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OpenSans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OpenSans-italic.fntdata"/><Relationship Id="rId14" Type="http://schemas.openxmlformats.org/officeDocument/2006/relationships/slide" Target="slides/slide10.xml"/><Relationship Id="rId36" Type="http://schemas.openxmlformats.org/officeDocument/2006/relationships/font" Target="fonts/OpenSans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087eed9dbf_0_4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087eed9dbf_0_4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087eed9dbf_0_5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g1087eed9dbf_0_50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1087eed9dbf_0_5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g1087eed9dbf_0_50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87eed9dbf_0_5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g1087eed9dbf_0_5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1087eed9dbf_0_5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g1087eed9dbf_0_52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087eed9dbf_0_5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g1087eed9dbf_0_5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087eed9dbf_0_5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g1087eed9dbf_0_52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087eed9dbf_0_5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g1087eed9dbf_0_53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g1087eed9dbf_0_5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g1087eed9dbf_0_54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087eed9dbf_0_5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g1087eed9dbf_0_54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087eed9dbf_0_5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g1087eed9dbf_0_55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87eed9dbf_0_4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087eed9dbf_0_43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1087eed9dbf_0_5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g1087eed9dbf_0_56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0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1" name="Google Shape;2991;g1087eed9dbf_0_6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2" name="Google Shape;2992;g1087eed9dbf_0_69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3" name="Shape 3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4" name="Google Shape;3364;g1087eed9dbf_0_7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5" name="Google Shape;3365;g1087eed9dbf_0_73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5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6" name="Google Shape;3416;g1087eed9dbf_0_7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7" name="Google Shape;3417;g1087eed9dbf_0_74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8" name="Shape 3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9" name="Google Shape;3519;g1087eed9dbf_0_7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0" name="Google Shape;3520;g1087eed9dbf_0_75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2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3" name="Google Shape;4043;g1087eed9dbf_0_8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4" name="Google Shape;4044;g1087eed9dbf_0_80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0" name="Shape 4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1" name="Google Shape;443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2" name="Google Shape;443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87eed9dbf_0_4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087eed9dbf_0_43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1087eed9dbf_0_47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1087eed9dbf_0_47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087eed9dbf_0_4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g1087eed9dbf_0_47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087eed9dbf_0_48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g1087eed9dbf_0_48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087eed9dbf_0_4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g1087eed9dbf_0_48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7eed9dbf_0_4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g1087eed9dbf_0_49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087eed9dbf_0_49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g1087eed9dbf_0_49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11" name="Google Shape;11;p2"/>
            <p:cNvSpPr/>
            <p:nvPr/>
          </p:nvSpPr>
          <p:spPr>
            <a:xfrm>
              <a:off x="5320341" y="-536081"/>
              <a:ext cx="8438091" cy="11359167"/>
            </a:xfrm>
            <a:custGeom>
              <a:rect b="b" l="l" r="r" t="t"/>
              <a:pathLst>
                <a:path extrusionOk="0" h="11359167" w="8438091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rect b="b" l="l" r="r" t="t"/>
                <a:pathLst>
                  <a:path extrusionOk="0" h="82125" w="8105496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rect b="b" l="l" r="r" t="t"/>
                <a:pathLst>
                  <a:path extrusionOk="0" h="85828" w="8128786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rect b="b" l="l" r="r" t="t"/>
                <a:pathLst>
                  <a:path extrusionOk="0" h="67949" w="8182802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rect b="b" l="l" r="r" t="t"/>
                <a:pathLst>
                  <a:path extrusionOk="0" h="83263" w="8215198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rect b="b" l="l" r="r" t="t"/>
                <a:pathLst>
                  <a:path extrusionOk="0" h="82656" w="8198439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rect b="b" l="l" r="r" t="t"/>
                <a:pathLst>
                  <a:path extrusionOk="0" h="83196" w="8266523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rect b="b" l="l" r="r" t="t"/>
                <a:pathLst>
                  <a:path extrusionOk="0" h="75741" w="8283621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rect b="b" l="l" r="r" t="t"/>
                <a:pathLst>
                  <a:path extrusionOk="0" h="85041" w="8265593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rect b="b" l="l" r="r" t="t"/>
                <a:pathLst>
                  <a:path extrusionOk="0" h="86323" w="8327709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rect b="b" l="l" r="r" t="t"/>
                <a:pathLst>
                  <a:path extrusionOk="0" h="77211" w="8378787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rect b="b" l="l" r="r" t="t"/>
                <a:pathLst>
                  <a:path extrusionOk="0" h="84459" w="8412452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rect b="b" l="l" r="r" t="t"/>
                <a:pathLst>
                  <a:path extrusionOk="0" h="87300" w="8374674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6419575" y="-436321"/>
              <a:ext cx="225942" cy="11249877"/>
            </a:xfrm>
            <a:custGeom>
              <a:rect b="b" l="l" r="r" t="t"/>
              <a:pathLst>
                <a:path extrusionOk="0" h="11249877" w="225942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2635742" y="-370077"/>
            <a:ext cx="3871749" cy="5883657"/>
            <a:chOff x="5271483" y="-740155"/>
            <a:chExt cx="7743498" cy="11767314"/>
          </a:xfrm>
        </p:grpSpPr>
        <p:sp>
          <p:nvSpPr>
            <p:cNvPr id="27" name="Google Shape;27;p2"/>
            <p:cNvSpPr/>
            <p:nvPr/>
          </p:nvSpPr>
          <p:spPr>
            <a:xfrm>
              <a:off x="5271483" y="-740155"/>
              <a:ext cx="7743498" cy="11767314"/>
            </a:xfrm>
            <a:custGeom>
              <a:rect b="b" l="l" r="r" t="t"/>
              <a:pathLst>
                <a:path extrusionOk="0" h="11767314" w="7743498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98775" y="-376883"/>
              <a:ext cx="7078867" cy="11040738"/>
            </a:xfrm>
            <a:custGeom>
              <a:rect b="b" l="l" r="r" t="t"/>
              <a:pathLst>
                <a:path extrusionOk="0" h="11040738" w="7078867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02721" y="-380820"/>
              <a:ext cx="7064908" cy="11044843"/>
            </a:xfrm>
            <a:custGeom>
              <a:rect b="b" l="l" r="r" t="t"/>
              <a:pathLst>
                <a:path extrusionOk="0" h="11044843" w="7064908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31" name="Google Shape;31;p2"/>
            <p:cNvSpPr/>
            <p:nvPr/>
          </p:nvSpPr>
          <p:spPr>
            <a:xfrm>
              <a:off x="14591797" y="1233451"/>
              <a:ext cx="1793761" cy="1459171"/>
            </a:xfrm>
            <a:custGeom>
              <a:rect b="b" l="l" r="r" t="t"/>
              <a:pathLst>
                <a:path extrusionOk="0" h="1459171" w="1793761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307738" y="1281888"/>
              <a:ext cx="1792028" cy="1456023"/>
            </a:xfrm>
            <a:custGeom>
              <a:rect b="b" l="l" r="r" t="t"/>
              <a:pathLst>
                <a:path extrusionOk="0" h="1456023" w="1792028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221620" y="1243405"/>
              <a:ext cx="595968" cy="1262627"/>
            </a:xfrm>
            <a:custGeom>
              <a:rect b="b" l="l" r="r" t="t"/>
              <a:pathLst>
                <a:path extrusionOk="0" h="1262627" w="595968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3084930" y="1300749"/>
              <a:ext cx="597764" cy="1248765"/>
            </a:xfrm>
            <a:custGeom>
              <a:rect b="b" l="l" r="r" t="t"/>
              <a:pathLst>
                <a:path extrusionOk="0" h="1248765" w="597764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044414" y="2165894"/>
              <a:ext cx="257895" cy="513195"/>
            </a:xfrm>
            <a:custGeom>
              <a:rect b="b" l="l" r="r" t="t"/>
              <a:pathLst>
                <a:path extrusionOk="0" h="513195" w="257895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836227" y="2249908"/>
              <a:ext cx="273372" cy="508631"/>
            </a:xfrm>
            <a:custGeom>
              <a:rect b="b" l="l" r="r" t="t"/>
              <a:pathLst>
                <a:path extrusionOk="0" h="508631" w="273372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586709" y="1767090"/>
              <a:ext cx="176071" cy="425669"/>
            </a:xfrm>
            <a:custGeom>
              <a:rect b="b" l="l" r="r" t="t"/>
              <a:pathLst>
                <a:path extrusionOk="0" h="425669" w="176071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939613" y="1779790"/>
              <a:ext cx="171508" cy="426714"/>
            </a:xfrm>
            <a:custGeom>
              <a:rect b="b" l="l" r="r" t="t"/>
              <a:pathLst>
                <a:path extrusionOk="0" h="426714" w="171508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834106" y="1377179"/>
              <a:ext cx="568832" cy="1012975"/>
            </a:xfrm>
            <a:custGeom>
              <a:rect b="b" l="l" r="r" t="t"/>
              <a:pathLst>
                <a:path extrusionOk="0" h="1012975" w="568832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2278623" y="1457713"/>
              <a:ext cx="602966" cy="995740"/>
            </a:xfrm>
            <a:custGeom>
              <a:rect b="b" l="l" r="r" t="t"/>
              <a:pathLst>
                <a:path extrusionOk="0" h="995740" w="602966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087948" y="1519361"/>
              <a:ext cx="511153" cy="195584"/>
            </a:xfrm>
            <a:custGeom>
              <a:rect b="b" l="l" r="r" t="t"/>
              <a:pathLst>
                <a:path extrusionOk="0" h="195584" w="511153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6374520" y="1597668"/>
              <a:ext cx="39018" cy="352966"/>
            </a:xfrm>
            <a:custGeom>
              <a:rect b="b" l="l" r="r" t="t"/>
              <a:pathLst>
                <a:path extrusionOk="0" h="352966" w="39018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2278596" y="1680246"/>
              <a:ext cx="48107" cy="352068"/>
            </a:xfrm>
            <a:custGeom>
              <a:rect b="b" l="l" r="r" t="t"/>
              <a:pathLst>
                <a:path extrusionOk="0" h="352068" w="48107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515506" y="1145419"/>
              <a:ext cx="2048883" cy="1582027"/>
            </a:xfrm>
            <a:custGeom>
              <a:rect b="b" l="l" r="r" t="t"/>
              <a:pathLst>
                <a:path extrusionOk="0" h="1582027" w="2048883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117274" y="1194063"/>
              <a:ext cx="2054596" cy="1579155"/>
            </a:xfrm>
            <a:custGeom>
              <a:rect b="b" l="l" r="r" t="t"/>
              <a:pathLst>
                <a:path extrusionOk="0" h="1579155" w="2054596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47" name="Google Shape;47;p2"/>
            <p:cNvSpPr/>
            <p:nvPr/>
          </p:nvSpPr>
          <p:spPr>
            <a:xfrm>
              <a:off x="2710258" y="8568397"/>
              <a:ext cx="1605156" cy="797292"/>
            </a:xfrm>
            <a:custGeom>
              <a:rect b="b" l="l" r="r" t="t"/>
              <a:pathLst>
                <a:path extrusionOk="0" h="797292" w="1605156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34795" y="7951003"/>
              <a:ext cx="2603158" cy="1380720"/>
            </a:xfrm>
            <a:custGeom>
              <a:rect b="b" l="l" r="r" t="t"/>
              <a:pathLst>
                <a:path extrusionOk="0" h="1380720" w="2603158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88114" y="8238344"/>
              <a:ext cx="2389773" cy="1093379"/>
            </a:xfrm>
            <a:custGeom>
              <a:rect b="b" l="l" r="r" t="t"/>
              <a:pathLst>
                <a:path extrusionOk="0" h="1093379" w="2389773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42684" y="8853603"/>
              <a:ext cx="1721132" cy="927539"/>
            </a:xfrm>
            <a:custGeom>
              <a:rect b="b" l="l" r="r" t="t"/>
              <a:pathLst>
                <a:path extrusionOk="0" h="927539" w="1721132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03484" y="8919174"/>
              <a:ext cx="1548828" cy="893035"/>
            </a:xfrm>
            <a:custGeom>
              <a:rect b="b" l="l" r="r" t="t"/>
              <a:pathLst>
                <a:path extrusionOk="0" h="893035" w="1548828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52;p2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rect b="b" l="l" r="r" t="t"/>
                <a:pathLst>
                  <a:path extrusionOk="0" h="261041" w="672341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rect b="b" l="l" r="r" t="t"/>
                <a:pathLst>
                  <a:path extrusionOk="0" h="263007" w="147244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rect b="b" l="l" r="r" t="t"/>
                <a:pathLst>
                  <a:path extrusionOk="0" h="256591" w="333867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rect b="b" l="l" r="r" t="t"/>
                <a:pathLst>
                  <a:path extrusionOk="0" h="171739" w="485457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rect b="b" l="l" r="r" t="t"/>
                <a:pathLst>
                  <a:path extrusionOk="0" h="224841" w="256336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rect b="b" l="l" r="r" t="t"/>
                <a:pathLst>
                  <a:path extrusionOk="0" h="534828" w="37201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rect b="b" l="l" r="r" t="t"/>
                <a:pathLst>
                  <a:path extrusionOk="0" h="294206" w="128583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rect b="b" l="l" r="r" t="t"/>
                <a:pathLst>
                  <a:path extrusionOk="0" h="266302" w="709497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rect b="b" l="l" r="r" t="t"/>
                <a:pathLst>
                  <a:path extrusionOk="0" h="216329" w="405988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2" name="Google Shape;62;p2"/>
          <p:cNvSpPr txBox="1"/>
          <p:nvPr>
            <p:ph type="ctrTitle"/>
          </p:nvPr>
        </p:nvSpPr>
        <p:spPr>
          <a:xfrm>
            <a:off x="2473050" y="2087400"/>
            <a:ext cx="4197900" cy="96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809177" y="514348"/>
            <a:ext cx="7521324" cy="5284869"/>
            <a:chOff x="1618353" y="1028695"/>
            <a:chExt cx="15042648" cy="10569738"/>
          </a:xfrm>
        </p:grpSpPr>
        <p:sp>
          <p:nvSpPr>
            <p:cNvPr id="65" name="Google Shape;65;p3"/>
            <p:cNvSpPr/>
            <p:nvPr/>
          </p:nvSpPr>
          <p:spPr>
            <a:xfrm>
              <a:off x="1618353" y="1028695"/>
              <a:ext cx="15042648" cy="10569738"/>
            </a:xfrm>
            <a:custGeom>
              <a:rect b="b" l="l" r="r" t="t"/>
              <a:pathLst>
                <a:path extrusionOk="0" h="10569738" w="15042648">
                  <a:moveTo>
                    <a:pt x="14763967" y="3979"/>
                  </a:moveTo>
                  <a:cubicBezTo>
                    <a:pt x="15168914" y="2891270"/>
                    <a:pt x="14420239" y="3341392"/>
                    <a:pt x="15042648" y="10071920"/>
                  </a:cubicBezTo>
                  <a:cubicBezTo>
                    <a:pt x="14489344" y="10169902"/>
                    <a:pt x="13910588" y="10086887"/>
                    <a:pt x="13343204" y="10086887"/>
                  </a:cubicBezTo>
                  <a:cubicBezTo>
                    <a:pt x="12243573" y="10086887"/>
                    <a:pt x="9037921" y="10504476"/>
                    <a:pt x="6247598" y="10504476"/>
                  </a:cubicBezTo>
                  <a:cubicBezTo>
                    <a:pt x="4264252" y="10504476"/>
                    <a:pt x="2278707" y="10390217"/>
                    <a:pt x="293796" y="10536609"/>
                  </a:cubicBezTo>
                  <a:cubicBezTo>
                    <a:pt x="214819" y="10841862"/>
                    <a:pt x="0" y="9026659"/>
                    <a:pt x="0" y="5549113"/>
                  </a:cubicBezTo>
                  <a:cubicBezTo>
                    <a:pt x="0" y="4433563"/>
                    <a:pt x="31350" y="2736592"/>
                    <a:pt x="31350" y="2165467"/>
                  </a:cubicBezTo>
                  <a:cubicBezTo>
                    <a:pt x="31350" y="1905938"/>
                    <a:pt x="-24839" y="286360"/>
                    <a:pt x="53652" y="188252"/>
                  </a:cubicBezTo>
                  <a:cubicBezTo>
                    <a:pt x="1189073" y="216388"/>
                    <a:pt x="2213724" y="41628"/>
                    <a:pt x="3475644" y="41628"/>
                  </a:cubicBezTo>
                  <a:cubicBezTo>
                    <a:pt x="5616225" y="41628"/>
                    <a:pt x="7757695" y="160305"/>
                    <a:pt x="9900665" y="160305"/>
                  </a:cubicBezTo>
                  <a:cubicBezTo>
                    <a:pt x="12104813" y="160284"/>
                    <a:pt x="13143226" y="-29590"/>
                    <a:pt x="14763967" y="3979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19765" y="1656458"/>
              <a:ext cx="13638796" cy="8998896"/>
            </a:xfrm>
            <a:custGeom>
              <a:rect b="b" l="l" r="r" t="t"/>
              <a:pathLst>
                <a:path extrusionOk="0" h="8998896" w="13638796">
                  <a:moveTo>
                    <a:pt x="5537666" y="8998897"/>
                  </a:moveTo>
                  <a:cubicBezTo>
                    <a:pt x="4293736" y="8998897"/>
                    <a:pt x="3019702" y="8954631"/>
                    <a:pt x="1752540" y="8954631"/>
                  </a:cubicBezTo>
                  <a:cubicBezTo>
                    <a:pt x="170463" y="8954631"/>
                    <a:pt x="128480" y="9035129"/>
                    <a:pt x="118523" y="8898357"/>
                  </a:cubicBezTo>
                  <a:cubicBezTo>
                    <a:pt x="-79109" y="6188068"/>
                    <a:pt x="30097" y="2490100"/>
                    <a:pt x="30097" y="1277308"/>
                  </a:cubicBezTo>
                  <a:cubicBezTo>
                    <a:pt x="30097" y="325779"/>
                    <a:pt x="-47358" y="180720"/>
                    <a:pt x="97786" y="173427"/>
                  </a:cubicBezTo>
                  <a:cubicBezTo>
                    <a:pt x="2099291" y="72993"/>
                    <a:pt x="1309880" y="-29533"/>
                    <a:pt x="5968255" y="99544"/>
                  </a:cubicBezTo>
                  <a:cubicBezTo>
                    <a:pt x="12748716" y="287389"/>
                    <a:pt x="13527175" y="-187974"/>
                    <a:pt x="13542333" y="88996"/>
                  </a:cubicBezTo>
                  <a:cubicBezTo>
                    <a:pt x="13682191" y="2646088"/>
                    <a:pt x="13216109" y="3469406"/>
                    <a:pt x="13638475" y="8484003"/>
                  </a:cubicBezTo>
                  <a:cubicBezTo>
                    <a:pt x="13642914" y="8536661"/>
                    <a:pt x="13600953" y="8584119"/>
                    <a:pt x="13543538" y="8581498"/>
                  </a:cubicBezTo>
                  <a:cubicBezTo>
                    <a:pt x="11775963" y="8500682"/>
                    <a:pt x="8795383" y="8998897"/>
                    <a:pt x="5537666" y="89988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881327" y="1299137"/>
              <a:ext cx="14416986" cy="10018306"/>
            </a:xfrm>
            <a:custGeom>
              <a:rect b="b" l="l" r="r" t="t"/>
              <a:pathLst>
                <a:path extrusionOk="0" h="10018306" w="14416986">
                  <a:moveTo>
                    <a:pt x="796556" y="10018306"/>
                  </a:moveTo>
                  <a:cubicBezTo>
                    <a:pt x="698025" y="10018306"/>
                    <a:pt x="613193" y="10016996"/>
                    <a:pt x="539987" y="10014247"/>
                  </a:cubicBezTo>
                  <a:cubicBezTo>
                    <a:pt x="200233" y="10001458"/>
                    <a:pt x="94663" y="9959306"/>
                    <a:pt x="88067" y="9833822"/>
                  </a:cubicBezTo>
                  <a:cubicBezTo>
                    <a:pt x="30653" y="8738904"/>
                    <a:pt x="444" y="7818788"/>
                    <a:pt x="39595" y="6887151"/>
                  </a:cubicBezTo>
                  <a:cubicBezTo>
                    <a:pt x="163599" y="3935258"/>
                    <a:pt x="74327" y="2206262"/>
                    <a:pt x="26361" y="1277373"/>
                  </a:cubicBezTo>
                  <a:cubicBezTo>
                    <a:pt x="-7293" y="625749"/>
                    <a:pt x="-21203" y="356052"/>
                    <a:pt x="62298" y="272192"/>
                  </a:cubicBezTo>
                  <a:cubicBezTo>
                    <a:pt x="82550" y="251877"/>
                    <a:pt x="109165" y="242322"/>
                    <a:pt x="141275" y="243865"/>
                  </a:cubicBezTo>
                  <a:cubicBezTo>
                    <a:pt x="1079529" y="288638"/>
                    <a:pt x="2351363" y="225283"/>
                    <a:pt x="3824044" y="151929"/>
                  </a:cubicBezTo>
                  <a:cubicBezTo>
                    <a:pt x="5254065" y="80710"/>
                    <a:pt x="6874869" y="0"/>
                    <a:pt x="8561227" y="0"/>
                  </a:cubicBezTo>
                  <a:cubicBezTo>
                    <a:pt x="9213696" y="0"/>
                    <a:pt x="9886460" y="24141"/>
                    <a:pt x="10537069" y="47479"/>
                  </a:cubicBezTo>
                  <a:cubicBezTo>
                    <a:pt x="11196450" y="71134"/>
                    <a:pt x="11878304" y="95593"/>
                    <a:pt x="12548488" y="95593"/>
                  </a:cubicBezTo>
                  <a:cubicBezTo>
                    <a:pt x="13252348" y="95593"/>
                    <a:pt x="13670402" y="75447"/>
                    <a:pt x="13920185" y="63397"/>
                  </a:cubicBezTo>
                  <a:cubicBezTo>
                    <a:pt x="14267231" y="46655"/>
                    <a:pt x="14303507" y="44900"/>
                    <a:pt x="14310758" y="148695"/>
                  </a:cubicBezTo>
                  <a:cubicBezTo>
                    <a:pt x="14468247" y="2401717"/>
                    <a:pt x="14413919" y="5020812"/>
                    <a:pt x="14377981" y="6753930"/>
                  </a:cubicBezTo>
                  <a:cubicBezTo>
                    <a:pt x="14366756" y="7295903"/>
                    <a:pt x="14357033" y="7763953"/>
                    <a:pt x="14357033" y="8087174"/>
                  </a:cubicBezTo>
                  <a:cubicBezTo>
                    <a:pt x="14357033" y="8478487"/>
                    <a:pt x="14371640" y="8754082"/>
                    <a:pt x="14381300" y="8936452"/>
                  </a:cubicBezTo>
                  <a:cubicBezTo>
                    <a:pt x="14389714" y="9095020"/>
                    <a:pt x="14394787" y="9190717"/>
                    <a:pt x="14385613" y="9251071"/>
                  </a:cubicBezTo>
                  <a:cubicBezTo>
                    <a:pt x="14375699" y="9316434"/>
                    <a:pt x="14347837" y="9344338"/>
                    <a:pt x="14289470" y="9347382"/>
                  </a:cubicBezTo>
                  <a:cubicBezTo>
                    <a:pt x="13499722" y="9388709"/>
                    <a:pt x="13044758" y="9451156"/>
                    <a:pt x="12563074" y="9517259"/>
                  </a:cubicBezTo>
                  <a:cubicBezTo>
                    <a:pt x="11758063" y="9627733"/>
                    <a:pt x="10845642" y="9752943"/>
                    <a:pt x="8107490" y="9814184"/>
                  </a:cubicBezTo>
                  <a:cubicBezTo>
                    <a:pt x="5605530" y="9870140"/>
                    <a:pt x="3854527" y="9928759"/>
                    <a:pt x="2695873" y="9967551"/>
                  </a:cubicBezTo>
                  <a:cubicBezTo>
                    <a:pt x="1773537" y="9998457"/>
                    <a:pt x="1180914" y="10018306"/>
                    <a:pt x="796556" y="10018306"/>
                  </a:cubicBezTo>
                  <a:close/>
                  <a:moveTo>
                    <a:pt x="134468" y="278914"/>
                  </a:moveTo>
                  <a:cubicBezTo>
                    <a:pt x="114619" y="278914"/>
                    <a:pt x="99525" y="284727"/>
                    <a:pt x="87264" y="297052"/>
                  </a:cubicBezTo>
                  <a:cubicBezTo>
                    <a:pt x="14777" y="369835"/>
                    <a:pt x="30420" y="672510"/>
                    <a:pt x="61558" y="1275555"/>
                  </a:cubicBezTo>
                  <a:cubicBezTo>
                    <a:pt x="109566" y="2205015"/>
                    <a:pt x="198902" y="3935068"/>
                    <a:pt x="74813" y="6888610"/>
                  </a:cubicBezTo>
                  <a:cubicBezTo>
                    <a:pt x="35726" y="7818851"/>
                    <a:pt x="65913" y="8738037"/>
                    <a:pt x="123286" y="9831962"/>
                  </a:cubicBezTo>
                  <a:cubicBezTo>
                    <a:pt x="127958" y="9921128"/>
                    <a:pt x="191714" y="9965880"/>
                    <a:pt x="541340" y="9979029"/>
                  </a:cubicBezTo>
                  <a:cubicBezTo>
                    <a:pt x="898850" y="9992516"/>
                    <a:pt x="1536733" y="9971123"/>
                    <a:pt x="2694753" y="9932353"/>
                  </a:cubicBezTo>
                  <a:cubicBezTo>
                    <a:pt x="3853491" y="9893541"/>
                    <a:pt x="5604599" y="9834921"/>
                    <a:pt x="8106771" y="9778965"/>
                  </a:cubicBezTo>
                  <a:cubicBezTo>
                    <a:pt x="10842914" y="9717767"/>
                    <a:pt x="11754278" y="9592706"/>
                    <a:pt x="12558361" y="9482358"/>
                  </a:cubicBezTo>
                  <a:cubicBezTo>
                    <a:pt x="13040805" y="9416149"/>
                    <a:pt x="13496488" y="9353619"/>
                    <a:pt x="14287695" y="9312206"/>
                  </a:cubicBezTo>
                  <a:cubicBezTo>
                    <a:pt x="14323949" y="9310325"/>
                    <a:pt x="14342658" y="9299882"/>
                    <a:pt x="14350860" y="9245765"/>
                  </a:cubicBezTo>
                  <a:cubicBezTo>
                    <a:pt x="14359484" y="9188963"/>
                    <a:pt x="14354474" y="9094618"/>
                    <a:pt x="14346188" y="8938292"/>
                  </a:cubicBezTo>
                  <a:cubicBezTo>
                    <a:pt x="14336506" y="8755562"/>
                    <a:pt x="14321857" y="8479375"/>
                    <a:pt x="14321857" y="8087133"/>
                  </a:cubicBezTo>
                  <a:cubicBezTo>
                    <a:pt x="14321857" y="7763551"/>
                    <a:pt x="14331559" y="7295333"/>
                    <a:pt x="14342805" y="6753169"/>
                  </a:cubicBezTo>
                  <a:cubicBezTo>
                    <a:pt x="14378743" y="5020685"/>
                    <a:pt x="14433028" y="2402542"/>
                    <a:pt x="14275645" y="151105"/>
                  </a:cubicBezTo>
                  <a:cubicBezTo>
                    <a:pt x="14271058" y="85615"/>
                    <a:pt x="14270804" y="81725"/>
                    <a:pt x="13921897" y="98531"/>
                  </a:cubicBezTo>
                  <a:cubicBezTo>
                    <a:pt x="13671796" y="110581"/>
                    <a:pt x="13253215" y="130769"/>
                    <a:pt x="12548510" y="130769"/>
                  </a:cubicBezTo>
                  <a:cubicBezTo>
                    <a:pt x="11877691" y="130769"/>
                    <a:pt x="11195521" y="106289"/>
                    <a:pt x="10535822" y="82613"/>
                  </a:cubicBezTo>
                  <a:cubicBezTo>
                    <a:pt x="9885530" y="59275"/>
                    <a:pt x="9213084" y="35155"/>
                    <a:pt x="8561248" y="35155"/>
                  </a:cubicBezTo>
                  <a:cubicBezTo>
                    <a:pt x="6875778" y="35155"/>
                    <a:pt x="5255439" y="115865"/>
                    <a:pt x="3825820" y="187042"/>
                  </a:cubicBezTo>
                  <a:cubicBezTo>
                    <a:pt x="2352209" y="260438"/>
                    <a:pt x="1079550" y="323814"/>
                    <a:pt x="139626" y="278977"/>
                  </a:cubicBezTo>
                  <a:cubicBezTo>
                    <a:pt x="137872" y="278956"/>
                    <a:pt x="136138" y="278914"/>
                    <a:pt x="134468" y="278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/>
          <p:nvPr>
            <p:ph type="ctrTitle"/>
          </p:nvPr>
        </p:nvSpPr>
        <p:spPr>
          <a:xfrm>
            <a:off x="2411250" y="1290675"/>
            <a:ext cx="4321500" cy="93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3"/>
          <p:cNvSpPr txBox="1"/>
          <p:nvPr>
            <p:ph idx="1" type="subTitle"/>
          </p:nvPr>
        </p:nvSpPr>
        <p:spPr>
          <a:xfrm>
            <a:off x="2790150" y="2378125"/>
            <a:ext cx="3563700" cy="21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lt2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4"/>
          <p:cNvGrpSpPr/>
          <p:nvPr/>
        </p:nvGrpSpPr>
        <p:grpSpPr>
          <a:xfrm>
            <a:off x="2223238" y="580610"/>
            <a:ext cx="4695666" cy="4740613"/>
            <a:chOff x="4446477" y="1161220"/>
            <a:chExt cx="9391332" cy="9481226"/>
          </a:xfrm>
        </p:grpSpPr>
        <p:sp>
          <p:nvSpPr>
            <p:cNvPr id="72" name="Google Shape;72;p4"/>
            <p:cNvSpPr/>
            <p:nvPr/>
          </p:nvSpPr>
          <p:spPr>
            <a:xfrm>
              <a:off x="4458875" y="1161220"/>
              <a:ext cx="9366015" cy="9481226"/>
            </a:xfrm>
            <a:custGeom>
              <a:rect b="b" l="l" r="r" t="t"/>
              <a:pathLst>
                <a:path extrusionOk="0" h="9481226" w="9366015">
                  <a:moveTo>
                    <a:pt x="2" y="9326561"/>
                  </a:moveTo>
                  <a:cubicBezTo>
                    <a:pt x="-472" y="9412973"/>
                    <a:pt x="70361" y="9482812"/>
                    <a:pt x="156833" y="9481200"/>
                  </a:cubicBezTo>
                  <a:cubicBezTo>
                    <a:pt x="9516998" y="9306499"/>
                    <a:pt x="9357605" y="9470467"/>
                    <a:pt x="9359105" y="9202091"/>
                  </a:cubicBezTo>
                  <a:cubicBezTo>
                    <a:pt x="9361268" y="8811370"/>
                    <a:pt x="9366013" y="155866"/>
                    <a:pt x="9366013" y="157136"/>
                  </a:cubicBezTo>
                  <a:cubicBezTo>
                    <a:pt x="9366487" y="71521"/>
                    <a:pt x="9296888" y="2005"/>
                    <a:pt x="9211213" y="2479"/>
                  </a:cubicBezTo>
                  <a:cubicBezTo>
                    <a:pt x="-144036" y="54000"/>
                    <a:pt x="8391" y="-108907"/>
                    <a:pt x="6892" y="162275"/>
                  </a:cubicBezTo>
                  <a:cubicBezTo>
                    <a:pt x="4728" y="558477"/>
                    <a:pt x="-17" y="9327812"/>
                    <a:pt x="2" y="93265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" name="Google Shape;73;p4"/>
            <p:cNvGrpSpPr/>
            <p:nvPr/>
          </p:nvGrpSpPr>
          <p:grpSpPr>
            <a:xfrm>
              <a:off x="4446477" y="1799857"/>
              <a:ext cx="9391332" cy="8306278"/>
              <a:chOff x="4446477" y="1799857"/>
              <a:chExt cx="9391332" cy="8306278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4451481" y="4008072"/>
                <a:ext cx="9381562" cy="86455"/>
              </a:xfrm>
              <a:custGeom>
                <a:rect b="b" l="l" r="r" t="t"/>
                <a:pathLst>
                  <a:path extrusionOk="0" h="86455" w="9381562">
                    <a:moveTo>
                      <a:pt x="9370428" y="35150"/>
                    </a:moveTo>
                    <a:cubicBezTo>
                      <a:pt x="9370067" y="-21339"/>
                      <a:pt x="10090106" y="-5202"/>
                      <a:pt x="11135" y="51306"/>
                    </a:cubicBezTo>
                    <a:cubicBezTo>
                      <a:pt x="11496" y="107795"/>
                      <a:pt x="-708562" y="91658"/>
                      <a:pt x="9370428" y="35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4456288" y="4743413"/>
                <a:ext cx="9381521" cy="102214"/>
              </a:xfrm>
              <a:custGeom>
                <a:rect b="b" l="l" r="r" t="t"/>
                <a:pathLst>
                  <a:path extrusionOk="0" h="102214" w="9381521">
                    <a:moveTo>
                      <a:pt x="9370384" y="34282"/>
                    </a:moveTo>
                    <a:cubicBezTo>
                      <a:pt x="9370024" y="-22226"/>
                      <a:pt x="10090139" y="-7416"/>
                      <a:pt x="11130" y="67940"/>
                    </a:cubicBezTo>
                    <a:cubicBezTo>
                      <a:pt x="11510" y="124429"/>
                      <a:pt x="-708567" y="109639"/>
                      <a:pt x="9370384" y="34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453111" y="5478669"/>
                <a:ext cx="9381852" cy="118251"/>
              </a:xfrm>
              <a:custGeom>
                <a:rect b="b" l="l" r="r" t="t"/>
                <a:pathLst>
                  <a:path extrusionOk="0" h="118251" w="9381852">
                    <a:moveTo>
                      <a:pt x="9370487" y="33555"/>
                    </a:moveTo>
                    <a:cubicBezTo>
                      <a:pt x="9370847" y="-22953"/>
                      <a:pt x="10090735" y="-9509"/>
                      <a:pt x="11365" y="84697"/>
                    </a:cubicBezTo>
                    <a:cubicBezTo>
                      <a:pt x="11005" y="141205"/>
                      <a:pt x="-708882" y="127760"/>
                      <a:pt x="9370487" y="33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451789" y="1799857"/>
                <a:ext cx="9381560" cy="43335"/>
              </a:xfrm>
              <a:custGeom>
                <a:rect b="b" l="l" r="r" t="t"/>
                <a:pathLst>
                  <a:path extrusionOk="0" h="43335" w="9381560">
                    <a:moveTo>
                      <a:pt x="11150" y="39834"/>
                    </a:moveTo>
                    <a:cubicBezTo>
                      <a:pt x="10090215" y="39834"/>
                      <a:pt x="9370101" y="60010"/>
                      <a:pt x="9370404" y="3502"/>
                    </a:cubicBezTo>
                    <a:cubicBezTo>
                      <a:pt x="-708642" y="3502"/>
                      <a:pt x="11473" y="-16674"/>
                      <a:pt x="11150" y="39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446679" y="3272498"/>
                <a:ext cx="9381619" cy="71137"/>
              </a:xfrm>
              <a:custGeom>
                <a:rect b="b" l="l" r="r" t="t"/>
                <a:pathLst>
                  <a:path extrusionOk="0" h="71137" w="9381619">
                    <a:moveTo>
                      <a:pt x="9370484" y="36232"/>
                    </a:moveTo>
                    <a:cubicBezTo>
                      <a:pt x="9370124" y="-20257"/>
                      <a:pt x="10090181" y="-2774"/>
                      <a:pt x="11135" y="34905"/>
                    </a:cubicBezTo>
                    <a:cubicBezTo>
                      <a:pt x="11496" y="91394"/>
                      <a:pt x="-708562" y="73911"/>
                      <a:pt x="9370484" y="36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447678" y="2536535"/>
                <a:ext cx="9381627" cy="56510"/>
              </a:xfrm>
              <a:custGeom>
                <a:rect b="b" l="l" r="r" t="t"/>
                <a:pathLst>
                  <a:path extrusionOk="0" h="56510" w="9381627">
                    <a:moveTo>
                      <a:pt x="9370282" y="37666"/>
                    </a:moveTo>
                    <a:cubicBezTo>
                      <a:pt x="9370586" y="-18823"/>
                      <a:pt x="10090416" y="-12"/>
                      <a:pt x="11351" y="18837"/>
                    </a:cubicBezTo>
                    <a:cubicBezTo>
                      <a:pt x="11028" y="75345"/>
                      <a:pt x="-708802" y="56515"/>
                      <a:pt x="9370282" y="376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451292" y="7683887"/>
                <a:ext cx="9381313" cy="167391"/>
              </a:xfrm>
              <a:custGeom>
                <a:rect b="b" l="l" r="r" t="t"/>
                <a:pathLst>
                  <a:path extrusionOk="0" h="167391" w="9381313">
                    <a:moveTo>
                      <a:pt x="9370180" y="31887"/>
                    </a:moveTo>
                    <a:cubicBezTo>
                      <a:pt x="9369819" y="-24621"/>
                      <a:pt x="10089839" y="-15215"/>
                      <a:pt x="11134" y="135517"/>
                    </a:cubicBezTo>
                    <a:cubicBezTo>
                      <a:pt x="11495" y="192006"/>
                      <a:pt x="-708525" y="182601"/>
                      <a:pt x="9370180" y="31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453871" y="9153686"/>
                <a:ext cx="9382007" cy="200724"/>
              </a:xfrm>
              <a:custGeom>
                <a:rect b="b" l="l" r="r" t="t"/>
                <a:pathLst>
                  <a:path extrusionOk="0" h="200724" w="9382007">
                    <a:moveTo>
                      <a:pt x="9370657" y="31053"/>
                    </a:moveTo>
                    <a:cubicBezTo>
                      <a:pt x="9370979" y="-25456"/>
                      <a:pt x="10090829" y="-18724"/>
                      <a:pt x="11346" y="169668"/>
                    </a:cubicBezTo>
                    <a:cubicBezTo>
                      <a:pt x="11042" y="226176"/>
                      <a:pt x="-708826" y="219463"/>
                      <a:pt x="9370657" y="3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448300" y="6213848"/>
                <a:ext cx="9381895" cy="134493"/>
              </a:xfrm>
              <a:custGeom>
                <a:rect b="b" l="l" r="r" t="t"/>
                <a:pathLst>
                  <a:path extrusionOk="0" h="134493" w="9381895">
                    <a:moveTo>
                      <a:pt x="9370534" y="32925"/>
                    </a:moveTo>
                    <a:cubicBezTo>
                      <a:pt x="9370895" y="-23583"/>
                      <a:pt x="10090687" y="-11485"/>
                      <a:pt x="11356" y="101569"/>
                    </a:cubicBezTo>
                    <a:cubicBezTo>
                      <a:pt x="11014" y="158077"/>
                      <a:pt x="-708797" y="145979"/>
                      <a:pt x="9370534" y="32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449769" y="9888626"/>
                <a:ext cx="9382031" cy="217509"/>
              </a:xfrm>
              <a:custGeom>
                <a:rect b="b" l="l" r="r" t="t"/>
                <a:pathLst>
                  <a:path extrusionOk="0" h="217509" w="9382031">
                    <a:moveTo>
                      <a:pt x="9370678" y="30698"/>
                    </a:moveTo>
                    <a:cubicBezTo>
                      <a:pt x="9371001" y="-25810"/>
                      <a:pt x="10090906" y="-20443"/>
                      <a:pt x="11348" y="186816"/>
                    </a:cubicBezTo>
                    <a:cubicBezTo>
                      <a:pt x="11044" y="243324"/>
                      <a:pt x="-708881" y="237939"/>
                      <a:pt x="9370678" y="306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456109" y="8418762"/>
                <a:ext cx="9381265" cy="183998"/>
              </a:xfrm>
              <a:custGeom>
                <a:rect b="b" l="l" r="r" t="t"/>
                <a:pathLst>
                  <a:path extrusionOk="0" h="183998" w="9381265">
                    <a:moveTo>
                      <a:pt x="9370127" y="31447"/>
                    </a:moveTo>
                    <a:cubicBezTo>
                      <a:pt x="9369766" y="-25061"/>
                      <a:pt x="10089881" y="-16983"/>
                      <a:pt x="11138" y="152560"/>
                    </a:cubicBezTo>
                    <a:cubicBezTo>
                      <a:pt x="11499" y="209049"/>
                      <a:pt x="-708616" y="200990"/>
                      <a:pt x="9370127" y="31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446477" y="6948950"/>
                <a:ext cx="9381366" cy="150872"/>
              </a:xfrm>
              <a:custGeom>
                <a:rect b="b" l="l" r="r" t="t"/>
                <a:pathLst>
                  <a:path extrusionOk="0" h="150872" w="9381366">
                    <a:moveTo>
                      <a:pt x="9370231" y="32370"/>
                    </a:moveTo>
                    <a:cubicBezTo>
                      <a:pt x="9369871" y="-24138"/>
                      <a:pt x="10089910" y="-13367"/>
                      <a:pt x="11129" y="118498"/>
                    </a:cubicBezTo>
                    <a:cubicBezTo>
                      <a:pt x="11508" y="175006"/>
                      <a:pt x="-708531" y="164254"/>
                      <a:pt x="9370231" y="32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6" name="Google Shape;86;p4"/>
          <p:cNvGrpSpPr/>
          <p:nvPr/>
        </p:nvGrpSpPr>
        <p:grpSpPr>
          <a:xfrm rot="2605666">
            <a:off x="1755367" y="1316129"/>
            <a:ext cx="620219" cy="2176064"/>
            <a:chOff x="3511300" y="2632526"/>
            <a:chExt cx="1240510" cy="4352378"/>
          </a:xfrm>
        </p:grpSpPr>
        <p:sp>
          <p:nvSpPr>
            <p:cNvPr id="87" name="Google Shape;87;p4"/>
            <p:cNvSpPr/>
            <p:nvPr/>
          </p:nvSpPr>
          <p:spPr>
            <a:xfrm>
              <a:off x="3555512" y="2876634"/>
              <a:ext cx="371288" cy="109859"/>
            </a:xfrm>
            <a:custGeom>
              <a:rect b="b" l="l" r="r" t="t"/>
              <a:pathLst>
                <a:path extrusionOk="0" h="109859" w="371288">
                  <a:moveTo>
                    <a:pt x="369725" y="7910"/>
                  </a:moveTo>
                  <a:cubicBezTo>
                    <a:pt x="370229" y="10147"/>
                    <a:pt x="370785" y="12384"/>
                    <a:pt x="371289" y="14621"/>
                  </a:cubicBezTo>
                  <a:lnTo>
                    <a:pt x="371236" y="14621"/>
                  </a:lnTo>
                  <a:cubicBezTo>
                    <a:pt x="371123" y="14621"/>
                    <a:pt x="370958" y="14621"/>
                    <a:pt x="370845" y="14673"/>
                  </a:cubicBezTo>
                  <a:cubicBezTo>
                    <a:pt x="370793" y="14673"/>
                    <a:pt x="370733" y="14673"/>
                    <a:pt x="370680" y="14673"/>
                  </a:cubicBezTo>
                  <a:cubicBezTo>
                    <a:pt x="370455" y="14673"/>
                    <a:pt x="370237" y="14673"/>
                    <a:pt x="370011" y="14726"/>
                  </a:cubicBezTo>
                  <a:cubicBezTo>
                    <a:pt x="366328" y="15004"/>
                    <a:pt x="362592" y="15344"/>
                    <a:pt x="358856" y="15735"/>
                  </a:cubicBezTo>
                  <a:cubicBezTo>
                    <a:pt x="358743" y="15735"/>
                    <a:pt x="358630" y="15735"/>
                    <a:pt x="358517" y="15735"/>
                  </a:cubicBezTo>
                  <a:cubicBezTo>
                    <a:pt x="358239" y="15787"/>
                    <a:pt x="357900" y="15787"/>
                    <a:pt x="357622" y="15848"/>
                  </a:cubicBezTo>
                  <a:cubicBezTo>
                    <a:pt x="357066" y="15901"/>
                    <a:pt x="356562" y="15962"/>
                    <a:pt x="356006" y="16014"/>
                  </a:cubicBezTo>
                  <a:cubicBezTo>
                    <a:pt x="352713" y="15622"/>
                    <a:pt x="349368" y="15291"/>
                    <a:pt x="346076" y="15004"/>
                  </a:cubicBezTo>
                  <a:cubicBezTo>
                    <a:pt x="341558" y="14612"/>
                    <a:pt x="337040" y="14221"/>
                    <a:pt x="332574" y="13890"/>
                  </a:cubicBezTo>
                  <a:cubicBezTo>
                    <a:pt x="332348" y="13890"/>
                    <a:pt x="332183" y="13890"/>
                    <a:pt x="332018" y="13838"/>
                  </a:cubicBezTo>
                  <a:cubicBezTo>
                    <a:pt x="327665" y="13559"/>
                    <a:pt x="323313" y="13333"/>
                    <a:pt x="319021" y="13115"/>
                  </a:cubicBezTo>
                  <a:cubicBezTo>
                    <a:pt x="309924" y="12671"/>
                    <a:pt x="300888" y="12445"/>
                    <a:pt x="291801" y="12445"/>
                  </a:cubicBezTo>
                  <a:cubicBezTo>
                    <a:pt x="284216" y="12445"/>
                    <a:pt x="276683" y="12610"/>
                    <a:pt x="269098" y="12889"/>
                  </a:cubicBezTo>
                  <a:cubicBezTo>
                    <a:pt x="261627" y="13228"/>
                    <a:pt x="254146" y="13672"/>
                    <a:pt x="246674" y="14290"/>
                  </a:cubicBezTo>
                  <a:cubicBezTo>
                    <a:pt x="239142" y="14961"/>
                    <a:pt x="231609" y="15744"/>
                    <a:pt x="224137" y="16641"/>
                  </a:cubicBezTo>
                  <a:cubicBezTo>
                    <a:pt x="212982" y="18094"/>
                    <a:pt x="201878" y="19826"/>
                    <a:pt x="190888" y="22003"/>
                  </a:cubicBezTo>
                  <a:cubicBezTo>
                    <a:pt x="183520" y="23456"/>
                    <a:pt x="176161" y="25075"/>
                    <a:pt x="168907" y="26808"/>
                  </a:cubicBezTo>
                  <a:cubicBezTo>
                    <a:pt x="161652" y="28592"/>
                    <a:pt x="154458" y="30551"/>
                    <a:pt x="147316" y="32675"/>
                  </a:cubicBezTo>
                  <a:lnTo>
                    <a:pt x="147264" y="32675"/>
                  </a:lnTo>
                  <a:cubicBezTo>
                    <a:pt x="140123" y="34851"/>
                    <a:pt x="133042" y="37149"/>
                    <a:pt x="126013" y="39604"/>
                  </a:cubicBezTo>
                  <a:cubicBezTo>
                    <a:pt x="122494" y="40831"/>
                    <a:pt x="118984" y="42119"/>
                    <a:pt x="115526" y="43460"/>
                  </a:cubicBezTo>
                  <a:cubicBezTo>
                    <a:pt x="77368" y="58049"/>
                    <a:pt x="41277" y="78114"/>
                    <a:pt x="8645" y="104210"/>
                  </a:cubicBezTo>
                  <a:cubicBezTo>
                    <a:pt x="6247" y="105995"/>
                    <a:pt x="3901" y="107901"/>
                    <a:pt x="1616" y="109860"/>
                  </a:cubicBezTo>
                  <a:cubicBezTo>
                    <a:pt x="1060" y="107623"/>
                    <a:pt x="504" y="105333"/>
                    <a:pt x="0" y="103096"/>
                  </a:cubicBezTo>
                  <a:cubicBezTo>
                    <a:pt x="9149" y="94043"/>
                    <a:pt x="19079" y="85878"/>
                    <a:pt x="29288" y="78114"/>
                  </a:cubicBezTo>
                  <a:cubicBezTo>
                    <a:pt x="123059" y="14673"/>
                    <a:pt x="243277" y="-12486"/>
                    <a:pt x="355354" y="5394"/>
                  </a:cubicBezTo>
                  <a:cubicBezTo>
                    <a:pt x="355858" y="4837"/>
                    <a:pt x="356301" y="4384"/>
                    <a:pt x="356753" y="3993"/>
                  </a:cubicBezTo>
                  <a:cubicBezTo>
                    <a:pt x="357257" y="2487"/>
                    <a:pt x="358317" y="1198"/>
                    <a:pt x="360376" y="363"/>
                  </a:cubicBezTo>
                  <a:cubicBezTo>
                    <a:pt x="365954" y="-1039"/>
                    <a:pt x="368022" y="3044"/>
                    <a:pt x="369247" y="7796"/>
                  </a:cubicBezTo>
                  <a:cubicBezTo>
                    <a:pt x="369395" y="7849"/>
                    <a:pt x="369560" y="7849"/>
                    <a:pt x="369725" y="79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873785" y="2682115"/>
              <a:ext cx="26" cy="52"/>
            </a:xfrm>
            <a:custGeom>
              <a:rect b="b" l="l" r="r" t="t"/>
              <a:pathLst>
                <a:path extrusionOk="0" h="52" w="26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511549" y="2772270"/>
              <a:ext cx="52" cy="618"/>
            </a:xfrm>
            <a:custGeom>
              <a:rect b="b" l="l" r="r" t="t"/>
              <a:pathLst>
                <a:path extrusionOk="0" h="618" w="52">
                  <a:moveTo>
                    <a:pt x="0" y="0"/>
                  </a:moveTo>
                  <a:cubicBezTo>
                    <a:pt x="52" y="226"/>
                    <a:pt x="52" y="444"/>
                    <a:pt x="52" y="618"/>
                  </a:cubicBezTo>
                  <a:cubicBezTo>
                    <a:pt x="61" y="444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410131" y="6395975"/>
              <a:ext cx="341679" cy="384654"/>
            </a:xfrm>
            <a:custGeom>
              <a:rect b="b" l="l" r="r" t="t"/>
              <a:pathLst>
                <a:path extrusionOk="0" h="384654" w="341679">
                  <a:moveTo>
                    <a:pt x="341679" y="59689"/>
                  </a:moveTo>
                  <a:cubicBezTo>
                    <a:pt x="341679" y="60864"/>
                    <a:pt x="341627" y="62039"/>
                    <a:pt x="341627" y="63214"/>
                  </a:cubicBezTo>
                  <a:cubicBezTo>
                    <a:pt x="340567" y="71040"/>
                    <a:pt x="339733" y="78804"/>
                    <a:pt x="339342" y="86578"/>
                  </a:cubicBezTo>
                  <a:cubicBezTo>
                    <a:pt x="332200" y="173712"/>
                    <a:pt x="325059" y="260734"/>
                    <a:pt x="317752" y="347764"/>
                  </a:cubicBezTo>
                  <a:cubicBezTo>
                    <a:pt x="266761" y="354580"/>
                    <a:pt x="215110" y="363467"/>
                    <a:pt x="169306" y="384655"/>
                  </a:cubicBezTo>
                  <a:cubicBezTo>
                    <a:pt x="111956" y="287127"/>
                    <a:pt x="52216" y="190878"/>
                    <a:pt x="0" y="90826"/>
                  </a:cubicBezTo>
                  <a:cubicBezTo>
                    <a:pt x="14839" y="70874"/>
                    <a:pt x="29010" y="50697"/>
                    <a:pt x="44961" y="31024"/>
                  </a:cubicBezTo>
                  <a:cubicBezTo>
                    <a:pt x="91434" y="55058"/>
                    <a:pt x="107273" y="102290"/>
                    <a:pt x="130592" y="21971"/>
                  </a:cubicBezTo>
                  <a:cubicBezTo>
                    <a:pt x="159323" y="29179"/>
                    <a:pt x="184259" y="48129"/>
                    <a:pt x="213485" y="51985"/>
                  </a:cubicBezTo>
                  <a:cubicBezTo>
                    <a:pt x="232287" y="46623"/>
                    <a:pt x="234572" y="22806"/>
                    <a:pt x="240149" y="6877"/>
                  </a:cubicBezTo>
                  <a:cubicBezTo>
                    <a:pt x="276127" y="30571"/>
                    <a:pt x="300784" y="56564"/>
                    <a:pt x="323043" y="0"/>
                  </a:cubicBezTo>
                  <a:cubicBezTo>
                    <a:pt x="329351" y="3351"/>
                    <a:pt x="335537" y="6990"/>
                    <a:pt x="341505" y="10898"/>
                  </a:cubicBezTo>
                  <a:cubicBezTo>
                    <a:pt x="341236" y="27159"/>
                    <a:pt x="341575" y="43419"/>
                    <a:pt x="341679" y="59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657528" y="3322197"/>
              <a:ext cx="1094230" cy="3164594"/>
            </a:xfrm>
            <a:custGeom>
              <a:rect b="b" l="l" r="r" t="t"/>
              <a:pathLst>
                <a:path extrusionOk="0" h="3164594" w="1094230">
                  <a:moveTo>
                    <a:pt x="1094005" y="3076903"/>
                  </a:moveTo>
                  <a:cubicBezTo>
                    <a:pt x="1094057" y="3077347"/>
                    <a:pt x="1094170" y="3077800"/>
                    <a:pt x="1094230" y="3078243"/>
                  </a:cubicBezTo>
                  <a:cubicBezTo>
                    <a:pt x="1094178" y="3080368"/>
                    <a:pt x="1094118" y="3082544"/>
                    <a:pt x="1094118" y="3084668"/>
                  </a:cubicBezTo>
                  <a:cubicBezTo>
                    <a:pt x="1088149" y="3080759"/>
                    <a:pt x="1081954" y="3077121"/>
                    <a:pt x="1075655" y="3073769"/>
                  </a:cubicBezTo>
                  <a:cubicBezTo>
                    <a:pt x="1053396" y="3130333"/>
                    <a:pt x="1028739" y="3104340"/>
                    <a:pt x="992761" y="3080646"/>
                  </a:cubicBezTo>
                  <a:cubicBezTo>
                    <a:pt x="987184" y="3096576"/>
                    <a:pt x="984899" y="3120383"/>
                    <a:pt x="966097" y="3125754"/>
                  </a:cubicBezTo>
                  <a:cubicBezTo>
                    <a:pt x="936862" y="3121898"/>
                    <a:pt x="911927" y="3102948"/>
                    <a:pt x="883204" y="3095740"/>
                  </a:cubicBezTo>
                  <a:cubicBezTo>
                    <a:pt x="859885" y="3176059"/>
                    <a:pt x="844046" y="3128827"/>
                    <a:pt x="797573" y="3104793"/>
                  </a:cubicBezTo>
                  <a:cubicBezTo>
                    <a:pt x="781622" y="3124466"/>
                    <a:pt x="767451" y="3144643"/>
                    <a:pt x="752612" y="3164595"/>
                  </a:cubicBezTo>
                  <a:cubicBezTo>
                    <a:pt x="751109" y="3161748"/>
                    <a:pt x="749597" y="3158893"/>
                    <a:pt x="748146" y="3156047"/>
                  </a:cubicBezTo>
                  <a:cubicBezTo>
                    <a:pt x="745357" y="3150624"/>
                    <a:pt x="742568" y="3145261"/>
                    <a:pt x="739832" y="3139839"/>
                  </a:cubicBezTo>
                  <a:cubicBezTo>
                    <a:pt x="739780" y="3139612"/>
                    <a:pt x="739719" y="3139334"/>
                    <a:pt x="739667" y="3139116"/>
                  </a:cubicBezTo>
                  <a:cubicBezTo>
                    <a:pt x="739111" y="3136600"/>
                    <a:pt x="738494" y="3134198"/>
                    <a:pt x="737886" y="3131795"/>
                  </a:cubicBezTo>
                  <a:cubicBezTo>
                    <a:pt x="737329" y="3127600"/>
                    <a:pt x="736104" y="3123465"/>
                    <a:pt x="735097" y="3119391"/>
                  </a:cubicBezTo>
                  <a:cubicBezTo>
                    <a:pt x="734150" y="3115587"/>
                    <a:pt x="733255" y="3111792"/>
                    <a:pt x="732308" y="3107988"/>
                  </a:cubicBezTo>
                  <a:cubicBezTo>
                    <a:pt x="730188" y="3099657"/>
                    <a:pt x="728346" y="3091161"/>
                    <a:pt x="725722" y="3083005"/>
                  </a:cubicBezTo>
                  <a:cubicBezTo>
                    <a:pt x="725722" y="3083005"/>
                    <a:pt x="725670" y="3083005"/>
                    <a:pt x="725609" y="3083057"/>
                  </a:cubicBezTo>
                  <a:cubicBezTo>
                    <a:pt x="725496" y="3082779"/>
                    <a:pt x="725444" y="3082552"/>
                    <a:pt x="725331" y="3082335"/>
                  </a:cubicBezTo>
                  <a:cubicBezTo>
                    <a:pt x="722203" y="3070374"/>
                    <a:pt x="719084" y="3058414"/>
                    <a:pt x="716017" y="3046454"/>
                  </a:cubicBezTo>
                  <a:cubicBezTo>
                    <a:pt x="706087" y="3007274"/>
                    <a:pt x="696382" y="2968093"/>
                    <a:pt x="686782" y="2928852"/>
                  </a:cubicBezTo>
                  <a:cubicBezTo>
                    <a:pt x="668537" y="2854401"/>
                    <a:pt x="650691" y="2779844"/>
                    <a:pt x="632724" y="2705340"/>
                  </a:cubicBezTo>
                  <a:cubicBezTo>
                    <a:pt x="595573" y="2551249"/>
                    <a:pt x="558414" y="2397096"/>
                    <a:pt x="521264" y="2243004"/>
                  </a:cubicBezTo>
                  <a:cubicBezTo>
                    <a:pt x="483774" y="2087676"/>
                    <a:pt x="446346" y="1932296"/>
                    <a:pt x="408908" y="1776977"/>
                  </a:cubicBezTo>
                  <a:cubicBezTo>
                    <a:pt x="370811" y="1619134"/>
                    <a:pt x="332817" y="1461299"/>
                    <a:pt x="294711" y="1303403"/>
                  </a:cubicBezTo>
                  <a:cubicBezTo>
                    <a:pt x="258169" y="1152045"/>
                    <a:pt x="221748" y="1000695"/>
                    <a:pt x="185258" y="849276"/>
                  </a:cubicBezTo>
                  <a:cubicBezTo>
                    <a:pt x="147047" y="690823"/>
                    <a:pt x="108776" y="532423"/>
                    <a:pt x="70678" y="373970"/>
                  </a:cubicBezTo>
                  <a:cubicBezTo>
                    <a:pt x="47133" y="276268"/>
                    <a:pt x="23597" y="178461"/>
                    <a:pt x="0" y="80759"/>
                  </a:cubicBezTo>
                  <a:cubicBezTo>
                    <a:pt x="108506" y="10224"/>
                    <a:pt x="242886" y="-7664"/>
                    <a:pt x="371584" y="2729"/>
                  </a:cubicBezTo>
                  <a:cubicBezTo>
                    <a:pt x="396910" y="110207"/>
                    <a:pt x="422236" y="217580"/>
                    <a:pt x="447623" y="325058"/>
                  </a:cubicBezTo>
                  <a:cubicBezTo>
                    <a:pt x="484278" y="480438"/>
                    <a:pt x="520760" y="635870"/>
                    <a:pt x="557519" y="791250"/>
                  </a:cubicBezTo>
                  <a:cubicBezTo>
                    <a:pt x="595678" y="952558"/>
                    <a:pt x="633497" y="1113918"/>
                    <a:pt x="671491" y="1275278"/>
                  </a:cubicBezTo>
                  <a:cubicBezTo>
                    <a:pt x="708528" y="1432782"/>
                    <a:pt x="745349" y="1590399"/>
                    <a:pt x="782508" y="1747903"/>
                  </a:cubicBezTo>
                  <a:cubicBezTo>
                    <a:pt x="820110" y="1907418"/>
                    <a:pt x="857817" y="2066820"/>
                    <a:pt x="895254" y="2226343"/>
                  </a:cubicBezTo>
                  <a:cubicBezTo>
                    <a:pt x="913942" y="2306157"/>
                    <a:pt x="932631" y="2385971"/>
                    <a:pt x="951371" y="2465733"/>
                  </a:cubicBezTo>
                  <a:cubicBezTo>
                    <a:pt x="969503" y="2543197"/>
                    <a:pt x="987966" y="2620608"/>
                    <a:pt x="1006263" y="2698019"/>
                  </a:cubicBezTo>
                  <a:cubicBezTo>
                    <a:pt x="1022492" y="2766378"/>
                    <a:pt x="1038730" y="2834728"/>
                    <a:pt x="1054795" y="2903147"/>
                  </a:cubicBezTo>
                  <a:cubicBezTo>
                    <a:pt x="1062936" y="2937914"/>
                    <a:pt x="1071137" y="2972681"/>
                    <a:pt x="1079226" y="3007500"/>
                  </a:cubicBezTo>
                  <a:cubicBezTo>
                    <a:pt x="1082354" y="3020914"/>
                    <a:pt x="1085421" y="3034276"/>
                    <a:pt x="1088427" y="3047690"/>
                  </a:cubicBezTo>
                  <a:cubicBezTo>
                    <a:pt x="1088705" y="3049030"/>
                    <a:pt x="1088983" y="3050371"/>
                    <a:pt x="1089209" y="3051711"/>
                  </a:cubicBezTo>
                  <a:cubicBezTo>
                    <a:pt x="1089652" y="3053835"/>
                    <a:pt x="1090043" y="3055907"/>
                    <a:pt x="1090434" y="3057970"/>
                  </a:cubicBezTo>
                  <a:cubicBezTo>
                    <a:pt x="1091607" y="3064272"/>
                    <a:pt x="1092832" y="3070583"/>
                    <a:pt x="1094005" y="30769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557110" y="2889090"/>
              <a:ext cx="461775" cy="496134"/>
            </a:xfrm>
            <a:custGeom>
              <a:rect b="b" l="l" r="r" t="t"/>
              <a:pathLst>
                <a:path extrusionOk="0" h="496134" w="461775">
                  <a:moveTo>
                    <a:pt x="461776" y="392200"/>
                  </a:moveTo>
                  <a:cubicBezTo>
                    <a:pt x="413209" y="379578"/>
                    <a:pt x="362383" y="377663"/>
                    <a:pt x="312774" y="389414"/>
                  </a:cubicBezTo>
                  <a:cubicBezTo>
                    <a:pt x="236057" y="402384"/>
                    <a:pt x="144223" y="431284"/>
                    <a:pt x="96091" y="496135"/>
                  </a:cubicBezTo>
                  <a:cubicBezTo>
                    <a:pt x="93571" y="485515"/>
                    <a:pt x="90965" y="474895"/>
                    <a:pt x="88445" y="464275"/>
                  </a:cubicBezTo>
                  <a:cubicBezTo>
                    <a:pt x="87142" y="458704"/>
                    <a:pt x="85752" y="453307"/>
                    <a:pt x="84449" y="447736"/>
                  </a:cubicBezTo>
                  <a:cubicBezTo>
                    <a:pt x="82364" y="439206"/>
                    <a:pt x="80365" y="430762"/>
                    <a:pt x="78280" y="422318"/>
                  </a:cubicBezTo>
                  <a:cubicBezTo>
                    <a:pt x="72199" y="396900"/>
                    <a:pt x="66030" y="371483"/>
                    <a:pt x="59948" y="345978"/>
                  </a:cubicBezTo>
                  <a:cubicBezTo>
                    <a:pt x="42311" y="273119"/>
                    <a:pt x="24761" y="200260"/>
                    <a:pt x="7211" y="127401"/>
                  </a:cubicBezTo>
                  <a:cubicBezTo>
                    <a:pt x="7124" y="127053"/>
                    <a:pt x="7037" y="126705"/>
                    <a:pt x="6951" y="126356"/>
                  </a:cubicBezTo>
                  <a:cubicBezTo>
                    <a:pt x="4952" y="118261"/>
                    <a:pt x="3041" y="110166"/>
                    <a:pt x="1129" y="102070"/>
                  </a:cubicBezTo>
                  <a:cubicBezTo>
                    <a:pt x="695" y="100503"/>
                    <a:pt x="348" y="98936"/>
                    <a:pt x="0" y="97370"/>
                  </a:cubicBezTo>
                  <a:cubicBezTo>
                    <a:pt x="2259" y="95454"/>
                    <a:pt x="4605" y="93539"/>
                    <a:pt x="7037" y="91798"/>
                  </a:cubicBezTo>
                  <a:cubicBezTo>
                    <a:pt x="104345" y="13891"/>
                    <a:pt x="231887" y="-9873"/>
                    <a:pt x="354390" y="3532"/>
                  </a:cubicBezTo>
                  <a:cubicBezTo>
                    <a:pt x="359777" y="4142"/>
                    <a:pt x="365077" y="4751"/>
                    <a:pt x="370463" y="5534"/>
                  </a:cubicBezTo>
                  <a:cubicBezTo>
                    <a:pt x="372288" y="13107"/>
                    <a:pt x="374112" y="20681"/>
                    <a:pt x="375850" y="28341"/>
                  </a:cubicBezTo>
                  <a:cubicBezTo>
                    <a:pt x="376197" y="29734"/>
                    <a:pt x="376545" y="31126"/>
                    <a:pt x="376892" y="32519"/>
                  </a:cubicBezTo>
                  <a:cubicBezTo>
                    <a:pt x="395572" y="111732"/>
                    <a:pt x="414165" y="190859"/>
                    <a:pt x="432931" y="270072"/>
                  </a:cubicBezTo>
                  <a:cubicBezTo>
                    <a:pt x="437275" y="288700"/>
                    <a:pt x="441706" y="307328"/>
                    <a:pt x="446050" y="325957"/>
                  </a:cubicBezTo>
                  <a:cubicBezTo>
                    <a:pt x="448048" y="334313"/>
                    <a:pt x="450047" y="342583"/>
                    <a:pt x="451958" y="350939"/>
                  </a:cubicBezTo>
                  <a:cubicBezTo>
                    <a:pt x="453001" y="355379"/>
                    <a:pt x="454130" y="359905"/>
                    <a:pt x="455173" y="364432"/>
                  </a:cubicBezTo>
                  <a:cubicBezTo>
                    <a:pt x="457345" y="373659"/>
                    <a:pt x="459517" y="382973"/>
                    <a:pt x="461776" y="392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579437" y="6743730"/>
              <a:ext cx="148445" cy="241174"/>
            </a:xfrm>
            <a:custGeom>
              <a:rect b="b" l="l" r="r" t="t"/>
              <a:pathLst>
                <a:path extrusionOk="0" h="241174" w="148445">
                  <a:moveTo>
                    <a:pt x="148446" y="0"/>
                  </a:moveTo>
                  <a:cubicBezTo>
                    <a:pt x="147942" y="5815"/>
                    <a:pt x="147438" y="11630"/>
                    <a:pt x="146943" y="17383"/>
                  </a:cubicBezTo>
                  <a:cubicBezTo>
                    <a:pt x="144319" y="48799"/>
                    <a:pt x="141643" y="80154"/>
                    <a:pt x="138967" y="111508"/>
                  </a:cubicBezTo>
                  <a:cubicBezTo>
                    <a:pt x="136682" y="142245"/>
                    <a:pt x="134779" y="172990"/>
                    <a:pt x="132329" y="203674"/>
                  </a:cubicBezTo>
                  <a:cubicBezTo>
                    <a:pt x="129931" y="216470"/>
                    <a:pt x="134840" y="241174"/>
                    <a:pt x="116378" y="241174"/>
                  </a:cubicBezTo>
                  <a:cubicBezTo>
                    <a:pt x="116100" y="241174"/>
                    <a:pt x="115761" y="241174"/>
                    <a:pt x="115483" y="241174"/>
                  </a:cubicBezTo>
                  <a:cubicBezTo>
                    <a:pt x="107837" y="239494"/>
                    <a:pt x="104996" y="233740"/>
                    <a:pt x="104380" y="226254"/>
                  </a:cubicBezTo>
                  <a:cubicBezTo>
                    <a:pt x="74814" y="166844"/>
                    <a:pt x="42233" y="108992"/>
                    <a:pt x="8706" y="51645"/>
                  </a:cubicBezTo>
                  <a:cubicBezTo>
                    <a:pt x="5804" y="46727"/>
                    <a:pt x="2902" y="41809"/>
                    <a:pt x="0" y="36891"/>
                  </a:cubicBezTo>
                  <a:cubicBezTo>
                    <a:pt x="45795" y="15703"/>
                    <a:pt x="97455" y="6816"/>
                    <a:pt x="148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922012" y="3369434"/>
              <a:ext cx="735799" cy="2962648"/>
            </a:xfrm>
            <a:custGeom>
              <a:rect b="b" l="l" r="r" t="t"/>
              <a:pathLst>
                <a:path extrusionOk="0" h="2962648" w="735799">
                  <a:moveTo>
                    <a:pt x="735584" y="2952420"/>
                  </a:moveTo>
                  <a:cubicBezTo>
                    <a:pt x="736696" y="2956947"/>
                    <a:pt x="733352" y="2961586"/>
                    <a:pt x="728947" y="2962483"/>
                  </a:cubicBezTo>
                  <a:cubicBezTo>
                    <a:pt x="728391" y="2962596"/>
                    <a:pt x="727835" y="2962648"/>
                    <a:pt x="727270" y="2962648"/>
                  </a:cubicBezTo>
                  <a:cubicBezTo>
                    <a:pt x="723256" y="2962648"/>
                    <a:pt x="719850" y="2959741"/>
                    <a:pt x="718903" y="2955771"/>
                  </a:cubicBezTo>
                  <a:cubicBezTo>
                    <a:pt x="687886" y="2828900"/>
                    <a:pt x="656870" y="2702019"/>
                    <a:pt x="625853" y="2575147"/>
                  </a:cubicBezTo>
                  <a:cubicBezTo>
                    <a:pt x="593663" y="2443183"/>
                    <a:pt x="561421" y="2311280"/>
                    <a:pt x="529180" y="2179316"/>
                  </a:cubicBezTo>
                  <a:cubicBezTo>
                    <a:pt x="498215" y="2052496"/>
                    <a:pt x="467198" y="1925676"/>
                    <a:pt x="436242" y="1798804"/>
                  </a:cubicBezTo>
                  <a:cubicBezTo>
                    <a:pt x="407346" y="1680532"/>
                    <a:pt x="378449" y="1562270"/>
                    <a:pt x="349552" y="1443998"/>
                  </a:cubicBezTo>
                  <a:cubicBezTo>
                    <a:pt x="319152" y="1319642"/>
                    <a:pt x="288744" y="1195277"/>
                    <a:pt x="258396" y="1070860"/>
                  </a:cubicBezTo>
                  <a:cubicBezTo>
                    <a:pt x="226206" y="939009"/>
                    <a:pt x="193964" y="807105"/>
                    <a:pt x="161723" y="675254"/>
                  </a:cubicBezTo>
                  <a:cubicBezTo>
                    <a:pt x="129924" y="544857"/>
                    <a:pt x="98073" y="414407"/>
                    <a:pt x="66274" y="283949"/>
                  </a:cubicBezTo>
                  <a:cubicBezTo>
                    <a:pt x="55510" y="239851"/>
                    <a:pt x="44745" y="195752"/>
                    <a:pt x="34033" y="151593"/>
                  </a:cubicBezTo>
                  <a:cubicBezTo>
                    <a:pt x="27621" y="125209"/>
                    <a:pt x="21200" y="98773"/>
                    <a:pt x="14841" y="72336"/>
                  </a:cubicBezTo>
                  <a:cubicBezTo>
                    <a:pt x="11887" y="60097"/>
                    <a:pt x="8924" y="47859"/>
                    <a:pt x="6031" y="35611"/>
                  </a:cubicBezTo>
                  <a:cubicBezTo>
                    <a:pt x="4745" y="30075"/>
                    <a:pt x="3468" y="24547"/>
                    <a:pt x="2182" y="19011"/>
                  </a:cubicBezTo>
                  <a:cubicBezTo>
                    <a:pt x="1400" y="15547"/>
                    <a:pt x="401" y="11969"/>
                    <a:pt x="114" y="8443"/>
                  </a:cubicBezTo>
                  <a:cubicBezTo>
                    <a:pt x="-607" y="4639"/>
                    <a:pt x="2182" y="844"/>
                    <a:pt x="5857" y="174"/>
                  </a:cubicBezTo>
                  <a:cubicBezTo>
                    <a:pt x="9376" y="-610"/>
                    <a:pt x="12608" y="1349"/>
                    <a:pt x="13833" y="4143"/>
                  </a:cubicBezTo>
                  <a:cubicBezTo>
                    <a:pt x="15840" y="8670"/>
                    <a:pt x="16848" y="13753"/>
                    <a:pt x="18073" y="18506"/>
                  </a:cubicBezTo>
                  <a:cubicBezTo>
                    <a:pt x="20192" y="26776"/>
                    <a:pt x="22260" y="35106"/>
                    <a:pt x="24380" y="43376"/>
                  </a:cubicBezTo>
                  <a:cubicBezTo>
                    <a:pt x="28507" y="59976"/>
                    <a:pt x="32582" y="76628"/>
                    <a:pt x="36709" y="93228"/>
                  </a:cubicBezTo>
                  <a:cubicBezTo>
                    <a:pt x="43511" y="120726"/>
                    <a:pt x="50262" y="148285"/>
                    <a:pt x="57013" y="175836"/>
                  </a:cubicBezTo>
                  <a:cubicBezTo>
                    <a:pt x="73694" y="243855"/>
                    <a:pt x="90375" y="311874"/>
                    <a:pt x="106996" y="379954"/>
                  </a:cubicBezTo>
                  <a:cubicBezTo>
                    <a:pt x="136119" y="498948"/>
                    <a:pt x="165181" y="617994"/>
                    <a:pt x="194303" y="736997"/>
                  </a:cubicBezTo>
                  <a:cubicBezTo>
                    <a:pt x="224651" y="860970"/>
                    <a:pt x="254938" y="984935"/>
                    <a:pt x="285234" y="1108960"/>
                  </a:cubicBezTo>
                  <a:cubicBezTo>
                    <a:pt x="317866" y="1242657"/>
                    <a:pt x="350447" y="1376405"/>
                    <a:pt x="383193" y="1510041"/>
                  </a:cubicBezTo>
                  <a:cubicBezTo>
                    <a:pt x="415712" y="1642675"/>
                    <a:pt x="448067" y="1775362"/>
                    <a:pt x="480483" y="1908049"/>
                  </a:cubicBezTo>
                  <a:cubicBezTo>
                    <a:pt x="510943" y="2032971"/>
                    <a:pt x="541508" y="2157884"/>
                    <a:pt x="572030" y="2282806"/>
                  </a:cubicBezTo>
                  <a:cubicBezTo>
                    <a:pt x="601986" y="2405430"/>
                    <a:pt x="631943" y="2528063"/>
                    <a:pt x="661900" y="2650687"/>
                  </a:cubicBezTo>
                  <a:cubicBezTo>
                    <a:pt x="686488" y="2751262"/>
                    <a:pt x="711032" y="2851872"/>
                    <a:pt x="735584" y="295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774064" y="3413132"/>
              <a:ext cx="729773" cy="2962291"/>
            </a:xfrm>
            <a:custGeom>
              <a:rect b="b" l="l" r="r" t="t"/>
              <a:pathLst>
                <a:path extrusionOk="0" h="2962291" w="729773">
                  <a:moveTo>
                    <a:pt x="712940" y="2955719"/>
                  </a:moveTo>
                  <a:cubicBezTo>
                    <a:pt x="696319" y="2887143"/>
                    <a:pt x="679690" y="2818506"/>
                    <a:pt x="663070" y="2749921"/>
                  </a:cubicBezTo>
                  <a:cubicBezTo>
                    <a:pt x="648004" y="2687995"/>
                    <a:pt x="632887" y="2626061"/>
                    <a:pt x="617996" y="2564083"/>
                  </a:cubicBezTo>
                  <a:cubicBezTo>
                    <a:pt x="603321" y="2502993"/>
                    <a:pt x="588317" y="2441955"/>
                    <a:pt x="573590" y="2380865"/>
                  </a:cubicBezTo>
                  <a:cubicBezTo>
                    <a:pt x="557691" y="2315188"/>
                    <a:pt x="541740" y="2249571"/>
                    <a:pt x="525840" y="2183903"/>
                  </a:cubicBezTo>
                  <a:cubicBezTo>
                    <a:pt x="494598" y="2055072"/>
                    <a:pt x="463364" y="1926242"/>
                    <a:pt x="432121" y="1797411"/>
                  </a:cubicBezTo>
                  <a:cubicBezTo>
                    <a:pt x="402555" y="1675571"/>
                    <a:pt x="372989" y="1553721"/>
                    <a:pt x="343476" y="1431933"/>
                  </a:cubicBezTo>
                  <a:cubicBezTo>
                    <a:pt x="312346" y="1303433"/>
                    <a:pt x="281164" y="1174942"/>
                    <a:pt x="250035" y="1046443"/>
                  </a:cubicBezTo>
                  <a:cubicBezTo>
                    <a:pt x="218575" y="916550"/>
                    <a:pt x="187054" y="786710"/>
                    <a:pt x="155586" y="656878"/>
                  </a:cubicBezTo>
                  <a:cubicBezTo>
                    <a:pt x="125351" y="532235"/>
                    <a:pt x="95168" y="407600"/>
                    <a:pt x="65046" y="282904"/>
                  </a:cubicBezTo>
                  <a:cubicBezTo>
                    <a:pt x="53665" y="235951"/>
                    <a:pt x="42283" y="188954"/>
                    <a:pt x="31015" y="141948"/>
                  </a:cubicBezTo>
                  <a:cubicBezTo>
                    <a:pt x="24603" y="115233"/>
                    <a:pt x="18182" y="88457"/>
                    <a:pt x="11823" y="61743"/>
                  </a:cubicBezTo>
                  <a:cubicBezTo>
                    <a:pt x="8981" y="49948"/>
                    <a:pt x="6245" y="38153"/>
                    <a:pt x="3508" y="26366"/>
                  </a:cubicBezTo>
                  <a:cubicBezTo>
                    <a:pt x="3065" y="24408"/>
                    <a:pt x="2613" y="22397"/>
                    <a:pt x="2170" y="20438"/>
                  </a:cubicBezTo>
                  <a:cubicBezTo>
                    <a:pt x="1614" y="17757"/>
                    <a:pt x="884" y="15076"/>
                    <a:pt x="493" y="12334"/>
                  </a:cubicBezTo>
                  <a:cubicBezTo>
                    <a:pt x="50" y="9201"/>
                    <a:pt x="-619" y="5910"/>
                    <a:pt x="1214" y="3055"/>
                  </a:cubicBezTo>
                  <a:cubicBezTo>
                    <a:pt x="3056" y="148"/>
                    <a:pt x="6679" y="-914"/>
                    <a:pt x="9694" y="879"/>
                  </a:cubicBezTo>
                  <a:cubicBezTo>
                    <a:pt x="13100" y="2777"/>
                    <a:pt x="14212" y="6911"/>
                    <a:pt x="15220" y="10437"/>
                  </a:cubicBezTo>
                  <a:cubicBezTo>
                    <a:pt x="17287" y="18262"/>
                    <a:pt x="19346" y="26027"/>
                    <a:pt x="21301" y="33853"/>
                  </a:cubicBezTo>
                  <a:cubicBezTo>
                    <a:pt x="25541" y="50618"/>
                    <a:pt x="29668" y="67444"/>
                    <a:pt x="33795" y="84271"/>
                  </a:cubicBezTo>
                  <a:cubicBezTo>
                    <a:pt x="40546" y="111542"/>
                    <a:pt x="47183" y="138762"/>
                    <a:pt x="53821" y="166043"/>
                  </a:cubicBezTo>
                  <a:cubicBezTo>
                    <a:pt x="68826" y="227577"/>
                    <a:pt x="83778" y="289120"/>
                    <a:pt x="98730" y="350715"/>
                  </a:cubicBezTo>
                  <a:cubicBezTo>
                    <a:pt x="129747" y="478257"/>
                    <a:pt x="160712" y="605860"/>
                    <a:pt x="191615" y="733463"/>
                  </a:cubicBezTo>
                  <a:cubicBezTo>
                    <a:pt x="222519" y="860901"/>
                    <a:pt x="253423" y="988277"/>
                    <a:pt x="284327" y="1115707"/>
                  </a:cubicBezTo>
                  <a:cubicBezTo>
                    <a:pt x="315847" y="1245712"/>
                    <a:pt x="347420" y="1375718"/>
                    <a:pt x="378941" y="1505723"/>
                  </a:cubicBezTo>
                  <a:cubicBezTo>
                    <a:pt x="410739" y="1637122"/>
                    <a:pt x="442590" y="1768581"/>
                    <a:pt x="474502" y="1899988"/>
                  </a:cubicBezTo>
                  <a:cubicBezTo>
                    <a:pt x="489845" y="1963202"/>
                    <a:pt x="505180" y="2026468"/>
                    <a:pt x="520523" y="2089743"/>
                  </a:cubicBezTo>
                  <a:cubicBezTo>
                    <a:pt x="534250" y="2146533"/>
                    <a:pt x="547917" y="2203262"/>
                    <a:pt x="561800" y="2259991"/>
                  </a:cubicBezTo>
                  <a:cubicBezTo>
                    <a:pt x="578143" y="2326835"/>
                    <a:pt x="594216" y="2393740"/>
                    <a:pt x="610445" y="2460645"/>
                  </a:cubicBezTo>
                  <a:cubicBezTo>
                    <a:pt x="625615" y="2523301"/>
                    <a:pt x="640845" y="2586011"/>
                    <a:pt x="656024" y="2648667"/>
                  </a:cubicBezTo>
                  <a:cubicBezTo>
                    <a:pt x="680516" y="2749721"/>
                    <a:pt x="705060" y="2850714"/>
                    <a:pt x="729551" y="2951715"/>
                  </a:cubicBezTo>
                  <a:cubicBezTo>
                    <a:pt x="730611" y="2956241"/>
                    <a:pt x="727770" y="2960933"/>
                    <a:pt x="723244" y="2962056"/>
                  </a:cubicBezTo>
                  <a:cubicBezTo>
                    <a:pt x="722584" y="2962222"/>
                    <a:pt x="721932" y="2962291"/>
                    <a:pt x="721280" y="2962291"/>
                  </a:cubicBezTo>
                  <a:cubicBezTo>
                    <a:pt x="717458" y="2962274"/>
                    <a:pt x="713895" y="2959584"/>
                    <a:pt x="712940" y="2955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653236" y="3270681"/>
              <a:ext cx="375875" cy="132265"/>
            </a:xfrm>
            <a:custGeom>
              <a:rect b="b" l="l" r="r" t="t"/>
              <a:pathLst>
                <a:path extrusionOk="0" h="132265" w="375875">
                  <a:moveTo>
                    <a:pt x="371688" y="36409"/>
                  </a:moveTo>
                  <a:cubicBezTo>
                    <a:pt x="373087" y="42389"/>
                    <a:pt x="374477" y="48317"/>
                    <a:pt x="375876" y="54236"/>
                  </a:cubicBezTo>
                  <a:cubicBezTo>
                    <a:pt x="247178" y="43843"/>
                    <a:pt x="112790" y="61723"/>
                    <a:pt x="4292" y="132266"/>
                  </a:cubicBezTo>
                  <a:cubicBezTo>
                    <a:pt x="2841" y="126451"/>
                    <a:pt x="1451" y="120584"/>
                    <a:pt x="52" y="114769"/>
                  </a:cubicBezTo>
                  <a:cubicBezTo>
                    <a:pt x="52" y="114717"/>
                    <a:pt x="0" y="114604"/>
                    <a:pt x="0" y="114543"/>
                  </a:cubicBezTo>
                  <a:cubicBezTo>
                    <a:pt x="48141" y="49649"/>
                    <a:pt x="139966" y="20810"/>
                    <a:pt x="216613" y="7849"/>
                  </a:cubicBezTo>
                  <a:cubicBezTo>
                    <a:pt x="266266" y="-3946"/>
                    <a:pt x="317083" y="-1988"/>
                    <a:pt x="365615" y="10643"/>
                  </a:cubicBezTo>
                  <a:cubicBezTo>
                    <a:pt x="367622" y="19243"/>
                    <a:pt x="369681" y="27800"/>
                    <a:pt x="371688" y="3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511300" y="2632526"/>
              <a:ext cx="420408" cy="374311"/>
            </a:xfrm>
            <a:custGeom>
              <a:rect b="b" l="l" r="r" t="t"/>
              <a:pathLst>
                <a:path extrusionOk="0" h="374311" w="420408">
                  <a:moveTo>
                    <a:pt x="416282" y="262081"/>
                  </a:moveTo>
                  <a:cubicBezTo>
                    <a:pt x="417681" y="267896"/>
                    <a:pt x="419071" y="273763"/>
                    <a:pt x="420409" y="279578"/>
                  </a:cubicBezTo>
                  <a:cubicBezTo>
                    <a:pt x="292328" y="251244"/>
                    <a:pt x="147731" y="285114"/>
                    <a:pt x="50719" y="374311"/>
                  </a:cubicBezTo>
                  <a:cubicBezTo>
                    <a:pt x="49381" y="369115"/>
                    <a:pt x="48156" y="363918"/>
                    <a:pt x="46922" y="358660"/>
                  </a:cubicBezTo>
                  <a:cubicBezTo>
                    <a:pt x="46531" y="357093"/>
                    <a:pt x="46140" y="355527"/>
                    <a:pt x="45810" y="353968"/>
                  </a:cubicBezTo>
                  <a:cubicBezTo>
                    <a:pt x="45254" y="351731"/>
                    <a:pt x="44698" y="349442"/>
                    <a:pt x="44194" y="347205"/>
                  </a:cubicBezTo>
                  <a:cubicBezTo>
                    <a:pt x="32926" y="300704"/>
                    <a:pt x="21709" y="254255"/>
                    <a:pt x="10554" y="207755"/>
                  </a:cubicBezTo>
                  <a:cubicBezTo>
                    <a:pt x="8990" y="197805"/>
                    <a:pt x="7148" y="187916"/>
                    <a:pt x="5593" y="177906"/>
                  </a:cubicBezTo>
                  <a:cubicBezTo>
                    <a:pt x="4585" y="171586"/>
                    <a:pt x="3812" y="165214"/>
                    <a:pt x="2804" y="158842"/>
                  </a:cubicBezTo>
                  <a:cubicBezTo>
                    <a:pt x="1857" y="152810"/>
                    <a:pt x="962" y="146769"/>
                    <a:pt x="345" y="140676"/>
                  </a:cubicBezTo>
                  <a:cubicBezTo>
                    <a:pt x="345" y="140562"/>
                    <a:pt x="293" y="140449"/>
                    <a:pt x="293" y="140336"/>
                  </a:cubicBezTo>
                  <a:cubicBezTo>
                    <a:pt x="67" y="137263"/>
                    <a:pt x="-98" y="134243"/>
                    <a:pt x="67" y="131170"/>
                  </a:cubicBezTo>
                  <a:cubicBezTo>
                    <a:pt x="180" y="129769"/>
                    <a:pt x="232" y="128376"/>
                    <a:pt x="345" y="126974"/>
                  </a:cubicBezTo>
                  <a:lnTo>
                    <a:pt x="345" y="126922"/>
                  </a:lnTo>
                  <a:cubicBezTo>
                    <a:pt x="458" y="125468"/>
                    <a:pt x="623" y="124076"/>
                    <a:pt x="788" y="122674"/>
                  </a:cubicBezTo>
                  <a:cubicBezTo>
                    <a:pt x="788" y="122622"/>
                    <a:pt x="788" y="122509"/>
                    <a:pt x="840" y="122448"/>
                  </a:cubicBezTo>
                  <a:cubicBezTo>
                    <a:pt x="1561" y="118426"/>
                    <a:pt x="2621" y="114675"/>
                    <a:pt x="3855" y="110818"/>
                  </a:cubicBezTo>
                  <a:cubicBezTo>
                    <a:pt x="3803" y="111158"/>
                    <a:pt x="3690" y="111489"/>
                    <a:pt x="3577" y="111880"/>
                  </a:cubicBezTo>
                  <a:cubicBezTo>
                    <a:pt x="4472" y="108973"/>
                    <a:pt x="5584" y="106179"/>
                    <a:pt x="6531" y="103332"/>
                  </a:cubicBezTo>
                  <a:cubicBezTo>
                    <a:pt x="64889" y="8886"/>
                    <a:pt x="253440" y="-31409"/>
                    <a:pt x="343649" y="27670"/>
                  </a:cubicBezTo>
                  <a:cubicBezTo>
                    <a:pt x="343875" y="27836"/>
                    <a:pt x="344040" y="28010"/>
                    <a:pt x="344205" y="28175"/>
                  </a:cubicBezTo>
                  <a:cubicBezTo>
                    <a:pt x="344483" y="28402"/>
                    <a:pt x="344822" y="28680"/>
                    <a:pt x="345100" y="28959"/>
                  </a:cubicBezTo>
                  <a:cubicBezTo>
                    <a:pt x="345934" y="29629"/>
                    <a:pt x="346777" y="30299"/>
                    <a:pt x="347559" y="31030"/>
                  </a:cubicBezTo>
                  <a:cubicBezTo>
                    <a:pt x="347611" y="31030"/>
                    <a:pt x="347611" y="31030"/>
                    <a:pt x="347611" y="31144"/>
                  </a:cubicBezTo>
                  <a:cubicBezTo>
                    <a:pt x="347663" y="31144"/>
                    <a:pt x="347724" y="31196"/>
                    <a:pt x="347776" y="31257"/>
                  </a:cubicBezTo>
                  <a:cubicBezTo>
                    <a:pt x="348949" y="31927"/>
                    <a:pt x="350061" y="32937"/>
                    <a:pt x="351008" y="34164"/>
                  </a:cubicBezTo>
                  <a:cubicBezTo>
                    <a:pt x="351060" y="34164"/>
                    <a:pt x="351060" y="34216"/>
                    <a:pt x="351121" y="34330"/>
                  </a:cubicBezTo>
                  <a:cubicBezTo>
                    <a:pt x="351173" y="34330"/>
                    <a:pt x="351173" y="34330"/>
                    <a:pt x="351173" y="34382"/>
                  </a:cubicBezTo>
                  <a:cubicBezTo>
                    <a:pt x="352181" y="35278"/>
                    <a:pt x="353128" y="36227"/>
                    <a:pt x="354014" y="37176"/>
                  </a:cubicBezTo>
                  <a:lnTo>
                    <a:pt x="354066" y="37176"/>
                  </a:lnTo>
                  <a:cubicBezTo>
                    <a:pt x="354231" y="37402"/>
                    <a:pt x="354457" y="37620"/>
                    <a:pt x="354622" y="37846"/>
                  </a:cubicBezTo>
                  <a:cubicBezTo>
                    <a:pt x="355291" y="38856"/>
                    <a:pt x="355960" y="39857"/>
                    <a:pt x="356577" y="40919"/>
                  </a:cubicBezTo>
                  <a:cubicBezTo>
                    <a:pt x="356577" y="40971"/>
                    <a:pt x="356629" y="41032"/>
                    <a:pt x="356742" y="41145"/>
                  </a:cubicBezTo>
                  <a:cubicBezTo>
                    <a:pt x="356742" y="41145"/>
                    <a:pt x="356742" y="41198"/>
                    <a:pt x="356794" y="41198"/>
                  </a:cubicBezTo>
                  <a:cubicBezTo>
                    <a:pt x="358914" y="43879"/>
                    <a:pt x="360756" y="46673"/>
                    <a:pt x="362485" y="49580"/>
                  </a:cubicBezTo>
                  <a:cubicBezTo>
                    <a:pt x="374535" y="69810"/>
                    <a:pt x="378384" y="94741"/>
                    <a:pt x="382459" y="118774"/>
                  </a:cubicBezTo>
                  <a:cubicBezTo>
                    <a:pt x="392946" y="163151"/>
                    <a:pt x="403432" y="207641"/>
                    <a:pt x="413919" y="252018"/>
                  </a:cubicBezTo>
                  <a:cubicBezTo>
                    <a:pt x="414423" y="254255"/>
                    <a:pt x="414979" y="256492"/>
                    <a:pt x="415483" y="258730"/>
                  </a:cubicBezTo>
                  <a:lnTo>
                    <a:pt x="415431" y="258730"/>
                  </a:lnTo>
                  <a:cubicBezTo>
                    <a:pt x="415596" y="259565"/>
                    <a:pt x="415769" y="260410"/>
                    <a:pt x="415874" y="261245"/>
                  </a:cubicBezTo>
                  <a:cubicBezTo>
                    <a:pt x="415926" y="261245"/>
                    <a:pt x="415926" y="261245"/>
                    <a:pt x="415874" y="261298"/>
                  </a:cubicBezTo>
                  <a:cubicBezTo>
                    <a:pt x="415987" y="261576"/>
                    <a:pt x="416100" y="261802"/>
                    <a:pt x="416152" y="262081"/>
                  </a:cubicBezTo>
                  <a:cubicBezTo>
                    <a:pt x="416230" y="262081"/>
                    <a:pt x="416230" y="262081"/>
                    <a:pt x="416282" y="26208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-1685239">
            <a:off x="-263406" y="260769"/>
            <a:ext cx="1756558" cy="2587988"/>
            <a:chOff x="-527220" y="521548"/>
            <a:chExt cx="3513240" cy="5175671"/>
          </a:xfrm>
        </p:grpSpPr>
        <p:sp>
          <p:nvSpPr>
            <p:cNvPr id="99" name="Google Shape;99;p4"/>
            <p:cNvSpPr/>
            <p:nvPr/>
          </p:nvSpPr>
          <p:spPr>
            <a:xfrm>
              <a:off x="-478515" y="5226592"/>
              <a:ext cx="3169042" cy="465210"/>
            </a:xfrm>
            <a:custGeom>
              <a:rect b="b" l="l" r="r" t="t"/>
              <a:pathLst>
                <a:path extrusionOk="0" h="465210" w="3169042">
                  <a:moveTo>
                    <a:pt x="3169029" y="302959"/>
                  </a:moveTo>
                  <a:cubicBezTo>
                    <a:pt x="3169133" y="339033"/>
                    <a:pt x="3168656" y="375159"/>
                    <a:pt x="3166813" y="411223"/>
                  </a:cubicBezTo>
                  <a:cubicBezTo>
                    <a:pt x="3168024" y="434813"/>
                    <a:pt x="3159969" y="467885"/>
                    <a:pt x="3130201" y="465039"/>
                  </a:cubicBezTo>
                  <a:cubicBezTo>
                    <a:pt x="3109980" y="462244"/>
                    <a:pt x="3103550" y="447763"/>
                    <a:pt x="3102183" y="430652"/>
                  </a:cubicBezTo>
                  <a:cubicBezTo>
                    <a:pt x="3100651" y="430973"/>
                    <a:pt x="3099077" y="431076"/>
                    <a:pt x="3097493" y="431076"/>
                  </a:cubicBezTo>
                  <a:cubicBezTo>
                    <a:pt x="3096913" y="431076"/>
                    <a:pt x="3096333" y="431076"/>
                    <a:pt x="3095753" y="431025"/>
                  </a:cubicBezTo>
                  <a:cubicBezTo>
                    <a:pt x="2970967" y="423706"/>
                    <a:pt x="2846138" y="416491"/>
                    <a:pt x="2721300" y="409173"/>
                  </a:cubicBezTo>
                  <a:cubicBezTo>
                    <a:pt x="2585714" y="401172"/>
                    <a:pt x="2450086" y="393325"/>
                    <a:pt x="2314448" y="385427"/>
                  </a:cubicBezTo>
                  <a:cubicBezTo>
                    <a:pt x="2181130" y="377633"/>
                    <a:pt x="2047811" y="369838"/>
                    <a:pt x="1914503" y="362096"/>
                  </a:cubicBezTo>
                  <a:cubicBezTo>
                    <a:pt x="1784136" y="354456"/>
                    <a:pt x="1653768" y="346879"/>
                    <a:pt x="1523400" y="339240"/>
                  </a:cubicBezTo>
                  <a:cubicBezTo>
                    <a:pt x="1389719" y="331394"/>
                    <a:pt x="1256028" y="323703"/>
                    <a:pt x="1122347" y="315805"/>
                  </a:cubicBezTo>
                  <a:cubicBezTo>
                    <a:pt x="988345" y="307855"/>
                    <a:pt x="854343" y="299688"/>
                    <a:pt x="720341" y="291427"/>
                  </a:cubicBezTo>
                  <a:cubicBezTo>
                    <a:pt x="587603" y="283260"/>
                    <a:pt x="454864" y="275207"/>
                    <a:pt x="322187" y="267102"/>
                  </a:cubicBezTo>
                  <a:cubicBezTo>
                    <a:pt x="269724" y="263893"/>
                    <a:pt x="217312" y="260208"/>
                    <a:pt x="164899" y="256626"/>
                  </a:cubicBezTo>
                  <a:cubicBezTo>
                    <a:pt x="139035" y="254836"/>
                    <a:pt x="113119" y="253097"/>
                    <a:pt x="87254" y="251202"/>
                  </a:cubicBezTo>
                  <a:cubicBezTo>
                    <a:pt x="74353" y="250250"/>
                    <a:pt x="61442" y="249153"/>
                    <a:pt x="48593" y="247621"/>
                  </a:cubicBezTo>
                  <a:cubicBezTo>
                    <a:pt x="37213" y="246306"/>
                    <a:pt x="24261" y="245623"/>
                    <a:pt x="13720" y="240779"/>
                  </a:cubicBezTo>
                  <a:cubicBezTo>
                    <a:pt x="5137" y="236825"/>
                    <a:pt x="-392" y="227881"/>
                    <a:pt x="22" y="218399"/>
                  </a:cubicBezTo>
                  <a:cubicBezTo>
                    <a:pt x="446" y="209290"/>
                    <a:pt x="6607" y="200285"/>
                    <a:pt x="15460" y="197386"/>
                  </a:cubicBezTo>
                  <a:cubicBezTo>
                    <a:pt x="16091" y="197179"/>
                    <a:pt x="16723" y="197014"/>
                    <a:pt x="17303" y="196858"/>
                  </a:cubicBezTo>
                  <a:cubicBezTo>
                    <a:pt x="11453" y="145143"/>
                    <a:pt x="14776" y="87332"/>
                    <a:pt x="10407" y="34458"/>
                  </a:cubicBezTo>
                  <a:cubicBezTo>
                    <a:pt x="10459" y="34458"/>
                    <a:pt x="10459" y="34509"/>
                    <a:pt x="10510" y="34509"/>
                  </a:cubicBezTo>
                  <a:cubicBezTo>
                    <a:pt x="10987" y="27139"/>
                    <a:pt x="14466" y="19873"/>
                    <a:pt x="20409" y="15235"/>
                  </a:cubicBezTo>
                  <a:cubicBezTo>
                    <a:pt x="24416" y="6230"/>
                    <a:pt x="33579" y="-85"/>
                    <a:pt x="43799" y="226"/>
                  </a:cubicBezTo>
                  <a:cubicBezTo>
                    <a:pt x="58864" y="-250"/>
                    <a:pt x="73929" y="174"/>
                    <a:pt x="88942" y="174"/>
                  </a:cubicBezTo>
                  <a:cubicBezTo>
                    <a:pt x="104111" y="174"/>
                    <a:pt x="119280" y="122"/>
                    <a:pt x="134396" y="547"/>
                  </a:cubicBezTo>
                  <a:cubicBezTo>
                    <a:pt x="167157" y="1437"/>
                    <a:pt x="199927" y="2493"/>
                    <a:pt x="232635" y="3859"/>
                  </a:cubicBezTo>
                  <a:cubicBezTo>
                    <a:pt x="300744" y="6602"/>
                    <a:pt x="368853" y="9759"/>
                    <a:pt x="436952" y="12917"/>
                  </a:cubicBezTo>
                  <a:cubicBezTo>
                    <a:pt x="567267" y="18972"/>
                    <a:pt x="697583" y="25659"/>
                    <a:pt x="827889" y="32191"/>
                  </a:cubicBezTo>
                  <a:cubicBezTo>
                    <a:pt x="962574" y="38929"/>
                    <a:pt x="1097208" y="45668"/>
                    <a:pt x="1231841" y="52417"/>
                  </a:cubicBezTo>
                  <a:cubicBezTo>
                    <a:pt x="1364683" y="59104"/>
                    <a:pt x="1497526" y="65739"/>
                    <a:pt x="1630368" y="72374"/>
                  </a:cubicBezTo>
                  <a:cubicBezTo>
                    <a:pt x="1767683" y="79268"/>
                    <a:pt x="1905060" y="86172"/>
                    <a:pt x="2042438" y="93066"/>
                  </a:cubicBezTo>
                  <a:cubicBezTo>
                    <a:pt x="2173333" y="99598"/>
                    <a:pt x="2304281" y="106181"/>
                    <a:pt x="2435228" y="112765"/>
                  </a:cubicBezTo>
                  <a:cubicBezTo>
                    <a:pt x="2564281" y="119193"/>
                    <a:pt x="2693323" y="125663"/>
                    <a:pt x="2822376" y="132142"/>
                  </a:cubicBezTo>
                  <a:cubicBezTo>
                    <a:pt x="2912974" y="136728"/>
                    <a:pt x="3003623" y="141251"/>
                    <a:pt x="3094221" y="145785"/>
                  </a:cubicBezTo>
                  <a:cubicBezTo>
                    <a:pt x="3105807" y="146417"/>
                    <a:pt x="3115923" y="153259"/>
                    <a:pt x="3121193" y="162948"/>
                  </a:cubicBezTo>
                  <a:cubicBezTo>
                    <a:pt x="3125200" y="158155"/>
                    <a:pt x="3130885" y="154946"/>
                    <a:pt x="3138992" y="154315"/>
                  </a:cubicBezTo>
                  <a:cubicBezTo>
                    <a:pt x="3163489" y="153735"/>
                    <a:pt x="3166492" y="181538"/>
                    <a:pt x="3166596" y="200336"/>
                  </a:cubicBezTo>
                  <a:cubicBezTo>
                    <a:pt x="3168397" y="234506"/>
                    <a:pt x="3168873" y="268675"/>
                    <a:pt x="3169029" y="302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-327142" y="5289540"/>
              <a:ext cx="2971833" cy="219756"/>
            </a:xfrm>
            <a:custGeom>
              <a:rect b="b" l="l" r="r" t="t"/>
              <a:pathLst>
                <a:path extrusionOk="0" h="219756" w="2971833">
                  <a:moveTo>
                    <a:pt x="2958731" y="219732"/>
                  </a:moveTo>
                  <a:cubicBezTo>
                    <a:pt x="2827329" y="210892"/>
                    <a:pt x="2695874" y="202000"/>
                    <a:pt x="2564471" y="193119"/>
                  </a:cubicBezTo>
                  <a:cubicBezTo>
                    <a:pt x="2436857" y="184528"/>
                    <a:pt x="2309295" y="175894"/>
                    <a:pt x="2181682" y="167303"/>
                  </a:cubicBezTo>
                  <a:cubicBezTo>
                    <a:pt x="2049968" y="158411"/>
                    <a:pt x="1918306" y="149509"/>
                    <a:pt x="1786582" y="140618"/>
                  </a:cubicBezTo>
                  <a:cubicBezTo>
                    <a:pt x="1655966" y="131798"/>
                    <a:pt x="1525309" y="122927"/>
                    <a:pt x="1394693" y="114160"/>
                  </a:cubicBezTo>
                  <a:cubicBezTo>
                    <a:pt x="1264077" y="105340"/>
                    <a:pt x="1133419" y="96469"/>
                    <a:pt x="1002803" y="87650"/>
                  </a:cubicBezTo>
                  <a:cubicBezTo>
                    <a:pt x="879714" y="79328"/>
                    <a:pt x="756625" y="71016"/>
                    <a:pt x="633485" y="62693"/>
                  </a:cubicBezTo>
                  <a:cubicBezTo>
                    <a:pt x="500663" y="53667"/>
                    <a:pt x="367790" y="44848"/>
                    <a:pt x="235031" y="35231"/>
                  </a:cubicBezTo>
                  <a:cubicBezTo>
                    <a:pt x="191274" y="32053"/>
                    <a:pt x="147518" y="28679"/>
                    <a:pt x="103762" y="25242"/>
                  </a:cubicBezTo>
                  <a:cubicBezTo>
                    <a:pt x="82516" y="23617"/>
                    <a:pt x="61269" y="21940"/>
                    <a:pt x="40033" y="20056"/>
                  </a:cubicBezTo>
                  <a:cubicBezTo>
                    <a:pt x="29462" y="19114"/>
                    <a:pt x="18838" y="18379"/>
                    <a:pt x="8339" y="16858"/>
                  </a:cubicBezTo>
                  <a:cubicBezTo>
                    <a:pt x="5140" y="16361"/>
                    <a:pt x="2272" y="14922"/>
                    <a:pt x="822" y="11931"/>
                  </a:cubicBezTo>
                  <a:cubicBezTo>
                    <a:pt x="-482" y="9322"/>
                    <a:pt x="-192" y="6217"/>
                    <a:pt x="1392" y="3836"/>
                  </a:cubicBezTo>
                  <a:cubicBezTo>
                    <a:pt x="4074" y="-160"/>
                    <a:pt x="8650" y="58"/>
                    <a:pt x="12916" y="6"/>
                  </a:cubicBezTo>
                  <a:cubicBezTo>
                    <a:pt x="20661" y="-66"/>
                    <a:pt x="28551" y="544"/>
                    <a:pt x="36285" y="896"/>
                  </a:cubicBezTo>
                  <a:cubicBezTo>
                    <a:pt x="51868" y="1642"/>
                    <a:pt x="67440" y="2449"/>
                    <a:pt x="83013" y="3298"/>
                  </a:cubicBezTo>
                  <a:cubicBezTo>
                    <a:pt x="114272" y="5057"/>
                    <a:pt x="145520" y="6817"/>
                    <a:pt x="176768" y="8691"/>
                  </a:cubicBezTo>
                  <a:cubicBezTo>
                    <a:pt x="240011" y="12500"/>
                    <a:pt x="303243" y="16568"/>
                    <a:pt x="366475" y="20739"/>
                  </a:cubicBezTo>
                  <a:cubicBezTo>
                    <a:pt x="503242" y="29818"/>
                    <a:pt x="640008" y="39040"/>
                    <a:pt x="776774" y="48274"/>
                  </a:cubicBezTo>
                  <a:cubicBezTo>
                    <a:pt x="898703" y="56462"/>
                    <a:pt x="1020695" y="64701"/>
                    <a:pt x="1142624" y="72941"/>
                  </a:cubicBezTo>
                  <a:cubicBezTo>
                    <a:pt x="1276915" y="82009"/>
                    <a:pt x="1411207" y="91076"/>
                    <a:pt x="1545510" y="100134"/>
                  </a:cubicBezTo>
                  <a:cubicBezTo>
                    <a:pt x="1674386" y="108808"/>
                    <a:pt x="1803315" y="117524"/>
                    <a:pt x="1932191" y="126250"/>
                  </a:cubicBezTo>
                  <a:cubicBezTo>
                    <a:pt x="2063853" y="135141"/>
                    <a:pt x="2195525" y="143992"/>
                    <a:pt x="2327187" y="152884"/>
                  </a:cubicBezTo>
                  <a:cubicBezTo>
                    <a:pt x="2453434" y="161434"/>
                    <a:pt x="2579732" y="169942"/>
                    <a:pt x="2705979" y="178493"/>
                  </a:cubicBezTo>
                  <a:cubicBezTo>
                    <a:pt x="2790934" y="184196"/>
                    <a:pt x="2875837" y="189952"/>
                    <a:pt x="2960781" y="195655"/>
                  </a:cubicBezTo>
                  <a:cubicBezTo>
                    <a:pt x="2967356" y="196131"/>
                    <a:pt x="2972368" y="202259"/>
                    <a:pt x="2971788" y="208718"/>
                  </a:cubicBezTo>
                  <a:cubicBezTo>
                    <a:pt x="2971218" y="215146"/>
                    <a:pt x="2965637" y="219908"/>
                    <a:pt x="2959311" y="219753"/>
                  </a:cubicBezTo>
                  <a:cubicBezTo>
                    <a:pt x="2959135" y="219763"/>
                    <a:pt x="2958928" y="219753"/>
                    <a:pt x="2958731" y="21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2254" y="5384940"/>
              <a:ext cx="2386700" cy="180548"/>
            </a:xfrm>
            <a:custGeom>
              <a:rect b="b" l="l" r="r" t="t"/>
              <a:pathLst>
                <a:path extrusionOk="0" h="180548" w="2386700">
                  <a:moveTo>
                    <a:pt x="2373309" y="180529"/>
                  </a:moveTo>
                  <a:cubicBezTo>
                    <a:pt x="2324179" y="177227"/>
                    <a:pt x="2274998" y="173925"/>
                    <a:pt x="2225868" y="170560"/>
                  </a:cubicBezTo>
                  <a:cubicBezTo>
                    <a:pt x="2215711" y="169888"/>
                    <a:pt x="2205563" y="169277"/>
                    <a:pt x="2195417" y="168449"/>
                  </a:cubicBezTo>
                  <a:cubicBezTo>
                    <a:pt x="2184224" y="167434"/>
                    <a:pt x="2173083" y="166110"/>
                    <a:pt x="2161880" y="165106"/>
                  </a:cubicBezTo>
                  <a:cubicBezTo>
                    <a:pt x="2138428" y="162952"/>
                    <a:pt x="2114862" y="161586"/>
                    <a:pt x="2091348" y="159909"/>
                  </a:cubicBezTo>
                  <a:cubicBezTo>
                    <a:pt x="1986886" y="152467"/>
                    <a:pt x="1882476" y="145283"/>
                    <a:pt x="1778056" y="138213"/>
                  </a:cubicBezTo>
                  <a:cubicBezTo>
                    <a:pt x="1675168" y="131226"/>
                    <a:pt x="1572332" y="124197"/>
                    <a:pt x="1469495" y="117262"/>
                  </a:cubicBezTo>
                  <a:cubicBezTo>
                    <a:pt x="1366659" y="110337"/>
                    <a:pt x="1263812" y="103557"/>
                    <a:pt x="1160976" y="96839"/>
                  </a:cubicBezTo>
                  <a:cubicBezTo>
                    <a:pt x="1056400" y="89976"/>
                    <a:pt x="951825" y="82999"/>
                    <a:pt x="847249" y="75764"/>
                  </a:cubicBezTo>
                  <a:cubicBezTo>
                    <a:pt x="744464" y="68621"/>
                    <a:pt x="641628" y="61696"/>
                    <a:pt x="538854" y="54502"/>
                  </a:cubicBezTo>
                  <a:cubicBezTo>
                    <a:pt x="437498" y="47350"/>
                    <a:pt x="336081" y="40445"/>
                    <a:pt x="234715" y="33717"/>
                  </a:cubicBezTo>
                  <a:cubicBezTo>
                    <a:pt x="194841" y="31005"/>
                    <a:pt x="154968" y="28407"/>
                    <a:pt x="115043" y="25643"/>
                  </a:cubicBezTo>
                  <a:cubicBezTo>
                    <a:pt x="94531" y="24246"/>
                    <a:pt x="73958" y="22796"/>
                    <a:pt x="53447" y="21399"/>
                  </a:cubicBezTo>
                  <a:cubicBezTo>
                    <a:pt x="44087" y="20747"/>
                    <a:pt x="34727" y="19991"/>
                    <a:pt x="25367" y="19236"/>
                  </a:cubicBezTo>
                  <a:cubicBezTo>
                    <a:pt x="20738" y="18863"/>
                    <a:pt x="16162" y="18542"/>
                    <a:pt x="11544" y="17952"/>
                  </a:cubicBezTo>
                  <a:cubicBezTo>
                    <a:pt x="9794" y="17724"/>
                    <a:pt x="8013" y="17445"/>
                    <a:pt x="6564" y="16989"/>
                  </a:cubicBezTo>
                  <a:cubicBezTo>
                    <a:pt x="2422" y="16047"/>
                    <a:pt x="-374" y="12031"/>
                    <a:pt x="41" y="7818"/>
                  </a:cubicBezTo>
                  <a:cubicBezTo>
                    <a:pt x="517" y="3409"/>
                    <a:pt x="4058" y="603"/>
                    <a:pt x="7226" y="303"/>
                  </a:cubicBezTo>
                  <a:cubicBezTo>
                    <a:pt x="8873" y="-80"/>
                    <a:pt x="10602" y="13"/>
                    <a:pt x="12289" y="3"/>
                  </a:cubicBezTo>
                  <a:cubicBezTo>
                    <a:pt x="18036" y="-18"/>
                    <a:pt x="23824" y="386"/>
                    <a:pt x="29550" y="738"/>
                  </a:cubicBezTo>
                  <a:cubicBezTo>
                    <a:pt x="41964" y="1359"/>
                    <a:pt x="54379" y="2187"/>
                    <a:pt x="66793" y="3015"/>
                  </a:cubicBezTo>
                  <a:cubicBezTo>
                    <a:pt x="92575" y="4692"/>
                    <a:pt x="118398" y="6379"/>
                    <a:pt x="144179" y="8108"/>
                  </a:cubicBezTo>
                  <a:cubicBezTo>
                    <a:pt x="193464" y="11420"/>
                    <a:pt x="242760" y="14826"/>
                    <a:pt x="291993" y="18190"/>
                  </a:cubicBezTo>
                  <a:cubicBezTo>
                    <a:pt x="395358" y="25239"/>
                    <a:pt x="498732" y="31761"/>
                    <a:pt x="602097" y="38758"/>
                  </a:cubicBezTo>
                  <a:cubicBezTo>
                    <a:pt x="706403" y="45776"/>
                    <a:pt x="810730" y="52536"/>
                    <a:pt x="915037" y="59502"/>
                  </a:cubicBezTo>
                  <a:cubicBezTo>
                    <a:pt x="1019354" y="66417"/>
                    <a:pt x="1123608" y="73642"/>
                    <a:pt x="1227905" y="80981"/>
                  </a:cubicBezTo>
                  <a:cubicBezTo>
                    <a:pt x="1332159" y="88258"/>
                    <a:pt x="1436466" y="95328"/>
                    <a:pt x="1540783" y="102346"/>
                  </a:cubicBezTo>
                  <a:cubicBezTo>
                    <a:pt x="1642936" y="109209"/>
                    <a:pt x="1745089" y="116009"/>
                    <a:pt x="1847252" y="122924"/>
                  </a:cubicBezTo>
                  <a:cubicBezTo>
                    <a:pt x="1898069" y="126319"/>
                    <a:pt x="1948825" y="129715"/>
                    <a:pt x="1999642" y="133058"/>
                  </a:cubicBezTo>
                  <a:cubicBezTo>
                    <a:pt x="2024844" y="134725"/>
                    <a:pt x="2050046" y="136236"/>
                    <a:pt x="2075237" y="137851"/>
                  </a:cubicBezTo>
                  <a:cubicBezTo>
                    <a:pt x="2100014" y="139455"/>
                    <a:pt x="2124844" y="141163"/>
                    <a:pt x="2149621" y="142612"/>
                  </a:cubicBezTo>
                  <a:cubicBezTo>
                    <a:pt x="2155988" y="142975"/>
                    <a:pt x="2162356" y="143295"/>
                    <a:pt x="2167305" y="143513"/>
                  </a:cubicBezTo>
                  <a:cubicBezTo>
                    <a:pt x="2182681" y="144093"/>
                    <a:pt x="2198047" y="144527"/>
                    <a:pt x="2213412" y="145531"/>
                  </a:cubicBezTo>
                  <a:cubicBezTo>
                    <a:pt x="2231397" y="146763"/>
                    <a:pt x="2249392" y="147933"/>
                    <a:pt x="2267387" y="149165"/>
                  </a:cubicBezTo>
                  <a:cubicBezTo>
                    <a:pt x="2303575" y="151628"/>
                    <a:pt x="2339710" y="154092"/>
                    <a:pt x="2375856" y="156493"/>
                  </a:cubicBezTo>
                  <a:cubicBezTo>
                    <a:pt x="2382431" y="156918"/>
                    <a:pt x="2387277" y="163408"/>
                    <a:pt x="2386645" y="169763"/>
                  </a:cubicBezTo>
                  <a:cubicBezTo>
                    <a:pt x="2385931" y="176274"/>
                    <a:pt x="2380277" y="180684"/>
                    <a:pt x="2373951" y="180529"/>
                  </a:cubicBezTo>
                  <a:cubicBezTo>
                    <a:pt x="2373734" y="180560"/>
                    <a:pt x="2373527" y="180550"/>
                    <a:pt x="2373309" y="180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-153107" y="619936"/>
              <a:ext cx="3139127" cy="4780791"/>
            </a:xfrm>
            <a:custGeom>
              <a:rect b="b" l="l" r="r" t="t"/>
              <a:pathLst>
                <a:path extrusionOk="0" h="4780791" w="3139127">
                  <a:moveTo>
                    <a:pt x="3138649" y="287178"/>
                  </a:moveTo>
                  <a:cubicBezTo>
                    <a:pt x="3141124" y="372596"/>
                    <a:pt x="3133482" y="457798"/>
                    <a:pt x="3127798" y="542895"/>
                  </a:cubicBezTo>
                  <a:cubicBezTo>
                    <a:pt x="3111211" y="833310"/>
                    <a:pt x="3104097" y="1124253"/>
                    <a:pt x="3090244" y="1414771"/>
                  </a:cubicBezTo>
                  <a:cubicBezTo>
                    <a:pt x="3053684" y="2093658"/>
                    <a:pt x="3007339" y="2772017"/>
                    <a:pt x="2960146" y="3450211"/>
                  </a:cubicBezTo>
                  <a:cubicBezTo>
                    <a:pt x="2938392" y="3806501"/>
                    <a:pt x="2913946" y="4162906"/>
                    <a:pt x="2876288" y="4517830"/>
                  </a:cubicBezTo>
                  <a:cubicBezTo>
                    <a:pt x="2866752" y="4593342"/>
                    <a:pt x="2854586" y="4669072"/>
                    <a:pt x="2857009" y="4745423"/>
                  </a:cubicBezTo>
                  <a:cubicBezTo>
                    <a:pt x="2857113" y="4749956"/>
                    <a:pt x="2856274" y="4754324"/>
                    <a:pt x="2854638" y="4758382"/>
                  </a:cubicBezTo>
                  <a:cubicBezTo>
                    <a:pt x="2854638" y="4758382"/>
                    <a:pt x="2854638" y="4758382"/>
                    <a:pt x="2854638" y="4758434"/>
                  </a:cubicBezTo>
                  <a:cubicBezTo>
                    <a:pt x="2850631" y="4772864"/>
                    <a:pt x="2835100" y="4784654"/>
                    <a:pt x="2812652" y="4779602"/>
                  </a:cubicBezTo>
                  <a:cubicBezTo>
                    <a:pt x="2683289" y="4776176"/>
                    <a:pt x="2552393" y="4749325"/>
                    <a:pt x="2420607" y="4746634"/>
                  </a:cubicBezTo>
                  <a:cubicBezTo>
                    <a:pt x="1670323" y="4710456"/>
                    <a:pt x="919366" y="4681069"/>
                    <a:pt x="170500" y="4621570"/>
                  </a:cubicBezTo>
                  <a:cubicBezTo>
                    <a:pt x="130782" y="4618671"/>
                    <a:pt x="92855" y="4619355"/>
                    <a:pt x="53727" y="4618516"/>
                  </a:cubicBezTo>
                  <a:cubicBezTo>
                    <a:pt x="30503" y="4622305"/>
                    <a:pt x="1367" y="4615463"/>
                    <a:pt x="0" y="4587131"/>
                  </a:cubicBezTo>
                  <a:cubicBezTo>
                    <a:pt x="52" y="4583022"/>
                    <a:pt x="476" y="4579388"/>
                    <a:pt x="1315" y="4576128"/>
                  </a:cubicBezTo>
                  <a:cubicBezTo>
                    <a:pt x="-1429" y="4553324"/>
                    <a:pt x="12849" y="4521628"/>
                    <a:pt x="12590" y="4501040"/>
                  </a:cubicBezTo>
                  <a:cubicBezTo>
                    <a:pt x="13170" y="4498825"/>
                    <a:pt x="13698" y="4496351"/>
                    <a:pt x="14123" y="4493670"/>
                  </a:cubicBezTo>
                  <a:cubicBezTo>
                    <a:pt x="17126" y="4346485"/>
                    <a:pt x="41727" y="4201143"/>
                    <a:pt x="53893" y="4054548"/>
                  </a:cubicBezTo>
                  <a:cubicBezTo>
                    <a:pt x="66483" y="3865555"/>
                    <a:pt x="64537" y="3675827"/>
                    <a:pt x="73545" y="3486565"/>
                  </a:cubicBezTo>
                  <a:cubicBezTo>
                    <a:pt x="82863" y="3182931"/>
                    <a:pt x="101252" y="2879557"/>
                    <a:pt x="112786" y="2575975"/>
                  </a:cubicBezTo>
                  <a:cubicBezTo>
                    <a:pt x="131331" y="2081289"/>
                    <a:pt x="144760" y="1586509"/>
                    <a:pt x="150341" y="1091512"/>
                  </a:cubicBezTo>
                  <a:cubicBezTo>
                    <a:pt x="155870" y="779194"/>
                    <a:pt x="159297" y="465230"/>
                    <a:pt x="202908" y="155437"/>
                  </a:cubicBezTo>
                  <a:cubicBezTo>
                    <a:pt x="210860" y="119529"/>
                    <a:pt x="212444" y="79718"/>
                    <a:pt x="228721" y="46542"/>
                  </a:cubicBezTo>
                  <a:cubicBezTo>
                    <a:pt x="227250" y="42329"/>
                    <a:pt x="226619" y="37744"/>
                    <a:pt x="226981" y="32899"/>
                  </a:cubicBezTo>
                  <a:cubicBezTo>
                    <a:pt x="228400" y="13946"/>
                    <a:pt x="245732" y="-1695"/>
                    <a:pt x="265011" y="148"/>
                  </a:cubicBezTo>
                  <a:cubicBezTo>
                    <a:pt x="335802" y="6524"/>
                    <a:pt x="406810" y="11576"/>
                    <a:pt x="477549" y="19215"/>
                  </a:cubicBezTo>
                  <a:cubicBezTo>
                    <a:pt x="849103" y="54078"/>
                    <a:pt x="1220875" y="87730"/>
                    <a:pt x="1593330" y="110792"/>
                  </a:cubicBezTo>
                  <a:cubicBezTo>
                    <a:pt x="2041474" y="137333"/>
                    <a:pt x="2490197" y="151659"/>
                    <a:pt x="2935658" y="210744"/>
                  </a:cubicBezTo>
                  <a:cubicBezTo>
                    <a:pt x="2979901" y="215009"/>
                    <a:pt x="3024154" y="219377"/>
                    <a:pt x="3068397" y="223383"/>
                  </a:cubicBezTo>
                  <a:cubicBezTo>
                    <a:pt x="3084995" y="225433"/>
                    <a:pt x="3102586" y="224749"/>
                    <a:pt x="3117434" y="233331"/>
                  </a:cubicBezTo>
                  <a:cubicBezTo>
                    <a:pt x="3122383" y="236384"/>
                    <a:pt x="3125862" y="240804"/>
                    <a:pt x="3127860" y="245814"/>
                  </a:cubicBezTo>
                  <a:cubicBezTo>
                    <a:pt x="3137386" y="255213"/>
                    <a:pt x="3139912" y="272065"/>
                    <a:pt x="3138649" y="28717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503663" y="5344714"/>
              <a:ext cx="221813" cy="60211"/>
            </a:xfrm>
            <a:custGeom>
              <a:rect b="b" l="l" r="r" t="t"/>
              <a:pathLst>
                <a:path extrusionOk="0" h="60211" w="221813">
                  <a:moveTo>
                    <a:pt x="182035" y="58592"/>
                  </a:moveTo>
                  <a:cubicBezTo>
                    <a:pt x="133516" y="53272"/>
                    <a:pt x="84997" y="48293"/>
                    <a:pt x="36923" y="39525"/>
                  </a:cubicBezTo>
                  <a:cubicBezTo>
                    <a:pt x="22252" y="37113"/>
                    <a:pt x="-1780" y="36544"/>
                    <a:pt x="105" y="15935"/>
                  </a:cubicBezTo>
                  <a:cubicBezTo>
                    <a:pt x="6659" y="-12438"/>
                    <a:pt x="43219" y="5770"/>
                    <a:pt x="63047" y="5563"/>
                  </a:cubicBezTo>
                  <a:cubicBezTo>
                    <a:pt x="111721" y="12664"/>
                    <a:pt x="161172" y="15324"/>
                    <a:pt x="209111" y="26576"/>
                  </a:cubicBezTo>
                  <a:cubicBezTo>
                    <a:pt x="228080" y="31638"/>
                    <a:pt x="224974" y="59472"/>
                    <a:pt x="205322" y="60124"/>
                  </a:cubicBezTo>
                  <a:cubicBezTo>
                    <a:pt x="197597" y="60538"/>
                    <a:pt x="189625" y="59379"/>
                    <a:pt x="182035" y="585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691284" y="879700"/>
              <a:ext cx="282028" cy="4540085"/>
            </a:xfrm>
            <a:custGeom>
              <a:rect b="b" l="l" r="r" t="t"/>
              <a:pathLst>
                <a:path extrusionOk="0" h="4540085" w="282028">
                  <a:moveTo>
                    <a:pt x="22732" y="4540076"/>
                  </a:moveTo>
                  <a:cubicBezTo>
                    <a:pt x="10297" y="4539817"/>
                    <a:pt x="-605" y="4528969"/>
                    <a:pt x="26" y="4516330"/>
                  </a:cubicBezTo>
                  <a:cubicBezTo>
                    <a:pt x="4924" y="4417807"/>
                    <a:pt x="10670" y="4319387"/>
                    <a:pt x="15930" y="4220864"/>
                  </a:cubicBezTo>
                  <a:cubicBezTo>
                    <a:pt x="21200" y="4122444"/>
                    <a:pt x="26356" y="4023973"/>
                    <a:pt x="31523" y="3925553"/>
                  </a:cubicBezTo>
                  <a:cubicBezTo>
                    <a:pt x="42115" y="3725080"/>
                    <a:pt x="53277" y="3524711"/>
                    <a:pt x="64024" y="3324238"/>
                  </a:cubicBezTo>
                  <a:cubicBezTo>
                    <a:pt x="74192" y="3134241"/>
                    <a:pt x="84194" y="2944192"/>
                    <a:pt x="94362" y="2754153"/>
                  </a:cubicBezTo>
                  <a:cubicBezTo>
                    <a:pt x="105161" y="2551051"/>
                    <a:pt x="116064" y="2347938"/>
                    <a:pt x="126967" y="2144888"/>
                  </a:cubicBezTo>
                  <a:cubicBezTo>
                    <a:pt x="137082" y="1955947"/>
                    <a:pt x="147613" y="1767057"/>
                    <a:pt x="157884" y="1578116"/>
                  </a:cubicBezTo>
                  <a:cubicBezTo>
                    <a:pt x="168942" y="1374589"/>
                    <a:pt x="179845" y="1171011"/>
                    <a:pt x="190965" y="967474"/>
                  </a:cubicBezTo>
                  <a:cubicBezTo>
                    <a:pt x="201443" y="774641"/>
                    <a:pt x="212512" y="581797"/>
                    <a:pt x="223415" y="389015"/>
                  </a:cubicBezTo>
                  <a:cubicBezTo>
                    <a:pt x="227152" y="323502"/>
                    <a:pt x="230952" y="257999"/>
                    <a:pt x="234845" y="192538"/>
                  </a:cubicBezTo>
                  <a:cubicBezTo>
                    <a:pt x="236688" y="162043"/>
                    <a:pt x="238531" y="131507"/>
                    <a:pt x="240581" y="101012"/>
                  </a:cubicBezTo>
                  <a:cubicBezTo>
                    <a:pt x="241689" y="84315"/>
                    <a:pt x="242797" y="67577"/>
                    <a:pt x="244216" y="50881"/>
                  </a:cubicBezTo>
                  <a:cubicBezTo>
                    <a:pt x="244847" y="43086"/>
                    <a:pt x="245531" y="35292"/>
                    <a:pt x="246214" y="27497"/>
                  </a:cubicBezTo>
                  <a:cubicBezTo>
                    <a:pt x="246742" y="21701"/>
                    <a:pt x="247001" y="15811"/>
                    <a:pt x="248948" y="10780"/>
                  </a:cubicBezTo>
                  <a:cubicBezTo>
                    <a:pt x="251557" y="4393"/>
                    <a:pt x="257748" y="-161"/>
                    <a:pt x="265120" y="4"/>
                  </a:cubicBezTo>
                  <a:cubicBezTo>
                    <a:pt x="273549" y="201"/>
                    <a:pt x="281097" y="7095"/>
                    <a:pt x="281739" y="15511"/>
                  </a:cubicBezTo>
                  <a:cubicBezTo>
                    <a:pt x="282029" y="17767"/>
                    <a:pt x="282029" y="20086"/>
                    <a:pt x="282029" y="22280"/>
                  </a:cubicBezTo>
                  <a:cubicBezTo>
                    <a:pt x="282029" y="28491"/>
                    <a:pt x="281873" y="34650"/>
                    <a:pt x="281770" y="40871"/>
                  </a:cubicBezTo>
                  <a:cubicBezTo>
                    <a:pt x="281511" y="52506"/>
                    <a:pt x="281190" y="64089"/>
                    <a:pt x="280817" y="75734"/>
                  </a:cubicBezTo>
                  <a:cubicBezTo>
                    <a:pt x="280082" y="98849"/>
                    <a:pt x="278922" y="121973"/>
                    <a:pt x="277866" y="145088"/>
                  </a:cubicBezTo>
                  <a:cubicBezTo>
                    <a:pt x="275495" y="196482"/>
                    <a:pt x="273072" y="247876"/>
                    <a:pt x="270546" y="299270"/>
                  </a:cubicBezTo>
                  <a:cubicBezTo>
                    <a:pt x="265959" y="393218"/>
                    <a:pt x="261165" y="487207"/>
                    <a:pt x="256485" y="581207"/>
                  </a:cubicBezTo>
                  <a:cubicBezTo>
                    <a:pt x="246897" y="774040"/>
                    <a:pt x="236574" y="966832"/>
                    <a:pt x="226303" y="1159666"/>
                  </a:cubicBezTo>
                  <a:cubicBezTo>
                    <a:pt x="215556" y="1361195"/>
                    <a:pt x="204808" y="1562775"/>
                    <a:pt x="194227" y="1764355"/>
                  </a:cubicBezTo>
                  <a:cubicBezTo>
                    <a:pt x="184007" y="1959197"/>
                    <a:pt x="173632" y="2153977"/>
                    <a:pt x="163154" y="2348767"/>
                  </a:cubicBezTo>
                  <a:cubicBezTo>
                    <a:pt x="152562" y="2546082"/>
                    <a:pt x="141928" y="2743398"/>
                    <a:pt x="131232" y="2940662"/>
                  </a:cubicBezTo>
                  <a:cubicBezTo>
                    <a:pt x="120330" y="3141083"/>
                    <a:pt x="109530" y="3341452"/>
                    <a:pt x="98835" y="3541873"/>
                  </a:cubicBezTo>
                  <a:cubicBezTo>
                    <a:pt x="88563" y="3735235"/>
                    <a:pt x="78292" y="3928606"/>
                    <a:pt x="67752" y="4122020"/>
                  </a:cubicBezTo>
                  <a:cubicBezTo>
                    <a:pt x="64118" y="4188050"/>
                    <a:pt x="60535" y="4254091"/>
                    <a:pt x="57004" y="4320174"/>
                  </a:cubicBezTo>
                  <a:cubicBezTo>
                    <a:pt x="53474" y="4385946"/>
                    <a:pt x="50264" y="4451718"/>
                    <a:pt x="46474" y="4517438"/>
                  </a:cubicBezTo>
                  <a:cubicBezTo>
                    <a:pt x="45750" y="4529839"/>
                    <a:pt x="35976" y="4540086"/>
                    <a:pt x="23292" y="4540086"/>
                  </a:cubicBezTo>
                  <a:cubicBezTo>
                    <a:pt x="23116" y="4540076"/>
                    <a:pt x="22929" y="4540076"/>
                    <a:pt x="22732" y="45400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207067" y="5276695"/>
              <a:ext cx="1526848" cy="144551"/>
            </a:xfrm>
            <a:custGeom>
              <a:rect b="b" l="l" r="r" t="t"/>
              <a:pathLst>
                <a:path extrusionOk="0" h="144551" w="1526848">
                  <a:moveTo>
                    <a:pt x="1492889" y="144436"/>
                  </a:moveTo>
                  <a:cubicBezTo>
                    <a:pt x="1482618" y="144229"/>
                    <a:pt x="1472295" y="143483"/>
                    <a:pt x="1462024" y="142852"/>
                  </a:cubicBezTo>
                  <a:cubicBezTo>
                    <a:pt x="1442372" y="141693"/>
                    <a:pt x="1422730" y="140430"/>
                    <a:pt x="1403078" y="139167"/>
                  </a:cubicBezTo>
                  <a:cubicBezTo>
                    <a:pt x="1363360" y="136538"/>
                    <a:pt x="1323642" y="133898"/>
                    <a:pt x="1283934" y="130948"/>
                  </a:cubicBezTo>
                  <a:cubicBezTo>
                    <a:pt x="1205451" y="125100"/>
                    <a:pt x="1126864" y="120628"/>
                    <a:pt x="1048380" y="114521"/>
                  </a:cubicBezTo>
                  <a:cubicBezTo>
                    <a:pt x="967267" y="108144"/>
                    <a:pt x="886195" y="101457"/>
                    <a:pt x="805029" y="95454"/>
                  </a:cubicBezTo>
                  <a:cubicBezTo>
                    <a:pt x="726867" y="89657"/>
                    <a:pt x="648694" y="83394"/>
                    <a:pt x="570469" y="77970"/>
                  </a:cubicBezTo>
                  <a:cubicBezTo>
                    <a:pt x="494253" y="72650"/>
                    <a:pt x="418037" y="66864"/>
                    <a:pt x="341862" y="60963"/>
                  </a:cubicBezTo>
                  <a:cubicBezTo>
                    <a:pt x="264963" y="55011"/>
                    <a:pt x="188001" y="49805"/>
                    <a:pt x="111050" y="44484"/>
                  </a:cubicBezTo>
                  <a:cubicBezTo>
                    <a:pt x="79657" y="42321"/>
                    <a:pt x="48160" y="40644"/>
                    <a:pt x="16818" y="37745"/>
                  </a:cubicBezTo>
                  <a:cubicBezTo>
                    <a:pt x="6547" y="36793"/>
                    <a:pt x="-1043" y="26845"/>
                    <a:pt x="117" y="16732"/>
                  </a:cubicBezTo>
                  <a:cubicBezTo>
                    <a:pt x="1329" y="5988"/>
                    <a:pt x="10813" y="-544"/>
                    <a:pt x="21136" y="36"/>
                  </a:cubicBezTo>
                  <a:cubicBezTo>
                    <a:pt x="58638" y="2034"/>
                    <a:pt x="96089" y="5667"/>
                    <a:pt x="133539" y="8410"/>
                  </a:cubicBezTo>
                  <a:cubicBezTo>
                    <a:pt x="171621" y="11257"/>
                    <a:pt x="209652" y="14155"/>
                    <a:pt x="247734" y="17043"/>
                  </a:cubicBezTo>
                  <a:cubicBezTo>
                    <a:pt x="323474" y="22891"/>
                    <a:pt x="399327" y="27787"/>
                    <a:pt x="475129" y="33160"/>
                  </a:cubicBezTo>
                  <a:cubicBezTo>
                    <a:pt x="553292" y="38636"/>
                    <a:pt x="631413" y="44639"/>
                    <a:pt x="709575" y="50115"/>
                  </a:cubicBezTo>
                  <a:cubicBezTo>
                    <a:pt x="789270" y="55694"/>
                    <a:pt x="868914" y="61543"/>
                    <a:pt x="948660" y="66698"/>
                  </a:cubicBezTo>
                  <a:cubicBezTo>
                    <a:pt x="1029619" y="71967"/>
                    <a:pt x="1110525" y="77598"/>
                    <a:pt x="1191380" y="84233"/>
                  </a:cubicBezTo>
                  <a:cubicBezTo>
                    <a:pt x="1269180" y="90547"/>
                    <a:pt x="1347032" y="95764"/>
                    <a:pt x="1424832" y="102089"/>
                  </a:cubicBezTo>
                  <a:cubicBezTo>
                    <a:pt x="1443376" y="103559"/>
                    <a:pt x="1461910" y="105143"/>
                    <a:pt x="1480402" y="106830"/>
                  </a:cubicBezTo>
                  <a:cubicBezTo>
                    <a:pt x="1489307" y="107616"/>
                    <a:pt x="1498201" y="108569"/>
                    <a:pt x="1507002" y="109935"/>
                  </a:cubicBezTo>
                  <a:cubicBezTo>
                    <a:pt x="1512375" y="110773"/>
                    <a:pt x="1517646" y="111467"/>
                    <a:pt x="1521746" y="115411"/>
                  </a:cubicBezTo>
                  <a:cubicBezTo>
                    <a:pt x="1528010" y="121311"/>
                    <a:pt x="1528279" y="130368"/>
                    <a:pt x="1523796" y="137366"/>
                  </a:cubicBezTo>
                  <a:cubicBezTo>
                    <a:pt x="1520317" y="142894"/>
                    <a:pt x="1513680" y="144425"/>
                    <a:pt x="1507623" y="144529"/>
                  </a:cubicBezTo>
                  <a:cubicBezTo>
                    <a:pt x="1506308" y="144539"/>
                    <a:pt x="1504993" y="144550"/>
                    <a:pt x="1503678" y="144550"/>
                  </a:cubicBezTo>
                  <a:cubicBezTo>
                    <a:pt x="1500085" y="144560"/>
                    <a:pt x="1496472" y="144519"/>
                    <a:pt x="1492889" y="14443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4"/>
            <p:cNvGrpSpPr/>
            <p:nvPr/>
          </p:nvGrpSpPr>
          <p:grpSpPr>
            <a:xfrm>
              <a:off x="211354" y="4192363"/>
              <a:ext cx="2156672" cy="711557"/>
              <a:chOff x="211354" y="4192363"/>
              <a:chExt cx="2156672" cy="711557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211354" y="4192363"/>
                <a:ext cx="2156672" cy="134660"/>
              </a:xfrm>
              <a:custGeom>
                <a:rect b="b" l="l" r="r" t="t"/>
                <a:pathLst>
                  <a:path extrusionOk="0" h="134660" w="2156672">
                    <a:moveTo>
                      <a:pt x="2138470" y="89509"/>
                    </a:moveTo>
                    <a:cubicBezTo>
                      <a:pt x="2135798" y="89074"/>
                      <a:pt x="2133127" y="88701"/>
                      <a:pt x="2130435" y="88329"/>
                    </a:cubicBezTo>
                    <a:cubicBezTo>
                      <a:pt x="2111953" y="85648"/>
                      <a:pt x="2093575" y="82718"/>
                      <a:pt x="2075052" y="80721"/>
                    </a:cubicBezTo>
                    <a:cubicBezTo>
                      <a:pt x="2065463" y="79665"/>
                      <a:pt x="2055824" y="79033"/>
                      <a:pt x="2046133" y="78619"/>
                    </a:cubicBezTo>
                    <a:cubicBezTo>
                      <a:pt x="2036814" y="78215"/>
                      <a:pt x="2027537" y="77957"/>
                      <a:pt x="2018270" y="76870"/>
                    </a:cubicBezTo>
                    <a:cubicBezTo>
                      <a:pt x="2011198" y="75721"/>
                      <a:pt x="2004168" y="74458"/>
                      <a:pt x="1997044" y="73775"/>
                    </a:cubicBezTo>
                    <a:cubicBezTo>
                      <a:pt x="1989827" y="73092"/>
                      <a:pt x="1982611" y="72357"/>
                      <a:pt x="1975394" y="71560"/>
                    </a:cubicBezTo>
                    <a:cubicBezTo>
                      <a:pt x="1964967" y="70452"/>
                      <a:pt x="1954582" y="69344"/>
                      <a:pt x="1944156" y="68609"/>
                    </a:cubicBezTo>
                    <a:cubicBezTo>
                      <a:pt x="1933253" y="67823"/>
                      <a:pt x="1922402" y="66239"/>
                      <a:pt x="1911447" y="65928"/>
                    </a:cubicBezTo>
                    <a:cubicBezTo>
                      <a:pt x="1889538" y="65349"/>
                      <a:pt x="1867567" y="64976"/>
                      <a:pt x="1845658" y="64397"/>
                    </a:cubicBezTo>
                    <a:cubicBezTo>
                      <a:pt x="1798723" y="63082"/>
                      <a:pt x="1751799" y="61498"/>
                      <a:pt x="1704864" y="59656"/>
                    </a:cubicBezTo>
                    <a:cubicBezTo>
                      <a:pt x="1612216" y="56022"/>
                      <a:pt x="1519506" y="53652"/>
                      <a:pt x="1426796" y="49594"/>
                    </a:cubicBezTo>
                    <a:cubicBezTo>
                      <a:pt x="1334728" y="45536"/>
                      <a:pt x="1242649" y="41645"/>
                      <a:pt x="1150530" y="37959"/>
                    </a:cubicBezTo>
                    <a:cubicBezTo>
                      <a:pt x="1053554" y="34067"/>
                      <a:pt x="956588" y="30796"/>
                      <a:pt x="859561" y="27639"/>
                    </a:cubicBezTo>
                    <a:cubicBezTo>
                      <a:pt x="770019" y="24741"/>
                      <a:pt x="680519" y="21429"/>
                      <a:pt x="590977" y="18427"/>
                    </a:cubicBezTo>
                    <a:cubicBezTo>
                      <a:pt x="496848" y="15373"/>
                      <a:pt x="402772" y="12371"/>
                      <a:pt x="308757" y="7786"/>
                    </a:cubicBezTo>
                    <a:cubicBezTo>
                      <a:pt x="261087" y="5467"/>
                      <a:pt x="213469" y="2889"/>
                      <a:pt x="165799" y="1047"/>
                    </a:cubicBezTo>
                    <a:cubicBezTo>
                      <a:pt x="143041" y="157"/>
                      <a:pt x="120179" y="312"/>
                      <a:pt x="97483" y="208"/>
                    </a:cubicBezTo>
                    <a:cubicBezTo>
                      <a:pt x="86259" y="157"/>
                      <a:pt x="75098" y="-112"/>
                      <a:pt x="63874" y="53"/>
                    </a:cubicBezTo>
                    <a:cubicBezTo>
                      <a:pt x="56709" y="157"/>
                      <a:pt x="49544" y="260"/>
                      <a:pt x="42379" y="374"/>
                    </a:cubicBezTo>
                    <a:cubicBezTo>
                      <a:pt x="31631" y="529"/>
                      <a:pt x="19672" y="1005"/>
                      <a:pt x="9929" y="5798"/>
                    </a:cubicBezTo>
                    <a:cubicBezTo>
                      <a:pt x="921" y="10218"/>
                      <a:pt x="-3345" y="23074"/>
                      <a:pt x="3085" y="31438"/>
                    </a:cubicBezTo>
                    <a:cubicBezTo>
                      <a:pt x="3085" y="31438"/>
                      <a:pt x="3085" y="31438"/>
                      <a:pt x="3085" y="31490"/>
                    </a:cubicBezTo>
                    <a:cubicBezTo>
                      <a:pt x="4027" y="32711"/>
                      <a:pt x="5063" y="33808"/>
                      <a:pt x="6181" y="34781"/>
                    </a:cubicBezTo>
                    <a:cubicBezTo>
                      <a:pt x="6150" y="34813"/>
                      <a:pt x="6119" y="34833"/>
                      <a:pt x="6088" y="34854"/>
                    </a:cubicBezTo>
                    <a:cubicBezTo>
                      <a:pt x="8832" y="37380"/>
                      <a:pt x="12621" y="38912"/>
                      <a:pt x="16359" y="39170"/>
                    </a:cubicBezTo>
                    <a:cubicBezTo>
                      <a:pt x="19207" y="39377"/>
                      <a:pt x="21940" y="38694"/>
                      <a:pt x="24787" y="38643"/>
                    </a:cubicBezTo>
                    <a:cubicBezTo>
                      <a:pt x="27914" y="38560"/>
                      <a:pt x="31052" y="38467"/>
                      <a:pt x="34209" y="38446"/>
                    </a:cubicBezTo>
                    <a:cubicBezTo>
                      <a:pt x="56440" y="38829"/>
                      <a:pt x="78618" y="40071"/>
                      <a:pt x="100796" y="41065"/>
                    </a:cubicBezTo>
                    <a:cubicBezTo>
                      <a:pt x="122447" y="42017"/>
                      <a:pt x="144149" y="42856"/>
                      <a:pt x="165799" y="44274"/>
                    </a:cubicBezTo>
                    <a:cubicBezTo>
                      <a:pt x="212102" y="47275"/>
                      <a:pt x="258343" y="50174"/>
                      <a:pt x="304646" y="52751"/>
                    </a:cubicBezTo>
                    <a:cubicBezTo>
                      <a:pt x="398620" y="57917"/>
                      <a:pt x="492800" y="60649"/>
                      <a:pt x="586866" y="63858"/>
                    </a:cubicBezTo>
                    <a:cubicBezTo>
                      <a:pt x="675942" y="66964"/>
                      <a:pt x="765007" y="70235"/>
                      <a:pt x="854083" y="73071"/>
                    </a:cubicBezTo>
                    <a:cubicBezTo>
                      <a:pt x="951059" y="76176"/>
                      <a:pt x="1048076" y="79230"/>
                      <a:pt x="1145052" y="82863"/>
                    </a:cubicBezTo>
                    <a:cubicBezTo>
                      <a:pt x="1237762" y="86341"/>
                      <a:pt x="1330462" y="90285"/>
                      <a:pt x="1423172" y="94022"/>
                    </a:cubicBezTo>
                    <a:cubicBezTo>
                      <a:pt x="1515188" y="97707"/>
                      <a:pt x="1607267" y="100657"/>
                      <a:pt x="1699335" y="104239"/>
                    </a:cubicBezTo>
                    <a:cubicBezTo>
                      <a:pt x="1746321" y="106029"/>
                      <a:pt x="1793256" y="107613"/>
                      <a:pt x="1840232" y="108503"/>
                    </a:cubicBezTo>
                    <a:cubicBezTo>
                      <a:pt x="1862670" y="108980"/>
                      <a:pt x="1885055" y="109393"/>
                      <a:pt x="1907492" y="110035"/>
                    </a:cubicBezTo>
                    <a:cubicBezTo>
                      <a:pt x="1927651" y="110635"/>
                      <a:pt x="1947759" y="113896"/>
                      <a:pt x="1967732" y="116805"/>
                    </a:cubicBezTo>
                    <a:lnTo>
                      <a:pt x="1967991" y="116846"/>
                    </a:lnTo>
                    <a:cubicBezTo>
                      <a:pt x="1968809" y="116960"/>
                      <a:pt x="1969627" y="117084"/>
                      <a:pt x="1970434" y="117198"/>
                    </a:cubicBezTo>
                    <a:cubicBezTo>
                      <a:pt x="1971884" y="117364"/>
                      <a:pt x="1974586" y="117757"/>
                      <a:pt x="1977278" y="118151"/>
                    </a:cubicBezTo>
                    <a:cubicBezTo>
                      <a:pt x="1988161" y="119765"/>
                      <a:pt x="1999446" y="121453"/>
                      <a:pt x="2010836" y="122622"/>
                    </a:cubicBezTo>
                    <a:cubicBezTo>
                      <a:pt x="2022691" y="123834"/>
                      <a:pt x="2034536" y="124310"/>
                      <a:pt x="2046392" y="125096"/>
                    </a:cubicBezTo>
                    <a:cubicBezTo>
                      <a:pt x="2069584" y="126607"/>
                      <a:pt x="2092726" y="128947"/>
                      <a:pt x="2115712" y="132208"/>
                    </a:cubicBezTo>
                    <a:cubicBezTo>
                      <a:pt x="2120164" y="132870"/>
                      <a:pt x="2124647" y="133584"/>
                      <a:pt x="2129089" y="134309"/>
                    </a:cubicBezTo>
                    <a:cubicBezTo>
                      <a:pt x="2130497" y="134547"/>
                      <a:pt x="2131895" y="134661"/>
                      <a:pt x="2133293" y="134661"/>
                    </a:cubicBezTo>
                    <a:cubicBezTo>
                      <a:pt x="2144071" y="134661"/>
                      <a:pt x="2153887" y="127767"/>
                      <a:pt x="2156217" y="116619"/>
                    </a:cubicBezTo>
                    <a:cubicBezTo>
                      <a:pt x="2158692" y="104880"/>
                      <a:pt x="2150843" y="91403"/>
                      <a:pt x="2138470" y="895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21410" y="4488198"/>
                <a:ext cx="2115977" cy="125038"/>
              </a:xfrm>
              <a:custGeom>
                <a:rect b="b" l="l" r="r" t="t"/>
                <a:pathLst>
                  <a:path extrusionOk="0" h="125038" w="2115977">
                    <a:moveTo>
                      <a:pt x="2094028" y="78117"/>
                    </a:moveTo>
                    <a:cubicBezTo>
                      <a:pt x="2037247" y="75436"/>
                      <a:pt x="1980413" y="73697"/>
                      <a:pt x="1923632" y="71533"/>
                    </a:cubicBezTo>
                    <a:cubicBezTo>
                      <a:pt x="1836296" y="68221"/>
                      <a:pt x="1748970" y="63635"/>
                      <a:pt x="1661633" y="60261"/>
                    </a:cubicBezTo>
                    <a:cubicBezTo>
                      <a:pt x="1571926" y="56783"/>
                      <a:pt x="1482177" y="53367"/>
                      <a:pt x="1392470" y="49837"/>
                    </a:cubicBezTo>
                    <a:cubicBezTo>
                      <a:pt x="1299926" y="46152"/>
                      <a:pt x="1207319" y="42467"/>
                      <a:pt x="1114775" y="38513"/>
                    </a:cubicBezTo>
                    <a:cubicBezTo>
                      <a:pt x="1022013" y="34507"/>
                      <a:pt x="929262" y="30511"/>
                      <a:pt x="836448" y="26826"/>
                    </a:cubicBezTo>
                    <a:cubicBezTo>
                      <a:pt x="743158" y="23141"/>
                      <a:pt x="649879" y="19715"/>
                      <a:pt x="556589" y="16133"/>
                    </a:cubicBezTo>
                    <a:cubicBezTo>
                      <a:pt x="468414" y="12759"/>
                      <a:pt x="380291" y="9550"/>
                      <a:pt x="292116" y="6755"/>
                    </a:cubicBezTo>
                    <a:cubicBezTo>
                      <a:pt x="243814" y="5171"/>
                      <a:pt x="195513" y="3598"/>
                      <a:pt x="147211" y="2387"/>
                    </a:cubicBezTo>
                    <a:cubicBezTo>
                      <a:pt x="125250" y="1807"/>
                      <a:pt x="103227" y="1124"/>
                      <a:pt x="81266" y="803"/>
                    </a:cubicBezTo>
                    <a:cubicBezTo>
                      <a:pt x="69732" y="596"/>
                      <a:pt x="58198" y="379"/>
                      <a:pt x="46663" y="275"/>
                    </a:cubicBezTo>
                    <a:cubicBezTo>
                      <a:pt x="40917" y="224"/>
                      <a:pt x="35129" y="172"/>
                      <a:pt x="29382" y="120"/>
                    </a:cubicBezTo>
                    <a:cubicBezTo>
                      <a:pt x="24329" y="120"/>
                      <a:pt x="18738" y="-408"/>
                      <a:pt x="13789" y="751"/>
                    </a:cubicBezTo>
                    <a:cubicBezTo>
                      <a:pt x="6251" y="2594"/>
                      <a:pt x="515" y="8649"/>
                      <a:pt x="39" y="16496"/>
                    </a:cubicBezTo>
                    <a:cubicBezTo>
                      <a:pt x="-489" y="24186"/>
                      <a:pt x="4408" y="31557"/>
                      <a:pt x="11729" y="33927"/>
                    </a:cubicBezTo>
                    <a:cubicBezTo>
                      <a:pt x="18417" y="36142"/>
                      <a:pt x="26214" y="35925"/>
                      <a:pt x="33224" y="36453"/>
                    </a:cubicBezTo>
                    <a:cubicBezTo>
                      <a:pt x="40492" y="36981"/>
                      <a:pt x="47761" y="37509"/>
                      <a:pt x="55029" y="38037"/>
                    </a:cubicBezTo>
                    <a:cubicBezTo>
                      <a:pt x="68407" y="38989"/>
                      <a:pt x="81784" y="39724"/>
                      <a:pt x="95161" y="40459"/>
                    </a:cubicBezTo>
                    <a:cubicBezTo>
                      <a:pt x="122765" y="42042"/>
                      <a:pt x="150359" y="43719"/>
                      <a:pt x="178014" y="45148"/>
                    </a:cubicBezTo>
                    <a:cubicBezTo>
                      <a:pt x="271874" y="49940"/>
                      <a:pt x="365795" y="54205"/>
                      <a:pt x="459717" y="58470"/>
                    </a:cubicBezTo>
                    <a:cubicBezTo>
                      <a:pt x="548316" y="62579"/>
                      <a:pt x="636967" y="66109"/>
                      <a:pt x="725608" y="70053"/>
                    </a:cubicBezTo>
                    <a:cubicBezTo>
                      <a:pt x="816051" y="74111"/>
                      <a:pt x="906545" y="77640"/>
                      <a:pt x="996977" y="81056"/>
                    </a:cubicBezTo>
                    <a:cubicBezTo>
                      <a:pt x="1092472" y="84689"/>
                      <a:pt x="1188019" y="88323"/>
                      <a:pt x="1283525" y="92215"/>
                    </a:cubicBezTo>
                    <a:cubicBezTo>
                      <a:pt x="1375013" y="95900"/>
                      <a:pt x="1466512" y="99803"/>
                      <a:pt x="1558010" y="103694"/>
                    </a:cubicBezTo>
                    <a:cubicBezTo>
                      <a:pt x="1645709" y="107380"/>
                      <a:pt x="1733408" y="111013"/>
                      <a:pt x="1821117" y="114066"/>
                    </a:cubicBezTo>
                    <a:cubicBezTo>
                      <a:pt x="1865256" y="115650"/>
                      <a:pt x="1909395" y="117327"/>
                      <a:pt x="1953534" y="119232"/>
                    </a:cubicBezTo>
                    <a:cubicBezTo>
                      <a:pt x="1999309" y="121229"/>
                      <a:pt x="2045137" y="123497"/>
                      <a:pt x="2090963" y="125028"/>
                    </a:cubicBezTo>
                    <a:cubicBezTo>
                      <a:pt x="2091243" y="125039"/>
                      <a:pt x="2091522" y="125039"/>
                      <a:pt x="2091802" y="125039"/>
                    </a:cubicBezTo>
                    <a:cubicBezTo>
                      <a:pt x="2104258" y="125039"/>
                      <a:pt x="2115109" y="115888"/>
                      <a:pt x="2115927" y="103115"/>
                    </a:cubicBezTo>
                    <a:cubicBezTo>
                      <a:pt x="2116776" y="90486"/>
                      <a:pt x="2106826" y="78748"/>
                      <a:pt x="2094028" y="78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20812" y="4789013"/>
                <a:ext cx="2056892" cy="114907"/>
              </a:xfrm>
              <a:custGeom>
                <a:rect b="b" l="l" r="r" t="t"/>
                <a:pathLst>
                  <a:path extrusionOk="0" h="114907" w="2056892">
                    <a:moveTo>
                      <a:pt x="2031829" y="67054"/>
                    </a:moveTo>
                    <a:cubicBezTo>
                      <a:pt x="2027159" y="67012"/>
                      <a:pt x="2022531" y="67002"/>
                      <a:pt x="2017882" y="66929"/>
                    </a:cubicBezTo>
                    <a:cubicBezTo>
                      <a:pt x="2001357" y="66505"/>
                      <a:pt x="1984832" y="65832"/>
                      <a:pt x="1968307" y="65097"/>
                    </a:cubicBezTo>
                    <a:cubicBezTo>
                      <a:pt x="1878289" y="61360"/>
                      <a:pt x="1788271" y="58255"/>
                      <a:pt x="1698201" y="54984"/>
                    </a:cubicBezTo>
                    <a:cubicBezTo>
                      <a:pt x="1601702" y="51454"/>
                      <a:pt x="1505202" y="48028"/>
                      <a:pt x="1408651" y="44560"/>
                    </a:cubicBezTo>
                    <a:cubicBezTo>
                      <a:pt x="1320424" y="41403"/>
                      <a:pt x="1232197" y="38298"/>
                      <a:pt x="1143971" y="35130"/>
                    </a:cubicBezTo>
                    <a:cubicBezTo>
                      <a:pt x="1049003" y="31756"/>
                      <a:pt x="954026" y="28392"/>
                      <a:pt x="859059" y="25017"/>
                    </a:cubicBezTo>
                    <a:cubicBezTo>
                      <a:pt x="760085" y="21487"/>
                      <a:pt x="661162" y="18009"/>
                      <a:pt x="562240" y="14542"/>
                    </a:cubicBezTo>
                    <a:cubicBezTo>
                      <a:pt x="473485" y="11488"/>
                      <a:pt x="384730" y="8331"/>
                      <a:pt x="295924" y="5960"/>
                    </a:cubicBezTo>
                    <a:cubicBezTo>
                      <a:pt x="248678" y="4698"/>
                      <a:pt x="201433" y="3435"/>
                      <a:pt x="154177" y="2431"/>
                    </a:cubicBezTo>
                    <a:cubicBezTo>
                      <a:pt x="128530" y="1851"/>
                      <a:pt x="102924" y="1323"/>
                      <a:pt x="77277" y="847"/>
                    </a:cubicBezTo>
                    <a:cubicBezTo>
                      <a:pt x="65950" y="588"/>
                      <a:pt x="54571" y="423"/>
                      <a:pt x="43254" y="216"/>
                    </a:cubicBezTo>
                    <a:cubicBezTo>
                      <a:pt x="37570" y="112"/>
                      <a:pt x="31823" y="-105"/>
                      <a:pt x="26139" y="60"/>
                    </a:cubicBezTo>
                    <a:cubicBezTo>
                      <a:pt x="21697" y="216"/>
                      <a:pt x="17504" y="288"/>
                      <a:pt x="13486" y="1644"/>
                    </a:cubicBezTo>
                    <a:cubicBezTo>
                      <a:pt x="13486" y="1644"/>
                      <a:pt x="13497" y="1644"/>
                      <a:pt x="13497" y="1634"/>
                    </a:cubicBezTo>
                    <a:cubicBezTo>
                      <a:pt x="13424" y="1654"/>
                      <a:pt x="13362" y="1685"/>
                      <a:pt x="13300" y="1706"/>
                    </a:cubicBezTo>
                    <a:cubicBezTo>
                      <a:pt x="13300" y="1706"/>
                      <a:pt x="13290" y="1706"/>
                      <a:pt x="13290" y="1706"/>
                    </a:cubicBezTo>
                    <a:cubicBezTo>
                      <a:pt x="13279" y="1706"/>
                      <a:pt x="13258" y="1716"/>
                      <a:pt x="13248" y="1716"/>
                    </a:cubicBezTo>
                    <a:cubicBezTo>
                      <a:pt x="13248" y="1716"/>
                      <a:pt x="13258" y="1716"/>
                      <a:pt x="13258" y="1716"/>
                    </a:cubicBezTo>
                    <a:cubicBezTo>
                      <a:pt x="13196" y="1737"/>
                      <a:pt x="13145" y="1758"/>
                      <a:pt x="13082" y="1779"/>
                    </a:cubicBezTo>
                    <a:cubicBezTo>
                      <a:pt x="6104" y="3901"/>
                      <a:pt x="699" y="9708"/>
                      <a:pt x="57" y="17595"/>
                    </a:cubicBezTo>
                    <a:cubicBezTo>
                      <a:pt x="-657" y="26177"/>
                      <a:pt x="5410" y="35058"/>
                      <a:pt x="13952" y="36942"/>
                    </a:cubicBezTo>
                    <a:cubicBezTo>
                      <a:pt x="17731" y="38194"/>
                      <a:pt x="21925" y="38463"/>
                      <a:pt x="25766" y="38712"/>
                    </a:cubicBezTo>
                    <a:cubicBezTo>
                      <a:pt x="31347" y="39084"/>
                      <a:pt x="36938" y="39447"/>
                      <a:pt x="42519" y="39768"/>
                    </a:cubicBezTo>
                    <a:cubicBezTo>
                      <a:pt x="53525" y="40347"/>
                      <a:pt x="64480" y="40979"/>
                      <a:pt x="75445" y="41558"/>
                    </a:cubicBezTo>
                    <a:cubicBezTo>
                      <a:pt x="167834" y="46351"/>
                      <a:pt x="260223" y="50771"/>
                      <a:pt x="352664" y="54508"/>
                    </a:cubicBezTo>
                    <a:cubicBezTo>
                      <a:pt x="450582" y="58462"/>
                      <a:pt x="548552" y="61930"/>
                      <a:pt x="646532" y="65511"/>
                    </a:cubicBezTo>
                    <a:cubicBezTo>
                      <a:pt x="733071" y="68668"/>
                      <a:pt x="819672" y="71774"/>
                      <a:pt x="906211" y="74889"/>
                    </a:cubicBezTo>
                    <a:cubicBezTo>
                      <a:pt x="1002866" y="78367"/>
                      <a:pt x="1099521" y="81845"/>
                      <a:pt x="1196124" y="85262"/>
                    </a:cubicBezTo>
                    <a:cubicBezTo>
                      <a:pt x="1287933" y="88522"/>
                      <a:pt x="1379691" y="91845"/>
                      <a:pt x="1471448" y="95106"/>
                    </a:cubicBezTo>
                    <a:cubicBezTo>
                      <a:pt x="1568942" y="98584"/>
                      <a:pt x="1666497" y="101999"/>
                      <a:pt x="1764053" y="105374"/>
                    </a:cubicBezTo>
                    <a:cubicBezTo>
                      <a:pt x="1809145" y="106958"/>
                      <a:pt x="1854226" y="108479"/>
                      <a:pt x="1899318" y="110063"/>
                    </a:cubicBezTo>
                    <a:cubicBezTo>
                      <a:pt x="1943198" y="111595"/>
                      <a:pt x="1987120" y="112164"/>
                      <a:pt x="2030949" y="114856"/>
                    </a:cubicBezTo>
                    <a:cubicBezTo>
                      <a:pt x="2031477" y="114887"/>
                      <a:pt x="2031994" y="114907"/>
                      <a:pt x="2032512" y="114907"/>
                    </a:cubicBezTo>
                    <a:cubicBezTo>
                      <a:pt x="2046066" y="114907"/>
                      <a:pt x="2057528" y="103790"/>
                      <a:pt x="2056865" y="89847"/>
                    </a:cubicBezTo>
                    <a:cubicBezTo>
                      <a:pt x="2056223" y="76266"/>
                      <a:pt x="2044844" y="67209"/>
                      <a:pt x="2031829" y="670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4"/>
            <p:cNvSpPr/>
            <p:nvPr/>
          </p:nvSpPr>
          <p:spPr>
            <a:xfrm>
              <a:off x="-85712" y="620062"/>
              <a:ext cx="245993" cy="4608691"/>
            </a:xfrm>
            <a:custGeom>
              <a:rect b="b" l="l" r="r" t="t"/>
              <a:pathLst>
                <a:path extrusionOk="0" h="4608691" w="245993">
                  <a:moveTo>
                    <a:pt x="22157" y="4608598"/>
                  </a:moveTo>
                  <a:cubicBezTo>
                    <a:pt x="8676" y="4607491"/>
                    <a:pt x="-601" y="4595700"/>
                    <a:pt x="30" y="4582534"/>
                  </a:cubicBezTo>
                  <a:cubicBezTo>
                    <a:pt x="8780" y="4389907"/>
                    <a:pt x="17259" y="4197281"/>
                    <a:pt x="25843" y="4004602"/>
                  </a:cubicBezTo>
                  <a:cubicBezTo>
                    <a:pt x="34530" y="3811448"/>
                    <a:pt x="43176" y="3618241"/>
                    <a:pt x="51811" y="3425087"/>
                  </a:cubicBezTo>
                  <a:cubicBezTo>
                    <a:pt x="60922" y="3221292"/>
                    <a:pt x="70034" y="3017507"/>
                    <a:pt x="79146" y="2813659"/>
                  </a:cubicBezTo>
                  <a:cubicBezTo>
                    <a:pt x="88050" y="2614874"/>
                    <a:pt x="96954" y="2416078"/>
                    <a:pt x="105849" y="2217292"/>
                  </a:cubicBezTo>
                  <a:cubicBezTo>
                    <a:pt x="115012" y="2012451"/>
                    <a:pt x="124175" y="1807600"/>
                    <a:pt x="133504" y="1602759"/>
                  </a:cubicBezTo>
                  <a:cubicBezTo>
                    <a:pt x="142357" y="1408238"/>
                    <a:pt x="151520" y="1213769"/>
                    <a:pt x="160632" y="1019341"/>
                  </a:cubicBezTo>
                  <a:cubicBezTo>
                    <a:pt x="169847" y="822554"/>
                    <a:pt x="178700" y="625766"/>
                    <a:pt x="187915" y="428978"/>
                  </a:cubicBezTo>
                  <a:cubicBezTo>
                    <a:pt x="191445" y="354149"/>
                    <a:pt x="195183" y="279320"/>
                    <a:pt x="199025" y="204490"/>
                  </a:cubicBezTo>
                  <a:cubicBezTo>
                    <a:pt x="200868" y="168582"/>
                    <a:pt x="202866" y="132663"/>
                    <a:pt x="204875" y="96754"/>
                  </a:cubicBezTo>
                  <a:cubicBezTo>
                    <a:pt x="205827" y="79530"/>
                    <a:pt x="206925" y="62368"/>
                    <a:pt x="208250" y="45153"/>
                  </a:cubicBezTo>
                  <a:cubicBezTo>
                    <a:pt x="208933" y="36986"/>
                    <a:pt x="209782" y="28830"/>
                    <a:pt x="210673" y="20662"/>
                  </a:cubicBezTo>
                  <a:cubicBezTo>
                    <a:pt x="211304" y="15187"/>
                    <a:pt x="212257" y="9762"/>
                    <a:pt x="215995" y="5498"/>
                  </a:cubicBezTo>
                  <a:cubicBezTo>
                    <a:pt x="223419" y="-2980"/>
                    <a:pt x="236113" y="-1137"/>
                    <a:pt x="242387" y="7496"/>
                  </a:cubicBezTo>
                  <a:cubicBezTo>
                    <a:pt x="246446" y="13023"/>
                    <a:pt x="245701" y="21025"/>
                    <a:pt x="245866" y="27505"/>
                  </a:cubicBezTo>
                  <a:cubicBezTo>
                    <a:pt x="246073" y="38777"/>
                    <a:pt x="246021" y="50039"/>
                    <a:pt x="245763" y="61312"/>
                  </a:cubicBezTo>
                  <a:cubicBezTo>
                    <a:pt x="245235" y="84643"/>
                    <a:pt x="244448" y="107913"/>
                    <a:pt x="243661" y="131245"/>
                  </a:cubicBezTo>
                  <a:cubicBezTo>
                    <a:pt x="241870" y="181428"/>
                    <a:pt x="239975" y="231662"/>
                    <a:pt x="238028" y="281907"/>
                  </a:cubicBezTo>
                  <a:cubicBezTo>
                    <a:pt x="234342" y="377481"/>
                    <a:pt x="230180" y="473064"/>
                    <a:pt x="226018" y="568637"/>
                  </a:cubicBezTo>
                  <a:cubicBezTo>
                    <a:pt x="217486" y="765270"/>
                    <a:pt x="209058" y="961954"/>
                    <a:pt x="200629" y="1158628"/>
                  </a:cubicBezTo>
                  <a:cubicBezTo>
                    <a:pt x="192046" y="1360001"/>
                    <a:pt x="183297" y="1561416"/>
                    <a:pt x="174403" y="1762789"/>
                  </a:cubicBezTo>
                  <a:cubicBezTo>
                    <a:pt x="165664" y="1960736"/>
                    <a:pt x="156811" y="2158683"/>
                    <a:pt x="147958" y="2356630"/>
                  </a:cubicBezTo>
                  <a:cubicBezTo>
                    <a:pt x="138899" y="2558687"/>
                    <a:pt x="129891" y="2760681"/>
                    <a:pt x="120831" y="2962738"/>
                  </a:cubicBezTo>
                  <a:cubicBezTo>
                    <a:pt x="111771" y="3165322"/>
                    <a:pt x="102711" y="3367844"/>
                    <a:pt x="93652" y="3570429"/>
                  </a:cubicBezTo>
                  <a:cubicBezTo>
                    <a:pt x="84913" y="3766482"/>
                    <a:pt x="76060" y="3962535"/>
                    <a:pt x="67311" y="4158639"/>
                  </a:cubicBezTo>
                  <a:cubicBezTo>
                    <a:pt x="60995" y="4301238"/>
                    <a:pt x="54513" y="4443837"/>
                    <a:pt x="48187" y="4586498"/>
                  </a:cubicBezTo>
                  <a:cubicBezTo>
                    <a:pt x="47638" y="4598982"/>
                    <a:pt x="36114" y="4608691"/>
                    <a:pt x="24010" y="4608691"/>
                  </a:cubicBezTo>
                  <a:cubicBezTo>
                    <a:pt x="23389" y="4608670"/>
                    <a:pt x="22768" y="4608650"/>
                    <a:pt x="22157" y="460859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418148" y="1226877"/>
              <a:ext cx="2075113" cy="697992"/>
            </a:xfrm>
            <a:custGeom>
              <a:rect b="b" l="l" r="r" t="t"/>
              <a:pathLst>
                <a:path extrusionOk="0" h="697992" w="2075113">
                  <a:moveTo>
                    <a:pt x="2020803" y="154376"/>
                  </a:moveTo>
                  <a:cubicBezTo>
                    <a:pt x="1920245" y="145215"/>
                    <a:pt x="1819593" y="135154"/>
                    <a:pt x="1719190" y="124202"/>
                  </a:cubicBezTo>
                  <a:cubicBezTo>
                    <a:pt x="1492540" y="100032"/>
                    <a:pt x="1264886" y="87817"/>
                    <a:pt x="1037967" y="67177"/>
                  </a:cubicBezTo>
                  <a:cubicBezTo>
                    <a:pt x="829851" y="45595"/>
                    <a:pt x="621725" y="22729"/>
                    <a:pt x="412521" y="16984"/>
                  </a:cubicBezTo>
                  <a:cubicBezTo>
                    <a:pt x="391130" y="15835"/>
                    <a:pt x="369739" y="14727"/>
                    <a:pt x="348357" y="13516"/>
                  </a:cubicBezTo>
                  <a:cubicBezTo>
                    <a:pt x="308432" y="11249"/>
                    <a:pt x="268507" y="8351"/>
                    <a:pt x="228634" y="5825"/>
                  </a:cubicBezTo>
                  <a:cubicBezTo>
                    <a:pt x="209986" y="4614"/>
                    <a:pt x="191390" y="3776"/>
                    <a:pt x="172805" y="2668"/>
                  </a:cubicBezTo>
                  <a:cubicBezTo>
                    <a:pt x="155969" y="1685"/>
                    <a:pt x="139175" y="1312"/>
                    <a:pt x="122391" y="298"/>
                  </a:cubicBezTo>
                  <a:cubicBezTo>
                    <a:pt x="117359" y="-572"/>
                    <a:pt x="112430" y="515"/>
                    <a:pt x="108299" y="2896"/>
                  </a:cubicBezTo>
                  <a:cubicBezTo>
                    <a:pt x="62089" y="-4619"/>
                    <a:pt x="35893" y="41071"/>
                    <a:pt x="25332" y="80623"/>
                  </a:cubicBezTo>
                  <a:cubicBezTo>
                    <a:pt x="18053" y="192758"/>
                    <a:pt x="8290" y="306550"/>
                    <a:pt x="6229" y="420227"/>
                  </a:cubicBezTo>
                  <a:cubicBezTo>
                    <a:pt x="-8639" y="536917"/>
                    <a:pt x="-6527" y="578011"/>
                    <a:pt x="124203" y="586520"/>
                  </a:cubicBezTo>
                  <a:cubicBezTo>
                    <a:pt x="138719" y="586820"/>
                    <a:pt x="153267" y="586965"/>
                    <a:pt x="167814" y="587027"/>
                  </a:cubicBezTo>
                  <a:cubicBezTo>
                    <a:pt x="167845" y="587027"/>
                    <a:pt x="167876" y="587027"/>
                    <a:pt x="167907" y="587038"/>
                  </a:cubicBezTo>
                  <a:cubicBezTo>
                    <a:pt x="300273" y="599729"/>
                    <a:pt x="433488" y="600733"/>
                    <a:pt x="566227" y="607099"/>
                  </a:cubicBezTo>
                  <a:cubicBezTo>
                    <a:pt x="675265" y="614841"/>
                    <a:pt x="784449" y="620628"/>
                    <a:pt x="893694" y="625110"/>
                  </a:cubicBezTo>
                  <a:cubicBezTo>
                    <a:pt x="1042916" y="627687"/>
                    <a:pt x="1192035" y="644756"/>
                    <a:pt x="1341206" y="653389"/>
                  </a:cubicBezTo>
                  <a:cubicBezTo>
                    <a:pt x="1522670" y="664082"/>
                    <a:pt x="1703286" y="683770"/>
                    <a:pt x="1884534" y="697413"/>
                  </a:cubicBezTo>
                  <a:cubicBezTo>
                    <a:pt x="1893407" y="697651"/>
                    <a:pt x="1903057" y="697993"/>
                    <a:pt x="1912955" y="697993"/>
                  </a:cubicBezTo>
                  <a:cubicBezTo>
                    <a:pt x="1953533" y="697993"/>
                    <a:pt x="1998335" y="692165"/>
                    <a:pt x="2011163" y="649063"/>
                  </a:cubicBezTo>
                  <a:cubicBezTo>
                    <a:pt x="2048562" y="549535"/>
                    <a:pt x="2046874" y="441685"/>
                    <a:pt x="2064735" y="338007"/>
                  </a:cubicBezTo>
                  <a:cubicBezTo>
                    <a:pt x="2070150" y="283549"/>
                    <a:pt x="2101130" y="166073"/>
                    <a:pt x="2020803" y="154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-134479" y="5461814"/>
              <a:ext cx="2851358" cy="235405"/>
            </a:xfrm>
            <a:custGeom>
              <a:rect b="b" l="l" r="r" t="t"/>
              <a:pathLst>
                <a:path extrusionOk="0" h="235405" w="2851358">
                  <a:moveTo>
                    <a:pt x="2824330" y="235354"/>
                  </a:moveTo>
                  <a:cubicBezTo>
                    <a:pt x="2808582" y="234930"/>
                    <a:pt x="2792885" y="233191"/>
                    <a:pt x="2777188" y="232041"/>
                  </a:cubicBezTo>
                  <a:cubicBezTo>
                    <a:pt x="2763076" y="230986"/>
                    <a:pt x="2749005" y="230044"/>
                    <a:pt x="2734892" y="229143"/>
                  </a:cubicBezTo>
                  <a:cubicBezTo>
                    <a:pt x="2705342" y="227249"/>
                    <a:pt x="2675740" y="225458"/>
                    <a:pt x="2646189" y="223616"/>
                  </a:cubicBezTo>
                  <a:cubicBezTo>
                    <a:pt x="2585929" y="219827"/>
                    <a:pt x="2525782" y="215397"/>
                    <a:pt x="2465573" y="210873"/>
                  </a:cubicBezTo>
                  <a:cubicBezTo>
                    <a:pt x="2345581" y="201764"/>
                    <a:pt x="2225381" y="193970"/>
                    <a:pt x="2105284" y="186600"/>
                  </a:cubicBezTo>
                  <a:cubicBezTo>
                    <a:pt x="1982713" y="179126"/>
                    <a:pt x="1860297" y="170224"/>
                    <a:pt x="1737830" y="161850"/>
                  </a:cubicBezTo>
                  <a:cubicBezTo>
                    <a:pt x="1615942" y="153475"/>
                    <a:pt x="1494003" y="145629"/>
                    <a:pt x="1372115" y="137628"/>
                  </a:cubicBezTo>
                  <a:cubicBezTo>
                    <a:pt x="1250652" y="129678"/>
                    <a:pt x="1129241" y="120983"/>
                    <a:pt x="1007778" y="113302"/>
                  </a:cubicBezTo>
                  <a:cubicBezTo>
                    <a:pt x="886894" y="105663"/>
                    <a:pt x="766011" y="96875"/>
                    <a:pt x="645169" y="88345"/>
                  </a:cubicBezTo>
                  <a:cubicBezTo>
                    <a:pt x="525808" y="79971"/>
                    <a:pt x="406343" y="72756"/>
                    <a:pt x="286992" y="65066"/>
                  </a:cubicBezTo>
                  <a:cubicBezTo>
                    <a:pt x="241538" y="62115"/>
                    <a:pt x="196135" y="59269"/>
                    <a:pt x="150671" y="56060"/>
                  </a:cubicBezTo>
                  <a:cubicBezTo>
                    <a:pt x="127602" y="54476"/>
                    <a:pt x="104533" y="52851"/>
                    <a:pt x="81454" y="51009"/>
                  </a:cubicBezTo>
                  <a:cubicBezTo>
                    <a:pt x="70758" y="50118"/>
                    <a:pt x="60073" y="49270"/>
                    <a:pt x="49377" y="48431"/>
                  </a:cubicBezTo>
                  <a:cubicBezTo>
                    <a:pt x="39313" y="47644"/>
                    <a:pt x="29156" y="47324"/>
                    <a:pt x="20355" y="46030"/>
                  </a:cubicBezTo>
                  <a:cubicBezTo>
                    <a:pt x="8634" y="44353"/>
                    <a:pt x="-478" y="34374"/>
                    <a:pt x="19" y="22160"/>
                  </a:cubicBezTo>
                  <a:cubicBezTo>
                    <a:pt x="537" y="9935"/>
                    <a:pt x="11378" y="-624"/>
                    <a:pt x="23844" y="29"/>
                  </a:cubicBezTo>
                  <a:cubicBezTo>
                    <a:pt x="28638" y="-64"/>
                    <a:pt x="33504" y="463"/>
                    <a:pt x="38257" y="733"/>
                  </a:cubicBezTo>
                  <a:cubicBezTo>
                    <a:pt x="45898" y="1157"/>
                    <a:pt x="53581" y="1571"/>
                    <a:pt x="61274" y="1995"/>
                  </a:cubicBezTo>
                  <a:cubicBezTo>
                    <a:pt x="74972" y="2730"/>
                    <a:pt x="88660" y="3414"/>
                    <a:pt x="102359" y="4211"/>
                  </a:cubicBezTo>
                  <a:cubicBezTo>
                    <a:pt x="131806" y="5950"/>
                    <a:pt x="161252" y="7792"/>
                    <a:pt x="190689" y="9790"/>
                  </a:cubicBezTo>
                  <a:cubicBezTo>
                    <a:pt x="250794" y="13848"/>
                    <a:pt x="310837" y="18009"/>
                    <a:pt x="370942" y="22222"/>
                  </a:cubicBezTo>
                  <a:cubicBezTo>
                    <a:pt x="489724" y="30596"/>
                    <a:pt x="608609" y="38339"/>
                    <a:pt x="727432" y="45812"/>
                  </a:cubicBezTo>
                  <a:cubicBezTo>
                    <a:pt x="850003" y="53555"/>
                    <a:pt x="972470" y="61557"/>
                    <a:pt x="1094989" y="69931"/>
                  </a:cubicBezTo>
                  <a:cubicBezTo>
                    <a:pt x="1217084" y="78305"/>
                    <a:pt x="1339241" y="85727"/>
                    <a:pt x="1461336" y="94049"/>
                  </a:cubicBezTo>
                  <a:cubicBezTo>
                    <a:pt x="1583855" y="102423"/>
                    <a:pt x="1706426" y="110425"/>
                    <a:pt x="1829049" y="118271"/>
                  </a:cubicBezTo>
                  <a:cubicBezTo>
                    <a:pt x="1888150" y="122059"/>
                    <a:pt x="1947251" y="125641"/>
                    <a:pt x="2006351" y="129595"/>
                  </a:cubicBezTo>
                  <a:cubicBezTo>
                    <a:pt x="2067979" y="133756"/>
                    <a:pt x="2129554" y="138394"/>
                    <a:pt x="2191181" y="142493"/>
                  </a:cubicBezTo>
                  <a:cubicBezTo>
                    <a:pt x="2250230" y="146499"/>
                    <a:pt x="2309279" y="150494"/>
                    <a:pt x="2368370" y="154345"/>
                  </a:cubicBezTo>
                  <a:cubicBezTo>
                    <a:pt x="2428413" y="158237"/>
                    <a:pt x="2488518" y="161405"/>
                    <a:pt x="2548561" y="165038"/>
                  </a:cubicBezTo>
                  <a:cubicBezTo>
                    <a:pt x="2595278" y="167884"/>
                    <a:pt x="2641903" y="171145"/>
                    <a:pt x="2688568" y="174468"/>
                  </a:cubicBezTo>
                  <a:cubicBezTo>
                    <a:pt x="2711430" y="176103"/>
                    <a:pt x="2734343" y="177677"/>
                    <a:pt x="2757205" y="179209"/>
                  </a:cubicBezTo>
                  <a:cubicBezTo>
                    <a:pt x="2780274" y="180741"/>
                    <a:pt x="2803508" y="181103"/>
                    <a:pt x="2826526" y="183525"/>
                  </a:cubicBezTo>
                  <a:cubicBezTo>
                    <a:pt x="2833369" y="184260"/>
                    <a:pt x="2839478" y="186579"/>
                    <a:pt x="2844272" y="191692"/>
                  </a:cubicBezTo>
                  <a:cubicBezTo>
                    <a:pt x="2849066" y="196744"/>
                    <a:pt x="2851644" y="203648"/>
                    <a:pt x="2851334" y="210542"/>
                  </a:cubicBezTo>
                  <a:cubicBezTo>
                    <a:pt x="2850764" y="224578"/>
                    <a:pt x="2838826" y="235406"/>
                    <a:pt x="2825004" y="235406"/>
                  </a:cubicBezTo>
                  <a:cubicBezTo>
                    <a:pt x="2824796" y="235364"/>
                    <a:pt x="2824558" y="235364"/>
                    <a:pt x="2824330" y="23535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-51844" y="5194509"/>
              <a:ext cx="2761964" cy="235627"/>
            </a:xfrm>
            <a:custGeom>
              <a:rect b="b" l="l" r="r" t="t"/>
              <a:pathLst>
                <a:path extrusionOk="0" h="235627" w="2761964">
                  <a:moveTo>
                    <a:pt x="2737160" y="235576"/>
                  </a:moveTo>
                  <a:cubicBezTo>
                    <a:pt x="2623017" y="227575"/>
                    <a:pt x="2508926" y="219408"/>
                    <a:pt x="2394783" y="211510"/>
                  </a:cubicBezTo>
                  <a:cubicBezTo>
                    <a:pt x="2276799" y="203343"/>
                    <a:pt x="2158856" y="194979"/>
                    <a:pt x="2040924" y="186656"/>
                  </a:cubicBezTo>
                  <a:cubicBezTo>
                    <a:pt x="1920983" y="178179"/>
                    <a:pt x="1801104" y="169804"/>
                    <a:pt x="1681214" y="161378"/>
                  </a:cubicBezTo>
                  <a:cubicBezTo>
                    <a:pt x="1555962" y="152528"/>
                    <a:pt x="1430750" y="143792"/>
                    <a:pt x="1305549" y="134941"/>
                  </a:cubicBezTo>
                  <a:cubicBezTo>
                    <a:pt x="1186820" y="126619"/>
                    <a:pt x="1068152" y="118297"/>
                    <a:pt x="949422" y="109933"/>
                  </a:cubicBezTo>
                  <a:cubicBezTo>
                    <a:pt x="835228" y="101931"/>
                    <a:pt x="721033" y="93867"/>
                    <a:pt x="606838" y="85814"/>
                  </a:cubicBezTo>
                  <a:cubicBezTo>
                    <a:pt x="483584" y="77181"/>
                    <a:pt x="360278" y="68434"/>
                    <a:pt x="237013" y="59532"/>
                  </a:cubicBezTo>
                  <a:cubicBezTo>
                    <a:pt x="179931" y="55433"/>
                    <a:pt x="122746" y="51531"/>
                    <a:pt x="66244" y="46521"/>
                  </a:cubicBezTo>
                  <a:cubicBezTo>
                    <a:pt x="62061" y="46138"/>
                    <a:pt x="57681" y="46045"/>
                    <a:pt x="53467" y="45403"/>
                  </a:cubicBezTo>
                  <a:cubicBezTo>
                    <a:pt x="51893" y="45300"/>
                    <a:pt x="50330" y="45113"/>
                    <a:pt x="48756" y="44948"/>
                  </a:cubicBezTo>
                  <a:cubicBezTo>
                    <a:pt x="44594" y="44471"/>
                    <a:pt x="40483" y="43943"/>
                    <a:pt x="36321" y="43478"/>
                  </a:cubicBezTo>
                  <a:cubicBezTo>
                    <a:pt x="30947" y="42846"/>
                    <a:pt x="25573" y="41532"/>
                    <a:pt x="20303" y="40321"/>
                  </a:cubicBezTo>
                  <a:cubicBezTo>
                    <a:pt x="14774" y="39058"/>
                    <a:pt x="8769" y="36791"/>
                    <a:pt x="4814" y="32630"/>
                  </a:cubicBezTo>
                  <a:cubicBezTo>
                    <a:pt x="-2776" y="24525"/>
                    <a:pt x="-985" y="12465"/>
                    <a:pt x="7340" y="5778"/>
                  </a:cubicBezTo>
                  <a:cubicBezTo>
                    <a:pt x="12237" y="1824"/>
                    <a:pt x="19879" y="1038"/>
                    <a:pt x="25988" y="561"/>
                  </a:cubicBezTo>
                  <a:cubicBezTo>
                    <a:pt x="33681" y="-122"/>
                    <a:pt x="41312" y="-70"/>
                    <a:pt x="49005" y="137"/>
                  </a:cubicBezTo>
                  <a:cubicBezTo>
                    <a:pt x="62123" y="396"/>
                    <a:pt x="75231" y="1296"/>
                    <a:pt x="88350" y="2083"/>
                  </a:cubicBezTo>
                  <a:cubicBezTo>
                    <a:pt x="116844" y="3822"/>
                    <a:pt x="145287" y="5613"/>
                    <a:pt x="173791" y="7559"/>
                  </a:cubicBezTo>
                  <a:cubicBezTo>
                    <a:pt x="236475" y="11772"/>
                    <a:pt x="299158" y="16037"/>
                    <a:pt x="361831" y="20405"/>
                  </a:cubicBezTo>
                  <a:cubicBezTo>
                    <a:pt x="480136" y="28624"/>
                    <a:pt x="598493" y="36884"/>
                    <a:pt x="716798" y="45206"/>
                  </a:cubicBezTo>
                  <a:cubicBezTo>
                    <a:pt x="832525" y="53373"/>
                    <a:pt x="948190" y="61478"/>
                    <a:pt x="1063917" y="69584"/>
                  </a:cubicBezTo>
                  <a:cubicBezTo>
                    <a:pt x="1183641" y="78010"/>
                    <a:pt x="1303323" y="86435"/>
                    <a:pt x="1422995" y="94809"/>
                  </a:cubicBezTo>
                  <a:cubicBezTo>
                    <a:pt x="1545307" y="103443"/>
                    <a:pt x="1667557" y="112034"/>
                    <a:pt x="1789870" y="120615"/>
                  </a:cubicBezTo>
                  <a:cubicBezTo>
                    <a:pt x="1908910" y="128989"/>
                    <a:pt x="2028002" y="137312"/>
                    <a:pt x="2147053" y="145738"/>
                  </a:cubicBezTo>
                  <a:cubicBezTo>
                    <a:pt x="2267884" y="154215"/>
                    <a:pt x="2388664" y="162693"/>
                    <a:pt x="2509444" y="171171"/>
                  </a:cubicBezTo>
                  <a:cubicBezTo>
                    <a:pt x="2585763" y="176543"/>
                    <a:pt x="2662093" y="181915"/>
                    <a:pt x="2738413" y="187288"/>
                  </a:cubicBezTo>
                  <a:cubicBezTo>
                    <a:pt x="2751531" y="188178"/>
                    <a:pt x="2762279" y="198457"/>
                    <a:pt x="2761958" y="212038"/>
                  </a:cubicBezTo>
                  <a:cubicBezTo>
                    <a:pt x="2761606" y="224293"/>
                    <a:pt x="2751159" y="235628"/>
                    <a:pt x="2738641" y="235628"/>
                  </a:cubicBezTo>
                  <a:cubicBezTo>
                    <a:pt x="2738164" y="235628"/>
                    <a:pt x="2737667" y="235618"/>
                    <a:pt x="2737160" y="2355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527220" y="521548"/>
              <a:ext cx="647215" cy="5003272"/>
            </a:xfrm>
            <a:custGeom>
              <a:rect b="b" l="l" r="r" t="t"/>
              <a:pathLst>
                <a:path extrusionOk="0" h="5003272" w="647215">
                  <a:moveTo>
                    <a:pt x="646061" y="61292"/>
                  </a:moveTo>
                  <a:cubicBezTo>
                    <a:pt x="643007" y="47287"/>
                    <a:pt x="629784" y="37329"/>
                    <a:pt x="615454" y="38436"/>
                  </a:cubicBezTo>
                  <a:cubicBezTo>
                    <a:pt x="614502" y="38488"/>
                    <a:pt x="613560" y="38643"/>
                    <a:pt x="612607" y="38809"/>
                  </a:cubicBezTo>
                  <a:cubicBezTo>
                    <a:pt x="598598" y="35072"/>
                    <a:pt x="582901" y="35435"/>
                    <a:pt x="568892" y="33540"/>
                  </a:cubicBezTo>
                  <a:cubicBezTo>
                    <a:pt x="509792" y="26905"/>
                    <a:pt x="450535" y="21378"/>
                    <a:pt x="391279" y="16637"/>
                  </a:cubicBezTo>
                  <a:cubicBezTo>
                    <a:pt x="375955" y="14742"/>
                    <a:pt x="359410" y="13055"/>
                    <a:pt x="342294" y="12051"/>
                  </a:cubicBezTo>
                  <a:cubicBezTo>
                    <a:pt x="306790" y="1886"/>
                    <a:pt x="270769" y="-4749"/>
                    <a:pt x="234364" y="4205"/>
                  </a:cubicBezTo>
                  <a:cubicBezTo>
                    <a:pt x="185803" y="19473"/>
                    <a:pt x="197172" y="80452"/>
                    <a:pt x="186218" y="120263"/>
                  </a:cubicBezTo>
                  <a:cubicBezTo>
                    <a:pt x="154980" y="288978"/>
                    <a:pt x="152826" y="461078"/>
                    <a:pt x="148032" y="632060"/>
                  </a:cubicBezTo>
                  <a:cubicBezTo>
                    <a:pt x="138920" y="792298"/>
                    <a:pt x="138972" y="952856"/>
                    <a:pt x="130648" y="1113156"/>
                  </a:cubicBezTo>
                  <a:cubicBezTo>
                    <a:pt x="118585" y="1325263"/>
                    <a:pt x="103675" y="1537278"/>
                    <a:pt x="98995" y="1749706"/>
                  </a:cubicBezTo>
                  <a:cubicBezTo>
                    <a:pt x="87720" y="2164295"/>
                    <a:pt x="71081" y="2578562"/>
                    <a:pt x="49223" y="2992726"/>
                  </a:cubicBezTo>
                  <a:cubicBezTo>
                    <a:pt x="32792" y="3306318"/>
                    <a:pt x="33371" y="3620478"/>
                    <a:pt x="23256" y="3934225"/>
                  </a:cubicBezTo>
                  <a:cubicBezTo>
                    <a:pt x="10717" y="4143279"/>
                    <a:pt x="-2288" y="4352395"/>
                    <a:pt x="342" y="4561977"/>
                  </a:cubicBezTo>
                  <a:cubicBezTo>
                    <a:pt x="3821" y="4640388"/>
                    <a:pt x="-2454" y="4720693"/>
                    <a:pt x="3293" y="4799155"/>
                  </a:cubicBezTo>
                  <a:cubicBezTo>
                    <a:pt x="4981" y="4846233"/>
                    <a:pt x="7455" y="4893362"/>
                    <a:pt x="5560" y="4940284"/>
                  </a:cubicBezTo>
                  <a:cubicBezTo>
                    <a:pt x="6006" y="4943793"/>
                    <a:pt x="7020" y="4946847"/>
                    <a:pt x="8315" y="4949663"/>
                  </a:cubicBezTo>
                  <a:cubicBezTo>
                    <a:pt x="7807" y="4952664"/>
                    <a:pt x="7642" y="4955728"/>
                    <a:pt x="8201" y="4958771"/>
                  </a:cubicBezTo>
                  <a:cubicBezTo>
                    <a:pt x="11152" y="4980147"/>
                    <a:pt x="33330" y="4988107"/>
                    <a:pt x="52029" y="4990529"/>
                  </a:cubicBezTo>
                  <a:cubicBezTo>
                    <a:pt x="159597" y="4999866"/>
                    <a:pt x="267000" y="4992651"/>
                    <a:pt x="375075" y="5002909"/>
                  </a:cubicBezTo>
                  <a:cubicBezTo>
                    <a:pt x="375075" y="5002909"/>
                    <a:pt x="374702" y="5002847"/>
                    <a:pt x="374702" y="5002847"/>
                  </a:cubicBezTo>
                  <a:cubicBezTo>
                    <a:pt x="386672" y="5004007"/>
                    <a:pt x="400184" y="5003033"/>
                    <a:pt x="410797" y="4996958"/>
                  </a:cubicBezTo>
                  <a:cubicBezTo>
                    <a:pt x="428026" y="4985426"/>
                    <a:pt x="436475" y="4958865"/>
                    <a:pt x="424857" y="4940667"/>
                  </a:cubicBezTo>
                  <a:cubicBezTo>
                    <a:pt x="405568" y="4916953"/>
                    <a:pt x="370571" y="4927749"/>
                    <a:pt x="343827" y="4924882"/>
                  </a:cubicBezTo>
                  <a:cubicBezTo>
                    <a:pt x="257516" y="4917522"/>
                    <a:pt x="170956" y="4922439"/>
                    <a:pt x="84986" y="4914251"/>
                  </a:cubicBezTo>
                  <a:cubicBezTo>
                    <a:pt x="84976" y="4914240"/>
                    <a:pt x="84966" y="4914240"/>
                    <a:pt x="84966" y="4914240"/>
                  </a:cubicBezTo>
                  <a:cubicBezTo>
                    <a:pt x="84955" y="4914240"/>
                    <a:pt x="84955" y="4914230"/>
                    <a:pt x="84945" y="4914230"/>
                  </a:cubicBezTo>
                  <a:cubicBezTo>
                    <a:pt x="79292" y="4904324"/>
                    <a:pt x="77231" y="4892762"/>
                    <a:pt x="77883" y="4881458"/>
                  </a:cubicBezTo>
                  <a:cubicBezTo>
                    <a:pt x="80751" y="4849142"/>
                    <a:pt x="83868" y="4816866"/>
                    <a:pt x="87792" y="4784674"/>
                  </a:cubicBezTo>
                  <a:cubicBezTo>
                    <a:pt x="90288" y="4771869"/>
                    <a:pt x="93601" y="4759158"/>
                    <a:pt x="96117" y="4746353"/>
                  </a:cubicBezTo>
                  <a:cubicBezTo>
                    <a:pt x="109577" y="4735857"/>
                    <a:pt x="131869" y="4739004"/>
                    <a:pt x="148612" y="4735340"/>
                  </a:cubicBezTo>
                  <a:cubicBezTo>
                    <a:pt x="168046" y="4733756"/>
                    <a:pt x="187470" y="4733083"/>
                    <a:pt x="206915" y="4732783"/>
                  </a:cubicBezTo>
                  <a:cubicBezTo>
                    <a:pt x="231900" y="4734419"/>
                    <a:pt x="257226" y="4736364"/>
                    <a:pt x="284011" y="4738031"/>
                  </a:cubicBezTo>
                  <a:cubicBezTo>
                    <a:pt x="319039" y="4740929"/>
                    <a:pt x="354388" y="4744293"/>
                    <a:pt x="389623" y="4744293"/>
                  </a:cubicBezTo>
                  <a:cubicBezTo>
                    <a:pt x="400784" y="4745029"/>
                    <a:pt x="413323" y="4744718"/>
                    <a:pt x="423698" y="4741344"/>
                  </a:cubicBezTo>
                  <a:cubicBezTo>
                    <a:pt x="423749" y="4741344"/>
                    <a:pt x="423801" y="4741292"/>
                    <a:pt x="423801" y="4741292"/>
                  </a:cubicBezTo>
                  <a:cubicBezTo>
                    <a:pt x="436651" y="4737607"/>
                    <a:pt x="447719" y="4727711"/>
                    <a:pt x="450349" y="4712650"/>
                  </a:cubicBezTo>
                  <a:cubicBezTo>
                    <a:pt x="450929" y="4669205"/>
                    <a:pt x="451819" y="4625658"/>
                    <a:pt x="456354" y="4582317"/>
                  </a:cubicBezTo>
                  <a:cubicBezTo>
                    <a:pt x="466947" y="4285578"/>
                    <a:pt x="476420" y="3988745"/>
                    <a:pt x="484217" y="3691954"/>
                  </a:cubicBezTo>
                  <a:cubicBezTo>
                    <a:pt x="493173" y="3185901"/>
                    <a:pt x="538472" y="2681899"/>
                    <a:pt x="568333" y="2176944"/>
                  </a:cubicBezTo>
                  <a:cubicBezTo>
                    <a:pt x="587354" y="1869832"/>
                    <a:pt x="608103" y="1562887"/>
                    <a:pt x="620476" y="1255454"/>
                  </a:cubicBezTo>
                  <a:cubicBezTo>
                    <a:pt x="633325" y="956086"/>
                    <a:pt x="631172" y="656241"/>
                    <a:pt x="639859" y="356820"/>
                  </a:cubicBezTo>
                  <a:cubicBezTo>
                    <a:pt x="641526" y="258338"/>
                    <a:pt x="650327" y="159494"/>
                    <a:pt x="646061" y="6129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664843">
            <a:off x="7361928" y="2230560"/>
            <a:ext cx="2701129" cy="3632173"/>
            <a:chOff x="14722166" y="4459979"/>
            <a:chExt cx="5402024" cy="7264309"/>
          </a:xfrm>
        </p:grpSpPr>
        <p:sp>
          <p:nvSpPr>
            <p:cNvPr id="116" name="Google Shape;116;p4"/>
            <p:cNvSpPr/>
            <p:nvPr/>
          </p:nvSpPr>
          <p:spPr>
            <a:xfrm>
              <a:off x="14727941" y="4459979"/>
              <a:ext cx="5396249" cy="7264309"/>
            </a:xfrm>
            <a:custGeom>
              <a:rect b="b" l="l" r="r" t="t"/>
              <a:pathLst>
                <a:path extrusionOk="0" h="7264309" w="5396249">
                  <a:moveTo>
                    <a:pt x="5365988" y="7001320"/>
                  </a:moveTo>
                  <a:cubicBezTo>
                    <a:pt x="5355634" y="6825219"/>
                    <a:pt x="5383573" y="6618201"/>
                    <a:pt x="5372058" y="6403687"/>
                  </a:cubicBezTo>
                  <a:cubicBezTo>
                    <a:pt x="5343785" y="5906939"/>
                    <a:pt x="5359918" y="6267815"/>
                    <a:pt x="5359918" y="5778201"/>
                  </a:cubicBezTo>
                  <a:cubicBezTo>
                    <a:pt x="5361007" y="5226667"/>
                    <a:pt x="5287107" y="4877414"/>
                    <a:pt x="5313318" y="3985939"/>
                  </a:cubicBezTo>
                  <a:cubicBezTo>
                    <a:pt x="5323106" y="3777032"/>
                    <a:pt x="5326969" y="3887435"/>
                    <a:pt x="5298710" y="3389250"/>
                  </a:cubicBezTo>
                  <a:cubicBezTo>
                    <a:pt x="5249715" y="2683378"/>
                    <a:pt x="5244966" y="9085"/>
                    <a:pt x="5192543" y="7792"/>
                  </a:cubicBezTo>
                  <a:cubicBezTo>
                    <a:pt x="4749129" y="-4413"/>
                    <a:pt x="4238714" y="17177"/>
                    <a:pt x="4241473" y="17177"/>
                  </a:cubicBezTo>
                  <a:cubicBezTo>
                    <a:pt x="3741280" y="17177"/>
                    <a:pt x="4204719" y="-31944"/>
                    <a:pt x="3594830" y="35948"/>
                  </a:cubicBezTo>
                  <a:cubicBezTo>
                    <a:pt x="3323758" y="65979"/>
                    <a:pt x="2655333" y="28756"/>
                    <a:pt x="2623894" y="26868"/>
                  </a:cubicBezTo>
                  <a:cubicBezTo>
                    <a:pt x="2598801" y="28742"/>
                    <a:pt x="2035439" y="72865"/>
                    <a:pt x="1976976" y="67853"/>
                  </a:cubicBezTo>
                  <a:cubicBezTo>
                    <a:pt x="1400313" y="18688"/>
                    <a:pt x="291626" y="94411"/>
                    <a:pt x="360487" y="89152"/>
                  </a:cubicBezTo>
                  <a:cubicBezTo>
                    <a:pt x="342567" y="89152"/>
                    <a:pt x="49712" y="83515"/>
                    <a:pt x="52471" y="83834"/>
                  </a:cubicBezTo>
                  <a:cubicBezTo>
                    <a:pt x="50612" y="83834"/>
                    <a:pt x="49160" y="952906"/>
                    <a:pt x="49160" y="1591685"/>
                  </a:cubicBezTo>
                  <a:cubicBezTo>
                    <a:pt x="49102" y="1592760"/>
                    <a:pt x="14875" y="2110893"/>
                    <a:pt x="11927" y="2344818"/>
                  </a:cubicBezTo>
                  <a:cubicBezTo>
                    <a:pt x="11927" y="2374238"/>
                    <a:pt x="48333" y="2719278"/>
                    <a:pt x="43642" y="2765043"/>
                  </a:cubicBezTo>
                  <a:cubicBezTo>
                    <a:pt x="-17813" y="3374590"/>
                    <a:pt x="77201" y="3975798"/>
                    <a:pt x="20756" y="5191232"/>
                  </a:cubicBezTo>
                  <a:cubicBezTo>
                    <a:pt x="-1563" y="5626494"/>
                    <a:pt x="28424" y="5561725"/>
                    <a:pt x="21032" y="5787921"/>
                  </a:cubicBezTo>
                  <a:cubicBezTo>
                    <a:pt x="-16128" y="6814788"/>
                    <a:pt x="4492" y="6283012"/>
                    <a:pt x="18273" y="6945632"/>
                  </a:cubicBezTo>
                  <a:cubicBezTo>
                    <a:pt x="24314" y="7228097"/>
                    <a:pt x="12784" y="7240374"/>
                    <a:pt x="30950" y="7240693"/>
                  </a:cubicBezTo>
                  <a:cubicBezTo>
                    <a:pt x="1194601" y="7258462"/>
                    <a:pt x="2193128" y="7269388"/>
                    <a:pt x="3705934" y="7242568"/>
                  </a:cubicBezTo>
                  <a:cubicBezTo>
                    <a:pt x="4306253" y="7230988"/>
                    <a:pt x="4314806" y="7268850"/>
                    <a:pt x="4379049" y="7263852"/>
                  </a:cubicBezTo>
                  <a:cubicBezTo>
                    <a:pt x="5600931" y="7170593"/>
                    <a:pt x="5393840" y="7415284"/>
                    <a:pt x="5365988" y="7001320"/>
                  </a:cubicBezTo>
                  <a:close/>
                  <a:moveTo>
                    <a:pt x="292381" y="817877"/>
                  </a:moveTo>
                  <a:cubicBezTo>
                    <a:pt x="241367" y="797232"/>
                    <a:pt x="214342" y="728395"/>
                    <a:pt x="236400" y="672373"/>
                  </a:cubicBezTo>
                  <a:cubicBezTo>
                    <a:pt x="273358" y="577559"/>
                    <a:pt x="400479" y="587584"/>
                    <a:pt x="433559" y="679260"/>
                  </a:cubicBezTo>
                  <a:cubicBezTo>
                    <a:pt x="466101" y="757496"/>
                    <a:pt x="386407" y="856363"/>
                    <a:pt x="292381" y="817877"/>
                  </a:cubicBezTo>
                  <a:close/>
                  <a:moveTo>
                    <a:pt x="282724" y="1412387"/>
                  </a:moveTo>
                  <a:cubicBezTo>
                    <a:pt x="241919" y="1390478"/>
                    <a:pt x="220674" y="1336039"/>
                    <a:pt x="232538" y="1286918"/>
                  </a:cubicBezTo>
                  <a:cubicBezTo>
                    <a:pt x="258735" y="1179596"/>
                    <a:pt x="398823" y="1179276"/>
                    <a:pt x="434662" y="1278782"/>
                  </a:cubicBezTo>
                  <a:cubicBezTo>
                    <a:pt x="469412" y="1362002"/>
                    <a:pt x="377869" y="1463702"/>
                    <a:pt x="282724" y="1412387"/>
                  </a:cubicBezTo>
                  <a:close/>
                  <a:moveTo>
                    <a:pt x="294588" y="2017213"/>
                  </a:moveTo>
                  <a:cubicBezTo>
                    <a:pt x="243574" y="1996568"/>
                    <a:pt x="216550" y="1928356"/>
                    <a:pt x="238332" y="1872028"/>
                  </a:cubicBezTo>
                  <a:cubicBezTo>
                    <a:pt x="275013" y="1776590"/>
                    <a:pt x="402962" y="1786920"/>
                    <a:pt x="435766" y="1878595"/>
                  </a:cubicBezTo>
                  <a:cubicBezTo>
                    <a:pt x="468585" y="1957137"/>
                    <a:pt x="388339" y="2055379"/>
                    <a:pt x="294588" y="2017213"/>
                  </a:cubicBezTo>
                  <a:close/>
                  <a:moveTo>
                    <a:pt x="295968" y="2617026"/>
                  </a:moveTo>
                  <a:cubicBezTo>
                    <a:pt x="244954" y="2596381"/>
                    <a:pt x="217929" y="2528169"/>
                    <a:pt x="239711" y="2472161"/>
                  </a:cubicBezTo>
                  <a:cubicBezTo>
                    <a:pt x="276393" y="2376418"/>
                    <a:pt x="404342" y="2386748"/>
                    <a:pt x="437146" y="2478423"/>
                  </a:cubicBezTo>
                  <a:cubicBezTo>
                    <a:pt x="470240" y="2557575"/>
                    <a:pt x="388891" y="2654887"/>
                    <a:pt x="295968" y="2617026"/>
                  </a:cubicBezTo>
                  <a:close/>
                  <a:moveTo>
                    <a:pt x="236125" y="3086372"/>
                  </a:moveTo>
                  <a:cubicBezTo>
                    <a:pt x="262321" y="2979049"/>
                    <a:pt x="402410" y="2978425"/>
                    <a:pt x="438249" y="3078236"/>
                  </a:cubicBezTo>
                  <a:cubicBezTo>
                    <a:pt x="510494" y="3251272"/>
                    <a:pt x="188146" y="3283816"/>
                    <a:pt x="236125" y="3086372"/>
                  </a:cubicBezTo>
                  <a:close/>
                  <a:moveTo>
                    <a:pt x="237504" y="3685880"/>
                  </a:moveTo>
                  <a:cubicBezTo>
                    <a:pt x="263701" y="3578877"/>
                    <a:pt x="403514" y="3577613"/>
                    <a:pt x="439629" y="3677744"/>
                  </a:cubicBezTo>
                  <a:cubicBezTo>
                    <a:pt x="512149" y="3851709"/>
                    <a:pt x="189801" y="3883324"/>
                    <a:pt x="237504" y="3685880"/>
                  </a:cubicBezTo>
                  <a:close/>
                  <a:moveTo>
                    <a:pt x="299554" y="4416174"/>
                  </a:moveTo>
                  <a:cubicBezTo>
                    <a:pt x="248540" y="4395529"/>
                    <a:pt x="221516" y="4327318"/>
                    <a:pt x="243298" y="4271310"/>
                  </a:cubicBezTo>
                  <a:cubicBezTo>
                    <a:pt x="279979" y="4175567"/>
                    <a:pt x="407928" y="4185896"/>
                    <a:pt x="440732" y="4277572"/>
                  </a:cubicBezTo>
                  <a:cubicBezTo>
                    <a:pt x="473551" y="4356419"/>
                    <a:pt x="392753" y="4454036"/>
                    <a:pt x="299554" y="4416174"/>
                  </a:cubicBezTo>
                  <a:close/>
                  <a:moveTo>
                    <a:pt x="239711" y="4885521"/>
                  </a:moveTo>
                  <a:cubicBezTo>
                    <a:pt x="265908" y="4777878"/>
                    <a:pt x="405997" y="4777878"/>
                    <a:pt x="441836" y="4877385"/>
                  </a:cubicBezTo>
                  <a:cubicBezTo>
                    <a:pt x="514080" y="5050420"/>
                    <a:pt x="191732" y="5082965"/>
                    <a:pt x="239711" y="4885521"/>
                  </a:cubicBezTo>
                  <a:close/>
                  <a:moveTo>
                    <a:pt x="291277" y="5610498"/>
                  </a:moveTo>
                  <a:cubicBezTo>
                    <a:pt x="250472" y="5588589"/>
                    <a:pt x="229227" y="5534150"/>
                    <a:pt x="241091" y="5485029"/>
                  </a:cubicBezTo>
                  <a:cubicBezTo>
                    <a:pt x="267288" y="5377706"/>
                    <a:pt x="407377" y="5377386"/>
                    <a:pt x="443216" y="5476893"/>
                  </a:cubicBezTo>
                  <a:cubicBezTo>
                    <a:pt x="477966" y="5560127"/>
                    <a:pt x="386683" y="5661813"/>
                    <a:pt x="291277" y="5610498"/>
                  </a:cubicBezTo>
                  <a:close/>
                  <a:moveTo>
                    <a:pt x="303127" y="6215323"/>
                  </a:moveTo>
                  <a:cubicBezTo>
                    <a:pt x="252113" y="6194678"/>
                    <a:pt x="225088" y="6126467"/>
                    <a:pt x="246870" y="6070459"/>
                  </a:cubicBezTo>
                  <a:cubicBezTo>
                    <a:pt x="283552" y="5974715"/>
                    <a:pt x="411501" y="5985045"/>
                    <a:pt x="444305" y="6076721"/>
                  </a:cubicBezTo>
                  <a:cubicBezTo>
                    <a:pt x="477138" y="6155567"/>
                    <a:pt x="396340" y="6253185"/>
                    <a:pt x="303127" y="6215323"/>
                  </a:cubicBezTo>
                  <a:close/>
                  <a:moveTo>
                    <a:pt x="304230" y="6815151"/>
                  </a:moveTo>
                  <a:cubicBezTo>
                    <a:pt x="196408" y="6771347"/>
                    <a:pt x="232538" y="6582040"/>
                    <a:pt x="361590" y="6603949"/>
                  </a:cubicBezTo>
                  <a:cubicBezTo>
                    <a:pt x="517943" y="6631161"/>
                    <a:pt x="451769" y="6875227"/>
                    <a:pt x="304230" y="681515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" name="Google Shape;117;p4"/>
            <p:cNvGrpSpPr/>
            <p:nvPr/>
          </p:nvGrpSpPr>
          <p:grpSpPr>
            <a:xfrm>
              <a:off x="14722166" y="4838599"/>
              <a:ext cx="5380478" cy="6622699"/>
              <a:chOff x="14722166" y="4838599"/>
              <a:chExt cx="5380478" cy="6622699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4771123" y="4838599"/>
                <a:ext cx="5183551" cy="52520"/>
              </a:xfrm>
              <a:custGeom>
                <a:rect b="b" l="l" r="r" t="t"/>
                <a:pathLst>
                  <a:path extrusionOk="0" h="52520" w="5183551">
                    <a:moveTo>
                      <a:pt x="5181062" y="52520"/>
                    </a:moveTo>
                    <a:cubicBezTo>
                      <a:pt x="5179668" y="52535"/>
                      <a:pt x="9188" y="35013"/>
                      <a:pt x="7358" y="34999"/>
                    </a:cubicBezTo>
                    <a:cubicBezTo>
                      <a:pt x="7358" y="-18278"/>
                      <a:pt x="-365743" y="188"/>
                      <a:pt x="4201587" y="19351"/>
                    </a:cubicBezTo>
                    <a:cubicBezTo>
                      <a:pt x="5288521" y="23536"/>
                      <a:pt x="5179784" y="7438"/>
                      <a:pt x="5181062" y="52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4771466" y="5433546"/>
                <a:ext cx="5198445" cy="54888"/>
              </a:xfrm>
              <a:custGeom>
                <a:rect b="b" l="l" r="r" t="t"/>
                <a:pathLst>
                  <a:path extrusionOk="0" h="54888" w="5198445">
                    <a:moveTo>
                      <a:pt x="5195619" y="54888"/>
                    </a:moveTo>
                    <a:cubicBezTo>
                      <a:pt x="5193964" y="54917"/>
                      <a:pt x="6973" y="37381"/>
                      <a:pt x="5913" y="37367"/>
                    </a:cubicBezTo>
                    <a:cubicBezTo>
                      <a:pt x="7147" y="-18438"/>
                      <a:pt x="-345885" y="-1250"/>
                      <a:pt x="4215302" y="21719"/>
                    </a:cubicBezTo>
                    <a:cubicBezTo>
                      <a:pt x="5301626" y="25889"/>
                      <a:pt x="5195619" y="9254"/>
                      <a:pt x="5195619" y="54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4772964" y="6030685"/>
                <a:ext cx="5232989" cy="43454"/>
              </a:xfrm>
              <a:custGeom>
                <a:rect b="b" l="l" r="r" t="t"/>
                <a:pathLst>
                  <a:path extrusionOk="0" h="43454" w="5232989">
                    <a:moveTo>
                      <a:pt x="694635" y="40055"/>
                    </a:moveTo>
                    <a:cubicBezTo>
                      <a:pt x="-96612" y="40055"/>
                      <a:pt x="4152" y="50530"/>
                      <a:pt x="4152" y="0"/>
                    </a:cubicBezTo>
                    <a:cubicBezTo>
                      <a:pt x="6374746" y="36263"/>
                      <a:pt x="7297007" y="50647"/>
                      <a:pt x="694635" y="400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4738520" y="6629829"/>
                <a:ext cx="5253707" cy="53247"/>
              </a:xfrm>
              <a:custGeom>
                <a:rect b="b" l="l" r="r" t="t"/>
                <a:pathLst>
                  <a:path extrusionOk="0" h="53247" w="5253707">
                    <a:moveTo>
                      <a:pt x="5250897" y="53248"/>
                    </a:moveTo>
                    <a:cubicBezTo>
                      <a:pt x="5249764" y="53262"/>
                      <a:pt x="7069" y="35421"/>
                      <a:pt x="5486" y="35407"/>
                    </a:cubicBezTo>
                    <a:cubicBezTo>
                      <a:pt x="8056" y="-18713"/>
                      <a:pt x="-348809" y="364"/>
                      <a:pt x="4276650" y="19759"/>
                    </a:cubicBezTo>
                    <a:cubicBezTo>
                      <a:pt x="5356265" y="23929"/>
                      <a:pt x="5250897" y="7817"/>
                      <a:pt x="5250897" y="53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4762705" y="7227226"/>
                <a:ext cx="5242989" cy="52859"/>
              </a:xfrm>
              <a:custGeom>
                <a:rect b="b" l="l" r="r" t="t"/>
                <a:pathLst>
                  <a:path extrusionOk="0" h="52859" w="5242989">
                    <a:moveTo>
                      <a:pt x="5240494" y="52859"/>
                    </a:moveTo>
                    <a:cubicBezTo>
                      <a:pt x="5239216" y="52874"/>
                      <a:pt x="5437" y="35033"/>
                      <a:pt x="3912" y="35018"/>
                    </a:cubicBezTo>
                    <a:cubicBezTo>
                      <a:pt x="11943" y="-18505"/>
                      <a:pt x="-350616" y="310"/>
                      <a:pt x="4266799" y="19691"/>
                    </a:cubicBezTo>
                    <a:cubicBezTo>
                      <a:pt x="5347823" y="23860"/>
                      <a:pt x="5239187" y="8126"/>
                      <a:pt x="5240494" y="5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4743844" y="7824195"/>
                <a:ext cx="5286530" cy="53205"/>
              </a:xfrm>
              <a:custGeom>
                <a:rect b="b" l="l" r="r" t="t"/>
                <a:pathLst>
                  <a:path extrusionOk="0" h="53205" w="5286530">
                    <a:moveTo>
                      <a:pt x="5285001" y="53205"/>
                    </a:moveTo>
                    <a:cubicBezTo>
                      <a:pt x="5283941" y="53219"/>
                      <a:pt x="129667" y="35902"/>
                      <a:pt x="7062" y="35059"/>
                    </a:cubicBezTo>
                    <a:cubicBezTo>
                      <a:pt x="5871" y="-18799"/>
                      <a:pt x="-357907" y="495"/>
                      <a:pt x="4299732" y="20036"/>
                    </a:cubicBezTo>
                    <a:cubicBezTo>
                      <a:pt x="5392678" y="24221"/>
                      <a:pt x="5280906" y="8123"/>
                      <a:pt x="5285001" y="5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4759894" y="8419636"/>
                <a:ext cx="5297464" cy="48437"/>
              </a:xfrm>
              <a:custGeom>
                <a:rect b="b" l="l" r="r" t="t"/>
                <a:pathLst>
                  <a:path extrusionOk="0" h="48437" w="5297464">
                    <a:moveTo>
                      <a:pt x="1935367" y="42249"/>
                    </a:moveTo>
                    <a:cubicBezTo>
                      <a:pt x="-176871" y="34128"/>
                      <a:pt x="4706" y="58129"/>
                      <a:pt x="3428" y="0"/>
                    </a:cubicBezTo>
                    <a:cubicBezTo>
                      <a:pt x="5650372" y="15705"/>
                      <a:pt x="7514671" y="65786"/>
                      <a:pt x="1935367" y="422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4758952" y="9017643"/>
                <a:ext cx="5285935" cy="54384"/>
              </a:xfrm>
              <a:custGeom>
                <a:rect b="b" l="l" r="r" t="t"/>
                <a:pathLst>
                  <a:path extrusionOk="0" h="54384" w="5285935">
                    <a:moveTo>
                      <a:pt x="5283136" y="54385"/>
                    </a:moveTo>
                    <a:cubicBezTo>
                      <a:pt x="5282076" y="54399"/>
                      <a:pt x="119452" y="37008"/>
                      <a:pt x="6286" y="36238"/>
                    </a:cubicBezTo>
                    <a:cubicBezTo>
                      <a:pt x="6286" y="-20263"/>
                      <a:pt x="-350565" y="1341"/>
                      <a:pt x="4313028" y="20911"/>
                    </a:cubicBezTo>
                    <a:cubicBezTo>
                      <a:pt x="5388069" y="26112"/>
                      <a:pt x="5283136" y="7050"/>
                      <a:pt x="5283136" y="54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4743269" y="9614138"/>
                <a:ext cx="5325659" cy="55204"/>
              </a:xfrm>
              <a:custGeom>
                <a:rect b="b" l="l" r="r" t="t"/>
                <a:pathLst>
                  <a:path extrusionOk="0" h="55204" w="5325659">
                    <a:moveTo>
                      <a:pt x="5324463" y="55205"/>
                    </a:moveTo>
                    <a:cubicBezTo>
                      <a:pt x="5323403" y="55219"/>
                      <a:pt x="99629" y="37668"/>
                      <a:pt x="5428" y="37058"/>
                    </a:cubicBezTo>
                    <a:cubicBezTo>
                      <a:pt x="8144" y="-21419"/>
                      <a:pt x="-351859" y="2030"/>
                      <a:pt x="4343042" y="21731"/>
                    </a:cubicBezTo>
                    <a:cubicBezTo>
                      <a:pt x="5431399" y="25915"/>
                      <a:pt x="5319453" y="9774"/>
                      <a:pt x="5324463" y="55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14744320" y="10210968"/>
                <a:ext cx="5358323" cy="49377"/>
              </a:xfrm>
              <a:custGeom>
                <a:rect b="b" l="l" r="r" t="t"/>
                <a:pathLst>
                  <a:path extrusionOk="0" h="49377" w="5358323">
                    <a:moveTo>
                      <a:pt x="1993675" y="42554"/>
                    </a:moveTo>
                    <a:cubicBezTo>
                      <a:pt x="-209555" y="34099"/>
                      <a:pt x="5755" y="60091"/>
                      <a:pt x="5755" y="0"/>
                    </a:cubicBezTo>
                    <a:cubicBezTo>
                      <a:pt x="5618575" y="21633"/>
                      <a:pt x="7652484" y="66439"/>
                      <a:pt x="1993675" y="42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14722166" y="10809653"/>
                <a:ext cx="5379853" cy="54012"/>
              </a:xfrm>
              <a:custGeom>
                <a:rect b="b" l="l" r="r" t="t"/>
                <a:pathLst>
                  <a:path extrusionOk="0" h="54012" w="5379853">
                    <a:moveTo>
                      <a:pt x="5377834" y="54013"/>
                    </a:moveTo>
                    <a:cubicBezTo>
                      <a:pt x="5376730" y="54027"/>
                      <a:pt x="228134" y="37116"/>
                      <a:pt x="6681" y="35241"/>
                    </a:cubicBezTo>
                    <a:cubicBezTo>
                      <a:pt x="6681" y="-19473"/>
                      <a:pt x="-362746" y="896"/>
                      <a:pt x="4392565" y="20844"/>
                    </a:cubicBezTo>
                    <a:cubicBezTo>
                      <a:pt x="5485191" y="25028"/>
                      <a:pt x="5375263" y="8916"/>
                      <a:pt x="5377834" y="54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4740169" y="11405469"/>
                <a:ext cx="5355693" cy="55829"/>
              </a:xfrm>
              <a:custGeom>
                <a:rect b="b" l="l" r="r" t="t"/>
                <a:pathLst>
                  <a:path extrusionOk="0" h="55829" w="5355693">
                    <a:moveTo>
                      <a:pt x="5353761" y="55830"/>
                    </a:moveTo>
                    <a:cubicBezTo>
                      <a:pt x="5352716" y="55844"/>
                      <a:pt x="147268" y="37916"/>
                      <a:pt x="6874" y="36739"/>
                    </a:cubicBezTo>
                    <a:cubicBezTo>
                      <a:pt x="5567" y="-18121"/>
                      <a:pt x="-358037" y="-1558"/>
                      <a:pt x="4388619" y="22341"/>
                    </a:cubicBezTo>
                    <a:cubicBezTo>
                      <a:pt x="5459405" y="26526"/>
                      <a:pt x="5351017" y="9193"/>
                      <a:pt x="5353761" y="55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130;p4"/>
            <p:cNvSpPr/>
            <p:nvPr/>
          </p:nvSpPr>
          <p:spPr>
            <a:xfrm>
              <a:off x="15430913" y="4523777"/>
              <a:ext cx="144492" cy="7194416"/>
            </a:xfrm>
            <a:custGeom>
              <a:rect b="b" l="l" r="r" t="t"/>
              <a:pathLst>
                <a:path extrusionOk="0" h="7194416" w="144492">
                  <a:moveTo>
                    <a:pt x="144493" y="7194417"/>
                  </a:moveTo>
                  <a:cubicBezTo>
                    <a:pt x="64741" y="7194417"/>
                    <a:pt x="-60826" y="3038440"/>
                    <a:pt x="33912" y="2"/>
                  </a:cubicBezTo>
                  <a:cubicBezTo>
                    <a:pt x="114651" y="-2454"/>
                    <a:pt x="-79864" y="2803236"/>
                    <a:pt x="144493" y="7194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2600550" y="3407525"/>
            <a:ext cx="3942900" cy="52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32" name="Google Shape;132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4"/>
          <p:cNvSpPr txBox="1"/>
          <p:nvPr>
            <p:ph type="ctrTitle"/>
          </p:nvPr>
        </p:nvSpPr>
        <p:spPr>
          <a:xfrm>
            <a:off x="2794050" y="1629575"/>
            <a:ext cx="3555900" cy="148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2516315" y="298570"/>
            <a:ext cx="6047560" cy="4249327"/>
            <a:chOff x="5032631" y="597139"/>
            <a:chExt cx="12095120" cy="8498653"/>
          </a:xfrm>
        </p:grpSpPr>
        <p:sp>
          <p:nvSpPr>
            <p:cNvPr id="136" name="Google Shape;136;p5"/>
            <p:cNvSpPr/>
            <p:nvPr/>
          </p:nvSpPr>
          <p:spPr>
            <a:xfrm>
              <a:off x="5032631" y="597139"/>
              <a:ext cx="12095120" cy="8498653"/>
            </a:xfrm>
            <a:custGeom>
              <a:rect b="b" l="l" r="r" t="t"/>
              <a:pathLst>
                <a:path extrusionOk="0" h="8498653" w="1209512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596605" y="1101895"/>
              <a:ext cx="10966346" cy="7235610"/>
            </a:xfrm>
            <a:custGeom>
              <a:rect b="b" l="l" r="r" t="t"/>
              <a:pathLst>
                <a:path extrusionOk="0" h="7235610" w="10966346">
                  <a:moveTo>
                    <a:pt x="4452590" y="7235610"/>
                  </a:moveTo>
                  <a:cubicBezTo>
                    <a:pt x="3452401" y="7235610"/>
                    <a:pt x="2428008" y="7200018"/>
                    <a:pt x="1409139" y="7200018"/>
                  </a:cubicBezTo>
                  <a:cubicBezTo>
                    <a:pt x="137062" y="7200018"/>
                    <a:pt x="103305" y="7264743"/>
                    <a:pt x="95299" y="7154771"/>
                  </a:cubicBezTo>
                  <a:cubicBezTo>
                    <a:pt x="-63608" y="4975548"/>
                    <a:pt x="24200" y="2002178"/>
                    <a:pt x="24200" y="1027026"/>
                  </a:cubicBezTo>
                  <a:cubicBezTo>
                    <a:pt x="24200" y="261944"/>
                    <a:pt x="-38078" y="145309"/>
                    <a:pt x="78625" y="139445"/>
                  </a:cubicBezTo>
                  <a:cubicBezTo>
                    <a:pt x="1687946" y="58690"/>
                    <a:pt x="1053216" y="-23746"/>
                    <a:pt x="4798807" y="80039"/>
                  </a:cubicBezTo>
                  <a:cubicBezTo>
                    <a:pt x="10250672" y="231077"/>
                    <a:pt x="10876596" y="-151141"/>
                    <a:pt x="10888784" y="71557"/>
                  </a:cubicBezTo>
                  <a:cubicBezTo>
                    <a:pt x="11001237" y="2127601"/>
                    <a:pt x="10626482" y="2789594"/>
                    <a:pt x="10966087" y="6821607"/>
                  </a:cubicBezTo>
                  <a:cubicBezTo>
                    <a:pt x="10969657" y="6863948"/>
                    <a:pt x="10935918" y="6902106"/>
                    <a:pt x="10889753" y="6899999"/>
                  </a:cubicBezTo>
                  <a:cubicBezTo>
                    <a:pt x="9468525" y="6835018"/>
                    <a:pt x="7071974" y="7235610"/>
                    <a:pt x="4452590" y="72356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244077" y="814589"/>
              <a:ext cx="11592053" cy="8055271"/>
            </a:xfrm>
            <a:custGeom>
              <a:rect b="b" l="l" r="r" t="t"/>
              <a:pathLst>
                <a:path extrusionOk="0" h="8055271" w="11592053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5"/>
          <p:cNvSpPr/>
          <p:nvPr>
            <p:ph idx="2" type="pic"/>
          </p:nvPr>
        </p:nvSpPr>
        <p:spPr>
          <a:xfrm>
            <a:off x="514350" y="2255750"/>
            <a:ext cx="2812500" cy="25893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0" name="Google Shape;140;p5"/>
          <p:cNvGrpSpPr/>
          <p:nvPr/>
        </p:nvGrpSpPr>
        <p:grpSpPr>
          <a:xfrm rot="-896372">
            <a:off x="940523" y="583263"/>
            <a:ext cx="1063089" cy="1405252"/>
            <a:chOff x="1881111" y="1166386"/>
            <a:chExt cx="2126174" cy="2810500"/>
          </a:xfrm>
        </p:grpSpPr>
        <p:sp>
          <p:nvSpPr>
            <p:cNvPr id="141" name="Google Shape;141;p5"/>
            <p:cNvSpPr/>
            <p:nvPr/>
          </p:nvSpPr>
          <p:spPr>
            <a:xfrm>
              <a:off x="2208682" y="1241813"/>
              <a:ext cx="1463278" cy="2103530"/>
            </a:xfrm>
            <a:custGeom>
              <a:rect b="b" l="l" r="r" t="t"/>
              <a:pathLst>
                <a:path extrusionOk="0" h="2103530" w="1463278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817712" y="2493164"/>
              <a:ext cx="323017" cy="865176"/>
            </a:xfrm>
            <a:custGeom>
              <a:rect b="b" l="l" r="r" t="t"/>
              <a:pathLst>
                <a:path extrusionOk="0" h="865176" w="323017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708434" y="3666207"/>
              <a:ext cx="712948" cy="310679"/>
            </a:xfrm>
            <a:custGeom>
              <a:rect b="b" l="l" r="r" t="t"/>
              <a:pathLst>
                <a:path extrusionOk="0" h="310679" w="712948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592030" y="3504880"/>
              <a:ext cx="908239" cy="329180"/>
            </a:xfrm>
            <a:custGeom>
              <a:rect b="b" l="l" r="r" t="t"/>
              <a:pathLst>
                <a:path extrusionOk="0" h="329180" w="908239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579236" y="3325333"/>
              <a:ext cx="908236" cy="329180"/>
            </a:xfrm>
            <a:custGeom>
              <a:rect b="b" l="l" r="r" t="t"/>
              <a:pathLst>
                <a:path extrusionOk="0" h="329180" w="908236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567661" y="3174412"/>
              <a:ext cx="908234" cy="317655"/>
            </a:xfrm>
            <a:custGeom>
              <a:rect b="b" l="l" r="r" t="t"/>
              <a:pathLst>
                <a:path extrusionOk="0" h="317655" w="908234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921693" y="1374242"/>
              <a:ext cx="674674" cy="1071846"/>
            </a:xfrm>
            <a:custGeom>
              <a:rect b="b" l="l" r="r" t="t"/>
              <a:pathLst>
                <a:path extrusionOk="0" h="1071846" w="674674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298161" y="2544974"/>
              <a:ext cx="149068" cy="212189"/>
            </a:xfrm>
            <a:custGeom>
              <a:rect b="b" l="l" r="r" t="t"/>
              <a:pathLst>
                <a:path extrusionOk="0" h="212189" w="149068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728188" y="1308043"/>
              <a:ext cx="223119" cy="243354"/>
            </a:xfrm>
            <a:custGeom>
              <a:rect b="b" l="l" r="r" t="t"/>
              <a:pathLst>
                <a:path extrusionOk="0" h="243354" w="223119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850219" y="1681988"/>
              <a:ext cx="157066" cy="100049"/>
            </a:xfrm>
            <a:custGeom>
              <a:rect b="b" l="l" r="r" t="t"/>
              <a:pathLst>
                <a:path extrusionOk="0" h="100049" w="157066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808687" y="2094255"/>
              <a:ext cx="139728" cy="57444"/>
            </a:xfrm>
            <a:custGeom>
              <a:rect b="b" l="l" r="r" t="t"/>
              <a:pathLst>
                <a:path extrusionOk="0" h="57444" w="139728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751999" y="2498194"/>
              <a:ext cx="180559" cy="97372"/>
            </a:xfrm>
            <a:custGeom>
              <a:rect b="b" l="l" r="r" t="t"/>
              <a:pathLst>
                <a:path extrusionOk="0" h="97372" w="180559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620473" y="2917943"/>
              <a:ext cx="242482" cy="232134"/>
            </a:xfrm>
            <a:custGeom>
              <a:rect b="b" l="l" r="r" t="t"/>
              <a:pathLst>
                <a:path extrusionOk="0" h="232134" w="242482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050153" y="2807547"/>
              <a:ext cx="244216" cy="221663"/>
            </a:xfrm>
            <a:custGeom>
              <a:rect b="b" l="l" r="r" t="t"/>
              <a:pathLst>
                <a:path extrusionOk="0" h="221663" w="244216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011542" y="2521434"/>
              <a:ext cx="117789" cy="87669"/>
            </a:xfrm>
            <a:custGeom>
              <a:rect b="b" l="l" r="r" t="t"/>
              <a:pathLst>
                <a:path extrusionOk="0" h="87669" w="117789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881111" y="1997753"/>
              <a:ext cx="164311" cy="57376"/>
            </a:xfrm>
            <a:custGeom>
              <a:rect b="b" l="l" r="r" t="t"/>
              <a:pathLst>
                <a:path extrusionOk="0" h="57376" w="164311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48749" y="1532415"/>
              <a:ext cx="97620" cy="56583"/>
            </a:xfrm>
            <a:custGeom>
              <a:rect b="b" l="l" r="r" t="t"/>
              <a:pathLst>
                <a:path extrusionOk="0" h="56583" w="9762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147566" y="1166386"/>
              <a:ext cx="237614" cy="203619"/>
            </a:xfrm>
            <a:custGeom>
              <a:rect b="b" l="l" r="r" t="t"/>
              <a:pathLst>
                <a:path extrusionOk="0" h="203619" w="237614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5"/>
          <p:cNvGrpSpPr/>
          <p:nvPr/>
        </p:nvGrpSpPr>
        <p:grpSpPr>
          <a:xfrm rot="-5400000">
            <a:off x="2705634" y="3117892"/>
            <a:ext cx="1242310" cy="405461"/>
            <a:chOff x="5411267" y="6235785"/>
            <a:chExt cx="2484620" cy="810923"/>
          </a:xfrm>
        </p:grpSpPr>
        <p:sp>
          <p:nvSpPr>
            <p:cNvPr id="160" name="Google Shape;160;p5"/>
            <p:cNvSpPr/>
            <p:nvPr/>
          </p:nvSpPr>
          <p:spPr>
            <a:xfrm>
              <a:off x="5411267" y="6235785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411267" y="6235785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"/>
          <p:cNvGrpSpPr/>
          <p:nvPr/>
        </p:nvGrpSpPr>
        <p:grpSpPr>
          <a:xfrm flipH="1" rot="-631942">
            <a:off x="7168172" y="3352449"/>
            <a:ext cx="746879" cy="1436583"/>
            <a:chOff x="14335834" y="6702952"/>
            <a:chExt cx="1493685" cy="2873025"/>
          </a:xfrm>
        </p:grpSpPr>
        <p:sp>
          <p:nvSpPr>
            <p:cNvPr id="163" name="Google Shape;163;p5"/>
            <p:cNvSpPr/>
            <p:nvPr/>
          </p:nvSpPr>
          <p:spPr>
            <a:xfrm>
              <a:off x="15332663" y="8927057"/>
              <a:ext cx="495740" cy="648920"/>
            </a:xfrm>
            <a:custGeom>
              <a:rect b="b" l="l" r="r" t="t"/>
              <a:pathLst>
                <a:path extrusionOk="0" h="648920" w="49574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14346905" y="6745817"/>
              <a:ext cx="1418177" cy="2346679"/>
            </a:xfrm>
            <a:custGeom>
              <a:rect b="b" l="l" r="r" t="t"/>
              <a:pathLst>
                <a:path extrusionOk="0" h="2346679" w="1418177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4361298" y="6785756"/>
              <a:ext cx="433552" cy="266804"/>
            </a:xfrm>
            <a:custGeom>
              <a:rect b="b" l="l" r="r" t="t"/>
              <a:pathLst>
                <a:path extrusionOk="0" h="266804" w="433552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14406533" y="6892391"/>
              <a:ext cx="419679" cy="231528"/>
            </a:xfrm>
            <a:custGeom>
              <a:rect b="b" l="l" r="r" t="t"/>
              <a:pathLst>
                <a:path extrusionOk="0" h="231528" w="419679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5260875" y="8765780"/>
              <a:ext cx="479257" cy="267678"/>
            </a:xfrm>
            <a:custGeom>
              <a:rect b="b" l="l" r="r" t="t"/>
              <a:pathLst>
                <a:path extrusionOk="0" h="267678" w="479257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5227088" y="8685201"/>
              <a:ext cx="466638" cy="231292"/>
            </a:xfrm>
            <a:custGeom>
              <a:rect b="b" l="l" r="r" t="t"/>
              <a:pathLst>
                <a:path extrusionOk="0" h="231292" w="466638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5476889" y="9000178"/>
              <a:ext cx="352630" cy="510107"/>
            </a:xfrm>
            <a:custGeom>
              <a:rect b="b" l="l" r="r" t="t"/>
              <a:pathLst>
                <a:path extrusionOk="0" h="510107" w="35263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4724473" y="7259901"/>
              <a:ext cx="692883" cy="1331938"/>
            </a:xfrm>
            <a:custGeom>
              <a:rect b="b" l="l" r="r" t="t"/>
              <a:pathLst>
                <a:path extrusionOk="0" h="1331938" w="692883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4335834" y="6702952"/>
              <a:ext cx="383518" cy="222260"/>
            </a:xfrm>
            <a:custGeom>
              <a:rect b="b" l="l" r="r" t="t"/>
              <a:pathLst>
                <a:path extrusionOk="0" h="222260" w="383518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 txBox="1"/>
          <p:nvPr>
            <p:ph type="title"/>
          </p:nvPr>
        </p:nvSpPr>
        <p:spPr>
          <a:xfrm>
            <a:off x="3303450" y="986825"/>
            <a:ext cx="44733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3609700" y="1720875"/>
            <a:ext cx="3988500" cy="198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174" name="Google Shape;17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6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177" name="Google Shape;177;p6"/>
            <p:cNvSpPr/>
            <p:nvPr/>
          </p:nvSpPr>
          <p:spPr>
            <a:xfrm>
              <a:off x="4709901" y="-1593387"/>
              <a:ext cx="8866440" cy="13473778"/>
            </a:xfrm>
            <a:custGeom>
              <a:rect b="b" l="l" r="r" t="t"/>
              <a:pathLst>
                <a:path extrusionOk="0" h="13473778" w="886644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084656" y="-1177434"/>
              <a:ext cx="8105426" cy="12641835"/>
            </a:xfrm>
            <a:custGeom>
              <a:rect b="b" l="l" r="r" t="t"/>
              <a:pathLst>
                <a:path extrusionOk="0" h="12641835" w="8105426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089175" y="-1181942"/>
              <a:ext cx="8089443" cy="12646535"/>
            </a:xfrm>
            <a:custGeom>
              <a:rect b="b" l="l" r="r" t="t"/>
              <a:pathLst>
                <a:path extrusionOk="0" h="12646535" w="8089443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181" name="Google Shape;181;p6"/>
            <p:cNvSpPr/>
            <p:nvPr/>
          </p:nvSpPr>
          <p:spPr>
            <a:xfrm>
              <a:off x="1147250" y="8025879"/>
              <a:ext cx="2791779" cy="1766149"/>
            </a:xfrm>
            <a:custGeom>
              <a:rect b="b" l="l" r="r" t="t"/>
              <a:pathLst>
                <a:path extrusionOk="0" h="1766149" w="2791779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223451" y="8115715"/>
              <a:ext cx="2621640" cy="749033"/>
            </a:xfrm>
            <a:custGeom>
              <a:rect b="b" l="l" r="r" t="t"/>
              <a:pathLst>
                <a:path extrusionOk="0" h="749033" w="262164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681653" y="8962782"/>
              <a:ext cx="938457" cy="747068"/>
            </a:xfrm>
            <a:custGeom>
              <a:rect b="b" l="l" r="r" t="t"/>
              <a:pathLst>
                <a:path extrusionOk="0" h="747068" w="938457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369620" y="8943710"/>
              <a:ext cx="1085244" cy="670254"/>
            </a:xfrm>
            <a:custGeom>
              <a:rect b="b" l="l" r="r" t="t"/>
              <a:pathLst>
                <a:path extrusionOk="0" h="670254" w="1085244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1183696" y="9711959"/>
              <a:ext cx="2344082" cy="76098"/>
            </a:xfrm>
            <a:custGeom>
              <a:rect b="b" l="l" r="r" t="t"/>
              <a:pathLst>
                <a:path extrusionOk="0" h="76098" w="2344082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25366" y="8194520"/>
              <a:ext cx="217809" cy="1606482"/>
            </a:xfrm>
            <a:custGeom>
              <a:rect b="b" l="l" r="r" t="t"/>
              <a:pathLst>
                <a:path extrusionOk="0" h="1606482" w="217809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6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188" name="Google Shape;188;p6"/>
            <p:cNvSpPr/>
            <p:nvPr/>
          </p:nvSpPr>
          <p:spPr>
            <a:xfrm>
              <a:off x="1367651" y="338526"/>
              <a:ext cx="1642781" cy="3269908"/>
            </a:xfrm>
            <a:custGeom>
              <a:rect b="b" l="l" r="r" t="t"/>
              <a:pathLst>
                <a:path extrusionOk="0" h="3269908" w="1642781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432082" y="2870693"/>
              <a:ext cx="246271" cy="731183"/>
            </a:xfrm>
            <a:custGeom>
              <a:rect b="b" l="l" r="r" t="t"/>
              <a:pathLst>
                <a:path extrusionOk="0" h="731183" w="246271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816142" y="821988"/>
              <a:ext cx="271800" cy="715643"/>
            </a:xfrm>
            <a:custGeom>
              <a:rect b="b" l="l" r="r" t="t"/>
              <a:pathLst>
                <a:path extrusionOk="0" h="715643" w="27180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743203" y="566303"/>
              <a:ext cx="83743" cy="192575"/>
            </a:xfrm>
            <a:custGeom>
              <a:rect b="b" l="l" r="r" t="t"/>
              <a:pathLst>
                <a:path extrusionOk="0" h="192575" w="83743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05445" y="2724100"/>
              <a:ext cx="36727" cy="84047"/>
            </a:xfrm>
            <a:custGeom>
              <a:rect b="b" l="l" r="r" t="t"/>
              <a:pathLst>
                <a:path extrusionOk="0" h="84047" w="36727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6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194" name="Google Shape;194;p6"/>
            <p:cNvSpPr/>
            <p:nvPr/>
          </p:nvSpPr>
          <p:spPr>
            <a:xfrm>
              <a:off x="16375284" y="5133089"/>
              <a:ext cx="1321717" cy="1075178"/>
            </a:xfrm>
            <a:custGeom>
              <a:rect b="b" l="l" r="r" t="t"/>
              <a:pathLst>
                <a:path extrusionOk="0" h="1075178" w="1321717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4692295" y="5168780"/>
              <a:ext cx="1320440" cy="1072858"/>
            </a:xfrm>
            <a:custGeom>
              <a:rect b="b" l="l" r="r" t="t"/>
              <a:pathLst>
                <a:path extrusionOk="0" h="1072858" w="132044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16839366" y="5140424"/>
              <a:ext cx="439134" cy="930356"/>
            </a:xfrm>
            <a:custGeom>
              <a:rect b="b" l="l" r="r" t="t"/>
              <a:pathLst>
                <a:path extrusionOk="0" h="930356" w="439134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15264963" y="5182677"/>
              <a:ext cx="440457" cy="920142"/>
            </a:xfrm>
            <a:custGeom>
              <a:rect b="b" l="l" r="r" t="t"/>
              <a:pathLst>
                <a:path extrusionOk="0" h="920142" w="440457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6708792" y="5820152"/>
              <a:ext cx="190028" cy="378143"/>
            </a:xfrm>
            <a:custGeom>
              <a:rect b="b" l="l" r="r" t="t"/>
              <a:pathLst>
                <a:path extrusionOk="0" h="378143" w="190028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5081708" y="5882057"/>
              <a:ext cx="201432" cy="374780"/>
            </a:xfrm>
            <a:custGeom>
              <a:rect b="b" l="l" r="r" t="t"/>
              <a:pathLst>
                <a:path extrusionOk="0" h="374780" w="201432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6371538" y="5526296"/>
              <a:ext cx="129737" cy="313651"/>
            </a:xfrm>
            <a:custGeom>
              <a:rect b="b" l="l" r="r" t="t"/>
              <a:pathLst>
                <a:path extrusionOk="0" h="313651" w="129737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5894730" y="5535654"/>
              <a:ext cx="126374" cy="314420"/>
            </a:xfrm>
            <a:custGeom>
              <a:rect b="b" l="l" r="r" t="t"/>
              <a:pathLst>
                <a:path extrusionOk="0" h="314420" w="126374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7290670" y="5238994"/>
              <a:ext cx="419139" cy="746402"/>
            </a:xfrm>
            <a:custGeom>
              <a:rect b="b" l="l" r="r" t="t"/>
              <a:pathLst>
                <a:path extrusionOk="0" h="746402" w="419139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4670842" y="5298335"/>
              <a:ext cx="444290" cy="733702"/>
            </a:xfrm>
            <a:custGeom>
              <a:rect b="b" l="l" r="r" t="t"/>
              <a:pathLst>
                <a:path extrusionOk="0" h="733702" w="44429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6004030" y="5343760"/>
              <a:ext cx="376638" cy="144115"/>
            </a:xfrm>
            <a:custGeom>
              <a:rect b="b" l="l" r="r" t="t"/>
              <a:pathLst>
                <a:path extrusionOk="0" h="144115" w="376638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688870" y="5401460"/>
              <a:ext cx="28750" cy="260080"/>
            </a:xfrm>
            <a:custGeom>
              <a:rect b="b" l="l" r="r" t="t"/>
              <a:pathLst>
                <a:path extrusionOk="0" h="260080" w="2875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4670823" y="5462306"/>
              <a:ext cx="35447" cy="259419"/>
            </a:xfrm>
            <a:custGeom>
              <a:rect b="b" l="l" r="r" t="t"/>
              <a:pathLst>
                <a:path extrusionOk="0" h="259419" w="35447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6319070" y="5068223"/>
              <a:ext cx="1509702" cy="1165703"/>
            </a:xfrm>
            <a:custGeom>
              <a:rect b="b" l="l" r="r" t="t"/>
              <a:pathLst>
                <a:path extrusionOk="0" h="1165703" w="1509702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4551955" y="5104067"/>
              <a:ext cx="1513912" cy="1163587"/>
            </a:xfrm>
            <a:custGeom>
              <a:rect b="b" l="l" r="r" t="t"/>
              <a:pathLst>
                <a:path extrusionOk="0" h="1163587" w="1513912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6"/>
          <p:cNvSpPr txBox="1"/>
          <p:nvPr>
            <p:ph type="title"/>
          </p:nvPr>
        </p:nvSpPr>
        <p:spPr>
          <a:xfrm>
            <a:off x="2462100" y="1011000"/>
            <a:ext cx="4219800" cy="4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0" name="Google Shape;210;p6"/>
          <p:cNvSpPr txBox="1"/>
          <p:nvPr>
            <p:ph idx="1" type="body"/>
          </p:nvPr>
        </p:nvSpPr>
        <p:spPr>
          <a:xfrm>
            <a:off x="1853163" y="1740425"/>
            <a:ext cx="2540700" cy="25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1" name="Google Shape;211;p6"/>
          <p:cNvSpPr txBox="1"/>
          <p:nvPr>
            <p:ph idx="2" type="body"/>
          </p:nvPr>
        </p:nvSpPr>
        <p:spPr>
          <a:xfrm>
            <a:off x="4750149" y="1740425"/>
            <a:ext cx="2540700" cy="257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2" name="Google Shape;21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7"/>
          <p:cNvGrpSpPr/>
          <p:nvPr/>
        </p:nvGrpSpPr>
        <p:grpSpPr>
          <a:xfrm>
            <a:off x="662198" y="-146890"/>
            <a:ext cx="7819891" cy="5370604"/>
            <a:chOff x="1324397" y="-293779"/>
            <a:chExt cx="15639781" cy="10741207"/>
          </a:xfrm>
        </p:grpSpPr>
        <p:sp>
          <p:nvSpPr>
            <p:cNvPr id="215" name="Google Shape;215;p7"/>
            <p:cNvSpPr/>
            <p:nvPr/>
          </p:nvSpPr>
          <p:spPr>
            <a:xfrm>
              <a:off x="2016110" y="332154"/>
              <a:ext cx="14233821" cy="9523712"/>
            </a:xfrm>
            <a:custGeom>
              <a:rect b="b" l="l" r="r" t="t"/>
              <a:pathLst>
                <a:path extrusionOk="0" h="9523712" w="14233821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1324397" y="-293779"/>
              <a:ext cx="15639781" cy="10741207"/>
            </a:xfrm>
            <a:custGeom>
              <a:rect b="b" l="l" r="r" t="t"/>
              <a:pathLst>
                <a:path extrusionOk="0" h="10741207" w="15639781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1626508" y="27614"/>
              <a:ext cx="15021385" cy="10084043"/>
            </a:xfrm>
            <a:custGeom>
              <a:rect b="b" l="l" r="r" t="t"/>
              <a:pathLst>
                <a:path extrusionOk="0" h="10084043" w="15021385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7"/>
          <p:cNvSpPr txBox="1"/>
          <p:nvPr>
            <p:ph idx="1" type="body"/>
          </p:nvPr>
        </p:nvSpPr>
        <p:spPr>
          <a:xfrm>
            <a:off x="5901650" y="2286075"/>
            <a:ext cx="1902600" cy="24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19" name="Google Shape;219;p7"/>
          <p:cNvSpPr txBox="1"/>
          <p:nvPr>
            <p:ph idx="2" type="body"/>
          </p:nvPr>
        </p:nvSpPr>
        <p:spPr>
          <a:xfrm>
            <a:off x="3601975" y="2286075"/>
            <a:ext cx="2081100" cy="246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0" name="Google Shape;220;p7"/>
          <p:cNvSpPr txBox="1"/>
          <p:nvPr>
            <p:ph idx="3" type="body"/>
          </p:nvPr>
        </p:nvSpPr>
        <p:spPr>
          <a:xfrm>
            <a:off x="1292050" y="2286075"/>
            <a:ext cx="2081100" cy="21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21" name="Google Shape;221;p7"/>
          <p:cNvSpPr txBox="1"/>
          <p:nvPr>
            <p:ph type="title"/>
          </p:nvPr>
        </p:nvSpPr>
        <p:spPr>
          <a:xfrm>
            <a:off x="1266300" y="661000"/>
            <a:ext cx="6611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2" name="Google Shape;222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5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>
            <p:ph idx="2" type="pic"/>
          </p:nvPr>
        </p:nvSpPr>
        <p:spPr>
          <a:xfrm>
            <a:off x="746350" y="776050"/>
            <a:ext cx="5387100" cy="35913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" name="Google Shape;226;p8"/>
          <p:cNvGrpSpPr/>
          <p:nvPr/>
        </p:nvGrpSpPr>
        <p:grpSpPr>
          <a:xfrm>
            <a:off x="5790845" y="1189264"/>
            <a:ext cx="2679519" cy="2715305"/>
            <a:chOff x="11581691" y="2378528"/>
            <a:chExt cx="5359038" cy="5430609"/>
          </a:xfrm>
        </p:grpSpPr>
        <p:sp>
          <p:nvSpPr>
            <p:cNvPr id="227" name="Google Shape;227;p8"/>
            <p:cNvSpPr/>
            <p:nvPr/>
          </p:nvSpPr>
          <p:spPr>
            <a:xfrm>
              <a:off x="11581691" y="2378528"/>
              <a:ext cx="5359038" cy="5430609"/>
            </a:xfrm>
            <a:custGeom>
              <a:rect b="b" l="l" r="r" t="t"/>
              <a:pathLst>
                <a:path extrusionOk="0" h="5430609" w="5359038">
                  <a:moveTo>
                    <a:pt x="5257450" y="4051445"/>
                  </a:moveTo>
                  <a:cubicBezTo>
                    <a:pt x="4834500" y="4859661"/>
                    <a:pt x="4570820" y="5046876"/>
                    <a:pt x="4161763" y="5317049"/>
                  </a:cubicBezTo>
                  <a:cubicBezTo>
                    <a:pt x="3838694" y="5493956"/>
                    <a:pt x="4280258" y="5405089"/>
                    <a:pt x="91153" y="5428126"/>
                  </a:cubicBezTo>
                  <a:cubicBezTo>
                    <a:pt x="-60814" y="5428984"/>
                    <a:pt x="30049" y="5608900"/>
                    <a:pt x="1147" y="1142344"/>
                  </a:cubicBezTo>
                  <a:cubicBezTo>
                    <a:pt x="4273" y="576246"/>
                    <a:pt x="2894" y="824186"/>
                    <a:pt x="6617" y="159838"/>
                  </a:cubicBezTo>
                  <a:cubicBezTo>
                    <a:pt x="7312" y="-1234"/>
                    <a:pt x="-47443" y="99439"/>
                    <a:pt x="5267630" y="15"/>
                  </a:cubicBezTo>
                  <a:cubicBezTo>
                    <a:pt x="5317099" y="-887"/>
                    <a:pt x="5357571" y="39126"/>
                    <a:pt x="5357354" y="88556"/>
                  </a:cubicBezTo>
                  <a:cubicBezTo>
                    <a:pt x="5334356" y="4239290"/>
                    <a:pt x="5417611" y="3742465"/>
                    <a:pt x="5257450" y="405144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15502480" y="6215030"/>
              <a:ext cx="1434774" cy="1590722"/>
            </a:xfrm>
            <a:custGeom>
              <a:rect b="b" l="l" r="r" t="t"/>
              <a:pathLst>
                <a:path extrusionOk="0" h="1590722" w="1434774">
                  <a:moveTo>
                    <a:pt x="1434774" y="0"/>
                  </a:moveTo>
                  <a:cubicBezTo>
                    <a:pt x="1348111" y="296023"/>
                    <a:pt x="745671" y="1356534"/>
                    <a:pt x="0" y="1590723"/>
                  </a:cubicBezTo>
                  <a:cubicBezTo>
                    <a:pt x="405954" y="1313643"/>
                    <a:pt x="555555" y="817861"/>
                    <a:pt x="633340" y="328726"/>
                  </a:cubicBezTo>
                  <a:cubicBezTo>
                    <a:pt x="644269" y="259920"/>
                    <a:pt x="822262" y="316670"/>
                    <a:pt x="1008590" y="237480"/>
                  </a:cubicBezTo>
                  <a:cubicBezTo>
                    <a:pt x="1158733" y="173139"/>
                    <a:pt x="1323919" y="132083"/>
                    <a:pt x="1434774" y="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11585334" y="2378528"/>
              <a:ext cx="5353721" cy="690962"/>
            </a:xfrm>
            <a:custGeom>
              <a:rect b="b" l="l" r="r" t="t"/>
              <a:pathLst>
                <a:path extrusionOk="0" h="690962" w="5353721">
                  <a:moveTo>
                    <a:pt x="5353721" y="88566"/>
                  </a:moveTo>
                  <a:lnTo>
                    <a:pt x="5350954" y="588421"/>
                  </a:lnTo>
                  <a:lnTo>
                    <a:pt x="0" y="690962"/>
                  </a:lnTo>
                  <a:lnTo>
                    <a:pt x="2974" y="159838"/>
                  </a:lnTo>
                  <a:cubicBezTo>
                    <a:pt x="3679" y="-3395"/>
                    <a:pt x="-39712" y="99221"/>
                    <a:pt x="5263987" y="15"/>
                  </a:cubicBezTo>
                  <a:cubicBezTo>
                    <a:pt x="5313467" y="-887"/>
                    <a:pt x="5353928" y="39126"/>
                    <a:pt x="5353721" y="8856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8"/>
          <p:cNvGrpSpPr/>
          <p:nvPr/>
        </p:nvGrpSpPr>
        <p:grpSpPr>
          <a:xfrm rot="3134315">
            <a:off x="7591217" y="1411006"/>
            <a:ext cx="815285" cy="547910"/>
            <a:chOff x="15182258" y="2820977"/>
            <a:chExt cx="1630503" cy="1095948"/>
          </a:xfrm>
        </p:grpSpPr>
        <p:sp>
          <p:nvSpPr>
            <p:cNvPr id="231" name="Google Shape;231;p8"/>
            <p:cNvSpPr/>
            <p:nvPr/>
          </p:nvSpPr>
          <p:spPr>
            <a:xfrm>
              <a:off x="15182258" y="3097011"/>
              <a:ext cx="754112" cy="819914"/>
            </a:xfrm>
            <a:custGeom>
              <a:rect b="b" l="l" r="r" t="t"/>
              <a:pathLst>
                <a:path extrusionOk="0" h="819914" w="754112">
                  <a:moveTo>
                    <a:pt x="726994" y="288023"/>
                  </a:moveTo>
                  <a:cubicBezTo>
                    <a:pt x="731106" y="307676"/>
                    <a:pt x="734601" y="327259"/>
                    <a:pt x="737748" y="346437"/>
                  </a:cubicBezTo>
                  <a:cubicBezTo>
                    <a:pt x="756818" y="462662"/>
                    <a:pt x="759264" y="581611"/>
                    <a:pt x="744860" y="698508"/>
                  </a:cubicBezTo>
                  <a:cubicBezTo>
                    <a:pt x="740879" y="730826"/>
                    <a:pt x="737400" y="780831"/>
                    <a:pt x="715692" y="807119"/>
                  </a:cubicBezTo>
                  <a:cubicBezTo>
                    <a:pt x="695020" y="832153"/>
                    <a:pt x="654695" y="814338"/>
                    <a:pt x="629944" y="805044"/>
                  </a:cubicBezTo>
                  <a:cubicBezTo>
                    <a:pt x="588959" y="789655"/>
                    <a:pt x="548501" y="772706"/>
                    <a:pt x="508684" y="754516"/>
                  </a:cubicBezTo>
                  <a:cubicBezTo>
                    <a:pt x="380615" y="696008"/>
                    <a:pt x="258249" y="623743"/>
                    <a:pt x="147699" y="536378"/>
                  </a:cubicBezTo>
                  <a:cubicBezTo>
                    <a:pt x="75574" y="479378"/>
                    <a:pt x="-6681" y="401902"/>
                    <a:pt x="431" y="301183"/>
                  </a:cubicBezTo>
                  <a:cubicBezTo>
                    <a:pt x="3723" y="254571"/>
                    <a:pt x="36036" y="217058"/>
                    <a:pt x="84002" y="214052"/>
                  </a:cubicBezTo>
                  <a:cubicBezTo>
                    <a:pt x="129190" y="211217"/>
                    <a:pt x="177534" y="227209"/>
                    <a:pt x="220135" y="240742"/>
                  </a:cubicBezTo>
                  <a:cubicBezTo>
                    <a:pt x="288094" y="262371"/>
                    <a:pt x="351365" y="294157"/>
                    <a:pt x="410902" y="332549"/>
                  </a:cubicBezTo>
                  <a:cubicBezTo>
                    <a:pt x="408635" y="297003"/>
                    <a:pt x="409822" y="260987"/>
                    <a:pt x="411036" y="225841"/>
                  </a:cubicBezTo>
                  <a:cubicBezTo>
                    <a:pt x="411910" y="200202"/>
                    <a:pt x="413715" y="174540"/>
                    <a:pt x="415803" y="149001"/>
                  </a:cubicBezTo>
                  <a:cubicBezTo>
                    <a:pt x="417757" y="125396"/>
                    <a:pt x="418959" y="101093"/>
                    <a:pt x="423610" y="77848"/>
                  </a:cubicBezTo>
                  <a:cubicBezTo>
                    <a:pt x="428140" y="55326"/>
                    <a:pt x="436951" y="33739"/>
                    <a:pt x="454664" y="18397"/>
                  </a:cubicBezTo>
                  <a:cubicBezTo>
                    <a:pt x="472245" y="3166"/>
                    <a:pt x="495773" y="-1751"/>
                    <a:pt x="518480" y="530"/>
                  </a:cubicBezTo>
                  <a:cubicBezTo>
                    <a:pt x="561247" y="4862"/>
                    <a:pt x="598264" y="35052"/>
                    <a:pt x="626567" y="65262"/>
                  </a:cubicBezTo>
                  <a:cubicBezTo>
                    <a:pt x="682785" y="125294"/>
                    <a:pt x="710092" y="207258"/>
                    <a:pt x="726994" y="288023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15991419" y="2820977"/>
              <a:ext cx="821342" cy="828640"/>
            </a:xfrm>
            <a:custGeom>
              <a:rect b="b" l="l" r="r" t="t"/>
              <a:pathLst>
                <a:path extrusionOk="0" h="828640" w="821342">
                  <a:moveTo>
                    <a:pt x="720031" y="514389"/>
                  </a:moveTo>
                  <a:cubicBezTo>
                    <a:pt x="654264" y="587680"/>
                    <a:pt x="570464" y="640991"/>
                    <a:pt x="486455" y="690872"/>
                  </a:cubicBezTo>
                  <a:cubicBezTo>
                    <a:pt x="439768" y="718605"/>
                    <a:pt x="393836" y="747585"/>
                    <a:pt x="346627" y="774405"/>
                  </a:cubicBezTo>
                  <a:cubicBezTo>
                    <a:pt x="318935" y="790144"/>
                    <a:pt x="293409" y="810407"/>
                    <a:pt x="263497" y="822030"/>
                  </a:cubicBezTo>
                  <a:cubicBezTo>
                    <a:pt x="221470" y="838382"/>
                    <a:pt x="210860" y="823567"/>
                    <a:pt x="191920" y="786773"/>
                  </a:cubicBezTo>
                  <a:cubicBezTo>
                    <a:pt x="147821" y="701080"/>
                    <a:pt x="107603" y="613333"/>
                    <a:pt x="72667" y="523484"/>
                  </a:cubicBezTo>
                  <a:cubicBezTo>
                    <a:pt x="40370" y="440385"/>
                    <a:pt x="15018" y="353053"/>
                    <a:pt x="4309" y="264377"/>
                  </a:cubicBezTo>
                  <a:cubicBezTo>
                    <a:pt x="-5437" y="183786"/>
                    <a:pt x="-3448" y="89901"/>
                    <a:pt x="62259" y="31962"/>
                  </a:cubicBezTo>
                  <a:cubicBezTo>
                    <a:pt x="95727" y="2448"/>
                    <a:pt x="141351" y="-7802"/>
                    <a:pt x="183740" y="6167"/>
                  </a:cubicBezTo>
                  <a:cubicBezTo>
                    <a:pt x="224359" y="19564"/>
                    <a:pt x="259071" y="52981"/>
                    <a:pt x="286525" y="84633"/>
                  </a:cubicBezTo>
                  <a:cubicBezTo>
                    <a:pt x="326380" y="130604"/>
                    <a:pt x="352650" y="184776"/>
                    <a:pt x="367557" y="242674"/>
                  </a:cubicBezTo>
                  <a:cubicBezTo>
                    <a:pt x="433732" y="184050"/>
                    <a:pt x="510532" y="133151"/>
                    <a:pt x="598767" y="120878"/>
                  </a:cubicBezTo>
                  <a:cubicBezTo>
                    <a:pt x="691505" y="107946"/>
                    <a:pt x="812170" y="146203"/>
                    <a:pt x="820560" y="254762"/>
                  </a:cubicBezTo>
                  <a:cubicBezTo>
                    <a:pt x="827935" y="349865"/>
                    <a:pt x="782333" y="444961"/>
                    <a:pt x="720031" y="514389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8"/>
          <p:cNvSpPr txBox="1"/>
          <p:nvPr>
            <p:ph type="title"/>
          </p:nvPr>
        </p:nvSpPr>
        <p:spPr>
          <a:xfrm>
            <a:off x="5967650" y="2175025"/>
            <a:ext cx="2325900" cy="1031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36" name="Google Shape;23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b="1" sz="3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●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○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Open Sans"/>
              <a:buChar char="■"/>
              <a:defRPr sz="1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9" Type="http://schemas.openxmlformats.org/officeDocument/2006/relationships/image" Target="../media/image4.jpg"/><Relationship Id="rId5" Type="http://schemas.openxmlformats.org/officeDocument/2006/relationships/image" Target="../media/image17.jpg"/><Relationship Id="rId6" Type="http://schemas.openxmlformats.org/officeDocument/2006/relationships/image" Target="../media/image15.jpg"/><Relationship Id="rId7" Type="http://schemas.openxmlformats.org/officeDocument/2006/relationships/image" Target="../media/image21.jpg"/><Relationship Id="rId8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 rot="-493931">
            <a:off x="2655998" y="-268226"/>
            <a:ext cx="4224005" cy="5680181"/>
            <a:chOff x="5311310" y="-536081"/>
            <a:chExt cx="8447122" cy="11359167"/>
          </a:xfrm>
        </p:grpSpPr>
        <p:sp>
          <p:nvSpPr>
            <p:cNvPr id="244" name="Google Shape;244;p11"/>
            <p:cNvSpPr/>
            <p:nvPr/>
          </p:nvSpPr>
          <p:spPr>
            <a:xfrm>
              <a:off x="5320341" y="-536081"/>
              <a:ext cx="8438091" cy="11359167"/>
            </a:xfrm>
            <a:custGeom>
              <a:rect b="b" l="l" r="r" t="t"/>
              <a:pathLst>
                <a:path extrusionOk="0" h="11359167" w="8438091">
                  <a:moveTo>
                    <a:pt x="8390771" y="10947932"/>
                  </a:moveTo>
                  <a:cubicBezTo>
                    <a:pt x="8374581" y="10672564"/>
                    <a:pt x="8418269" y="10348851"/>
                    <a:pt x="8400263" y="10013415"/>
                  </a:cubicBezTo>
                  <a:cubicBezTo>
                    <a:pt x="8356052" y="9236654"/>
                    <a:pt x="8381280" y="9800953"/>
                    <a:pt x="8381280" y="9035347"/>
                  </a:cubicBezTo>
                  <a:cubicBezTo>
                    <a:pt x="8382983" y="8172915"/>
                    <a:pt x="8267426" y="7626790"/>
                    <a:pt x="8308412" y="6232795"/>
                  </a:cubicBezTo>
                  <a:cubicBezTo>
                    <a:pt x="8323717" y="5906128"/>
                    <a:pt x="8329757" y="6078765"/>
                    <a:pt x="8285569" y="5299755"/>
                  </a:cubicBezTo>
                  <a:cubicBezTo>
                    <a:pt x="8208955" y="4195986"/>
                    <a:pt x="8201530" y="14205"/>
                    <a:pt x="8119556" y="12184"/>
                  </a:cubicBezTo>
                  <a:cubicBezTo>
                    <a:pt x="7426192" y="-6900"/>
                    <a:pt x="6628057" y="26860"/>
                    <a:pt x="6632372" y="26860"/>
                  </a:cubicBezTo>
                  <a:cubicBezTo>
                    <a:pt x="5850222" y="26860"/>
                    <a:pt x="6574900" y="-49951"/>
                    <a:pt x="5621220" y="56212"/>
                  </a:cubicBezTo>
                  <a:cubicBezTo>
                    <a:pt x="5197345" y="103170"/>
                    <a:pt x="4152132" y="44966"/>
                    <a:pt x="4102971" y="42013"/>
                  </a:cubicBezTo>
                  <a:cubicBezTo>
                    <a:pt x="4063733" y="44943"/>
                    <a:pt x="3182808" y="113939"/>
                    <a:pt x="3091388" y="106101"/>
                  </a:cubicBezTo>
                  <a:cubicBezTo>
                    <a:pt x="2189663" y="29222"/>
                    <a:pt x="456014" y="147630"/>
                    <a:pt x="563691" y="139406"/>
                  </a:cubicBezTo>
                  <a:cubicBezTo>
                    <a:pt x="535671" y="139406"/>
                    <a:pt x="77735" y="130591"/>
                    <a:pt x="82049" y="131091"/>
                  </a:cubicBezTo>
                  <a:cubicBezTo>
                    <a:pt x="79142" y="131091"/>
                    <a:pt x="76872" y="1490054"/>
                    <a:pt x="76872" y="2488910"/>
                  </a:cubicBezTo>
                  <a:cubicBezTo>
                    <a:pt x="76781" y="2490591"/>
                    <a:pt x="23260" y="3300794"/>
                    <a:pt x="18650" y="3666581"/>
                  </a:cubicBezTo>
                  <a:cubicBezTo>
                    <a:pt x="18650" y="3712586"/>
                    <a:pt x="75577" y="4252123"/>
                    <a:pt x="68243" y="4323686"/>
                  </a:cubicBezTo>
                  <a:cubicBezTo>
                    <a:pt x="-27854" y="5276832"/>
                    <a:pt x="120719" y="6216938"/>
                    <a:pt x="32456" y="8117505"/>
                  </a:cubicBezTo>
                  <a:cubicBezTo>
                    <a:pt x="-2445" y="8798122"/>
                    <a:pt x="44446" y="8696845"/>
                    <a:pt x="32888" y="9050546"/>
                  </a:cubicBezTo>
                  <a:cubicBezTo>
                    <a:pt x="-25220" y="10656252"/>
                    <a:pt x="7024" y="9824717"/>
                    <a:pt x="28574" y="10860854"/>
                  </a:cubicBezTo>
                  <a:cubicBezTo>
                    <a:pt x="38020" y="11302542"/>
                    <a:pt x="19990" y="11321739"/>
                    <a:pt x="48397" y="11322239"/>
                  </a:cubicBezTo>
                  <a:cubicBezTo>
                    <a:pt x="1867993" y="11350024"/>
                    <a:pt x="3429385" y="11367108"/>
                    <a:pt x="5794953" y="11325170"/>
                  </a:cubicBezTo>
                  <a:cubicBezTo>
                    <a:pt x="6733668" y="11307063"/>
                    <a:pt x="6747043" y="11366267"/>
                    <a:pt x="6847500" y="11358452"/>
                  </a:cubicBezTo>
                  <a:cubicBezTo>
                    <a:pt x="8758150" y="11212623"/>
                    <a:pt x="8434323" y="11595245"/>
                    <a:pt x="8390771" y="10947932"/>
                  </a:cubicBezTo>
                  <a:close/>
                  <a:moveTo>
                    <a:pt x="457195" y="1278911"/>
                  </a:moveTo>
                  <a:cubicBezTo>
                    <a:pt x="377424" y="1246628"/>
                    <a:pt x="335166" y="1138989"/>
                    <a:pt x="369658" y="1051387"/>
                  </a:cubicBezTo>
                  <a:cubicBezTo>
                    <a:pt x="427448" y="903127"/>
                    <a:pt x="626227" y="918803"/>
                    <a:pt x="677954" y="1062155"/>
                  </a:cubicBezTo>
                  <a:cubicBezTo>
                    <a:pt x="728841" y="1184493"/>
                    <a:pt x="604224" y="1339091"/>
                    <a:pt x="457195" y="1278911"/>
                  </a:cubicBezTo>
                  <a:close/>
                  <a:moveTo>
                    <a:pt x="442094" y="2208543"/>
                  </a:moveTo>
                  <a:cubicBezTo>
                    <a:pt x="378287" y="2174284"/>
                    <a:pt x="345066" y="2089159"/>
                    <a:pt x="363618" y="2012348"/>
                  </a:cubicBezTo>
                  <a:cubicBezTo>
                    <a:pt x="404582" y="1844528"/>
                    <a:pt x="623638" y="1844028"/>
                    <a:pt x="679680" y="1999626"/>
                  </a:cubicBezTo>
                  <a:cubicBezTo>
                    <a:pt x="734018" y="2129756"/>
                    <a:pt x="590872" y="2288785"/>
                    <a:pt x="442094" y="2208543"/>
                  </a:cubicBezTo>
                  <a:close/>
                  <a:moveTo>
                    <a:pt x="460646" y="3154306"/>
                  </a:moveTo>
                  <a:cubicBezTo>
                    <a:pt x="380876" y="3122024"/>
                    <a:pt x="338618" y="3015361"/>
                    <a:pt x="372678" y="2927282"/>
                  </a:cubicBezTo>
                  <a:cubicBezTo>
                    <a:pt x="430037" y="2778046"/>
                    <a:pt x="630110" y="2794198"/>
                    <a:pt x="681405" y="2937551"/>
                  </a:cubicBezTo>
                  <a:cubicBezTo>
                    <a:pt x="732724" y="3060366"/>
                    <a:pt x="607244" y="3213987"/>
                    <a:pt x="460646" y="3154306"/>
                  </a:cubicBezTo>
                  <a:close/>
                  <a:moveTo>
                    <a:pt x="462803" y="4092231"/>
                  </a:moveTo>
                  <a:cubicBezTo>
                    <a:pt x="383033" y="4059948"/>
                    <a:pt x="340775" y="3953286"/>
                    <a:pt x="374836" y="3865707"/>
                  </a:cubicBezTo>
                  <a:cubicBezTo>
                    <a:pt x="432194" y="3715993"/>
                    <a:pt x="632267" y="3732146"/>
                    <a:pt x="683563" y="3875499"/>
                  </a:cubicBezTo>
                  <a:cubicBezTo>
                    <a:pt x="735312" y="3999268"/>
                    <a:pt x="608107" y="4151435"/>
                    <a:pt x="462803" y="4092231"/>
                  </a:cubicBezTo>
                  <a:close/>
                  <a:moveTo>
                    <a:pt x="369227" y="4826146"/>
                  </a:moveTo>
                  <a:cubicBezTo>
                    <a:pt x="410191" y="4658326"/>
                    <a:pt x="629247" y="4657349"/>
                    <a:pt x="685288" y="4813424"/>
                  </a:cubicBezTo>
                  <a:cubicBezTo>
                    <a:pt x="798257" y="5083999"/>
                    <a:pt x="294202" y="5134888"/>
                    <a:pt x="369227" y="4826146"/>
                  </a:cubicBezTo>
                  <a:close/>
                  <a:moveTo>
                    <a:pt x="371384" y="5763594"/>
                  </a:moveTo>
                  <a:cubicBezTo>
                    <a:pt x="412348" y="5596274"/>
                    <a:pt x="630973" y="5594297"/>
                    <a:pt x="687446" y="5750872"/>
                  </a:cubicBezTo>
                  <a:cubicBezTo>
                    <a:pt x="800845" y="6022901"/>
                    <a:pt x="296791" y="6072336"/>
                    <a:pt x="371384" y="5763594"/>
                  </a:cubicBezTo>
                  <a:close/>
                  <a:moveTo>
                    <a:pt x="468412" y="6905552"/>
                  </a:moveTo>
                  <a:cubicBezTo>
                    <a:pt x="388642" y="6873269"/>
                    <a:pt x="346383" y="6766607"/>
                    <a:pt x="380444" y="6679028"/>
                  </a:cubicBezTo>
                  <a:cubicBezTo>
                    <a:pt x="437803" y="6529315"/>
                    <a:pt x="637876" y="6545467"/>
                    <a:pt x="689171" y="6688820"/>
                  </a:cubicBezTo>
                  <a:cubicBezTo>
                    <a:pt x="740490" y="6812112"/>
                    <a:pt x="614147" y="6964756"/>
                    <a:pt x="468412" y="6905552"/>
                  </a:cubicBezTo>
                  <a:close/>
                  <a:moveTo>
                    <a:pt x="374836" y="7639467"/>
                  </a:moveTo>
                  <a:cubicBezTo>
                    <a:pt x="415799" y="7471147"/>
                    <a:pt x="634856" y="7471147"/>
                    <a:pt x="690897" y="7626745"/>
                  </a:cubicBezTo>
                  <a:cubicBezTo>
                    <a:pt x="803865" y="7897319"/>
                    <a:pt x="299811" y="7948209"/>
                    <a:pt x="374836" y="7639467"/>
                  </a:cubicBezTo>
                  <a:close/>
                  <a:moveTo>
                    <a:pt x="455469" y="8773110"/>
                  </a:moveTo>
                  <a:cubicBezTo>
                    <a:pt x="391662" y="8738851"/>
                    <a:pt x="358441" y="8653725"/>
                    <a:pt x="376993" y="8576914"/>
                  </a:cubicBezTo>
                  <a:cubicBezTo>
                    <a:pt x="417957" y="8409094"/>
                    <a:pt x="637013" y="8408594"/>
                    <a:pt x="693054" y="8564192"/>
                  </a:cubicBezTo>
                  <a:cubicBezTo>
                    <a:pt x="747393" y="8694345"/>
                    <a:pt x="604655" y="8853351"/>
                    <a:pt x="455469" y="8773110"/>
                  </a:cubicBezTo>
                  <a:close/>
                  <a:moveTo>
                    <a:pt x="473998" y="9718873"/>
                  </a:moveTo>
                  <a:cubicBezTo>
                    <a:pt x="394228" y="9686590"/>
                    <a:pt x="351969" y="9579928"/>
                    <a:pt x="386030" y="9492348"/>
                  </a:cubicBezTo>
                  <a:cubicBezTo>
                    <a:pt x="443389" y="9342635"/>
                    <a:pt x="643462" y="9358788"/>
                    <a:pt x="694757" y="9502140"/>
                  </a:cubicBezTo>
                  <a:cubicBezTo>
                    <a:pt x="746098" y="9625432"/>
                    <a:pt x="619755" y="9778076"/>
                    <a:pt x="473998" y="9718873"/>
                  </a:cubicBezTo>
                  <a:close/>
                  <a:moveTo>
                    <a:pt x="475724" y="10656820"/>
                  </a:moveTo>
                  <a:cubicBezTo>
                    <a:pt x="307123" y="10588325"/>
                    <a:pt x="363618" y="10292305"/>
                    <a:pt x="565417" y="10326564"/>
                  </a:cubicBezTo>
                  <a:cubicBezTo>
                    <a:pt x="809905" y="10369116"/>
                    <a:pt x="706429" y="10750760"/>
                    <a:pt x="475724" y="106568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5" name="Google Shape;245;p11"/>
            <p:cNvGrpSpPr/>
            <p:nvPr/>
          </p:nvGrpSpPr>
          <p:grpSpPr>
            <a:xfrm>
              <a:off x="5311310" y="55964"/>
              <a:ext cx="8413432" cy="10355886"/>
              <a:chOff x="5311310" y="55964"/>
              <a:chExt cx="8413432" cy="10355886"/>
            </a:xfrm>
          </p:grpSpPr>
          <p:sp>
            <p:nvSpPr>
              <p:cNvPr id="246" name="Google Shape;246;p11"/>
              <p:cNvSpPr/>
              <p:nvPr/>
            </p:nvSpPr>
            <p:spPr>
              <a:xfrm>
                <a:off x="5387864" y="55964"/>
                <a:ext cx="8105496" cy="82125"/>
              </a:xfrm>
              <a:custGeom>
                <a:rect b="b" l="l" r="r" t="t"/>
                <a:pathLst>
                  <a:path extrusionOk="0" h="82125" w="8105496">
                    <a:moveTo>
                      <a:pt x="8101604" y="82126"/>
                    </a:moveTo>
                    <a:cubicBezTo>
                      <a:pt x="8099424" y="82148"/>
                      <a:pt x="14367" y="54750"/>
                      <a:pt x="11506" y="54727"/>
                    </a:cubicBezTo>
                    <a:cubicBezTo>
                      <a:pt x="11506" y="-28581"/>
                      <a:pt x="-571910" y="294"/>
                      <a:pt x="6570003" y="30260"/>
                    </a:cubicBezTo>
                    <a:cubicBezTo>
                      <a:pt x="8269637" y="36803"/>
                      <a:pt x="8099605" y="11631"/>
                      <a:pt x="8101604" y="821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5388399" y="986279"/>
                <a:ext cx="8128786" cy="85828"/>
              </a:xfrm>
              <a:custGeom>
                <a:rect b="b" l="l" r="r" t="t"/>
                <a:pathLst>
                  <a:path extrusionOk="0" h="85828" w="8128786">
                    <a:moveTo>
                      <a:pt x="8124367" y="85829"/>
                    </a:moveTo>
                    <a:cubicBezTo>
                      <a:pt x="8121778" y="85874"/>
                      <a:pt x="10903" y="58453"/>
                      <a:pt x="9246" y="58430"/>
                    </a:cubicBezTo>
                    <a:cubicBezTo>
                      <a:pt x="11176" y="-28831"/>
                      <a:pt x="-540859" y="-1955"/>
                      <a:pt x="6591449" y="33963"/>
                    </a:cubicBezTo>
                    <a:cubicBezTo>
                      <a:pt x="8290129" y="40483"/>
                      <a:pt x="8124367" y="14470"/>
                      <a:pt x="8124367" y="858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5390743" y="1920023"/>
                <a:ext cx="8182802" cy="67949"/>
              </a:xfrm>
              <a:custGeom>
                <a:rect b="b" l="l" r="r" t="t"/>
                <a:pathLst>
                  <a:path extrusionOk="0" h="67949" w="8182802">
                    <a:moveTo>
                      <a:pt x="1086197" y="62634"/>
                    </a:moveTo>
                    <a:cubicBezTo>
                      <a:pt x="-151072" y="62634"/>
                      <a:pt x="6493" y="79014"/>
                      <a:pt x="6493" y="0"/>
                    </a:cubicBezTo>
                    <a:cubicBezTo>
                      <a:pt x="9968162" y="56705"/>
                      <a:pt x="11410296" y="79196"/>
                      <a:pt x="1086197" y="626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5336885" y="2856902"/>
                <a:ext cx="8215198" cy="83263"/>
              </a:xfrm>
              <a:custGeom>
                <a:rect b="b" l="l" r="r" t="t"/>
                <a:pathLst>
                  <a:path extrusionOk="0" h="83263" w="8215198">
                    <a:moveTo>
                      <a:pt x="8210804" y="83263"/>
                    </a:moveTo>
                    <a:cubicBezTo>
                      <a:pt x="8209033" y="83286"/>
                      <a:pt x="11053" y="55388"/>
                      <a:pt x="8578" y="55365"/>
                    </a:cubicBezTo>
                    <a:cubicBezTo>
                      <a:pt x="12598" y="-29261"/>
                      <a:pt x="-545432" y="569"/>
                      <a:pt x="6687378" y="30898"/>
                    </a:cubicBezTo>
                    <a:cubicBezTo>
                      <a:pt x="8375567" y="37417"/>
                      <a:pt x="8210804" y="12223"/>
                      <a:pt x="8210804" y="83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5374701" y="3791049"/>
                <a:ext cx="8198439" cy="82656"/>
              </a:xfrm>
              <a:custGeom>
                <a:rect b="b" l="l" r="r" t="t"/>
                <a:pathLst>
                  <a:path extrusionOk="0" h="82656" w="8198439">
                    <a:moveTo>
                      <a:pt x="8194537" y="82656"/>
                    </a:moveTo>
                    <a:cubicBezTo>
                      <a:pt x="8192539" y="82679"/>
                      <a:pt x="8502" y="54781"/>
                      <a:pt x="6117" y="54758"/>
                    </a:cubicBezTo>
                    <a:cubicBezTo>
                      <a:pt x="18675" y="-28936"/>
                      <a:pt x="-548256" y="484"/>
                      <a:pt x="6671974" y="30791"/>
                    </a:cubicBezTo>
                    <a:cubicBezTo>
                      <a:pt x="8362366" y="37310"/>
                      <a:pt x="8192493" y="12707"/>
                      <a:pt x="8194537" y="826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5345206" y="4724527"/>
                <a:ext cx="8266523" cy="83196"/>
              </a:xfrm>
              <a:custGeom>
                <a:rect b="b" l="l" r="r" t="t"/>
                <a:pathLst>
                  <a:path extrusionOk="0" h="83196" w="8266523">
                    <a:moveTo>
                      <a:pt x="8264133" y="83196"/>
                    </a:moveTo>
                    <a:cubicBezTo>
                      <a:pt x="8262475" y="83219"/>
                      <a:pt x="202760" y="56139"/>
                      <a:pt x="11043" y="54821"/>
                    </a:cubicBezTo>
                    <a:cubicBezTo>
                      <a:pt x="9181" y="-29395"/>
                      <a:pt x="-559657" y="774"/>
                      <a:pt x="6723472" y="31330"/>
                    </a:cubicBezTo>
                    <a:cubicBezTo>
                      <a:pt x="8432506" y="37874"/>
                      <a:pt x="8257729" y="12702"/>
                      <a:pt x="8264133" y="831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5370304" y="5655615"/>
                <a:ext cx="8283621" cy="75741"/>
              </a:xfrm>
              <a:custGeom>
                <a:rect b="b" l="l" r="r" t="t"/>
                <a:pathLst>
                  <a:path extrusionOk="0" h="75741" w="8283621">
                    <a:moveTo>
                      <a:pt x="3026325" y="66065"/>
                    </a:moveTo>
                    <a:cubicBezTo>
                      <a:pt x="-276573" y="53365"/>
                      <a:pt x="7358" y="90896"/>
                      <a:pt x="5360" y="0"/>
                    </a:cubicBezTo>
                    <a:cubicBezTo>
                      <a:pt x="8835462" y="24558"/>
                      <a:pt x="11750657" y="102869"/>
                      <a:pt x="3026325" y="660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5368831" y="6590717"/>
                <a:ext cx="8265593" cy="85041"/>
              </a:xfrm>
              <a:custGeom>
                <a:rect b="b" l="l" r="r" t="t"/>
                <a:pathLst>
                  <a:path extrusionOk="0" h="85041" w="8265593">
                    <a:moveTo>
                      <a:pt x="8261216" y="85041"/>
                    </a:moveTo>
                    <a:cubicBezTo>
                      <a:pt x="8259559" y="85064"/>
                      <a:pt x="186787" y="57870"/>
                      <a:pt x="9830" y="56666"/>
                    </a:cubicBezTo>
                    <a:cubicBezTo>
                      <a:pt x="9830" y="-31685"/>
                      <a:pt x="-548177" y="2097"/>
                      <a:pt x="6744262" y="32698"/>
                    </a:cubicBezTo>
                    <a:cubicBezTo>
                      <a:pt x="8425299" y="40831"/>
                      <a:pt x="8261216" y="11025"/>
                      <a:pt x="8261216" y="850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5344309" y="7523452"/>
                <a:ext cx="8327709" cy="86323"/>
              </a:xfrm>
              <a:custGeom>
                <a:rect b="b" l="l" r="r" t="t"/>
                <a:pathLst>
                  <a:path extrusionOk="0" h="86323" w="8327709">
                    <a:moveTo>
                      <a:pt x="8325839" y="86323"/>
                    </a:moveTo>
                    <a:cubicBezTo>
                      <a:pt x="8324181" y="86346"/>
                      <a:pt x="155790" y="58902"/>
                      <a:pt x="8488" y="57948"/>
                    </a:cubicBezTo>
                    <a:cubicBezTo>
                      <a:pt x="12734" y="-33493"/>
                      <a:pt x="-550200" y="3174"/>
                      <a:pt x="6791196" y="33980"/>
                    </a:cubicBezTo>
                    <a:cubicBezTo>
                      <a:pt x="8493055" y="40523"/>
                      <a:pt x="8318005" y="15283"/>
                      <a:pt x="8325839" y="86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5345955" y="8456713"/>
                <a:ext cx="8378787" cy="77211"/>
              </a:xfrm>
              <a:custGeom>
                <a:rect b="b" l="l" r="r" t="t"/>
                <a:pathLst>
                  <a:path extrusionOk="0" h="77211" w="8378787">
                    <a:moveTo>
                      <a:pt x="3117501" y="66542"/>
                    </a:moveTo>
                    <a:cubicBezTo>
                      <a:pt x="-327680" y="53320"/>
                      <a:pt x="9000" y="93963"/>
                      <a:pt x="9000" y="0"/>
                    </a:cubicBezTo>
                    <a:cubicBezTo>
                      <a:pt x="8785740" y="33828"/>
                      <a:pt x="11966155" y="103891"/>
                      <a:pt x="3117501" y="665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5311310" y="9392874"/>
                <a:ext cx="8412452" cy="84459"/>
              </a:xfrm>
              <a:custGeom>
                <a:rect b="b" l="l" r="r" t="t"/>
                <a:pathLst>
                  <a:path extrusionOk="0" h="84459" w="8412452">
                    <a:moveTo>
                      <a:pt x="8409294" y="84459"/>
                    </a:moveTo>
                    <a:cubicBezTo>
                      <a:pt x="8407568" y="84482"/>
                      <a:pt x="356732" y="58038"/>
                      <a:pt x="10447" y="55107"/>
                    </a:cubicBezTo>
                    <a:cubicBezTo>
                      <a:pt x="10447" y="-30450"/>
                      <a:pt x="-567224" y="1401"/>
                      <a:pt x="6868634" y="32593"/>
                    </a:cubicBezTo>
                    <a:cubicBezTo>
                      <a:pt x="8577168" y="39136"/>
                      <a:pt x="8405275" y="13942"/>
                      <a:pt x="8409294" y="84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>
                <a:off x="5339460" y="10324550"/>
                <a:ext cx="8374674" cy="87300"/>
              </a:xfrm>
              <a:custGeom>
                <a:rect b="b" l="l" r="r" t="t"/>
                <a:pathLst>
                  <a:path extrusionOk="0" h="87300" w="8374674">
                    <a:moveTo>
                      <a:pt x="8371652" y="87301"/>
                    </a:moveTo>
                    <a:cubicBezTo>
                      <a:pt x="8370018" y="87324"/>
                      <a:pt x="230282" y="59289"/>
                      <a:pt x="10749" y="57449"/>
                    </a:cubicBezTo>
                    <a:cubicBezTo>
                      <a:pt x="8705" y="-28335"/>
                      <a:pt x="-559860" y="-2436"/>
                      <a:pt x="6862464" y="34935"/>
                    </a:cubicBezTo>
                    <a:cubicBezTo>
                      <a:pt x="8536847" y="41478"/>
                      <a:pt x="8367361" y="14375"/>
                      <a:pt x="8371652" y="873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/>
            <p:nvPr/>
          </p:nvSpPr>
          <p:spPr>
            <a:xfrm>
              <a:off x="6419575" y="-436321"/>
              <a:ext cx="225942" cy="11249877"/>
            </a:xfrm>
            <a:custGeom>
              <a:rect b="b" l="l" r="r" t="t"/>
              <a:pathLst>
                <a:path extrusionOk="0" h="11249877" w="225942">
                  <a:moveTo>
                    <a:pt x="225943" y="11249877"/>
                  </a:moveTo>
                  <a:cubicBezTo>
                    <a:pt x="101235" y="11249877"/>
                    <a:pt x="-95114" y="4751194"/>
                    <a:pt x="53028" y="3"/>
                  </a:cubicBezTo>
                  <a:cubicBezTo>
                    <a:pt x="179280" y="-3837"/>
                    <a:pt x="-124883" y="4383408"/>
                    <a:pt x="225943" y="112498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1"/>
          <p:cNvGrpSpPr/>
          <p:nvPr/>
        </p:nvGrpSpPr>
        <p:grpSpPr>
          <a:xfrm rot="-5400000">
            <a:off x="2635742" y="-370077"/>
            <a:ext cx="3871749" cy="5883657"/>
            <a:chOff x="5271483" y="-740155"/>
            <a:chExt cx="7743498" cy="11767314"/>
          </a:xfrm>
        </p:grpSpPr>
        <p:sp>
          <p:nvSpPr>
            <p:cNvPr id="260" name="Google Shape;260;p11"/>
            <p:cNvSpPr/>
            <p:nvPr/>
          </p:nvSpPr>
          <p:spPr>
            <a:xfrm>
              <a:off x="5271483" y="-740155"/>
              <a:ext cx="7743498" cy="11767314"/>
            </a:xfrm>
            <a:custGeom>
              <a:rect b="b" l="l" r="r" t="t"/>
              <a:pathLst>
                <a:path extrusionOk="0" h="11767314" w="7743498">
                  <a:moveTo>
                    <a:pt x="7740020" y="11680660"/>
                  </a:moveTo>
                  <a:cubicBezTo>
                    <a:pt x="7742562" y="11723799"/>
                    <a:pt x="8119550" y="11705419"/>
                    <a:pt x="219898" y="11767315"/>
                  </a:cubicBezTo>
                  <a:cubicBezTo>
                    <a:pt x="78698" y="11767315"/>
                    <a:pt x="50990" y="1752739"/>
                    <a:pt x="0" y="222635"/>
                  </a:cubicBezTo>
                  <a:cubicBezTo>
                    <a:pt x="0" y="112728"/>
                    <a:pt x="1238546" y="149983"/>
                    <a:pt x="1649057" y="129790"/>
                  </a:cubicBezTo>
                  <a:cubicBezTo>
                    <a:pt x="4424934" y="-6710"/>
                    <a:pt x="5822430" y="-58581"/>
                    <a:pt x="7536059" y="88534"/>
                  </a:cubicBezTo>
                  <a:cubicBezTo>
                    <a:pt x="7657249" y="98937"/>
                    <a:pt x="7414682" y="4454633"/>
                    <a:pt x="7740020" y="116806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5598775" y="-376883"/>
              <a:ext cx="7078867" cy="11040738"/>
            </a:xfrm>
            <a:custGeom>
              <a:rect b="b" l="l" r="r" t="t"/>
              <a:pathLst>
                <a:path extrusionOk="0" h="11040738" w="7078867">
                  <a:moveTo>
                    <a:pt x="0" y="155569"/>
                  </a:moveTo>
                  <a:cubicBezTo>
                    <a:pt x="277009" y="131352"/>
                    <a:pt x="561621" y="135541"/>
                    <a:pt x="880274" y="136129"/>
                  </a:cubicBezTo>
                  <a:cubicBezTo>
                    <a:pt x="1971782" y="136129"/>
                    <a:pt x="4522111" y="-114420"/>
                    <a:pt x="6922672" y="64302"/>
                  </a:cubicBezTo>
                  <a:cubicBezTo>
                    <a:pt x="6992683" y="4943197"/>
                    <a:pt x="6790347" y="4656380"/>
                    <a:pt x="7078867" y="10986797"/>
                  </a:cubicBezTo>
                  <a:cubicBezTo>
                    <a:pt x="3871623" y="11012709"/>
                    <a:pt x="4101196" y="11009461"/>
                    <a:pt x="174652" y="11040738"/>
                  </a:cubicBezTo>
                  <a:cubicBezTo>
                    <a:pt x="17279" y="6298698"/>
                    <a:pt x="50519" y="2143916"/>
                    <a:pt x="0" y="1555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5602721" y="-380820"/>
              <a:ext cx="7064908" cy="11044843"/>
            </a:xfrm>
            <a:custGeom>
              <a:rect b="b" l="l" r="r" t="t"/>
              <a:pathLst>
                <a:path extrusionOk="0" h="11044843" w="7064908">
                  <a:moveTo>
                    <a:pt x="7016821" y="10765531"/>
                  </a:moveTo>
                  <a:cubicBezTo>
                    <a:pt x="7074191" y="10765531"/>
                    <a:pt x="7064845" y="10771132"/>
                    <a:pt x="7063597" y="10743644"/>
                  </a:cubicBezTo>
                  <a:cubicBezTo>
                    <a:pt x="7022918" y="10743690"/>
                    <a:pt x="7008276" y="10743644"/>
                    <a:pt x="6963313" y="10743714"/>
                  </a:cubicBezTo>
                  <a:cubicBezTo>
                    <a:pt x="6965454" y="10239532"/>
                    <a:pt x="6920962" y="10316113"/>
                    <a:pt x="7043941" y="10316396"/>
                  </a:cubicBezTo>
                  <a:cubicBezTo>
                    <a:pt x="7042717" y="10289896"/>
                    <a:pt x="7049378" y="10294508"/>
                    <a:pt x="7016821" y="10294508"/>
                  </a:cubicBezTo>
                  <a:cubicBezTo>
                    <a:pt x="6941913" y="10294508"/>
                    <a:pt x="6957074" y="10361394"/>
                    <a:pt x="6950412" y="9935911"/>
                  </a:cubicBezTo>
                  <a:cubicBezTo>
                    <a:pt x="6949164" y="9855164"/>
                    <a:pt x="6932191" y="9868791"/>
                    <a:pt x="7016821" y="9868791"/>
                  </a:cubicBezTo>
                  <a:cubicBezTo>
                    <a:pt x="7028451" y="9868791"/>
                    <a:pt x="7026215" y="9873192"/>
                    <a:pt x="7025296" y="9846950"/>
                  </a:cubicBezTo>
                  <a:cubicBezTo>
                    <a:pt x="6924187" y="9846950"/>
                    <a:pt x="6951424" y="9889807"/>
                    <a:pt x="6947092" y="9614428"/>
                  </a:cubicBezTo>
                  <a:cubicBezTo>
                    <a:pt x="6943279" y="9380047"/>
                    <a:pt x="6921432" y="9418361"/>
                    <a:pt x="7011313" y="9418385"/>
                  </a:cubicBezTo>
                  <a:cubicBezTo>
                    <a:pt x="7010418" y="9389178"/>
                    <a:pt x="7022730" y="9396686"/>
                    <a:pt x="6943537" y="9396427"/>
                  </a:cubicBezTo>
                  <a:cubicBezTo>
                    <a:pt x="6938924" y="9113682"/>
                    <a:pt x="6942219" y="9304619"/>
                    <a:pt x="6937958" y="8969250"/>
                  </a:cubicBezTo>
                  <a:cubicBezTo>
                    <a:pt x="7008982" y="8969085"/>
                    <a:pt x="6998318" y="8976452"/>
                    <a:pt x="6997494" y="8947316"/>
                  </a:cubicBezTo>
                  <a:cubicBezTo>
                    <a:pt x="6926329" y="8947339"/>
                    <a:pt x="6931390" y="9019355"/>
                    <a:pt x="6929390" y="8518326"/>
                  </a:cubicBezTo>
                  <a:cubicBezTo>
                    <a:pt x="6996953" y="8519079"/>
                    <a:pt x="6985842" y="8524163"/>
                    <a:pt x="6985112" y="8496839"/>
                  </a:cubicBezTo>
                  <a:cubicBezTo>
                    <a:pt x="6920914" y="8496628"/>
                    <a:pt x="6929319" y="8498392"/>
                    <a:pt x="6929296" y="8489967"/>
                  </a:cubicBezTo>
                  <a:cubicBezTo>
                    <a:pt x="6928990" y="8389144"/>
                    <a:pt x="6928542" y="8376860"/>
                    <a:pt x="6923693" y="8069239"/>
                  </a:cubicBezTo>
                  <a:cubicBezTo>
                    <a:pt x="6983510" y="8069874"/>
                    <a:pt x="6973670" y="8075005"/>
                    <a:pt x="6972917" y="8047728"/>
                  </a:cubicBezTo>
                  <a:cubicBezTo>
                    <a:pt x="6903471" y="8047446"/>
                    <a:pt x="6924187" y="8101951"/>
                    <a:pt x="6917666" y="7686801"/>
                  </a:cubicBezTo>
                  <a:cubicBezTo>
                    <a:pt x="6916395" y="7606124"/>
                    <a:pt x="6905189" y="7620103"/>
                    <a:pt x="6960958" y="7620715"/>
                  </a:cubicBezTo>
                  <a:cubicBezTo>
                    <a:pt x="6960158" y="7592803"/>
                    <a:pt x="6969127" y="7599370"/>
                    <a:pt x="6916325" y="7598052"/>
                  </a:cubicBezTo>
                  <a:cubicBezTo>
                    <a:pt x="6910816" y="7224062"/>
                    <a:pt x="6912464" y="7317283"/>
                    <a:pt x="6906884" y="7168262"/>
                  </a:cubicBezTo>
                  <a:cubicBezTo>
                    <a:pt x="6955403" y="7167980"/>
                    <a:pt x="6947446" y="7173839"/>
                    <a:pt x="6946551" y="7146233"/>
                  </a:cubicBezTo>
                  <a:cubicBezTo>
                    <a:pt x="6896573" y="7146398"/>
                    <a:pt x="6905683" y="7166897"/>
                    <a:pt x="6903754" y="7044282"/>
                  </a:cubicBezTo>
                  <a:cubicBezTo>
                    <a:pt x="6897679" y="6655183"/>
                    <a:pt x="6886898" y="6718727"/>
                    <a:pt x="6931885" y="6718091"/>
                  </a:cubicBezTo>
                  <a:cubicBezTo>
                    <a:pt x="6930872" y="6690697"/>
                    <a:pt x="6937394" y="6695993"/>
                    <a:pt x="6899281" y="6696722"/>
                  </a:cubicBezTo>
                  <a:cubicBezTo>
                    <a:pt x="6891512" y="6216121"/>
                    <a:pt x="6880542" y="6270745"/>
                    <a:pt x="6916607" y="6270651"/>
                  </a:cubicBezTo>
                  <a:cubicBezTo>
                    <a:pt x="6915901" y="6243139"/>
                    <a:pt x="6921456" y="6248740"/>
                    <a:pt x="6891512" y="6248811"/>
                  </a:cubicBezTo>
                  <a:cubicBezTo>
                    <a:pt x="6883720" y="5765998"/>
                    <a:pt x="6876186" y="5820669"/>
                    <a:pt x="6909262" y="5820386"/>
                  </a:cubicBezTo>
                  <a:cubicBezTo>
                    <a:pt x="6909027" y="5794121"/>
                    <a:pt x="6915171" y="5798429"/>
                    <a:pt x="6885038" y="5798735"/>
                  </a:cubicBezTo>
                  <a:cubicBezTo>
                    <a:pt x="6881813" y="5581604"/>
                    <a:pt x="6885509" y="5559293"/>
                    <a:pt x="6881248" y="5371134"/>
                  </a:cubicBezTo>
                  <a:cubicBezTo>
                    <a:pt x="6913829" y="5371134"/>
                    <a:pt x="6908321" y="5376782"/>
                    <a:pt x="6908461" y="5349270"/>
                  </a:cubicBezTo>
                  <a:cubicBezTo>
                    <a:pt x="6872067" y="5349294"/>
                    <a:pt x="6879789" y="5411425"/>
                    <a:pt x="6871714" y="4956265"/>
                  </a:cubicBezTo>
                  <a:cubicBezTo>
                    <a:pt x="6870961" y="4914326"/>
                    <a:pt x="6869665" y="4919834"/>
                    <a:pt x="6875316" y="4919881"/>
                  </a:cubicBezTo>
                  <a:cubicBezTo>
                    <a:pt x="6919667" y="4920304"/>
                    <a:pt x="6912134" y="4925858"/>
                    <a:pt x="6912487" y="4898346"/>
                  </a:cubicBezTo>
                  <a:cubicBezTo>
                    <a:pt x="6860697" y="4897970"/>
                    <a:pt x="6866818" y="4938967"/>
                    <a:pt x="6868112" y="4634829"/>
                  </a:cubicBezTo>
                  <a:cubicBezTo>
                    <a:pt x="6868724" y="4438715"/>
                    <a:pt x="6851680" y="4470981"/>
                    <a:pt x="6918984" y="4469592"/>
                  </a:cubicBezTo>
                  <a:cubicBezTo>
                    <a:pt x="6919432" y="4442198"/>
                    <a:pt x="6928165" y="4447305"/>
                    <a:pt x="6875151" y="4448835"/>
                  </a:cubicBezTo>
                  <a:cubicBezTo>
                    <a:pt x="6862557" y="4449188"/>
                    <a:pt x="6867688" y="4499387"/>
                    <a:pt x="6857495" y="4020740"/>
                  </a:cubicBezTo>
                  <a:cubicBezTo>
                    <a:pt x="6877199" y="4020387"/>
                    <a:pt x="6900175" y="4019940"/>
                    <a:pt x="6926117" y="4019634"/>
                  </a:cubicBezTo>
                  <a:cubicBezTo>
                    <a:pt x="6926517" y="3992263"/>
                    <a:pt x="6936664" y="3997417"/>
                    <a:pt x="6875245" y="3998570"/>
                  </a:cubicBezTo>
                  <a:cubicBezTo>
                    <a:pt x="6853729" y="3998947"/>
                    <a:pt x="6857072" y="4000924"/>
                    <a:pt x="6856906" y="3992639"/>
                  </a:cubicBezTo>
                  <a:cubicBezTo>
                    <a:pt x="6846501" y="3517969"/>
                    <a:pt x="6843087" y="3571581"/>
                    <a:pt x="6875339" y="3571911"/>
                  </a:cubicBezTo>
                  <a:cubicBezTo>
                    <a:pt x="6942855" y="3572734"/>
                    <a:pt x="6931438" y="3577959"/>
                    <a:pt x="6931650" y="3550588"/>
                  </a:cubicBezTo>
                  <a:cubicBezTo>
                    <a:pt x="6899587" y="3550353"/>
                    <a:pt x="6869854" y="3549976"/>
                    <a:pt x="6850079" y="3549765"/>
                  </a:cubicBezTo>
                  <a:cubicBezTo>
                    <a:pt x="6849279" y="3496835"/>
                    <a:pt x="6844383" y="3123223"/>
                    <a:pt x="6844359" y="3121575"/>
                  </a:cubicBezTo>
                  <a:cubicBezTo>
                    <a:pt x="6884402" y="3121434"/>
                    <a:pt x="6904342" y="3121317"/>
                    <a:pt x="6932709" y="3121246"/>
                  </a:cubicBezTo>
                  <a:cubicBezTo>
                    <a:pt x="6932615" y="3093710"/>
                    <a:pt x="6944339" y="3099288"/>
                    <a:pt x="6875362" y="3099570"/>
                  </a:cubicBezTo>
                  <a:cubicBezTo>
                    <a:pt x="6829504" y="3099759"/>
                    <a:pt x="6848526" y="3159984"/>
                    <a:pt x="6839086" y="2708213"/>
                  </a:cubicBezTo>
                  <a:cubicBezTo>
                    <a:pt x="6838168" y="2663968"/>
                    <a:pt x="6828774" y="2671052"/>
                    <a:pt x="6875245" y="2671923"/>
                  </a:cubicBezTo>
                  <a:cubicBezTo>
                    <a:pt x="6938264" y="2673099"/>
                    <a:pt x="6927836" y="2678300"/>
                    <a:pt x="6927295" y="2650906"/>
                  </a:cubicBezTo>
                  <a:cubicBezTo>
                    <a:pt x="6892148" y="2650483"/>
                    <a:pt x="6871596" y="2649918"/>
                    <a:pt x="6837908" y="2649424"/>
                  </a:cubicBezTo>
                  <a:cubicBezTo>
                    <a:pt x="6830234" y="2246675"/>
                    <a:pt x="6830140" y="2230436"/>
                    <a:pt x="6829999" y="2220717"/>
                  </a:cubicBezTo>
                  <a:cubicBezTo>
                    <a:pt x="6860697" y="2221211"/>
                    <a:pt x="6884874" y="2221893"/>
                    <a:pt x="6915289" y="2222387"/>
                  </a:cubicBezTo>
                  <a:cubicBezTo>
                    <a:pt x="6914276" y="2194734"/>
                    <a:pt x="6923128" y="2200736"/>
                    <a:pt x="6875598" y="2199700"/>
                  </a:cubicBezTo>
                  <a:cubicBezTo>
                    <a:pt x="6812131" y="2198335"/>
                    <a:pt x="6831717" y="2265479"/>
                    <a:pt x="6823666" y="1771134"/>
                  </a:cubicBezTo>
                  <a:cubicBezTo>
                    <a:pt x="6857283" y="1771770"/>
                    <a:pt x="6877929" y="1772523"/>
                    <a:pt x="6906696" y="1773205"/>
                  </a:cubicBezTo>
                  <a:cubicBezTo>
                    <a:pt x="6906531" y="1745623"/>
                    <a:pt x="6912770" y="1751530"/>
                    <a:pt x="6875668" y="1750518"/>
                  </a:cubicBezTo>
                  <a:cubicBezTo>
                    <a:pt x="6801914" y="1748400"/>
                    <a:pt x="6824325" y="1814603"/>
                    <a:pt x="6814321" y="1321270"/>
                  </a:cubicBezTo>
                  <a:cubicBezTo>
                    <a:pt x="6851915" y="1321905"/>
                    <a:pt x="6871125" y="1322752"/>
                    <a:pt x="6908155" y="1323647"/>
                  </a:cubicBezTo>
                  <a:cubicBezTo>
                    <a:pt x="6908485" y="1296041"/>
                    <a:pt x="6914700" y="1302042"/>
                    <a:pt x="6875668" y="1300865"/>
                  </a:cubicBezTo>
                  <a:cubicBezTo>
                    <a:pt x="6801561" y="1298747"/>
                    <a:pt x="6813991" y="1309032"/>
                    <a:pt x="6813285" y="1263586"/>
                  </a:cubicBezTo>
                  <a:cubicBezTo>
                    <a:pt x="6806011" y="795577"/>
                    <a:pt x="6793040" y="872158"/>
                    <a:pt x="6875457" y="871946"/>
                  </a:cubicBezTo>
                  <a:cubicBezTo>
                    <a:pt x="6922774" y="871805"/>
                    <a:pt x="6914817" y="877524"/>
                    <a:pt x="6915241" y="849989"/>
                  </a:cubicBezTo>
                  <a:cubicBezTo>
                    <a:pt x="6877411" y="850059"/>
                    <a:pt x="6854576" y="850177"/>
                    <a:pt x="6808576" y="850224"/>
                  </a:cubicBezTo>
                  <a:cubicBezTo>
                    <a:pt x="6805187" y="680492"/>
                    <a:pt x="6803256" y="672114"/>
                    <a:pt x="6802526" y="422906"/>
                  </a:cubicBezTo>
                  <a:cubicBezTo>
                    <a:pt x="6853234" y="423188"/>
                    <a:pt x="6872279" y="423682"/>
                    <a:pt x="6919902" y="424106"/>
                  </a:cubicBezTo>
                  <a:cubicBezTo>
                    <a:pt x="6920044" y="396476"/>
                    <a:pt x="6928919" y="402407"/>
                    <a:pt x="6875574" y="401724"/>
                  </a:cubicBezTo>
                  <a:cubicBezTo>
                    <a:pt x="6779056" y="400571"/>
                    <a:pt x="6803962" y="463291"/>
                    <a:pt x="6797253" y="60307"/>
                  </a:cubicBezTo>
                  <a:cubicBezTo>
                    <a:pt x="6766720" y="58189"/>
                    <a:pt x="6780916" y="15874"/>
                    <a:pt x="6783152" y="400924"/>
                  </a:cubicBezTo>
                  <a:cubicBezTo>
                    <a:pt x="6744568" y="400783"/>
                    <a:pt x="6463464" y="399630"/>
                    <a:pt x="6407624" y="399818"/>
                  </a:cubicBezTo>
                  <a:cubicBezTo>
                    <a:pt x="6398584" y="-3754"/>
                    <a:pt x="6418500" y="36773"/>
                    <a:pt x="6385213" y="35055"/>
                  </a:cubicBezTo>
                  <a:cubicBezTo>
                    <a:pt x="6389474" y="467127"/>
                    <a:pt x="6412120" y="399300"/>
                    <a:pt x="6310069" y="400736"/>
                  </a:cubicBezTo>
                  <a:cubicBezTo>
                    <a:pt x="6204511" y="402219"/>
                    <a:pt x="6202392" y="401466"/>
                    <a:pt x="6027787" y="401913"/>
                  </a:cubicBezTo>
                  <a:cubicBezTo>
                    <a:pt x="6013898" y="401936"/>
                    <a:pt x="6017311" y="417304"/>
                    <a:pt x="6015476" y="300008"/>
                  </a:cubicBezTo>
                  <a:cubicBezTo>
                    <a:pt x="6010650" y="-19499"/>
                    <a:pt x="6019313" y="18110"/>
                    <a:pt x="5991911" y="17121"/>
                  </a:cubicBezTo>
                  <a:cubicBezTo>
                    <a:pt x="5995372" y="246396"/>
                    <a:pt x="5996478" y="325072"/>
                    <a:pt x="5997937" y="401983"/>
                  </a:cubicBezTo>
                  <a:cubicBezTo>
                    <a:pt x="5910105" y="402148"/>
                    <a:pt x="5888801" y="402077"/>
                    <a:pt x="5624669" y="401889"/>
                  </a:cubicBezTo>
                  <a:cubicBezTo>
                    <a:pt x="5615064" y="-37691"/>
                    <a:pt x="5630036" y="7025"/>
                    <a:pt x="5599386" y="6390"/>
                  </a:cubicBezTo>
                  <a:cubicBezTo>
                    <a:pt x="5605907" y="433873"/>
                    <a:pt x="5605742" y="401866"/>
                    <a:pt x="5604071" y="401866"/>
                  </a:cubicBezTo>
                  <a:cubicBezTo>
                    <a:pt x="5461553" y="401866"/>
                    <a:pt x="5463106" y="399748"/>
                    <a:pt x="5321624" y="399748"/>
                  </a:cubicBezTo>
                  <a:cubicBezTo>
                    <a:pt x="5203495" y="399748"/>
                    <a:pt x="5234710" y="476565"/>
                    <a:pt x="5227507" y="1753"/>
                  </a:cubicBezTo>
                  <a:cubicBezTo>
                    <a:pt x="5201282" y="1589"/>
                    <a:pt x="5206296" y="-48658"/>
                    <a:pt x="5213570" y="400712"/>
                  </a:cubicBezTo>
                  <a:cubicBezTo>
                    <a:pt x="5015189" y="404760"/>
                    <a:pt x="5031079" y="403136"/>
                    <a:pt x="4840584" y="401654"/>
                  </a:cubicBezTo>
                  <a:cubicBezTo>
                    <a:pt x="4831450" y="-46234"/>
                    <a:pt x="4842091" y="1753"/>
                    <a:pt x="4813677" y="2012"/>
                  </a:cubicBezTo>
                  <a:cubicBezTo>
                    <a:pt x="4821422" y="469528"/>
                    <a:pt x="4845010" y="401371"/>
                    <a:pt x="4756825" y="401371"/>
                  </a:cubicBezTo>
                  <a:cubicBezTo>
                    <a:pt x="4392526" y="401371"/>
                    <a:pt x="4448648" y="433449"/>
                    <a:pt x="4446553" y="299961"/>
                  </a:cubicBezTo>
                  <a:cubicBezTo>
                    <a:pt x="4444105" y="142679"/>
                    <a:pt x="4443234" y="148068"/>
                    <a:pt x="4440903" y="7990"/>
                  </a:cubicBezTo>
                  <a:cubicBezTo>
                    <a:pt x="4413313" y="8602"/>
                    <a:pt x="4420540" y="-41362"/>
                    <a:pt x="4429015" y="402430"/>
                  </a:cubicBezTo>
                  <a:cubicBezTo>
                    <a:pt x="4334238" y="401960"/>
                    <a:pt x="4228303" y="397629"/>
                    <a:pt x="4055958" y="401324"/>
                  </a:cubicBezTo>
                  <a:cubicBezTo>
                    <a:pt x="4054828" y="271343"/>
                    <a:pt x="4050944" y="105212"/>
                    <a:pt x="4049508" y="18275"/>
                  </a:cubicBezTo>
                  <a:cubicBezTo>
                    <a:pt x="4017963" y="19240"/>
                    <a:pt x="4033218" y="-23782"/>
                    <a:pt x="4036678" y="401724"/>
                  </a:cubicBezTo>
                  <a:cubicBezTo>
                    <a:pt x="3868524" y="405208"/>
                    <a:pt x="3784482" y="400995"/>
                    <a:pt x="3661244" y="400571"/>
                  </a:cubicBezTo>
                  <a:cubicBezTo>
                    <a:pt x="3656748" y="200127"/>
                    <a:pt x="3658772" y="166472"/>
                    <a:pt x="3657124" y="31124"/>
                  </a:cubicBezTo>
                  <a:cubicBezTo>
                    <a:pt x="3631017" y="32019"/>
                    <a:pt x="3638197" y="12556"/>
                    <a:pt x="3638598" y="139596"/>
                  </a:cubicBezTo>
                  <a:cubicBezTo>
                    <a:pt x="3638880" y="230063"/>
                    <a:pt x="3640198" y="321001"/>
                    <a:pt x="3641964" y="400548"/>
                  </a:cubicBezTo>
                  <a:cubicBezTo>
                    <a:pt x="3624779" y="400524"/>
                    <a:pt x="3356457" y="400383"/>
                    <a:pt x="3344922" y="400359"/>
                  </a:cubicBezTo>
                  <a:cubicBezTo>
                    <a:pt x="3243742" y="400359"/>
                    <a:pt x="3270296" y="462256"/>
                    <a:pt x="3266553" y="45316"/>
                  </a:cubicBezTo>
                  <a:cubicBezTo>
                    <a:pt x="3240517" y="46304"/>
                    <a:pt x="3247744" y="29218"/>
                    <a:pt x="3247508" y="139525"/>
                  </a:cubicBezTo>
                  <a:cubicBezTo>
                    <a:pt x="3247320" y="227803"/>
                    <a:pt x="3248474" y="314717"/>
                    <a:pt x="3250522" y="400665"/>
                  </a:cubicBezTo>
                  <a:cubicBezTo>
                    <a:pt x="2886788" y="403442"/>
                    <a:pt x="3242259" y="400501"/>
                    <a:pt x="2878525" y="402854"/>
                  </a:cubicBezTo>
                  <a:cubicBezTo>
                    <a:pt x="2877748" y="328485"/>
                    <a:pt x="2876453" y="257481"/>
                    <a:pt x="2873252" y="60872"/>
                  </a:cubicBezTo>
                  <a:cubicBezTo>
                    <a:pt x="2846274" y="61978"/>
                    <a:pt x="2853406" y="26159"/>
                    <a:pt x="2857879" y="300314"/>
                  </a:cubicBezTo>
                  <a:cubicBezTo>
                    <a:pt x="2859951" y="431778"/>
                    <a:pt x="2933541" y="403466"/>
                    <a:pt x="2497794" y="403466"/>
                  </a:cubicBezTo>
                  <a:cubicBezTo>
                    <a:pt x="2481904" y="403466"/>
                    <a:pt x="2490190" y="442439"/>
                    <a:pt x="2480067" y="77535"/>
                  </a:cubicBezTo>
                  <a:cubicBezTo>
                    <a:pt x="2448287" y="78900"/>
                    <a:pt x="2465496" y="30913"/>
                    <a:pt x="2468038" y="403395"/>
                  </a:cubicBezTo>
                  <a:cubicBezTo>
                    <a:pt x="2348002" y="402783"/>
                    <a:pt x="2269586" y="395841"/>
                    <a:pt x="2092651" y="400618"/>
                  </a:cubicBezTo>
                  <a:cubicBezTo>
                    <a:pt x="2091168" y="331191"/>
                    <a:pt x="2091121" y="306056"/>
                    <a:pt x="2087213" y="95115"/>
                  </a:cubicBezTo>
                  <a:cubicBezTo>
                    <a:pt x="2061859" y="96292"/>
                    <a:pt x="2065908" y="48352"/>
                    <a:pt x="2073347" y="401160"/>
                  </a:cubicBezTo>
                  <a:cubicBezTo>
                    <a:pt x="1981396" y="403819"/>
                    <a:pt x="1885348" y="403466"/>
                    <a:pt x="1792101" y="402313"/>
                  </a:cubicBezTo>
                  <a:cubicBezTo>
                    <a:pt x="1673572" y="400971"/>
                    <a:pt x="1698690" y="457125"/>
                    <a:pt x="1697207" y="113355"/>
                  </a:cubicBezTo>
                  <a:cubicBezTo>
                    <a:pt x="1674066" y="114461"/>
                    <a:pt x="1674066" y="69533"/>
                    <a:pt x="1681364" y="401513"/>
                  </a:cubicBezTo>
                  <a:cubicBezTo>
                    <a:pt x="1660765" y="401466"/>
                    <a:pt x="1672724" y="401489"/>
                    <a:pt x="1368549" y="401419"/>
                  </a:cubicBezTo>
                  <a:cubicBezTo>
                    <a:pt x="1287285" y="401419"/>
                    <a:pt x="1307507" y="449311"/>
                    <a:pt x="1303011" y="132182"/>
                  </a:cubicBezTo>
                  <a:cubicBezTo>
                    <a:pt x="1274973" y="133430"/>
                    <a:pt x="1282459" y="92338"/>
                    <a:pt x="1287827" y="401207"/>
                  </a:cubicBezTo>
                  <a:cubicBezTo>
                    <a:pt x="1187541" y="400618"/>
                    <a:pt x="1173299" y="399253"/>
                    <a:pt x="915523" y="400571"/>
                  </a:cubicBezTo>
                  <a:cubicBezTo>
                    <a:pt x="913640" y="335216"/>
                    <a:pt x="912086" y="240112"/>
                    <a:pt x="912181" y="139831"/>
                  </a:cubicBezTo>
                  <a:cubicBezTo>
                    <a:pt x="887769" y="139878"/>
                    <a:pt x="891182" y="115708"/>
                    <a:pt x="894077" y="300337"/>
                  </a:cubicBezTo>
                  <a:cubicBezTo>
                    <a:pt x="896031" y="426436"/>
                    <a:pt x="915571" y="400807"/>
                    <a:pt x="803962" y="400807"/>
                  </a:cubicBezTo>
                  <a:cubicBezTo>
                    <a:pt x="664104" y="400807"/>
                    <a:pt x="663092" y="402925"/>
                    <a:pt x="524552" y="402948"/>
                  </a:cubicBezTo>
                  <a:cubicBezTo>
                    <a:pt x="522316" y="288311"/>
                    <a:pt x="522575" y="261576"/>
                    <a:pt x="519538" y="139760"/>
                  </a:cubicBezTo>
                  <a:cubicBezTo>
                    <a:pt x="492866" y="139878"/>
                    <a:pt x="499528" y="105894"/>
                    <a:pt x="505249" y="402925"/>
                  </a:cubicBezTo>
                  <a:cubicBezTo>
                    <a:pt x="503554" y="402925"/>
                    <a:pt x="132428" y="400265"/>
                    <a:pt x="130733" y="400242"/>
                  </a:cubicBezTo>
                  <a:cubicBezTo>
                    <a:pt x="128849" y="335686"/>
                    <a:pt x="127743" y="252633"/>
                    <a:pt x="126354" y="150304"/>
                  </a:cubicBezTo>
                  <a:cubicBezTo>
                    <a:pt x="100694" y="151787"/>
                    <a:pt x="106603" y="129923"/>
                    <a:pt x="109287" y="300314"/>
                  </a:cubicBezTo>
                  <a:cubicBezTo>
                    <a:pt x="111076" y="414927"/>
                    <a:pt x="116278" y="400053"/>
                    <a:pt x="98528" y="399771"/>
                  </a:cubicBezTo>
                  <a:cubicBezTo>
                    <a:pt x="-17059" y="398053"/>
                    <a:pt x="738" y="392005"/>
                    <a:pt x="1303" y="420717"/>
                  </a:cubicBezTo>
                  <a:cubicBezTo>
                    <a:pt x="51187" y="420905"/>
                    <a:pt x="78683" y="421399"/>
                    <a:pt x="112112" y="421870"/>
                  </a:cubicBezTo>
                  <a:cubicBezTo>
                    <a:pt x="120280" y="672679"/>
                    <a:pt x="118209" y="684328"/>
                    <a:pt x="119904" y="851824"/>
                  </a:cubicBezTo>
                  <a:cubicBezTo>
                    <a:pt x="85534" y="852154"/>
                    <a:pt x="57896" y="852507"/>
                    <a:pt x="8248" y="852672"/>
                  </a:cubicBezTo>
                  <a:cubicBezTo>
                    <a:pt x="8601" y="881266"/>
                    <a:pt x="-8160" y="875030"/>
                    <a:pt x="98481" y="873900"/>
                  </a:cubicBezTo>
                  <a:cubicBezTo>
                    <a:pt x="130003" y="873594"/>
                    <a:pt x="118162" y="814287"/>
                    <a:pt x="125295" y="1263845"/>
                  </a:cubicBezTo>
                  <a:cubicBezTo>
                    <a:pt x="126048" y="1311715"/>
                    <a:pt x="147047" y="1299759"/>
                    <a:pt x="12485" y="1299688"/>
                  </a:cubicBezTo>
                  <a:cubicBezTo>
                    <a:pt x="12674" y="1328824"/>
                    <a:pt x="-7948" y="1321529"/>
                    <a:pt x="126260" y="1321599"/>
                  </a:cubicBezTo>
                  <a:cubicBezTo>
                    <a:pt x="128167" y="1428470"/>
                    <a:pt x="132757" y="1580198"/>
                    <a:pt x="133016" y="1750189"/>
                  </a:cubicBezTo>
                  <a:cubicBezTo>
                    <a:pt x="93726" y="1750353"/>
                    <a:pt x="63311" y="1750612"/>
                    <a:pt x="14745" y="1750730"/>
                  </a:cubicBezTo>
                  <a:cubicBezTo>
                    <a:pt x="14840" y="1779254"/>
                    <a:pt x="-933" y="1772805"/>
                    <a:pt x="98434" y="1772264"/>
                  </a:cubicBezTo>
                  <a:cubicBezTo>
                    <a:pt x="147000" y="1772005"/>
                    <a:pt x="131698" y="1705685"/>
                    <a:pt x="139631" y="2199653"/>
                  </a:cubicBezTo>
                  <a:cubicBezTo>
                    <a:pt x="97069" y="2199865"/>
                    <a:pt x="66042" y="2200194"/>
                    <a:pt x="16111" y="2200359"/>
                  </a:cubicBezTo>
                  <a:cubicBezTo>
                    <a:pt x="16181" y="2229377"/>
                    <a:pt x="1280" y="2222458"/>
                    <a:pt x="98434" y="2221823"/>
                  </a:cubicBezTo>
                  <a:cubicBezTo>
                    <a:pt x="157122" y="2221423"/>
                    <a:pt x="139914" y="2171153"/>
                    <a:pt x="145822" y="2548013"/>
                  </a:cubicBezTo>
                  <a:cubicBezTo>
                    <a:pt x="147706" y="2668134"/>
                    <a:pt x="160912" y="2647588"/>
                    <a:pt x="98222" y="2648765"/>
                  </a:cubicBezTo>
                  <a:cubicBezTo>
                    <a:pt x="2834" y="2650553"/>
                    <a:pt x="17547" y="2642363"/>
                    <a:pt x="17688" y="2671782"/>
                  </a:cubicBezTo>
                  <a:cubicBezTo>
                    <a:pt x="75576" y="2671358"/>
                    <a:pt x="99752" y="2670464"/>
                    <a:pt x="148412" y="2669828"/>
                  </a:cubicBezTo>
                  <a:cubicBezTo>
                    <a:pt x="153991" y="2865872"/>
                    <a:pt x="152014" y="2776087"/>
                    <a:pt x="156463" y="3098276"/>
                  </a:cubicBezTo>
                  <a:cubicBezTo>
                    <a:pt x="109734" y="3098959"/>
                    <a:pt x="78424" y="3100347"/>
                    <a:pt x="20654" y="3100959"/>
                  </a:cubicBezTo>
                  <a:cubicBezTo>
                    <a:pt x="20890" y="3127836"/>
                    <a:pt x="5094" y="3123741"/>
                    <a:pt x="98575" y="3121364"/>
                  </a:cubicBezTo>
                  <a:cubicBezTo>
                    <a:pt x="177885" y="3119434"/>
                    <a:pt x="156510" y="3054149"/>
                    <a:pt x="163478" y="3548188"/>
                  </a:cubicBezTo>
                  <a:cubicBezTo>
                    <a:pt x="105591" y="3547905"/>
                    <a:pt x="88406" y="3547435"/>
                    <a:pt x="26351" y="3547199"/>
                  </a:cubicBezTo>
                  <a:cubicBezTo>
                    <a:pt x="26798" y="3576123"/>
                    <a:pt x="13356" y="3568781"/>
                    <a:pt x="98269" y="3569604"/>
                  </a:cubicBezTo>
                  <a:cubicBezTo>
                    <a:pt x="180475" y="3570357"/>
                    <a:pt x="163831" y="3549553"/>
                    <a:pt x="164726" y="3671721"/>
                  </a:cubicBezTo>
                  <a:cubicBezTo>
                    <a:pt x="167598" y="4064514"/>
                    <a:pt x="200250" y="3998876"/>
                    <a:pt x="98364" y="3999135"/>
                  </a:cubicBezTo>
                  <a:cubicBezTo>
                    <a:pt x="24256" y="3999253"/>
                    <a:pt x="35485" y="3991980"/>
                    <a:pt x="36215" y="4021093"/>
                  </a:cubicBezTo>
                  <a:cubicBezTo>
                    <a:pt x="73787" y="4021046"/>
                    <a:pt x="108015" y="4020952"/>
                    <a:pt x="170235" y="4020881"/>
                  </a:cubicBezTo>
                  <a:cubicBezTo>
                    <a:pt x="181393" y="4534689"/>
                    <a:pt x="191634" y="4449941"/>
                    <a:pt x="98458" y="4449070"/>
                  </a:cubicBezTo>
                  <a:cubicBezTo>
                    <a:pt x="37580" y="4448505"/>
                    <a:pt x="47585" y="4443069"/>
                    <a:pt x="48386" y="4470510"/>
                  </a:cubicBezTo>
                  <a:cubicBezTo>
                    <a:pt x="95939" y="4470816"/>
                    <a:pt x="121410" y="4471263"/>
                    <a:pt x="175013" y="4471475"/>
                  </a:cubicBezTo>
                  <a:cubicBezTo>
                    <a:pt x="175037" y="4472369"/>
                    <a:pt x="180145" y="4681945"/>
                    <a:pt x="184453" y="4899994"/>
                  </a:cubicBezTo>
                  <a:cubicBezTo>
                    <a:pt x="127437" y="4899547"/>
                    <a:pt x="102931" y="4898511"/>
                    <a:pt x="58555" y="4897758"/>
                  </a:cubicBezTo>
                  <a:cubicBezTo>
                    <a:pt x="59050" y="4925411"/>
                    <a:pt x="50952" y="4919410"/>
                    <a:pt x="98175" y="4920469"/>
                  </a:cubicBezTo>
                  <a:cubicBezTo>
                    <a:pt x="208889" y="4923011"/>
                    <a:pt x="184383" y="4843134"/>
                    <a:pt x="192387" y="5350070"/>
                  </a:cubicBezTo>
                  <a:cubicBezTo>
                    <a:pt x="137818" y="5349953"/>
                    <a:pt x="116749" y="5349670"/>
                    <a:pt x="64982" y="5349388"/>
                  </a:cubicBezTo>
                  <a:cubicBezTo>
                    <a:pt x="65288" y="5376970"/>
                    <a:pt x="58579" y="5371228"/>
                    <a:pt x="98293" y="5371487"/>
                  </a:cubicBezTo>
                  <a:cubicBezTo>
                    <a:pt x="229205" y="5372381"/>
                    <a:pt x="187396" y="5306154"/>
                    <a:pt x="194694" y="5759479"/>
                  </a:cubicBezTo>
                  <a:cubicBezTo>
                    <a:pt x="195447" y="5808572"/>
                    <a:pt x="218894" y="5796287"/>
                    <a:pt x="68631" y="5796334"/>
                  </a:cubicBezTo>
                  <a:cubicBezTo>
                    <a:pt x="68796" y="5825470"/>
                    <a:pt x="45773" y="5818174"/>
                    <a:pt x="195612" y="5818150"/>
                  </a:cubicBezTo>
                  <a:cubicBezTo>
                    <a:pt x="195659" y="5820433"/>
                    <a:pt x="200697" y="6135374"/>
                    <a:pt x="203404" y="6249917"/>
                  </a:cubicBezTo>
                  <a:cubicBezTo>
                    <a:pt x="140314" y="6249587"/>
                    <a:pt x="107780" y="6248387"/>
                    <a:pt x="70397" y="6247587"/>
                  </a:cubicBezTo>
                  <a:cubicBezTo>
                    <a:pt x="70467" y="6273875"/>
                    <a:pt x="43654" y="6270981"/>
                    <a:pt x="203922" y="6271781"/>
                  </a:cubicBezTo>
                  <a:cubicBezTo>
                    <a:pt x="203969" y="6273875"/>
                    <a:pt x="212326" y="6696463"/>
                    <a:pt x="212350" y="6698181"/>
                  </a:cubicBezTo>
                  <a:cubicBezTo>
                    <a:pt x="143045" y="6698299"/>
                    <a:pt x="112229" y="6698817"/>
                    <a:pt x="71385" y="6699193"/>
                  </a:cubicBezTo>
                  <a:cubicBezTo>
                    <a:pt x="71432" y="6726681"/>
                    <a:pt x="65924" y="6721127"/>
                    <a:pt x="98481" y="6720775"/>
                  </a:cubicBezTo>
                  <a:cubicBezTo>
                    <a:pt x="225227" y="6719409"/>
                    <a:pt x="212703" y="6719057"/>
                    <a:pt x="212773" y="6723199"/>
                  </a:cubicBezTo>
                  <a:cubicBezTo>
                    <a:pt x="215080" y="6870149"/>
                    <a:pt x="219483" y="7019546"/>
                    <a:pt x="220001" y="7146210"/>
                  </a:cubicBezTo>
                  <a:cubicBezTo>
                    <a:pt x="43583" y="7146375"/>
                    <a:pt x="72515" y="7141833"/>
                    <a:pt x="72610" y="7169062"/>
                  </a:cubicBezTo>
                  <a:cubicBezTo>
                    <a:pt x="114748" y="7168686"/>
                    <a:pt x="145257" y="7168144"/>
                    <a:pt x="220071" y="7168050"/>
                  </a:cubicBezTo>
                  <a:cubicBezTo>
                    <a:pt x="220424" y="7436745"/>
                    <a:pt x="223791" y="7470000"/>
                    <a:pt x="226733" y="7594521"/>
                  </a:cubicBezTo>
                  <a:cubicBezTo>
                    <a:pt x="151378" y="7594592"/>
                    <a:pt x="120327" y="7595274"/>
                    <a:pt x="75058" y="7595886"/>
                  </a:cubicBezTo>
                  <a:cubicBezTo>
                    <a:pt x="75270" y="7622151"/>
                    <a:pt x="69314" y="7617844"/>
                    <a:pt x="98505" y="7617421"/>
                  </a:cubicBezTo>
                  <a:cubicBezTo>
                    <a:pt x="266706" y="7614926"/>
                    <a:pt x="223461" y="7537591"/>
                    <a:pt x="230806" y="8008495"/>
                  </a:cubicBezTo>
                  <a:cubicBezTo>
                    <a:pt x="231606" y="8059942"/>
                    <a:pt x="256772" y="8047092"/>
                    <a:pt x="98340" y="8047540"/>
                  </a:cubicBezTo>
                  <a:cubicBezTo>
                    <a:pt x="75952" y="8047587"/>
                    <a:pt x="79790" y="8041962"/>
                    <a:pt x="80190" y="8069474"/>
                  </a:cubicBezTo>
                  <a:cubicBezTo>
                    <a:pt x="119645" y="8069403"/>
                    <a:pt x="147423" y="8069239"/>
                    <a:pt x="231724" y="8069239"/>
                  </a:cubicBezTo>
                  <a:cubicBezTo>
                    <a:pt x="232925" y="8155987"/>
                    <a:pt x="234196" y="8320282"/>
                    <a:pt x="238151" y="8494227"/>
                  </a:cubicBezTo>
                  <a:cubicBezTo>
                    <a:pt x="164255" y="8494250"/>
                    <a:pt x="135041" y="8494956"/>
                    <a:pt x="88217" y="8495898"/>
                  </a:cubicBezTo>
                  <a:cubicBezTo>
                    <a:pt x="88947" y="8526728"/>
                    <a:pt x="65100" y="8516091"/>
                    <a:pt x="238598" y="8516067"/>
                  </a:cubicBezTo>
                  <a:cubicBezTo>
                    <a:pt x="238645" y="8517832"/>
                    <a:pt x="246979" y="8945174"/>
                    <a:pt x="247026" y="8947127"/>
                  </a:cubicBezTo>
                  <a:cubicBezTo>
                    <a:pt x="184430" y="8947198"/>
                    <a:pt x="149401" y="8946633"/>
                    <a:pt x="101024" y="8945527"/>
                  </a:cubicBezTo>
                  <a:cubicBezTo>
                    <a:pt x="101918" y="8972709"/>
                    <a:pt x="77812" y="8968991"/>
                    <a:pt x="239563" y="8968991"/>
                  </a:cubicBezTo>
                  <a:cubicBezTo>
                    <a:pt x="248815" y="8968991"/>
                    <a:pt x="247379" y="8968026"/>
                    <a:pt x="247426" y="8972027"/>
                  </a:cubicBezTo>
                  <a:cubicBezTo>
                    <a:pt x="254771" y="9448556"/>
                    <a:pt x="259149" y="9397298"/>
                    <a:pt x="239563" y="9397298"/>
                  </a:cubicBezTo>
                  <a:cubicBezTo>
                    <a:pt x="94785" y="9397298"/>
                    <a:pt x="115807" y="9391084"/>
                    <a:pt x="116749" y="9419303"/>
                  </a:cubicBezTo>
                  <a:cubicBezTo>
                    <a:pt x="153214" y="9419209"/>
                    <a:pt x="186054" y="9419161"/>
                    <a:pt x="254347" y="9419161"/>
                  </a:cubicBezTo>
                  <a:cubicBezTo>
                    <a:pt x="261245" y="9718663"/>
                    <a:pt x="259314" y="9721323"/>
                    <a:pt x="260468" y="9843679"/>
                  </a:cubicBezTo>
                  <a:cubicBezTo>
                    <a:pt x="204558" y="9843514"/>
                    <a:pt x="164020" y="9843914"/>
                    <a:pt x="130874" y="9844503"/>
                  </a:cubicBezTo>
                  <a:cubicBezTo>
                    <a:pt x="131839" y="9873262"/>
                    <a:pt x="112724" y="9865496"/>
                    <a:pt x="239587" y="9865496"/>
                  </a:cubicBezTo>
                  <a:cubicBezTo>
                    <a:pt x="268589" y="9865496"/>
                    <a:pt x="260162" y="9816191"/>
                    <a:pt x="267059" y="10257442"/>
                  </a:cubicBezTo>
                  <a:cubicBezTo>
                    <a:pt x="267813" y="10304134"/>
                    <a:pt x="274969" y="10296156"/>
                    <a:pt x="239587" y="10296156"/>
                  </a:cubicBezTo>
                  <a:cubicBezTo>
                    <a:pt x="127201" y="10296156"/>
                    <a:pt x="145587" y="10287636"/>
                    <a:pt x="146576" y="10317408"/>
                  </a:cubicBezTo>
                  <a:cubicBezTo>
                    <a:pt x="186360" y="10317996"/>
                    <a:pt x="227887" y="10318090"/>
                    <a:pt x="268072" y="10317973"/>
                  </a:cubicBezTo>
                  <a:cubicBezTo>
                    <a:pt x="276193" y="10813094"/>
                    <a:pt x="287752" y="10747009"/>
                    <a:pt x="239587" y="10747009"/>
                  </a:cubicBezTo>
                  <a:cubicBezTo>
                    <a:pt x="146034" y="10747009"/>
                    <a:pt x="160606" y="10739902"/>
                    <a:pt x="161548" y="10768896"/>
                  </a:cubicBezTo>
                  <a:cubicBezTo>
                    <a:pt x="201168" y="10768826"/>
                    <a:pt x="235891" y="10768849"/>
                    <a:pt x="273886" y="10768849"/>
                  </a:cubicBezTo>
                  <a:cubicBezTo>
                    <a:pt x="274192" y="10845619"/>
                    <a:pt x="275793" y="10939122"/>
                    <a:pt x="277629" y="11043710"/>
                  </a:cubicBezTo>
                  <a:cubicBezTo>
                    <a:pt x="307503" y="11043475"/>
                    <a:pt x="294438" y="11079083"/>
                    <a:pt x="293166" y="10768849"/>
                  </a:cubicBezTo>
                  <a:lnTo>
                    <a:pt x="665823" y="10768873"/>
                  </a:lnTo>
                  <a:cubicBezTo>
                    <a:pt x="667423" y="10882734"/>
                    <a:pt x="668436" y="10960327"/>
                    <a:pt x="671237" y="11040580"/>
                  </a:cubicBezTo>
                  <a:cubicBezTo>
                    <a:pt x="699486" y="11040345"/>
                    <a:pt x="689387" y="11077388"/>
                    <a:pt x="685126" y="10768873"/>
                  </a:cubicBezTo>
                  <a:cubicBezTo>
                    <a:pt x="1002532" y="10768896"/>
                    <a:pt x="916347" y="10766072"/>
                    <a:pt x="1059336" y="10765554"/>
                  </a:cubicBezTo>
                  <a:cubicBezTo>
                    <a:pt x="1061832" y="10869130"/>
                    <a:pt x="1062091" y="10925661"/>
                    <a:pt x="1064445" y="11037473"/>
                  </a:cubicBezTo>
                  <a:cubicBezTo>
                    <a:pt x="1090269" y="11037261"/>
                    <a:pt x="1083748" y="11058890"/>
                    <a:pt x="1081253" y="10900313"/>
                  </a:cubicBezTo>
                  <a:cubicBezTo>
                    <a:pt x="1078875" y="10749621"/>
                    <a:pt x="1075627" y="10765507"/>
                    <a:pt x="1086291" y="10765507"/>
                  </a:cubicBezTo>
                  <a:cubicBezTo>
                    <a:pt x="1223489" y="10765507"/>
                    <a:pt x="1226243" y="10767837"/>
                    <a:pt x="1368502" y="10767837"/>
                  </a:cubicBezTo>
                  <a:cubicBezTo>
                    <a:pt x="1473966" y="10767861"/>
                    <a:pt x="1450096" y="10741126"/>
                    <a:pt x="1452591" y="10900737"/>
                  </a:cubicBezTo>
                  <a:cubicBezTo>
                    <a:pt x="1454992" y="11054724"/>
                    <a:pt x="1450355" y="11034485"/>
                    <a:pt x="1475073" y="11034273"/>
                  </a:cubicBezTo>
                  <a:cubicBezTo>
                    <a:pt x="1472224" y="10950913"/>
                    <a:pt x="1470718" y="10844654"/>
                    <a:pt x="1470694" y="10767861"/>
                  </a:cubicBezTo>
                  <a:cubicBezTo>
                    <a:pt x="1627855" y="10767908"/>
                    <a:pt x="1702033" y="10768120"/>
                    <a:pt x="1792078" y="10767390"/>
                  </a:cubicBezTo>
                  <a:cubicBezTo>
                    <a:pt x="1855898" y="10766872"/>
                    <a:pt x="1842197" y="10740396"/>
                    <a:pt x="1844692" y="10900714"/>
                  </a:cubicBezTo>
                  <a:cubicBezTo>
                    <a:pt x="1847046" y="11051194"/>
                    <a:pt x="1840549" y="11031401"/>
                    <a:pt x="1866162" y="11031213"/>
                  </a:cubicBezTo>
                  <a:cubicBezTo>
                    <a:pt x="1864514" y="10938228"/>
                    <a:pt x="1863054" y="10844254"/>
                    <a:pt x="1861995" y="10766943"/>
                  </a:cubicBezTo>
                  <a:cubicBezTo>
                    <a:pt x="1974522" y="10766519"/>
                    <a:pt x="2064825" y="10767225"/>
                    <a:pt x="2236605" y="10767155"/>
                  </a:cubicBezTo>
                  <a:cubicBezTo>
                    <a:pt x="2236958" y="10849032"/>
                    <a:pt x="2238724" y="10955408"/>
                    <a:pt x="2240489" y="11028319"/>
                  </a:cubicBezTo>
                  <a:cubicBezTo>
                    <a:pt x="2270528" y="11028107"/>
                    <a:pt x="2257086" y="11062161"/>
                    <a:pt x="2255909" y="10767108"/>
                  </a:cubicBezTo>
                  <a:cubicBezTo>
                    <a:pt x="2257651" y="10767108"/>
                    <a:pt x="2625858" y="10765484"/>
                    <a:pt x="2627741" y="10765460"/>
                  </a:cubicBezTo>
                  <a:cubicBezTo>
                    <a:pt x="2630166" y="10894313"/>
                    <a:pt x="2630331" y="10934627"/>
                    <a:pt x="2632402" y="11025259"/>
                  </a:cubicBezTo>
                  <a:cubicBezTo>
                    <a:pt x="2659263" y="11025071"/>
                    <a:pt x="2652506" y="11062585"/>
                    <a:pt x="2647068" y="10765343"/>
                  </a:cubicBezTo>
                  <a:cubicBezTo>
                    <a:pt x="2910046" y="10763554"/>
                    <a:pt x="2888530" y="10766990"/>
                    <a:pt x="3022220" y="10767625"/>
                  </a:cubicBezTo>
                  <a:cubicBezTo>
                    <a:pt x="3024857" y="10848067"/>
                    <a:pt x="3026316" y="10946654"/>
                    <a:pt x="3026693" y="11022223"/>
                  </a:cubicBezTo>
                  <a:cubicBezTo>
                    <a:pt x="3051764" y="11022035"/>
                    <a:pt x="3046867" y="11042298"/>
                    <a:pt x="3044655" y="10900313"/>
                  </a:cubicBezTo>
                  <a:cubicBezTo>
                    <a:pt x="3042253" y="10747550"/>
                    <a:pt x="3033590" y="10767743"/>
                    <a:pt x="3062546" y="10767743"/>
                  </a:cubicBezTo>
                  <a:cubicBezTo>
                    <a:pt x="3316296" y="10767955"/>
                    <a:pt x="3359494" y="10768073"/>
                    <a:pt x="3414321" y="10767837"/>
                  </a:cubicBezTo>
                  <a:cubicBezTo>
                    <a:pt x="3416016" y="10874473"/>
                    <a:pt x="3417287" y="10946112"/>
                    <a:pt x="3417970" y="11019234"/>
                  </a:cubicBezTo>
                  <a:cubicBezTo>
                    <a:pt x="3443041" y="11019046"/>
                    <a:pt x="3437886" y="11039074"/>
                    <a:pt x="3435720" y="10900313"/>
                  </a:cubicBezTo>
                  <a:cubicBezTo>
                    <a:pt x="3433248" y="10744750"/>
                    <a:pt x="3416063" y="10767978"/>
                    <a:pt x="3486239" y="10767320"/>
                  </a:cubicBezTo>
                  <a:cubicBezTo>
                    <a:pt x="3621060" y="10766049"/>
                    <a:pt x="3698180" y="10766613"/>
                    <a:pt x="3768474" y="10767649"/>
                  </a:cubicBezTo>
                  <a:cubicBezTo>
                    <a:pt x="3817628" y="10768379"/>
                    <a:pt x="3804680" y="10743244"/>
                    <a:pt x="3807152" y="10900737"/>
                  </a:cubicBezTo>
                  <a:cubicBezTo>
                    <a:pt x="3809271" y="11036061"/>
                    <a:pt x="3804045" y="11016269"/>
                    <a:pt x="3828763" y="11016080"/>
                  </a:cubicBezTo>
                  <a:cubicBezTo>
                    <a:pt x="3827021" y="10949242"/>
                    <a:pt x="3825279" y="10848514"/>
                    <a:pt x="3825326" y="10768355"/>
                  </a:cubicBezTo>
                  <a:cubicBezTo>
                    <a:pt x="4043105" y="10770308"/>
                    <a:pt x="4026720" y="10764943"/>
                    <a:pt x="4197229" y="10764943"/>
                  </a:cubicBezTo>
                  <a:cubicBezTo>
                    <a:pt x="4197558" y="10843902"/>
                    <a:pt x="4199206" y="10945688"/>
                    <a:pt x="4200783" y="11013233"/>
                  </a:cubicBezTo>
                  <a:cubicBezTo>
                    <a:pt x="4230304" y="11012998"/>
                    <a:pt x="4217686" y="11047429"/>
                    <a:pt x="4216533" y="10764966"/>
                  </a:cubicBezTo>
                  <a:cubicBezTo>
                    <a:pt x="4253163" y="10765013"/>
                    <a:pt x="4100098" y="10764354"/>
                    <a:pt x="4591590" y="10766731"/>
                  </a:cubicBezTo>
                  <a:cubicBezTo>
                    <a:pt x="4593002" y="10836229"/>
                    <a:pt x="4594768" y="10939334"/>
                    <a:pt x="4595286" y="11010220"/>
                  </a:cubicBezTo>
                  <a:cubicBezTo>
                    <a:pt x="4620498" y="11010032"/>
                    <a:pt x="4615249" y="11029095"/>
                    <a:pt x="4613248" y="10900337"/>
                  </a:cubicBezTo>
                  <a:cubicBezTo>
                    <a:pt x="4610941" y="10752022"/>
                    <a:pt x="4608704" y="10766825"/>
                    <a:pt x="4615673" y="10766849"/>
                  </a:cubicBezTo>
                  <a:cubicBezTo>
                    <a:pt x="5059117" y="10769226"/>
                    <a:pt x="4983008" y="10725639"/>
                    <a:pt x="4985810" y="10900714"/>
                  </a:cubicBezTo>
                  <a:cubicBezTo>
                    <a:pt x="4987740" y="11025000"/>
                    <a:pt x="4981690" y="11007255"/>
                    <a:pt x="5006950" y="11007067"/>
                  </a:cubicBezTo>
                  <a:cubicBezTo>
                    <a:pt x="5004949" y="10903844"/>
                    <a:pt x="5004784" y="10866000"/>
                    <a:pt x="5002618" y="10765578"/>
                  </a:cubicBezTo>
                  <a:cubicBezTo>
                    <a:pt x="5180354" y="10765131"/>
                    <a:pt x="5171620" y="10768308"/>
                    <a:pt x="5375510" y="10767837"/>
                  </a:cubicBezTo>
                  <a:cubicBezTo>
                    <a:pt x="5377817" y="10872096"/>
                    <a:pt x="5377864" y="10909304"/>
                    <a:pt x="5379818" y="11004195"/>
                  </a:cubicBezTo>
                  <a:cubicBezTo>
                    <a:pt x="5405266" y="11004007"/>
                    <a:pt x="5399216" y="11021423"/>
                    <a:pt x="5397262" y="10900337"/>
                  </a:cubicBezTo>
                  <a:cubicBezTo>
                    <a:pt x="5394790" y="10741172"/>
                    <a:pt x="5376781" y="10768002"/>
                    <a:pt x="5462871" y="10767437"/>
                  </a:cubicBezTo>
                  <a:cubicBezTo>
                    <a:pt x="5546395" y="10766872"/>
                    <a:pt x="5614664" y="10766637"/>
                    <a:pt x="5745247" y="10767343"/>
                  </a:cubicBezTo>
                  <a:cubicBezTo>
                    <a:pt x="5776768" y="10767508"/>
                    <a:pt x="5767964" y="10743738"/>
                    <a:pt x="5770459" y="10900737"/>
                  </a:cubicBezTo>
                  <a:cubicBezTo>
                    <a:pt x="5772413" y="11021282"/>
                    <a:pt x="5765657" y="11001253"/>
                    <a:pt x="5791364" y="11001065"/>
                  </a:cubicBezTo>
                  <a:cubicBezTo>
                    <a:pt x="5790022" y="10918647"/>
                    <a:pt x="5788775" y="10847032"/>
                    <a:pt x="5787951" y="10767555"/>
                  </a:cubicBezTo>
                  <a:cubicBezTo>
                    <a:pt x="6059827" y="10768614"/>
                    <a:pt x="5985720" y="10765413"/>
                    <a:pt x="6160065" y="10765272"/>
                  </a:cubicBezTo>
                  <a:cubicBezTo>
                    <a:pt x="6163549" y="11034391"/>
                    <a:pt x="6156251" y="10998241"/>
                    <a:pt x="6183089" y="10998029"/>
                  </a:cubicBezTo>
                  <a:cubicBezTo>
                    <a:pt x="6181605" y="10929120"/>
                    <a:pt x="6180287" y="10835005"/>
                    <a:pt x="6179392" y="10765272"/>
                  </a:cubicBezTo>
                  <a:cubicBezTo>
                    <a:pt x="6302843" y="10765319"/>
                    <a:pt x="6278901" y="10766331"/>
                    <a:pt x="6552684" y="10766237"/>
                  </a:cubicBezTo>
                  <a:cubicBezTo>
                    <a:pt x="6556686" y="11030343"/>
                    <a:pt x="6548211" y="10995064"/>
                    <a:pt x="6575613" y="10994829"/>
                  </a:cubicBezTo>
                  <a:cubicBezTo>
                    <a:pt x="6574272" y="10924201"/>
                    <a:pt x="6573424" y="10863717"/>
                    <a:pt x="6571964" y="10766213"/>
                  </a:cubicBezTo>
                  <a:cubicBezTo>
                    <a:pt x="6756998" y="10766143"/>
                    <a:pt x="6799395" y="10766237"/>
                    <a:pt x="6875457" y="10765837"/>
                  </a:cubicBezTo>
                  <a:cubicBezTo>
                    <a:pt x="6962983" y="10765366"/>
                    <a:pt x="6942479" y="10738513"/>
                    <a:pt x="6944997" y="10900785"/>
                  </a:cubicBezTo>
                  <a:cubicBezTo>
                    <a:pt x="6946669" y="11008385"/>
                    <a:pt x="6940572" y="10991746"/>
                    <a:pt x="6965949" y="10991534"/>
                  </a:cubicBezTo>
                  <a:cubicBezTo>
                    <a:pt x="6960275" y="10729970"/>
                    <a:pt x="6947422" y="10765531"/>
                    <a:pt x="7016821" y="10765531"/>
                  </a:cubicBezTo>
                  <a:close/>
                  <a:moveTo>
                    <a:pt x="6918749" y="8972121"/>
                  </a:moveTo>
                  <a:cubicBezTo>
                    <a:pt x="6926259" y="9463666"/>
                    <a:pt x="6940407" y="9396521"/>
                    <a:pt x="6875480" y="9396074"/>
                  </a:cubicBezTo>
                  <a:cubicBezTo>
                    <a:pt x="6483026" y="9393414"/>
                    <a:pt x="6550001" y="9422127"/>
                    <a:pt x="6547999" y="9293134"/>
                  </a:cubicBezTo>
                  <a:cubicBezTo>
                    <a:pt x="6541903" y="8902859"/>
                    <a:pt x="6524670" y="8967085"/>
                    <a:pt x="6592540" y="8968379"/>
                  </a:cubicBezTo>
                  <a:cubicBezTo>
                    <a:pt x="6833577" y="8972921"/>
                    <a:pt x="6918631" y="8965484"/>
                    <a:pt x="6918749" y="8972121"/>
                  </a:cubicBezTo>
                  <a:close/>
                  <a:moveTo>
                    <a:pt x="6918325" y="8947433"/>
                  </a:moveTo>
                  <a:cubicBezTo>
                    <a:pt x="6596989" y="8948210"/>
                    <a:pt x="6715401" y="8947928"/>
                    <a:pt x="6543338" y="8945715"/>
                  </a:cubicBezTo>
                  <a:cubicBezTo>
                    <a:pt x="6541597" y="8822299"/>
                    <a:pt x="6542868" y="8666854"/>
                    <a:pt x="6537288" y="8516161"/>
                  </a:cubicBezTo>
                  <a:cubicBezTo>
                    <a:pt x="6863851" y="8516325"/>
                    <a:pt x="6768439" y="8516067"/>
                    <a:pt x="6910086" y="8518115"/>
                  </a:cubicBezTo>
                  <a:cubicBezTo>
                    <a:pt x="6911004" y="8724372"/>
                    <a:pt x="6915947" y="8810908"/>
                    <a:pt x="6918325" y="8947433"/>
                  </a:cubicBezTo>
                  <a:close/>
                  <a:moveTo>
                    <a:pt x="6910015" y="8496204"/>
                  </a:moveTo>
                  <a:cubicBezTo>
                    <a:pt x="6520951" y="8490367"/>
                    <a:pt x="6536676" y="8499946"/>
                    <a:pt x="6536300" y="8489543"/>
                  </a:cubicBezTo>
                  <a:cubicBezTo>
                    <a:pt x="6531968" y="8379519"/>
                    <a:pt x="6530791" y="8282368"/>
                    <a:pt x="6530297" y="8168861"/>
                  </a:cubicBezTo>
                  <a:cubicBezTo>
                    <a:pt x="6529779" y="8047422"/>
                    <a:pt x="6512782" y="8067850"/>
                    <a:pt x="6592681" y="8067638"/>
                  </a:cubicBezTo>
                  <a:cubicBezTo>
                    <a:pt x="6705961" y="8067332"/>
                    <a:pt x="6785600" y="8067144"/>
                    <a:pt x="6875292" y="8068579"/>
                  </a:cubicBezTo>
                  <a:cubicBezTo>
                    <a:pt x="6913688" y="8069215"/>
                    <a:pt x="6908038" y="8008990"/>
                    <a:pt x="6910015" y="8496204"/>
                  </a:cubicBezTo>
                  <a:close/>
                  <a:moveTo>
                    <a:pt x="3014475" y="8971744"/>
                  </a:moveTo>
                  <a:cubicBezTo>
                    <a:pt x="3014357" y="8965155"/>
                    <a:pt x="2971183" y="8963672"/>
                    <a:pt x="3386896" y="8966073"/>
                  </a:cubicBezTo>
                  <a:cubicBezTo>
                    <a:pt x="3389744" y="9130886"/>
                    <a:pt x="3387202" y="9203890"/>
                    <a:pt x="3392098" y="9395956"/>
                  </a:cubicBezTo>
                  <a:cubicBezTo>
                    <a:pt x="3182488" y="9396144"/>
                    <a:pt x="3134393" y="9398968"/>
                    <a:pt x="3017723" y="9397910"/>
                  </a:cubicBezTo>
                  <a:cubicBezTo>
                    <a:pt x="3012474" y="9103633"/>
                    <a:pt x="3017276" y="9151455"/>
                    <a:pt x="3014475" y="8971744"/>
                  </a:cubicBezTo>
                  <a:close/>
                  <a:moveTo>
                    <a:pt x="652122" y="8519197"/>
                  </a:moveTo>
                  <a:cubicBezTo>
                    <a:pt x="1033747" y="8519197"/>
                    <a:pt x="861120" y="8518115"/>
                    <a:pt x="1024095" y="8516937"/>
                  </a:cubicBezTo>
                  <a:cubicBezTo>
                    <a:pt x="1024425" y="8608864"/>
                    <a:pt x="1025837" y="8651438"/>
                    <a:pt x="1027673" y="8811520"/>
                  </a:cubicBezTo>
                  <a:cubicBezTo>
                    <a:pt x="1029722" y="8989960"/>
                    <a:pt x="1105194" y="8942114"/>
                    <a:pt x="662856" y="8944515"/>
                  </a:cubicBezTo>
                  <a:cubicBezTo>
                    <a:pt x="646331" y="8944609"/>
                    <a:pt x="664481" y="8929923"/>
                    <a:pt x="652122" y="8519197"/>
                  </a:cubicBezTo>
                  <a:close/>
                  <a:moveTo>
                    <a:pt x="631782" y="7168333"/>
                  </a:moveTo>
                  <a:cubicBezTo>
                    <a:pt x="793157" y="7170733"/>
                    <a:pt x="747981" y="7170286"/>
                    <a:pt x="1001967" y="7169486"/>
                  </a:cubicBezTo>
                  <a:cubicBezTo>
                    <a:pt x="1011171" y="7613396"/>
                    <a:pt x="999212" y="7093634"/>
                    <a:pt x="1011171" y="7595180"/>
                  </a:cubicBezTo>
                  <a:cubicBezTo>
                    <a:pt x="877222" y="7596945"/>
                    <a:pt x="959286" y="7599322"/>
                    <a:pt x="636208" y="7597769"/>
                  </a:cubicBezTo>
                  <a:cubicBezTo>
                    <a:pt x="635360" y="7435144"/>
                    <a:pt x="638868" y="7557313"/>
                    <a:pt x="631782" y="7168333"/>
                  </a:cubicBezTo>
                  <a:close/>
                  <a:moveTo>
                    <a:pt x="605345" y="5437996"/>
                  </a:moveTo>
                  <a:cubicBezTo>
                    <a:pt x="603933" y="5346870"/>
                    <a:pt x="543715" y="5372734"/>
                    <a:pt x="945185" y="5370028"/>
                  </a:cubicBezTo>
                  <a:cubicBezTo>
                    <a:pt x="989678" y="5369745"/>
                    <a:pt x="972611" y="5311379"/>
                    <a:pt x="979626" y="5759643"/>
                  </a:cubicBezTo>
                  <a:cubicBezTo>
                    <a:pt x="980379" y="5806289"/>
                    <a:pt x="1031793" y="5800594"/>
                    <a:pt x="662951" y="5796640"/>
                  </a:cubicBezTo>
                  <a:cubicBezTo>
                    <a:pt x="584723" y="5795769"/>
                    <a:pt x="611843" y="5853335"/>
                    <a:pt x="605345" y="5437996"/>
                  </a:cubicBezTo>
                  <a:close/>
                  <a:moveTo>
                    <a:pt x="568786" y="3189991"/>
                  </a:moveTo>
                  <a:cubicBezTo>
                    <a:pt x="567444" y="3104136"/>
                    <a:pt x="498681" y="3118822"/>
                    <a:pt x="940501" y="3122352"/>
                  </a:cubicBezTo>
                  <a:cubicBezTo>
                    <a:pt x="948222" y="3581419"/>
                    <a:pt x="947445" y="3550235"/>
                    <a:pt x="945327" y="3550188"/>
                  </a:cubicBezTo>
                  <a:cubicBezTo>
                    <a:pt x="519326" y="3541598"/>
                    <a:pt x="572200" y="3576264"/>
                    <a:pt x="571164" y="3511097"/>
                  </a:cubicBezTo>
                  <a:cubicBezTo>
                    <a:pt x="568692" y="3347884"/>
                    <a:pt x="571329" y="3348802"/>
                    <a:pt x="568786" y="3189991"/>
                  </a:cubicBezTo>
                  <a:close/>
                  <a:moveTo>
                    <a:pt x="927529" y="2221776"/>
                  </a:moveTo>
                  <a:cubicBezTo>
                    <a:pt x="928024" y="2252488"/>
                    <a:pt x="933462" y="2648506"/>
                    <a:pt x="933462" y="2650177"/>
                  </a:cubicBezTo>
                  <a:cubicBezTo>
                    <a:pt x="487663" y="2642104"/>
                    <a:pt x="561841" y="2685855"/>
                    <a:pt x="559699" y="2547754"/>
                  </a:cubicBezTo>
                  <a:cubicBezTo>
                    <a:pt x="557180" y="2386777"/>
                    <a:pt x="554685" y="2387201"/>
                    <a:pt x="552166" y="2226883"/>
                  </a:cubicBezTo>
                  <a:cubicBezTo>
                    <a:pt x="551954" y="2213868"/>
                    <a:pt x="532627" y="2224600"/>
                    <a:pt x="927529" y="2221776"/>
                  </a:cubicBezTo>
                  <a:close/>
                  <a:moveTo>
                    <a:pt x="551719" y="2198806"/>
                  </a:moveTo>
                  <a:cubicBezTo>
                    <a:pt x="548399" y="1990760"/>
                    <a:pt x="545527" y="1883536"/>
                    <a:pt x="545692" y="1773464"/>
                  </a:cubicBezTo>
                  <a:cubicBezTo>
                    <a:pt x="686044" y="1773582"/>
                    <a:pt x="678676" y="1774782"/>
                    <a:pt x="918678" y="1774335"/>
                  </a:cubicBezTo>
                  <a:cubicBezTo>
                    <a:pt x="919031" y="1986006"/>
                    <a:pt x="924399" y="2044819"/>
                    <a:pt x="927176" y="2199888"/>
                  </a:cubicBezTo>
                  <a:cubicBezTo>
                    <a:pt x="725829" y="2201395"/>
                    <a:pt x="678229" y="2199041"/>
                    <a:pt x="551719" y="2198806"/>
                  </a:cubicBezTo>
                  <a:close/>
                  <a:moveTo>
                    <a:pt x="933697" y="2672040"/>
                  </a:moveTo>
                  <a:cubicBezTo>
                    <a:pt x="936004" y="2893266"/>
                    <a:pt x="937417" y="2943912"/>
                    <a:pt x="940124" y="3100512"/>
                  </a:cubicBezTo>
                  <a:cubicBezTo>
                    <a:pt x="847160" y="3099782"/>
                    <a:pt x="754973" y="3099876"/>
                    <a:pt x="662833" y="3100371"/>
                  </a:cubicBezTo>
                  <a:cubicBezTo>
                    <a:pt x="541973" y="3101030"/>
                    <a:pt x="567232" y="3175587"/>
                    <a:pt x="561865" y="2708354"/>
                  </a:cubicBezTo>
                  <a:cubicBezTo>
                    <a:pt x="561300" y="2658696"/>
                    <a:pt x="501670" y="2664509"/>
                    <a:pt x="933697" y="2672040"/>
                  </a:cubicBezTo>
                  <a:close/>
                  <a:moveTo>
                    <a:pt x="4068223" y="2548154"/>
                  </a:moveTo>
                  <a:cubicBezTo>
                    <a:pt x="4070319" y="2682019"/>
                    <a:pt x="4132773" y="2644340"/>
                    <a:pt x="3768497" y="2648718"/>
                  </a:cubicBezTo>
                  <a:cubicBezTo>
                    <a:pt x="3681113" y="2649777"/>
                    <a:pt x="3700016" y="2669428"/>
                    <a:pt x="3698110" y="2547730"/>
                  </a:cubicBezTo>
                  <a:cubicBezTo>
                    <a:pt x="3695590" y="2387036"/>
                    <a:pt x="3692742" y="2386918"/>
                    <a:pt x="3690247" y="2226859"/>
                  </a:cubicBezTo>
                  <a:cubicBezTo>
                    <a:pt x="3690059" y="2214903"/>
                    <a:pt x="3667153" y="2226341"/>
                    <a:pt x="4051038" y="2222199"/>
                  </a:cubicBezTo>
                  <a:cubicBezTo>
                    <a:pt x="4078063" y="2221917"/>
                    <a:pt x="4062550" y="2185697"/>
                    <a:pt x="4068223" y="2548154"/>
                  </a:cubicBezTo>
                  <a:close/>
                  <a:moveTo>
                    <a:pt x="4462137" y="2648906"/>
                  </a:moveTo>
                  <a:cubicBezTo>
                    <a:pt x="4347115" y="2648859"/>
                    <a:pt x="4489586" y="2648741"/>
                    <a:pt x="4089481" y="2648106"/>
                  </a:cubicBezTo>
                  <a:cubicBezTo>
                    <a:pt x="4083831" y="2424244"/>
                    <a:pt x="4088657" y="2406287"/>
                    <a:pt x="4085738" y="2221846"/>
                  </a:cubicBezTo>
                  <a:cubicBezTo>
                    <a:pt x="4308390" y="2219752"/>
                    <a:pt x="4458865" y="2225071"/>
                    <a:pt x="4458889" y="2227142"/>
                  </a:cubicBezTo>
                  <a:cubicBezTo>
                    <a:pt x="4461666" y="2404098"/>
                    <a:pt x="4456040" y="2431375"/>
                    <a:pt x="4462137" y="2648906"/>
                  </a:cubicBezTo>
                  <a:close/>
                  <a:moveTo>
                    <a:pt x="6024610" y="2200265"/>
                  </a:moveTo>
                  <a:cubicBezTo>
                    <a:pt x="5575303" y="2200430"/>
                    <a:pt x="5653177" y="2225471"/>
                    <a:pt x="5651836" y="2066400"/>
                  </a:cubicBezTo>
                  <a:cubicBezTo>
                    <a:pt x="5651129" y="1970308"/>
                    <a:pt x="5649434" y="1862166"/>
                    <a:pt x="5647480" y="1772735"/>
                  </a:cubicBezTo>
                  <a:cubicBezTo>
                    <a:pt x="5749272" y="1772217"/>
                    <a:pt x="5862953" y="1767157"/>
                    <a:pt x="6019854" y="1771817"/>
                  </a:cubicBezTo>
                  <a:cubicBezTo>
                    <a:pt x="6026517" y="1945785"/>
                    <a:pt x="6023080" y="2081556"/>
                    <a:pt x="6024610" y="2200265"/>
                  </a:cubicBezTo>
                  <a:close/>
                  <a:moveTo>
                    <a:pt x="6035721" y="2869260"/>
                  </a:moveTo>
                  <a:cubicBezTo>
                    <a:pt x="6039770" y="3131719"/>
                    <a:pt x="6044101" y="3099547"/>
                    <a:pt x="6027599" y="3099923"/>
                  </a:cubicBezTo>
                  <a:cubicBezTo>
                    <a:pt x="5929174" y="3102042"/>
                    <a:pt x="5844849" y="3102065"/>
                    <a:pt x="5745435" y="3099923"/>
                  </a:cubicBezTo>
                  <a:cubicBezTo>
                    <a:pt x="5637005" y="3097593"/>
                    <a:pt x="5674247" y="3167680"/>
                    <a:pt x="5660805" y="2708143"/>
                  </a:cubicBezTo>
                  <a:cubicBezTo>
                    <a:pt x="5659604" y="2667051"/>
                    <a:pt x="5599504" y="2666415"/>
                    <a:pt x="6027670" y="2671617"/>
                  </a:cubicBezTo>
                  <a:cubicBezTo>
                    <a:pt x="6039488" y="2671758"/>
                    <a:pt x="6032260" y="2648106"/>
                    <a:pt x="6035721" y="2869260"/>
                  </a:cubicBezTo>
                  <a:close/>
                  <a:moveTo>
                    <a:pt x="6451410" y="7596310"/>
                  </a:moveTo>
                  <a:cubicBezTo>
                    <a:pt x="6066748" y="7596310"/>
                    <a:pt x="6128332" y="7613867"/>
                    <a:pt x="6127602" y="7526341"/>
                  </a:cubicBezTo>
                  <a:cubicBezTo>
                    <a:pt x="6124165" y="7113991"/>
                    <a:pt x="6107286" y="7170851"/>
                    <a:pt x="6168988" y="7170851"/>
                  </a:cubicBezTo>
                  <a:cubicBezTo>
                    <a:pt x="6543621" y="7170851"/>
                    <a:pt x="6496774" y="7148281"/>
                    <a:pt x="6497151" y="7205188"/>
                  </a:cubicBezTo>
                  <a:cubicBezTo>
                    <a:pt x="6499482" y="7655265"/>
                    <a:pt x="6527142" y="7596310"/>
                    <a:pt x="6451410" y="7596310"/>
                  </a:cubicBezTo>
                  <a:close/>
                  <a:moveTo>
                    <a:pt x="6502777" y="7618079"/>
                  </a:moveTo>
                  <a:cubicBezTo>
                    <a:pt x="6506308" y="7844765"/>
                    <a:pt x="6508450" y="7933985"/>
                    <a:pt x="6509957" y="8045939"/>
                  </a:cubicBezTo>
                  <a:cubicBezTo>
                    <a:pt x="6274428" y="8046198"/>
                    <a:pt x="6289424" y="8047798"/>
                    <a:pt x="6136665" y="8047446"/>
                  </a:cubicBezTo>
                  <a:cubicBezTo>
                    <a:pt x="6131534" y="7760982"/>
                    <a:pt x="6130898" y="7804215"/>
                    <a:pt x="6128520" y="7617868"/>
                  </a:cubicBezTo>
                  <a:cubicBezTo>
                    <a:pt x="6244507" y="7617609"/>
                    <a:pt x="6394064" y="7618456"/>
                    <a:pt x="6502777" y="7618079"/>
                  </a:cubicBezTo>
                  <a:close/>
                  <a:moveTo>
                    <a:pt x="6451410" y="7145904"/>
                  </a:moveTo>
                  <a:cubicBezTo>
                    <a:pt x="6056673" y="7145904"/>
                    <a:pt x="6124660" y="7183136"/>
                    <a:pt x="6122494" y="7044258"/>
                  </a:cubicBezTo>
                  <a:cubicBezTo>
                    <a:pt x="6116396" y="6654760"/>
                    <a:pt x="6097022" y="6719974"/>
                    <a:pt x="6168988" y="6719974"/>
                  </a:cubicBezTo>
                  <a:cubicBezTo>
                    <a:pt x="6515819" y="6719974"/>
                    <a:pt x="6489312" y="6714420"/>
                    <a:pt x="6489429" y="6723339"/>
                  </a:cubicBezTo>
                  <a:cubicBezTo>
                    <a:pt x="6497010" y="7211895"/>
                    <a:pt x="6514854" y="7145904"/>
                    <a:pt x="6451410" y="7145904"/>
                  </a:cubicBezTo>
                  <a:close/>
                  <a:moveTo>
                    <a:pt x="6114184" y="6562245"/>
                  </a:moveTo>
                  <a:cubicBezTo>
                    <a:pt x="6111829" y="6449537"/>
                    <a:pt x="6110253" y="6344503"/>
                    <a:pt x="6109523" y="6269051"/>
                  </a:cubicBezTo>
                  <a:cubicBezTo>
                    <a:pt x="6188832" y="6269004"/>
                    <a:pt x="6126778" y="6269004"/>
                    <a:pt x="6451410" y="6269121"/>
                  </a:cubicBezTo>
                  <a:cubicBezTo>
                    <a:pt x="6493573" y="6269121"/>
                    <a:pt x="6480766" y="6202919"/>
                    <a:pt x="6489029" y="6696699"/>
                  </a:cubicBezTo>
                  <a:cubicBezTo>
                    <a:pt x="6042524" y="6695333"/>
                    <a:pt x="6117950" y="6741956"/>
                    <a:pt x="6114184" y="6562245"/>
                  </a:cubicBezTo>
                  <a:close/>
                  <a:moveTo>
                    <a:pt x="6451410" y="6247257"/>
                  </a:moveTo>
                  <a:cubicBezTo>
                    <a:pt x="6124306" y="6247140"/>
                    <a:pt x="6188008" y="6247163"/>
                    <a:pt x="6109311" y="6247187"/>
                  </a:cubicBezTo>
                  <a:cubicBezTo>
                    <a:pt x="6107521" y="6032198"/>
                    <a:pt x="6103378" y="5903581"/>
                    <a:pt x="6101801" y="5821022"/>
                  </a:cubicBezTo>
                  <a:cubicBezTo>
                    <a:pt x="6378103" y="5820175"/>
                    <a:pt x="6319227" y="5817233"/>
                    <a:pt x="6474222" y="5817703"/>
                  </a:cubicBezTo>
                  <a:cubicBezTo>
                    <a:pt x="6484015" y="6298398"/>
                    <a:pt x="6496068" y="6247257"/>
                    <a:pt x="6451410" y="6247257"/>
                  </a:cubicBezTo>
                  <a:close/>
                  <a:moveTo>
                    <a:pt x="4947532" y="7169627"/>
                  </a:moveTo>
                  <a:cubicBezTo>
                    <a:pt x="5371979" y="7172733"/>
                    <a:pt x="5317434" y="7147457"/>
                    <a:pt x="5319058" y="7204882"/>
                  </a:cubicBezTo>
                  <a:cubicBezTo>
                    <a:pt x="5323554" y="7364776"/>
                    <a:pt x="5326215" y="7596616"/>
                    <a:pt x="5321577" y="7596616"/>
                  </a:cubicBezTo>
                  <a:cubicBezTo>
                    <a:pt x="5181272" y="7596616"/>
                    <a:pt x="5177623" y="7598616"/>
                    <a:pt x="5039130" y="7598616"/>
                  </a:cubicBezTo>
                  <a:cubicBezTo>
                    <a:pt x="4917329" y="7598640"/>
                    <a:pt x="4958173" y="7675880"/>
                    <a:pt x="4947532" y="7169627"/>
                  </a:cubicBezTo>
                  <a:close/>
                  <a:moveTo>
                    <a:pt x="3377832" y="7167627"/>
                  </a:moveTo>
                  <a:cubicBezTo>
                    <a:pt x="3809624" y="7169439"/>
                    <a:pt x="3748864" y="7159224"/>
                    <a:pt x="3750347" y="7205517"/>
                  </a:cubicBezTo>
                  <a:cubicBezTo>
                    <a:pt x="3752819" y="7284099"/>
                    <a:pt x="3754891" y="7368142"/>
                    <a:pt x="3755879" y="7526483"/>
                  </a:cubicBezTo>
                  <a:cubicBezTo>
                    <a:pt x="3756515" y="7627164"/>
                    <a:pt x="3814332" y="7597675"/>
                    <a:pt x="3383200" y="7595227"/>
                  </a:cubicBezTo>
                  <a:cubicBezTo>
                    <a:pt x="3382494" y="7469858"/>
                    <a:pt x="3385177" y="7486779"/>
                    <a:pt x="3377832" y="7167627"/>
                  </a:cubicBezTo>
                  <a:close/>
                  <a:moveTo>
                    <a:pt x="1017480" y="6722893"/>
                  </a:moveTo>
                  <a:cubicBezTo>
                    <a:pt x="1017433" y="6720327"/>
                    <a:pt x="987912" y="6717668"/>
                    <a:pt x="1368549" y="6717668"/>
                  </a:cubicBezTo>
                  <a:cubicBezTo>
                    <a:pt x="1393903" y="6717668"/>
                    <a:pt x="1387194" y="6667516"/>
                    <a:pt x="1393103" y="7044658"/>
                  </a:cubicBezTo>
                  <a:cubicBezTo>
                    <a:pt x="1395174" y="7178853"/>
                    <a:pt x="1459253" y="7147504"/>
                    <a:pt x="1086338" y="7147504"/>
                  </a:cubicBezTo>
                  <a:cubicBezTo>
                    <a:pt x="990478" y="7147504"/>
                    <a:pt x="1025131" y="7212131"/>
                    <a:pt x="1017480" y="6722893"/>
                  </a:cubicBezTo>
                  <a:close/>
                  <a:moveTo>
                    <a:pt x="1341218" y="3570946"/>
                  </a:moveTo>
                  <a:cubicBezTo>
                    <a:pt x="1342207" y="3687725"/>
                    <a:pt x="1344467" y="3993792"/>
                    <a:pt x="1344537" y="3999111"/>
                  </a:cubicBezTo>
                  <a:cubicBezTo>
                    <a:pt x="1039515" y="3999370"/>
                    <a:pt x="1023436" y="3999300"/>
                    <a:pt x="971857" y="4000006"/>
                  </a:cubicBezTo>
                  <a:cubicBezTo>
                    <a:pt x="965525" y="3675134"/>
                    <a:pt x="968420" y="3726557"/>
                    <a:pt x="966608" y="3572476"/>
                  </a:cubicBezTo>
                  <a:cubicBezTo>
                    <a:pt x="1127747" y="3575464"/>
                    <a:pt x="1237143" y="3571228"/>
                    <a:pt x="1341218" y="3570946"/>
                  </a:cubicBezTo>
                  <a:close/>
                  <a:moveTo>
                    <a:pt x="966349" y="3550612"/>
                  </a:moveTo>
                  <a:cubicBezTo>
                    <a:pt x="959498" y="3034050"/>
                    <a:pt x="923198" y="3122988"/>
                    <a:pt x="1086361" y="3122988"/>
                  </a:cubicBezTo>
                  <a:cubicBezTo>
                    <a:pt x="1219157" y="3122988"/>
                    <a:pt x="1223724" y="3121575"/>
                    <a:pt x="1332084" y="3121293"/>
                  </a:cubicBezTo>
                  <a:cubicBezTo>
                    <a:pt x="1340253" y="3517734"/>
                    <a:pt x="1339641" y="3431291"/>
                    <a:pt x="1340982" y="3549129"/>
                  </a:cubicBezTo>
                  <a:cubicBezTo>
                    <a:pt x="1226573" y="3549388"/>
                    <a:pt x="1126193" y="3553601"/>
                    <a:pt x="966349" y="3550612"/>
                  </a:cubicBezTo>
                  <a:close/>
                  <a:moveTo>
                    <a:pt x="1344843" y="4020952"/>
                  </a:moveTo>
                  <a:cubicBezTo>
                    <a:pt x="1349457" y="4347683"/>
                    <a:pt x="1350022" y="4268983"/>
                    <a:pt x="1353153" y="4446928"/>
                  </a:cubicBezTo>
                  <a:cubicBezTo>
                    <a:pt x="1351482" y="4446928"/>
                    <a:pt x="1005498" y="4448741"/>
                    <a:pt x="980944" y="4449094"/>
                  </a:cubicBezTo>
                  <a:cubicBezTo>
                    <a:pt x="978920" y="4328738"/>
                    <a:pt x="981509" y="4500776"/>
                    <a:pt x="972305" y="4021846"/>
                  </a:cubicBezTo>
                  <a:cubicBezTo>
                    <a:pt x="1032288" y="4021069"/>
                    <a:pt x="1043375" y="4021210"/>
                    <a:pt x="1344843" y="4020952"/>
                  </a:cubicBezTo>
                  <a:close/>
                  <a:moveTo>
                    <a:pt x="2121230" y="3511474"/>
                  </a:moveTo>
                  <a:cubicBezTo>
                    <a:pt x="2121889" y="3554024"/>
                    <a:pt x="2175233" y="3559814"/>
                    <a:pt x="1792266" y="3549341"/>
                  </a:cubicBezTo>
                  <a:cubicBezTo>
                    <a:pt x="1737439" y="3547764"/>
                    <a:pt x="1750787" y="3609590"/>
                    <a:pt x="1744219" y="3190038"/>
                  </a:cubicBezTo>
                  <a:cubicBezTo>
                    <a:pt x="1742806" y="3099123"/>
                    <a:pt x="1684377" y="3123670"/>
                    <a:pt x="2074359" y="3122117"/>
                  </a:cubicBezTo>
                  <a:cubicBezTo>
                    <a:pt x="2139992" y="3121929"/>
                    <a:pt x="2114262" y="3065610"/>
                    <a:pt x="2121230" y="3511474"/>
                  </a:cubicBezTo>
                  <a:close/>
                  <a:moveTo>
                    <a:pt x="2915649" y="3999959"/>
                  </a:moveTo>
                  <a:cubicBezTo>
                    <a:pt x="2544217" y="3992969"/>
                    <a:pt x="2543346" y="4011561"/>
                    <a:pt x="2542663" y="3992804"/>
                  </a:cubicBezTo>
                  <a:cubicBezTo>
                    <a:pt x="2538638" y="3884427"/>
                    <a:pt x="2537296" y="3780757"/>
                    <a:pt x="2536708" y="3671745"/>
                  </a:cubicBezTo>
                  <a:cubicBezTo>
                    <a:pt x="2536048" y="3541998"/>
                    <a:pt x="2462082" y="3569793"/>
                    <a:pt x="2909905" y="3569416"/>
                  </a:cubicBezTo>
                  <a:cubicBezTo>
                    <a:pt x="2910965" y="3688595"/>
                    <a:pt x="2906939" y="3791442"/>
                    <a:pt x="2915649" y="3999959"/>
                  </a:cubicBezTo>
                  <a:close/>
                  <a:moveTo>
                    <a:pt x="3306455" y="4001371"/>
                  </a:moveTo>
                  <a:cubicBezTo>
                    <a:pt x="3050587" y="4001465"/>
                    <a:pt x="3015205" y="4001818"/>
                    <a:pt x="2934976" y="4000335"/>
                  </a:cubicBezTo>
                  <a:cubicBezTo>
                    <a:pt x="2926219" y="3791253"/>
                    <a:pt x="2930198" y="3682429"/>
                    <a:pt x="2929185" y="3569416"/>
                  </a:cubicBezTo>
                  <a:cubicBezTo>
                    <a:pt x="3380139" y="3569040"/>
                    <a:pt x="3303442" y="3547788"/>
                    <a:pt x="3302783" y="3671721"/>
                  </a:cubicBezTo>
                  <a:cubicBezTo>
                    <a:pt x="3302359" y="3753151"/>
                    <a:pt x="3302595" y="3778545"/>
                    <a:pt x="3306455" y="4001371"/>
                  </a:cubicBezTo>
                  <a:close/>
                  <a:moveTo>
                    <a:pt x="6027717" y="5799558"/>
                  </a:moveTo>
                  <a:cubicBezTo>
                    <a:pt x="5657768" y="5802053"/>
                    <a:pt x="5708193" y="5810266"/>
                    <a:pt x="5707393" y="5759220"/>
                  </a:cubicBezTo>
                  <a:cubicBezTo>
                    <a:pt x="5700354" y="5309991"/>
                    <a:pt x="5687665" y="5371345"/>
                    <a:pt x="5745482" y="5369745"/>
                  </a:cubicBezTo>
                  <a:cubicBezTo>
                    <a:pt x="5832467" y="5367486"/>
                    <a:pt x="5915473" y="5366945"/>
                    <a:pt x="6027552" y="5369510"/>
                  </a:cubicBezTo>
                  <a:cubicBezTo>
                    <a:pt x="6087841" y="5370898"/>
                    <a:pt x="6075882" y="5356707"/>
                    <a:pt x="6077154" y="5438349"/>
                  </a:cubicBezTo>
                  <a:cubicBezTo>
                    <a:pt x="6083769" y="5861784"/>
                    <a:pt x="6099635" y="5799087"/>
                    <a:pt x="6027717" y="5799558"/>
                  </a:cubicBezTo>
                  <a:close/>
                  <a:moveTo>
                    <a:pt x="6082521" y="5821116"/>
                  </a:moveTo>
                  <a:cubicBezTo>
                    <a:pt x="6084946" y="5952062"/>
                    <a:pt x="6087394" y="5981928"/>
                    <a:pt x="6090030" y="6247234"/>
                  </a:cubicBezTo>
                  <a:cubicBezTo>
                    <a:pt x="5674176" y="6247446"/>
                    <a:pt x="5716551" y="6251423"/>
                    <a:pt x="5716433" y="6241162"/>
                  </a:cubicBezTo>
                  <a:cubicBezTo>
                    <a:pt x="5711394" y="5758561"/>
                    <a:pt x="5689807" y="5820951"/>
                    <a:pt x="5745176" y="5821398"/>
                  </a:cubicBezTo>
                  <a:cubicBezTo>
                    <a:pt x="5898900" y="5822599"/>
                    <a:pt x="6025833" y="5821351"/>
                    <a:pt x="6082521" y="5821116"/>
                  </a:cubicBezTo>
                  <a:close/>
                  <a:moveTo>
                    <a:pt x="4925756" y="5820033"/>
                  </a:moveTo>
                  <a:cubicBezTo>
                    <a:pt x="5369530" y="5819657"/>
                    <a:pt x="5297447" y="5793792"/>
                    <a:pt x="5300743" y="5920314"/>
                  </a:cubicBezTo>
                  <a:cubicBezTo>
                    <a:pt x="5303615" y="6034222"/>
                    <a:pt x="5305522" y="6134550"/>
                    <a:pt x="5304721" y="6241515"/>
                  </a:cubicBezTo>
                  <a:cubicBezTo>
                    <a:pt x="5304627" y="6252529"/>
                    <a:pt x="5345118" y="6249187"/>
                    <a:pt x="4929923" y="6249423"/>
                  </a:cubicBezTo>
                  <a:cubicBezTo>
                    <a:pt x="4923026" y="5799676"/>
                    <a:pt x="4927781" y="6014218"/>
                    <a:pt x="4925756" y="5820033"/>
                  </a:cubicBezTo>
                  <a:close/>
                  <a:moveTo>
                    <a:pt x="3748676" y="5819892"/>
                  </a:moveTo>
                  <a:cubicBezTo>
                    <a:pt x="3947151" y="5822693"/>
                    <a:pt x="4027403" y="5820363"/>
                    <a:pt x="4122085" y="5819845"/>
                  </a:cubicBezTo>
                  <a:cubicBezTo>
                    <a:pt x="4127947" y="6223228"/>
                    <a:pt x="4128135" y="6246951"/>
                    <a:pt x="4128159" y="6249823"/>
                  </a:cubicBezTo>
                  <a:cubicBezTo>
                    <a:pt x="3710633" y="6249752"/>
                    <a:pt x="3753549" y="6254130"/>
                    <a:pt x="3753219" y="6240997"/>
                  </a:cubicBezTo>
                  <a:cubicBezTo>
                    <a:pt x="3746745" y="5971479"/>
                    <a:pt x="3749876" y="5944084"/>
                    <a:pt x="3748676" y="5819892"/>
                  </a:cubicBezTo>
                  <a:close/>
                  <a:moveTo>
                    <a:pt x="1794644" y="6270722"/>
                  </a:moveTo>
                  <a:cubicBezTo>
                    <a:pt x="2033045" y="6273287"/>
                    <a:pt x="2045074" y="6269333"/>
                    <a:pt x="2164687" y="6268486"/>
                  </a:cubicBezTo>
                  <a:cubicBezTo>
                    <a:pt x="2172173" y="6671116"/>
                    <a:pt x="2172008" y="6546195"/>
                    <a:pt x="2174739" y="6699005"/>
                  </a:cubicBezTo>
                  <a:cubicBezTo>
                    <a:pt x="2001782" y="6698558"/>
                    <a:pt x="2156377" y="6697475"/>
                    <a:pt x="1798198" y="6697734"/>
                  </a:cubicBezTo>
                  <a:cubicBezTo>
                    <a:pt x="1795986" y="6525131"/>
                    <a:pt x="1801424" y="6552879"/>
                    <a:pt x="1794644" y="6270722"/>
                  </a:cubicBezTo>
                  <a:close/>
                  <a:moveTo>
                    <a:pt x="2141381" y="4796112"/>
                  </a:moveTo>
                  <a:cubicBezTo>
                    <a:pt x="2143335" y="4920728"/>
                    <a:pt x="2161815" y="4899594"/>
                    <a:pt x="2074218" y="4900276"/>
                  </a:cubicBezTo>
                  <a:cubicBezTo>
                    <a:pt x="1948956" y="4901288"/>
                    <a:pt x="1868139" y="4900959"/>
                    <a:pt x="1792101" y="4900135"/>
                  </a:cubicBezTo>
                  <a:cubicBezTo>
                    <a:pt x="1763569" y="4899829"/>
                    <a:pt x="1774210" y="4951135"/>
                    <a:pt x="1766512" y="4474440"/>
                  </a:cubicBezTo>
                  <a:cubicBezTo>
                    <a:pt x="1766489" y="4472770"/>
                    <a:pt x="1736003" y="4462979"/>
                    <a:pt x="2074101" y="4471169"/>
                  </a:cubicBezTo>
                  <a:cubicBezTo>
                    <a:pt x="2167394" y="4473405"/>
                    <a:pt x="2135308" y="4406896"/>
                    <a:pt x="2141381" y="4796112"/>
                  </a:cubicBezTo>
                  <a:close/>
                  <a:moveTo>
                    <a:pt x="1791937" y="4921975"/>
                  </a:moveTo>
                  <a:cubicBezTo>
                    <a:pt x="2198515" y="4926352"/>
                    <a:pt x="2143594" y="4904630"/>
                    <a:pt x="2145289" y="4956406"/>
                  </a:cubicBezTo>
                  <a:cubicBezTo>
                    <a:pt x="2148632" y="5056429"/>
                    <a:pt x="2148467" y="5069914"/>
                    <a:pt x="2152940" y="5350000"/>
                  </a:cubicBezTo>
                  <a:cubicBezTo>
                    <a:pt x="1831180" y="5349482"/>
                    <a:pt x="1853803" y="5349223"/>
                    <a:pt x="1779248" y="5348093"/>
                  </a:cubicBezTo>
                  <a:cubicBezTo>
                    <a:pt x="1773786" y="4868505"/>
                    <a:pt x="1764370" y="4921693"/>
                    <a:pt x="1791937" y="4921975"/>
                  </a:cubicBezTo>
                  <a:close/>
                  <a:moveTo>
                    <a:pt x="1791889" y="5370216"/>
                  </a:moveTo>
                  <a:cubicBezTo>
                    <a:pt x="2216807" y="5377064"/>
                    <a:pt x="2152799" y="5342657"/>
                    <a:pt x="2154329" y="5438372"/>
                  </a:cubicBezTo>
                  <a:cubicBezTo>
                    <a:pt x="2161085" y="5869997"/>
                    <a:pt x="2179353" y="5796757"/>
                    <a:pt x="2074312" y="5796617"/>
                  </a:cubicBezTo>
                  <a:cubicBezTo>
                    <a:pt x="1726421" y="5795651"/>
                    <a:pt x="1784568" y="5816456"/>
                    <a:pt x="1783650" y="5759243"/>
                  </a:cubicBezTo>
                  <a:cubicBezTo>
                    <a:pt x="1776799" y="5321711"/>
                    <a:pt x="1776258" y="5369957"/>
                    <a:pt x="1791889" y="5370216"/>
                  </a:cubicBezTo>
                  <a:close/>
                  <a:moveTo>
                    <a:pt x="1792243" y="5820127"/>
                  </a:moveTo>
                  <a:cubicBezTo>
                    <a:pt x="1877556" y="5817939"/>
                    <a:pt x="1903663" y="5818245"/>
                    <a:pt x="2074312" y="5818456"/>
                  </a:cubicBezTo>
                  <a:cubicBezTo>
                    <a:pt x="2185568" y="5818762"/>
                    <a:pt x="2154705" y="5737450"/>
                    <a:pt x="2164169" y="6241491"/>
                  </a:cubicBezTo>
                  <a:cubicBezTo>
                    <a:pt x="2164193" y="6243233"/>
                    <a:pt x="2207108" y="6253306"/>
                    <a:pt x="1794102" y="6248834"/>
                  </a:cubicBezTo>
                  <a:cubicBezTo>
                    <a:pt x="1794079" y="6247187"/>
                    <a:pt x="1782661" y="5820363"/>
                    <a:pt x="1792243" y="5820127"/>
                  </a:cubicBezTo>
                  <a:close/>
                  <a:moveTo>
                    <a:pt x="2497794" y="4898229"/>
                  </a:moveTo>
                  <a:cubicBezTo>
                    <a:pt x="2094911" y="4898229"/>
                    <a:pt x="2162874" y="4931389"/>
                    <a:pt x="2160661" y="4795712"/>
                  </a:cubicBezTo>
                  <a:cubicBezTo>
                    <a:pt x="2158213" y="4639230"/>
                    <a:pt x="2161532" y="4634217"/>
                    <a:pt x="2159037" y="4474417"/>
                  </a:cubicBezTo>
                  <a:cubicBezTo>
                    <a:pt x="2159013" y="4472746"/>
                    <a:pt x="2532635" y="4468016"/>
                    <a:pt x="2532729" y="4474746"/>
                  </a:cubicBezTo>
                  <a:cubicBezTo>
                    <a:pt x="2540427" y="4966008"/>
                    <a:pt x="2549820" y="4898229"/>
                    <a:pt x="2497794" y="4898229"/>
                  </a:cubicBezTo>
                  <a:close/>
                  <a:moveTo>
                    <a:pt x="2537743" y="4920140"/>
                  </a:moveTo>
                  <a:cubicBezTo>
                    <a:pt x="2545535" y="5414108"/>
                    <a:pt x="2560201" y="5347411"/>
                    <a:pt x="2497794" y="5347411"/>
                  </a:cubicBezTo>
                  <a:cubicBezTo>
                    <a:pt x="2356335" y="5347411"/>
                    <a:pt x="2356712" y="5350070"/>
                    <a:pt x="2215512" y="5350070"/>
                  </a:cubicBezTo>
                  <a:cubicBezTo>
                    <a:pt x="2149785" y="5350070"/>
                    <a:pt x="2178670" y="5415120"/>
                    <a:pt x="2163510" y="4921646"/>
                  </a:cubicBezTo>
                  <a:cubicBezTo>
                    <a:pt x="2468085" y="4920751"/>
                    <a:pt x="2376722" y="4919763"/>
                    <a:pt x="2537743" y="4920140"/>
                  </a:cubicBezTo>
                  <a:close/>
                  <a:moveTo>
                    <a:pt x="2215512" y="5371910"/>
                  </a:moveTo>
                  <a:cubicBezTo>
                    <a:pt x="2356947" y="5371910"/>
                    <a:pt x="2356594" y="5369251"/>
                    <a:pt x="2497794" y="5369251"/>
                  </a:cubicBezTo>
                  <a:cubicBezTo>
                    <a:pt x="2558295" y="5369251"/>
                    <a:pt x="2542310" y="5301118"/>
                    <a:pt x="2550785" y="5800076"/>
                  </a:cubicBezTo>
                  <a:cubicBezTo>
                    <a:pt x="2391176" y="5801653"/>
                    <a:pt x="2388422" y="5796875"/>
                    <a:pt x="2178270" y="5796757"/>
                  </a:cubicBezTo>
                  <a:cubicBezTo>
                    <a:pt x="2171655" y="5304060"/>
                    <a:pt x="2159414" y="5371910"/>
                    <a:pt x="2215512" y="5371910"/>
                  </a:cubicBezTo>
                  <a:close/>
                  <a:moveTo>
                    <a:pt x="2215512" y="5818621"/>
                  </a:moveTo>
                  <a:cubicBezTo>
                    <a:pt x="2355723" y="5818621"/>
                    <a:pt x="2354405" y="5822175"/>
                    <a:pt x="2497794" y="5822175"/>
                  </a:cubicBezTo>
                  <a:cubicBezTo>
                    <a:pt x="2567523" y="5822175"/>
                    <a:pt x="2552927" y="5754348"/>
                    <a:pt x="2558507" y="6241374"/>
                  </a:cubicBezTo>
                  <a:cubicBezTo>
                    <a:pt x="2558601" y="6249446"/>
                    <a:pt x="2183614" y="6249164"/>
                    <a:pt x="2183473" y="6241045"/>
                  </a:cubicBezTo>
                  <a:cubicBezTo>
                    <a:pt x="2174221" y="5751100"/>
                    <a:pt x="2168124" y="5818621"/>
                    <a:pt x="2215512" y="5818621"/>
                  </a:cubicBezTo>
                  <a:close/>
                  <a:moveTo>
                    <a:pt x="2551915" y="4469569"/>
                  </a:moveTo>
                  <a:cubicBezTo>
                    <a:pt x="2626635" y="4470204"/>
                    <a:pt x="2758065" y="4475805"/>
                    <a:pt x="2921911" y="4470910"/>
                  </a:cubicBezTo>
                  <a:cubicBezTo>
                    <a:pt x="2924571" y="4636688"/>
                    <a:pt x="2929091" y="4745207"/>
                    <a:pt x="2929821" y="4899359"/>
                  </a:cubicBezTo>
                  <a:cubicBezTo>
                    <a:pt x="2618937" y="4900041"/>
                    <a:pt x="2697799" y="4898770"/>
                    <a:pt x="2556670" y="4898323"/>
                  </a:cubicBezTo>
                  <a:cubicBezTo>
                    <a:pt x="2552527" y="4635064"/>
                    <a:pt x="2554363" y="4620567"/>
                    <a:pt x="2551915" y="4469569"/>
                  </a:cubicBezTo>
                  <a:close/>
                  <a:moveTo>
                    <a:pt x="2557024" y="4920187"/>
                  </a:moveTo>
                  <a:cubicBezTo>
                    <a:pt x="2693774" y="4920681"/>
                    <a:pt x="2632850" y="4921857"/>
                    <a:pt x="2929915" y="4921222"/>
                  </a:cubicBezTo>
                  <a:cubicBezTo>
                    <a:pt x="2930503" y="5216582"/>
                    <a:pt x="2934506" y="5229879"/>
                    <a:pt x="2937778" y="5348799"/>
                  </a:cubicBezTo>
                  <a:cubicBezTo>
                    <a:pt x="2620773" y="5349529"/>
                    <a:pt x="2693162" y="5348188"/>
                    <a:pt x="2562885" y="5347552"/>
                  </a:cubicBezTo>
                  <a:cubicBezTo>
                    <a:pt x="2560696" y="5168971"/>
                    <a:pt x="2563756" y="5346540"/>
                    <a:pt x="2557024" y="4920187"/>
                  </a:cubicBezTo>
                  <a:close/>
                  <a:moveTo>
                    <a:pt x="2939661" y="5438372"/>
                  </a:moveTo>
                  <a:cubicBezTo>
                    <a:pt x="2945994" y="5852841"/>
                    <a:pt x="2955081" y="5797793"/>
                    <a:pt x="2921487" y="5797299"/>
                  </a:cubicBezTo>
                  <a:cubicBezTo>
                    <a:pt x="2518628" y="5790803"/>
                    <a:pt x="2570395" y="5822834"/>
                    <a:pt x="2569406" y="5759197"/>
                  </a:cubicBezTo>
                  <a:cubicBezTo>
                    <a:pt x="2564651" y="5467249"/>
                    <a:pt x="2563945" y="5427993"/>
                    <a:pt x="2563168" y="5369416"/>
                  </a:cubicBezTo>
                  <a:cubicBezTo>
                    <a:pt x="3004587" y="5371628"/>
                    <a:pt x="2938202" y="5346211"/>
                    <a:pt x="2939661" y="5438372"/>
                  </a:cubicBezTo>
                  <a:close/>
                  <a:moveTo>
                    <a:pt x="2941191" y="4470369"/>
                  </a:moveTo>
                  <a:cubicBezTo>
                    <a:pt x="3093008" y="4466321"/>
                    <a:pt x="3313989" y="4471828"/>
                    <a:pt x="3314036" y="4474864"/>
                  </a:cubicBezTo>
                  <a:cubicBezTo>
                    <a:pt x="3315330" y="4558247"/>
                    <a:pt x="3317332" y="4665918"/>
                    <a:pt x="3321122" y="4900276"/>
                  </a:cubicBezTo>
                  <a:cubicBezTo>
                    <a:pt x="3174578" y="4900135"/>
                    <a:pt x="3201721" y="4898841"/>
                    <a:pt x="2949148" y="4899311"/>
                  </a:cubicBezTo>
                  <a:cubicBezTo>
                    <a:pt x="2948207" y="4718565"/>
                    <a:pt x="2943192" y="4618661"/>
                    <a:pt x="2941191" y="4470369"/>
                  </a:cubicBezTo>
                  <a:close/>
                  <a:moveTo>
                    <a:pt x="2639276" y="5820127"/>
                  </a:moveTo>
                  <a:cubicBezTo>
                    <a:pt x="2735301" y="5817233"/>
                    <a:pt x="2825251" y="5817703"/>
                    <a:pt x="2921228" y="5819139"/>
                  </a:cubicBezTo>
                  <a:cubicBezTo>
                    <a:pt x="2953291" y="5819657"/>
                    <a:pt x="2946747" y="5801370"/>
                    <a:pt x="2945617" y="5919891"/>
                  </a:cubicBezTo>
                  <a:cubicBezTo>
                    <a:pt x="2941615" y="6296962"/>
                    <a:pt x="2969770" y="6247446"/>
                    <a:pt x="2921440" y="6246975"/>
                  </a:cubicBezTo>
                  <a:cubicBezTo>
                    <a:pt x="2548407" y="6243492"/>
                    <a:pt x="2577881" y="6250552"/>
                    <a:pt x="2577763" y="6241091"/>
                  </a:cubicBezTo>
                  <a:cubicBezTo>
                    <a:pt x="2572113" y="5747664"/>
                    <a:pt x="2545394" y="5822834"/>
                    <a:pt x="2639276" y="5820127"/>
                  </a:cubicBezTo>
                  <a:close/>
                  <a:moveTo>
                    <a:pt x="2949242" y="4956430"/>
                  </a:moveTo>
                  <a:cubicBezTo>
                    <a:pt x="2949242" y="4905713"/>
                    <a:pt x="2892344" y="4921763"/>
                    <a:pt x="3321475" y="4922116"/>
                  </a:cubicBezTo>
                  <a:cubicBezTo>
                    <a:pt x="3325759" y="5187846"/>
                    <a:pt x="3325759" y="5191517"/>
                    <a:pt x="3327643" y="5277866"/>
                  </a:cubicBezTo>
                  <a:cubicBezTo>
                    <a:pt x="3329573" y="5365650"/>
                    <a:pt x="3399561" y="5347787"/>
                    <a:pt x="2957058" y="5348752"/>
                  </a:cubicBezTo>
                  <a:cubicBezTo>
                    <a:pt x="2954845" y="5268005"/>
                    <a:pt x="2949242" y="5175843"/>
                    <a:pt x="2949242" y="4956430"/>
                  </a:cubicBezTo>
                  <a:close/>
                  <a:moveTo>
                    <a:pt x="3062522" y="5370498"/>
                  </a:moveTo>
                  <a:cubicBezTo>
                    <a:pt x="3205205" y="5370498"/>
                    <a:pt x="3200238" y="5368380"/>
                    <a:pt x="3329502" y="5368192"/>
                  </a:cubicBezTo>
                  <a:cubicBezTo>
                    <a:pt x="3330467" y="5420133"/>
                    <a:pt x="3330656" y="5436631"/>
                    <a:pt x="3335670" y="5759573"/>
                  </a:cubicBezTo>
                  <a:cubicBezTo>
                    <a:pt x="3336518" y="5813584"/>
                    <a:pt x="3377832" y="5798123"/>
                    <a:pt x="3062522" y="5798381"/>
                  </a:cubicBezTo>
                  <a:cubicBezTo>
                    <a:pt x="2945146" y="5798381"/>
                    <a:pt x="2965156" y="5807324"/>
                    <a:pt x="2964403" y="5759149"/>
                  </a:cubicBezTo>
                  <a:cubicBezTo>
                    <a:pt x="2957152" y="5291304"/>
                    <a:pt x="2928715" y="5370498"/>
                    <a:pt x="3062522" y="5370498"/>
                  </a:cubicBezTo>
                  <a:close/>
                  <a:moveTo>
                    <a:pt x="3333245" y="4471993"/>
                  </a:moveTo>
                  <a:cubicBezTo>
                    <a:pt x="3736905" y="4472652"/>
                    <a:pt x="3706255" y="4469075"/>
                    <a:pt x="3706349" y="4474864"/>
                  </a:cubicBezTo>
                  <a:cubicBezTo>
                    <a:pt x="3714047" y="4966785"/>
                    <a:pt x="3750583" y="4897617"/>
                    <a:pt x="3627345" y="4897617"/>
                  </a:cubicBezTo>
                  <a:cubicBezTo>
                    <a:pt x="3486145" y="4897617"/>
                    <a:pt x="3485933" y="4900276"/>
                    <a:pt x="3344898" y="4900276"/>
                  </a:cubicBezTo>
                  <a:cubicBezTo>
                    <a:pt x="3338801" y="4900276"/>
                    <a:pt x="3340684" y="4948004"/>
                    <a:pt x="3333245" y="4471993"/>
                  </a:cubicBezTo>
                  <a:close/>
                  <a:moveTo>
                    <a:pt x="2964874" y="5920173"/>
                  </a:moveTo>
                  <a:cubicBezTo>
                    <a:pt x="2966263" y="5788944"/>
                    <a:pt x="2886058" y="5820386"/>
                    <a:pt x="3336730" y="5820010"/>
                  </a:cubicBezTo>
                  <a:cubicBezTo>
                    <a:pt x="3338848" y="5931164"/>
                    <a:pt x="3344121" y="6064770"/>
                    <a:pt x="3343391" y="6241185"/>
                  </a:cubicBezTo>
                  <a:cubicBezTo>
                    <a:pt x="3343391" y="6242857"/>
                    <a:pt x="3387555" y="6250176"/>
                    <a:pt x="2969088" y="6247375"/>
                  </a:cubicBezTo>
                  <a:cubicBezTo>
                    <a:pt x="2965886" y="6137869"/>
                    <a:pt x="2963814" y="6030197"/>
                    <a:pt x="2964874" y="5920173"/>
                  </a:cubicBezTo>
                  <a:close/>
                  <a:moveTo>
                    <a:pt x="3340755" y="4922116"/>
                  </a:moveTo>
                  <a:cubicBezTo>
                    <a:pt x="3437627" y="4922116"/>
                    <a:pt x="3474963" y="4919716"/>
                    <a:pt x="3715530" y="4919410"/>
                  </a:cubicBezTo>
                  <a:cubicBezTo>
                    <a:pt x="3714824" y="5199331"/>
                    <a:pt x="3719249" y="5227149"/>
                    <a:pt x="3722404" y="5348941"/>
                  </a:cubicBezTo>
                  <a:cubicBezTo>
                    <a:pt x="3277477" y="5347670"/>
                    <a:pt x="3348900" y="5365744"/>
                    <a:pt x="3346946" y="5277325"/>
                  </a:cubicBezTo>
                  <a:cubicBezTo>
                    <a:pt x="3344663" y="5172619"/>
                    <a:pt x="3344898" y="5179303"/>
                    <a:pt x="3340755" y="4922116"/>
                  </a:cubicBezTo>
                  <a:close/>
                  <a:moveTo>
                    <a:pt x="3722945" y="5370804"/>
                  </a:moveTo>
                  <a:cubicBezTo>
                    <a:pt x="3724405" y="5434654"/>
                    <a:pt x="3729137" y="5795933"/>
                    <a:pt x="3729160" y="5797746"/>
                  </a:cubicBezTo>
                  <a:cubicBezTo>
                    <a:pt x="3300923" y="5792898"/>
                    <a:pt x="3355939" y="5820222"/>
                    <a:pt x="3354974" y="5759197"/>
                  </a:cubicBezTo>
                  <a:cubicBezTo>
                    <a:pt x="3350454" y="5467861"/>
                    <a:pt x="3349818" y="5424110"/>
                    <a:pt x="3348806" y="5368168"/>
                  </a:cubicBezTo>
                  <a:cubicBezTo>
                    <a:pt x="3481460" y="5368215"/>
                    <a:pt x="3402856" y="5369933"/>
                    <a:pt x="3722945" y="5370804"/>
                  </a:cubicBezTo>
                  <a:close/>
                  <a:moveTo>
                    <a:pt x="3729372" y="5819633"/>
                  </a:moveTo>
                  <a:cubicBezTo>
                    <a:pt x="3730526" y="5941025"/>
                    <a:pt x="3727395" y="5978398"/>
                    <a:pt x="3734127" y="6249964"/>
                  </a:cubicBezTo>
                  <a:cubicBezTo>
                    <a:pt x="3565573" y="6250223"/>
                    <a:pt x="3362625" y="6247328"/>
                    <a:pt x="3362648" y="6241303"/>
                  </a:cubicBezTo>
                  <a:cubicBezTo>
                    <a:pt x="3363378" y="6066041"/>
                    <a:pt x="3358270" y="5936859"/>
                    <a:pt x="3356010" y="5819963"/>
                  </a:cubicBezTo>
                  <a:cubicBezTo>
                    <a:pt x="3492760" y="5819939"/>
                    <a:pt x="3611290" y="5818198"/>
                    <a:pt x="3729372" y="5819633"/>
                  </a:cubicBezTo>
                  <a:close/>
                  <a:moveTo>
                    <a:pt x="3362578" y="6267262"/>
                  </a:moveTo>
                  <a:cubicBezTo>
                    <a:pt x="3509145" y="6267756"/>
                    <a:pt x="3440852" y="6272345"/>
                    <a:pt x="3734669" y="6271851"/>
                  </a:cubicBezTo>
                  <a:cubicBezTo>
                    <a:pt x="3734904" y="6282418"/>
                    <a:pt x="3742743" y="6696016"/>
                    <a:pt x="3742790" y="6698817"/>
                  </a:cubicBezTo>
                  <a:cubicBezTo>
                    <a:pt x="3479695" y="6700064"/>
                    <a:pt x="3518773" y="6696675"/>
                    <a:pt x="3370652" y="6696299"/>
                  </a:cubicBezTo>
                  <a:cubicBezTo>
                    <a:pt x="3368251" y="6559633"/>
                    <a:pt x="3362130" y="6444478"/>
                    <a:pt x="3362578" y="6267262"/>
                  </a:cubicBezTo>
                  <a:close/>
                  <a:moveTo>
                    <a:pt x="3742225" y="5370875"/>
                  </a:moveTo>
                  <a:cubicBezTo>
                    <a:pt x="4043599" y="5371910"/>
                    <a:pt x="3995104" y="5370522"/>
                    <a:pt x="4112975" y="5369627"/>
                  </a:cubicBezTo>
                  <a:cubicBezTo>
                    <a:pt x="4114976" y="5565224"/>
                    <a:pt x="4118672" y="5590382"/>
                    <a:pt x="4121756" y="5797981"/>
                  </a:cubicBezTo>
                  <a:cubicBezTo>
                    <a:pt x="4010995" y="5798546"/>
                    <a:pt x="3956356" y="5800853"/>
                    <a:pt x="3748417" y="5798005"/>
                  </a:cubicBezTo>
                  <a:cubicBezTo>
                    <a:pt x="3748393" y="5796145"/>
                    <a:pt x="3743826" y="5442138"/>
                    <a:pt x="3742225" y="5370875"/>
                  </a:cubicBezTo>
                  <a:close/>
                  <a:moveTo>
                    <a:pt x="4126487" y="4956053"/>
                  </a:moveTo>
                  <a:cubicBezTo>
                    <a:pt x="4124722" y="4903053"/>
                    <a:pt x="4071872" y="4920657"/>
                    <a:pt x="4474590" y="4920657"/>
                  </a:cubicBezTo>
                  <a:cubicBezTo>
                    <a:pt x="4514963" y="4920657"/>
                    <a:pt x="4491611" y="4868763"/>
                    <a:pt x="4503993" y="5277960"/>
                  </a:cubicBezTo>
                  <a:cubicBezTo>
                    <a:pt x="4506489" y="5360590"/>
                    <a:pt x="4570120" y="5347505"/>
                    <a:pt x="4192167" y="5347505"/>
                  </a:cubicBezTo>
                  <a:cubicBezTo>
                    <a:pt x="4104783" y="5347505"/>
                    <a:pt x="4141766" y="5413755"/>
                    <a:pt x="4126487" y="4956053"/>
                  </a:cubicBezTo>
                  <a:close/>
                  <a:moveTo>
                    <a:pt x="4192191" y="5369345"/>
                  </a:moveTo>
                  <a:cubicBezTo>
                    <a:pt x="4562587" y="5369345"/>
                    <a:pt x="4506277" y="5347011"/>
                    <a:pt x="4507713" y="5438372"/>
                  </a:cubicBezTo>
                  <a:cubicBezTo>
                    <a:pt x="4514210" y="5852558"/>
                    <a:pt x="4522991" y="5796239"/>
                    <a:pt x="4474614" y="5796239"/>
                  </a:cubicBezTo>
                  <a:cubicBezTo>
                    <a:pt x="4088916" y="5796239"/>
                    <a:pt x="4141318" y="5812502"/>
                    <a:pt x="4140471" y="5759197"/>
                  </a:cubicBezTo>
                  <a:cubicBezTo>
                    <a:pt x="4133291" y="5304742"/>
                    <a:pt x="4108808" y="5369345"/>
                    <a:pt x="4192191" y="5369345"/>
                  </a:cubicBezTo>
                  <a:close/>
                  <a:moveTo>
                    <a:pt x="4192191" y="5819657"/>
                  </a:moveTo>
                  <a:cubicBezTo>
                    <a:pt x="4332378" y="5819657"/>
                    <a:pt x="4339841" y="5818080"/>
                    <a:pt x="4474614" y="5818080"/>
                  </a:cubicBezTo>
                  <a:cubicBezTo>
                    <a:pt x="4527134" y="5818080"/>
                    <a:pt x="4511338" y="5757549"/>
                    <a:pt x="4518542" y="6246199"/>
                  </a:cubicBezTo>
                  <a:cubicBezTo>
                    <a:pt x="4363665" y="6245233"/>
                    <a:pt x="4338028" y="6249846"/>
                    <a:pt x="4147486" y="6249823"/>
                  </a:cubicBezTo>
                  <a:cubicBezTo>
                    <a:pt x="4140753" y="5759667"/>
                    <a:pt x="4120908" y="5819657"/>
                    <a:pt x="4192191" y="5819657"/>
                  </a:cubicBezTo>
                  <a:close/>
                  <a:moveTo>
                    <a:pt x="4510797" y="4474417"/>
                  </a:moveTo>
                  <a:cubicBezTo>
                    <a:pt x="4510726" y="4469310"/>
                    <a:pt x="4885713" y="4468581"/>
                    <a:pt x="4885807" y="4474793"/>
                  </a:cubicBezTo>
                  <a:cubicBezTo>
                    <a:pt x="4888608" y="4653869"/>
                    <a:pt x="4885501" y="4590184"/>
                    <a:pt x="4890586" y="4897852"/>
                  </a:cubicBezTo>
                  <a:cubicBezTo>
                    <a:pt x="4717653" y="4895099"/>
                    <a:pt x="4619651" y="4898299"/>
                    <a:pt x="4519130" y="4898700"/>
                  </a:cubicBezTo>
                  <a:cubicBezTo>
                    <a:pt x="4518966" y="4739487"/>
                    <a:pt x="4513174" y="4626333"/>
                    <a:pt x="4510797" y="4474417"/>
                  </a:cubicBezTo>
                  <a:close/>
                  <a:moveTo>
                    <a:pt x="4518871" y="4956524"/>
                  </a:moveTo>
                  <a:cubicBezTo>
                    <a:pt x="4519177" y="4915903"/>
                    <a:pt x="4462961" y="4912844"/>
                    <a:pt x="4890915" y="4919787"/>
                  </a:cubicBezTo>
                  <a:cubicBezTo>
                    <a:pt x="4897648" y="5315969"/>
                    <a:pt x="4894894" y="5185045"/>
                    <a:pt x="4896824" y="5348635"/>
                  </a:cubicBezTo>
                  <a:cubicBezTo>
                    <a:pt x="4465127" y="5341033"/>
                    <a:pt x="4526240" y="5376005"/>
                    <a:pt x="4523250" y="5277254"/>
                  </a:cubicBezTo>
                  <a:cubicBezTo>
                    <a:pt x="4519083" y="5139082"/>
                    <a:pt x="4518330" y="5043390"/>
                    <a:pt x="4518871" y="4956524"/>
                  </a:cubicBezTo>
                  <a:close/>
                  <a:moveTo>
                    <a:pt x="4897107" y="5370475"/>
                  </a:moveTo>
                  <a:cubicBezTo>
                    <a:pt x="4899979" y="5589935"/>
                    <a:pt x="4904004" y="5618365"/>
                    <a:pt x="4906217" y="5798217"/>
                  </a:cubicBezTo>
                  <a:cubicBezTo>
                    <a:pt x="4757837" y="5798335"/>
                    <a:pt x="4710755" y="5798711"/>
                    <a:pt x="4615814" y="5797299"/>
                  </a:cubicBezTo>
                  <a:cubicBezTo>
                    <a:pt x="4506418" y="5795675"/>
                    <a:pt x="4533584" y="5862537"/>
                    <a:pt x="4526946" y="5437996"/>
                  </a:cubicBezTo>
                  <a:cubicBezTo>
                    <a:pt x="4525580" y="5349835"/>
                    <a:pt x="4455075" y="5363320"/>
                    <a:pt x="4897107" y="5370475"/>
                  </a:cubicBezTo>
                  <a:close/>
                  <a:moveTo>
                    <a:pt x="4906476" y="5820057"/>
                  </a:moveTo>
                  <a:cubicBezTo>
                    <a:pt x="4908972" y="6066488"/>
                    <a:pt x="4903322" y="5773011"/>
                    <a:pt x="4910666" y="6249423"/>
                  </a:cubicBezTo>
                  <a:cubicBezTo>
                    <a:pt x="4507218" y="6249635"/>
                    <a:pt x="4726292" y="6248246"/>
                    <a:pt x="4537845" y="6246363"/>
                  </a:cubicBezTo>
                  <a:cubicBezTo>
                    <a:pt x="4536692" y="6153872"/>
                    <a:pt x="4537281" y="6198470"/>
                    <a:pt x="4531442" y="5818221"/>
                  </a:cubicBezTo>
                  <a:cubicBezTo>
                    <a:pt x="4689756" y="5819068"/>
                    <a:pt x="4543472" y="5820363"/>
                    <a:pt x="4906476" y="5820057"/>
                  </a:cubicBezTo>
                  <a:close/>
                  <a:moveTo>
                    <a:pt x="4910243" y="4920092"/>
                  </a:moveTo>
                  <a:cubicBezTo>
                    <a:pt x="5335207" y="4926823"/>
                    <a:pt x="5282522" y="4896934"/>
                    <a:pt x="5283652" y="4956665"/>
                  </a:cubicBezTo>
                  <a:cubicBezTo>
                    <a:pt x="5285865" y="5073821"/>
                    <a:pt x="5287419" y="5164476"/>
                    <a:pt x="5288478" y="5277772"/>
                  </a:cubicBezTo>
                  <a:cubicBezTo>
                    <a:pt x="5289208" y="5356848"/>
                    <a:pt x="5365222" y="5355954"/>
                    <a:pt x="4916152" y="5348941"/>
                  </a:cubicBezTo>
                  <a:cubicBezTo>
                    <a:pt x="4914645" y="5219900"/>
                    <a:pt x="4916269" y="5266358"/>
                    <a:pt x="4910243" y="4920092"/>
                  </a:cubicBezTo>
                  <a:close/>
                  <a:moveTo>
                    <a:pt x="4911020" y="6271263"/>
                  </a:moveTo>
                  <a:cubicBezTo>
                    <a:pt x="4913327" y="6420849"/>
                    <a:pt x="4913986" y="6471213"/>
                    <a:pt x="4916081" y="6562810"/>
                  </a:cubicBezTo>
                  <a:cubicBezTo>
                    <a:pt x="4920059" y="6743650"/>
                    <a:pt x="4985033" y="6690015"/>
                    <a:pt x="4615531" y="6697946"/>
                  </a:cubicBezTo>
                  <a:cubicBezTo>
                    <a:pt x="4527464" y="6699734"/>
                    <a:pt x="4544767" y="6780764"/>
                    <a:pt x="4538128" y="6268203"/>
                  </a:cubicBezTo>
                  <a:cubicBezTo>
                    <a:pt x="4683424" y="6269686"/>
                    <a:pt x="4544461" y="6271451"/>
                    <a:pt x="4911020" y="6271263"/>
                  </a:cubicBezTo>
                  <a:close/>
                  <a:moveTo>
                    <a:pt x="4917376" y="5438043"/>
                  </a:moveTo>
                  <a:cubicBezTo>
                    <a:pt x="4916034" y="5352094"/>
                    <a:pt x="4844022" y="5370498"/>
                    <a:pt x="5289514" y="5368663"/>
                  </a:cubicBezTo>
                  <a:cubicBezTo>
                    <a:pt x="5292504" y="5589441"/>
                    <a:pt x="5293563" y="5539430"/>
                    <a:pt x="5298130" y="5799888"/>
                  </a:cubicBezTo>
                  <a:cubicBezTo>
                    <a:pt x="4865985" y="5799158"/>
                    <a:pt x="4925804" y="5812526"/>
                    <a:pt x="4924979" y="5759197"/>
                  </a:cubicBezTo>
                  <a:cubicBezTo>
                    <a:pt x="4922461" y="5598572"/>
                    <a:pt x="4919847" y="5594642"/>
                    <a:pt x="4917376" y="5438043"/>
                  </a:cubicBezTo>
                  <a:close/>
                  <a:moveTo>
                    <a:pt x="5321577" y="4897664"/>
                  </a:moveTo>
                  <a:cubicBezTo>
                    <a:pt x="5295423" y="4897664"/>
                    <a:pt x="5302014" y="4913197"/>
                    <a:pt x="5300178" y="4795688"/>
                  </a:cubicBezTo>
                  <a:cubicBezTo>
                    <a:pt x="5294246" y="4422429"/>
                    <a:pt x="5284406" y="4471546"/>
                    <a:pt x="5321577" y="4471546"/>
                  </a:cubicBezTo>
                  <a:cubicBezTo>
                    <a:pt x="5463059" y="4471546"/>
                    <a:pt x="5462235" y="4470793"/>
                    <a:pt x="5604024" y="4470793"/>
                  </a:cubicBezTo>
                  <a:cubicBezTo>
                    <a:pt x="5698094" y="4470793"/>
                    <a:pt x="5669444" y="4406731"/>
                    <a:pt x="5675541" y="4796041"/>
                  </a:cubicBezTo>
                  <a:cubicBezTo>
                    <a:pt x="5677684" y="4932966"/>
                    <a:pt x="5748190" y="4897664"/>
                    <a:pt x="5321577" y="4897664"/>
                  </a:cubicBezTo>
                  <a:close/>
                  <a:moveTo>
                    <a:pt x="5676789" y="4921340"/>
                  </a:moveTo>
                  <a:cubicBezTo>
                    <a:pt x="5677307" y="5148731"/>
                    <a:pt x="5679802" y="5201355"/>
                    <a:pt x="5682722" y="5349294"/>
                  </a:cubicBezTo>
                  <a:cubicBezTo>
                    <a:pt x="5531282" y="5351576"/>
                    <a:pt x="5464942" y="5346634"/>
                    <a:pt x="5308535" y="5346752"/>
                  </a:cubicBezTo>
                  <a:cubicBezTo>
                    <a:pt x="5307311" y="5245341"/>
                    <a:pt x="5307805" y="5213522"/>
                    <a:pt x="5302297" y="4919528"/>
                  </a:cubicBezTo>
                  <a:cubicBezTo>
                    <a:pt x="5467673" y="4919363"/>
                    <a:pt x="5420638" y="4921457"/>
                    <a:pt x="5676789" y="4921340"/>
                  </a:cubicBezTo>
                  <a:close/>
                  <a:moveTo>
                    <a:pt x="5304557" y="6271075"/>
                  </a:moveTo>
                  <a:cubicBezTo>
                    <a:pt x="5303662" y="6458575"/>
                    <a:pt x="5310630" y="6554385"/>
                    <a:pt x="5313220" y="6695075"/>
                  </a:cubicBezTo>
                  <a:cubicBezTo>
                    <a:pt x="5146337" y="6695216"/>
                    <a:pt x="5162086" y="6699640"/>
                    <a:pt x="4937998" y="6697663"/>
                  </a:cubicBezTo>
                  <a:cubicBezTo>
                    <a:pt x="4935338" y="6535392"/>
                    <a:pt x="4935550" y="6613292"/>
                    <a:pt x="4930276" y="6271263"/>
                  </a:cubicBezTo>
                  <a:lnTo>
                    <a:pt x="5304557" y="6271075"/>
                  </a:lnTo>
                  <a:close/>
                  <a:moveTo>
                    <a:pt x="5309806" y="5438043"/>
                  </a:moveTo>
                  <a:cubicBezTo>
                    <a:pt x="5308276" y="5340468"/>
                    <a:pt x="5250012" y="5371675"/>
                    <a:pt x="5604024" y="5371675"/>
                  </a:cubicBezTo>
                  <a:cubicBezTo>
                    <a:pt x="5707369" y="5371675"/>
                    <a:pt x="5680909" y="5299353"/>
                    <a:pt x="5688113" y="5759620"/>
                  </a:cubicBezTo>
                  <a:cubicBezTo>
                    <a:pt x="5688936" y="5812149"/>
                    <a:pt x="5747342" y="5799911"/>
                    <a:pt x="5321577" y="5799911"/>
                  </a:cubicBezTo>
                  <a:cubicBezTo>
                    <a:pt x="5318046" y="5799911"/>
                    <a:pt x="5316116" y="5841780"/>
                    <a:pt x="5309806" y="5438043"/>
                  </a:cubicBezTo>
                  <a:close/>
                  <a:moveTo>
                    <a:pt x="5321577" y="5821751"/>
                  </a:moveTo>
                  <a:cubicBezTo>
                    <a:pt x="5761302" y="5821751"/>
                    <a:pt x="5687924" y="5790168"/>
                    <a:pt x="5691597" y="5920362"/>
                  </a:cubicBezTo>
                  <a:cubicBezTo>
                    <a:pt x="5694751" y="6036435"/>
                    <a:pt x="5695905" y="6124572"/>
                    <a:pt x="5697129" y="6241374"/>
                  </a:cubicBezTo>
                  <a:cubicBezTo>
                    <a:pt x="5697247" y="6251917"/>
                    <a:pt x="5732887" y="6249211"/>
                    <a:pt x="5324002" y="6249211"/>
                  </a:cubicBezTo>
                  <a:cubicBezTo>
                    <a:pt x="5326473" y="5930435"/>
                    <a:pt x="5311407" y="5821751"/>
                    <a:pt x="5321577" y="5821751"/>
                  </a:cubicBezTo>
                  <a:close/>
                  <a:moveTo>
                    <a:pt x="5323861" y="6271075"/>
                  </a:moveTo>
                  <a:cubicBezTo>
                    <a:pt x="5336926" y="6271075"/>
                    <a:pt x="5646233" y="6270769"/>
                    <a:pt x="5697435" y="6270392"/>
                  </a:cubicBezTo>
                  <a:cubicBezTo>
                    <a:pt x="5699907" y="6497642"/>
                    <a:pt x="5702638" y="6550383"/>
                    <a:pt x="5705085" y="6697240"/>
                  </a:cubicBezTo>
                  <a:cubicBezTo>
                    <a:pt x="5486859" y="6698934"/>
                    <a:pt x="5489331" y="6695239"/>
                    <a:pt x="5332500" y="6695098"/>
                  </a:cubicBezTo>
                  <a:cubicBezTo>
                    <a:pt x="5329769" y="6545771"/>
                    <a:pt x="5322966" y="6455469"/>
                    <a:pt x="5323861" y="6271075"/>
                  </a:cubicBezTo>
                  <a:close/>
                  <a:moveTo>
                    <a:pt x="6027976" y="5347646"/>
                  </a:moveTo>
                  <a:cubicBezTo>
                    <a:pt x="5648304" y="5338985"/>
                    <a:pt x="5702850" y="5380265"/>
                    <a:pt x="5700495" y="5277301"/>
                  </a:cubicBezTo>
                  <a:cubicBezTo>
                    <a:pt x="5698023" y="5169936"/>
                    <a:pt x="5696140" y="5062948"/>
                    <a:pt x="5696140" y="4956430"/>
                  </a:cubicBezTo>
                  <a:cubicBezTo>
                    <a:pt x="5696140" y="4903759"/>
                    <a:pt x="5640960" y="4924987"/>
                    <a:pt x="6068796" y="4919339"/>
                  </a:cubicBezTo>
                  <a:cubicBezTo>
                    <a:pt x="6074988" y="5416014"/>
                    <a:pt x="6095068" y="5349176"/>
                    <a:pt x="6027976" y="5347646"/>
                  </a:cubicBezTo>
                  <a:close/>
                  <a:moveTo>
                    <a:pt x="6027647" y="4898135"/>
                  </a:moveTo>
                  <a:cubicBezTo>
                    <a:pt x="5942310" y="4899641"/>
                    <a:pt x="5932917" y="4899359"/>
                    <a:pt x="5695999" y="4899476"/>
                  </a:cubicBezTo>
                  <a:cubicBezTo>
                    <a:pt x="5695811" y="4865257"/>
                    <a:pt x="5691267" y="4516662"/>
                    <a:pt x="5690584" y="4470699"/>
                  </a:cubicBezTo>
                  <a:cubicBezTo>
                    <a:pt x="5692985" y="4470699"/>
                    <a:pt x="5959966" y="4470157"/>
                    <a:pt x="6061781" y="4469687"/>
                  </a:cubicBezTo>
                  <a:cubicBezTo>
                    <a:pt x="6069526" y="4963984"/>
                    <a:pt x="6084522" y="4897146"/>
                    <a:pt x="6027647" y="4898135"/>
                  </a:cubicBezTo>
                  <a:close/>
                  <a:moveTo>
                    <a:pt x="6027717" y="4448011"/>
                  </a:moveTo>
                  <a:cubicBezTo>
                    <a:pt x="5897981" y="4448717"/>
                    <a:pt x="5871875" y="4448129"/>
                    <a:pt x="5745223" y="4448623"/>
                  </a:cubicBezTo>
                  <a:cubicBezTo>
                    <a:pt x="5669892" y="4448929"/>
                    <a:pt x="5691055" y="4517226"/>
                    <a:pt x="5682345" y="4020952"/>
                  </a:cubicBezTo>
                  <a:cubicBezTo>
                    <a:pt x="5796708" y="4021399"/>
                    <a:pt x="5775874" y="4022152"/>
                    <a:pt x="6053259" y="4021563"/>
                  </a:cubicBezTo>
                  <a:cubicBezTo>
                    <a:pt x="6055801" y="4506518"/>
                    <a:pt x="6082261" y="4447705"/>
                    <a:pt x="6027717" y="4448011"/>
                  </a:cubicBezTo>
                  <a:close/>
                  <a:moveTo>
                    <a:pt x="6027764" y="3999747"/>
                  </a:moveTo>
                  <a:cubicBezTo>
                    <a:pt x="5641242" y="4000806"/>
                    <a:pt x="5681968" y="4000524"/>
                    <a:pt x="5681827" y="3992663"/>
                  </a:cubicBezTo>
                  <a:cubicBezTo>
                    <a:pt x="5672952" y="3493116"/>
                    <a:pt x="5651365" y="3568404"/>
                    <a:pt x="5745082" y="3570052"/>
                  </a:cubicBezTo>
                  <a:cubicBezTo>
                    <a:pt x="6099847" y="3576241"/>
                    <a:pt x="6049398" y="3536515"/>
                    <a:pt x="6049940" y="3672474"/>
                  </a:cubicBezTo>
                  <a:cubicBezTo>
                    <a:pt x="6051140" y="4049711"/>
                    <a:pt x="6067525" y="3999629"/>
                    <a:pt x="6027764" y="3999747"/>
                  </a:cubicBezTo>
                  <a:close/>
                  <a:moveTo>
                    <a:pt x="6027835" y="3550141"/>
                  </a:moveTo>
                  <a:cubicBezTo>
                    <a:pt x="5619208" y="3545740"/>
                    <a:pt x="5674035" y="3562426"/>
                    <a:pt x="5673235" y="3511050"/>
                  </a:cubicBezTo>
                  <a:cubicBezTo>
                    <a:pt x="5666054" y="3049677"/>
                    <a:pt x="5643243" y="3119622"/>
                    <a:pt x="5745082" y="3121834"/>
                  </a:cubicBezTo>
                  <a:cubicBezTo>
                    <a:pt x="6099141" y="3129436"/>
                    <a:pt x="6039111" y="3090110"/>
                    <a:pt x="6040641" y="3190414"/>
                  </a:cubicBezTo>
                  <a:cubicBezTo>
                    <a:pt x="6046950" y="3592574"/>
                    <a:pt x="6061687" y="3550471"/>
                    <a:pt x="6027835" y="3550141"/>
                  </a:cubicBezTo>
                  <a:close/>
                  <a:moveTo>
                    <a:pt x="5604047" y="4448929"/>
                  </a:moveTo>
                  <a:cubicBezTo>
                    <a:pt x="5462565" y="4448929"/>
                    <a:pt x="5463389" y="4449682"/>
                    <a:pt x="5321601" y="4449682"/>
                  </a:cubicBezTo>
                  <a:cubicBezTo>
                    <a:pt x="5283888" y="4449682"/>
                    <a:pt x="5295399" y="4494492"/>
                    <a:pt x="5289961" y="4153357"/>
                  </a:cubicBezTo>
                  <a:cubicBezTo>
                    <a:pt x="5287513" y="3997064"/>
                    <a:pt x="5277484" y="4020975"/>
                    <a:pt x="5321601" y="4020975"/>
                  </a:cubicBezTo>
                  <a:cubicBezTo>
                    <a:pt x="5609532" y="4020834"/>
                    <a:pt x="5616948" y="4020787"/>
                    <a:pt x="5663041" y="4020904"/>
                  </a:cubicBezTo>
                  <a:cubicBezTo>
                    <a:pt x="5671987" y="4522969"/>
                    <a:pt x="5693503" y="4448929"/>
                    <a:pt x="5604047" y="4448929"/>
                  </a:cubicBezTo>
                  <a:close/>
                  <a:moveTo>
                    <a:pt x="5604047" y="3998994"/>
                  </a:moveTo>
                  <a:cubicBezTo>
                    <a:pt x="5286571" y="3999159"/>
                    <a:pt x="5320824" y="3999159"/>
                    <a:pt x="5288007" y="3999111"/>
                  </a:cubicBezTo>
                  <a:cubicBezTo>
                    <a:pt x="5287207" y="3923659"/>
                    <a:pt x="5282357" y="3571158"/>
                    <a:pt x="5282334" y="3569463"/>
                  </a:cubicBezTo>
                  <a:cubicBezTo>
                    <a:pt x="5284053" y="3569463"/>
                    <a:pt x="5600116" y="3568663"/>
                    <a:pt x="5654920" y="3568945"/>
                  </a:cubicBezTo>
                  <a:cubicBezTo>
                    <a:pt x="5663559" y="4067903"/>
                    <a:pt x="5687830" y="3998994"/>
                    <a:pt x="5604047" y="3998994"/>
                  </a:cubicBezTo>
                  <a:close/>
                  <a:moveTo>
                    <a:pt x="5282593" y="4897711"/>
                  </a:moveTo>
                  <a:cubicBezTo>
                    <a:pt x="5180989" y="4897946"/>
                    <a:pt x="5062813" y="4900653"/>
                    <a:pt x="4909889" y="4898182"/>
                  </a:cubicBezTo>
                  <a:cubicBezTo>
                    <a:pt x="4904875" y="4603693"/>
                    <a:pt x="4908030" y="4662906"/>
                    <a:pt x="4905087" y="4474417"/>
                  </a:cubicBezTo>
                  <a:cubicBezTo>
                    <a:pt x="4904969" y="4467686"/>
                    <a:pt x="4877003" y="4470440"/>
                    <a:pt x="5275766" y="4471475"/>
                  </a:cubicBezTo>
                  <a:cubicBezTo>
                    <a:pt x="5281863" y="4856902"/>
                    <a:pt x="5281698" y="4848124"/>
                    <a:pt x="5282593" y="4897711"/>
                  </a:cubicBezTo>
                  <a:close/>
                  <a:moveTo>
                    <a:pt x="4904663" y="4448694"/>
                  </a:moveTo>
                  <a:cubicBezTo>
                    <a:pt x="4897531" y="3996264"/>
                    <a:pt x="4896236" y="4019516"/>
                    <a:pt x="4897907" y="4019516"/>
                  </a:cubicBezTo>
                  <a:cubicBezTo>
                    <a:pt x="5044851" y="4020128"/>
                    <a:pt x="5051160" y="4019375"/>
                    <a:pt x="5180283" y="4020410"/>
                  </a:cubicBezTo>
                  <a:cubicBezTo>
                    <a:pt x="5297589" y="4021352"/>
                    <a:pt x="5267338" y="3942840"/>
                    <a:pt x="5275389" y="4449612"/>
                  </a:cubicBezTo>
                  <a:cubicBezTo>
                    <a:pt x="5188193" y="4449353"/>
                    <a:pt x="5093157" y="4447446"/>
                    <a:pt x="4904663" y="4448694"/>
                  </a:cubicBezTo>
                  <a:close/>
                  <a:moveTo>
                    <a:pt x="4896612" y="3992616"/>
                  </a:moveTo>
                  <a:cubicBezTo>
                    <a:pt x="4886042" y="3533432"/>
                    <a:pt x="4893081" y="3571134"/>
                    <a:pt x="4897907" y="3571134"/>
                  </a:cubicBezTo>
                  <a:cubicBezTo>
                    <a:pt x="5337185" y="3572946"/>
                    <a:pt x="5262677" y="3534985"/>
                    <a:pt x="5264396" y="3671933"/>
                  </a:cubicBezTo>
                  <a:cubicBezTo>
                    <a:pt x="5266091" y="3819895"/>
                    <a:pt x="5267291" y="3850561"/>
                    <a:pt x="5268633" y="3993086"/>
                  </a:cubicBezTo>
                  <a:cubicBezTo>
                    <a:pt x="5268704" y="4001889"/>
                    <a:pt x="4896777" y="4000524"/>
                    <a:pt x="4896612" y="3992616"/>
                  </a:cubicBezTo>
                  <a:close/>
                  <a:moveTo>
                    <a:pt x="5180236" y="3548541"/>
                  </a:moveTo>
                  <a:cubicBezTo>
                    <a:pt x="4838207" y="3553601"/>
                    <a:pt x="4891480" y="3562214"/>
                    <a:pt x="4890657" y="3511026"/>
                  </a:cubicBezTo>
                  <a:cubicBezTo>
                    <a:pt x="4883971" y="3073635"/>
                    <a:pt x="4877709" y="3121293"/>
                    <a:pt x="4897907" y="3121411"/>
                  </a:cubicBezTo>
                  <a:cubicBezTo>
                    <a:pt x="5323460" y="3124258"/>
                    <a:pt x="5257286" y="3100065"/>
                    <a:pt x="5258699" y="3190391"/>
                  </a:cubicBezTo>
                  <a:cubicBezTo>
                    <a:pt x="5261100" y="3343813"/>
                    <a:pt x="5259664" y="3351109"/>
                    <a:pt x="5262183" y="3511450"/>
                  </a:cubicBezTo>
                  <a:cubicBezTo>
                    <a:pt x="5262889" y="3557531"/>
                    <a:pt x="5279203" y="3547058"/>
                    <a:pt x="5180236" y="3548541"/>
                  </a:cubicBezTo>
                  <a:close/>
                  <a:moveTo>
                    <a:pt x="4885383" y="4448811"/>
                  </a:moveTo>
                  <a:cubicBezTo>
                    <a:pt x="4810546" y="4449211"/>
                    <a:pt x="4816573" y="4449141"/>
                    <a:pt x="4510420" y="4449282"/>
                  </a:cubicBezTo>
                  <a:cubicBezTo>
                    <a:pt x="4507901" y="4273243"/>
                    <a:pt x="4510938" y="4331421"/>
                    <a:pt x="4505359" y="4022693"/>
                  </a:cubicBezTo>
                  <a:cubicBezTo>
                    <a:pt x="4657293" y="4022058"/>
                    <a:pt x="4589259" y="4018222"/>
                    <a:pt x="4877944" y="4019445"/>
                  </a:cubicBezTo>
                  <a:cubicBezTo>
                    <a:pt x="4879333" y="4080565"/>
                    <a:pt x="4885172" y="4435279"/>
                    <a:pt x="4885383" y="4448811"/>
                  </a:cubicBezTo>
                  <a:close/>
                  <a:moveTo>
                    <a:pt x="4504959" y="4000806"/>
                  </a:moveTo>
                  <a:cubicBezTo>
                    <a:pt x="4497425" y="3567369"/>
                    <a:pt x="4499026" y="3681958"/>
                    <a:pt x="4497072" y="3572123"/>
                  </a:cubicBezTo>
                  <a:cubicBezTo>
                    <a:pt x="4649477" y="3571958"/>
                    <a:pt x="4640179" y="3570075"/>
                    <a:pt x="4872200" y="3571040"/>
                  </a:cubicBezTo>
                  <a:cubicBezTo>
                    <a:pt x="4873354" y="3675228"/>
                    <a:pt x="4871730" y="3759270"/>
                    <a:pt x="4877356" y="3993204"/>
                  </a:cubicBezTo>
                  <a:cubicBezTo>
                    <a:pt x="4877426" y="3997605"/>
                    <a:pt x="4910196" y="3999064"/>
                    <a:pt x="4504959" y="4000806"/>
                  </a:cubicBezTo>
                  <a:close/>
                  <a:moveTo>
                    <a:pt x="4496672" y="3550282"/>
                  </a:moveTo>
                  <a:cubicBezTo>
                    <a:pt x="4493635" y="3369513"/>
                    <a:pt x="4495260" y="3372431"/>
                    <a:pt x="4491352" y="3121270"/>
                  </a:cubicBezTo>
                  <a:cubicBezTo>
                    <a:pt x="4931736" y="3121199"/>
                    <a:pt x="4864384" y="3097805"/>
                    <a:pt x="4865821" y="3190391"/>
                  </a:cubicBezTo>
                  <a:cubicBezTo>
                    <a:pt x="4868033" y="3332893"/>
                    <a:pt x="4868716" y="3345649"/>
                    <a:pt x="4871353" y="3511403"/>
                  </a:cubicBezTo>
                  <a:cubicBezTo>
                    <a:pt x="4872177" y="3562332"/>
                    <a:pt x="4931995" y="3549812"/>
                    <a:pt x="4496672" y="3550282"/>
                  </a:cubicBezTo>
                  <a:close/>
                  <a:moveTo>
                    <a:pt x="4491470" y="4471122"/>
                  </a:moveTo>
                  <a:cubicBezTo>
                    <a:pt x="4493847" y="4628945"/>
                    <a:pt x="4499709" y="4737228"/>
                    <a:pt x="4499827" y="4898770"/>
                  </a:cubicBezTo>
                  <a:cubicBezTo>
                    <a:pt x="4376071" y="4899005"/>
                    <a:pt x="4327082" y="4897311"/>
                    <a:pt x="4124675" y="4897311"/>
                  </a:cubicBezTo>
                  <a:cubicBezTo>
                    <a:pt x="4119873" y="4721578"/>
                    <a:pt x="4122321" y="4628992"/>
                    <a:pt x="4119731" y="4471028"/>
                  </a:cubicBezTo>
                  <a:cubicBezTo>
                    <a:pt x="4167967" y="4471334"/>
                    <a:pt x="4178160" y="4471263"/>
                    <a:pt x="4491470" y="4471122"/>
                  </a:cubicBezTo>
                  <a:close/>
                  <a:moveTo>
                    <a:pt x="4192191" y="4449400"/>
                  </a:moveTo>
                  <a:cubicBezTo>
                    <a:pt x="4099415" y="4449400"/>
                    <a:pt x="4121050" y="4475947"/>
                    <a:pt x="4116153" y="4313699"/>
                  </a:cubicBezTo>
                  <a:cubicBezTo>
                    <a:pt x="4113257" y="4218007"/>
                    <a:pt x="4111162" y="4110501"/>
                    <a:pt x="4111657" y="4022058"/>
                  </a:cubicBezTo>
                  <a:cubicBezTo>
                    <a:pt x="4124581" y="4022128"/>
                    <a:pt x="4438620" y="4022811"/>
                    <a:pt x="4486055" y="4022740"/>
                  </a:cubicBezTo>
                  <a:cubicBezTo>
                    <a:pt x="4491587" y="4329867"/>
                    <a:pt x="4488715" y="4280421"/>
                    <a:pt x="4491140" y="4449282"/>
                  </a:cubicBezTo>
                  <a:lnTo>
                    <a:pt x="4192191" y="4449400"/>
                  </a:lnTo>
                  <a:close/>
                  <a:moveTo>
                    <a:pt x="4112504" y="5277631"/>
                  </a:moveTo>
                  <a:cubicBezTo>
                    <a:pt x="4112598" y="5364050"/>
                    <a:pt x="4179879" y="5350776"/>
                    <a:pt x="3768639" y="5349129"/>
                  </a:cubicBezTo>
                  <a:cubicBezTo>
                    <a:pt x="3741166" y="5349011"/>
                    <a:pt x="3731750" y="5411495"/>
                    <a:pt x="3734669" y="4956853"/>
                  </a:cubicBezTo>
                  <a:cubicBezTo>
                    <a:pt x="3734975" y="4906748"/>
                    <a:pt x="3675534" y="4919175"/>
                    <a:pt x="4106030" y="4919175"/>
                  </a:cubicBezTo>
                  <a:cubicBezTo>
                    <a:pt x="4109279" y="5026987"/>
                    <a:pt x="4112316" y="5107216"/>
                    <a:pt x="4112504" y="5277631"/>
                  </a:cubicBezTo>
                  <a:close/>
                  <a:moveTo>
                    <a:pt x="3734834" y="4897523"/>
                  </a:moveTo>
                  <a:cubicBezTo>
                    <a:pt x="3734528" y="4697008"/>
                    <a:pt x="3727583" y="4629157"/>
                    <a:pt x="3725582" y="4471334"/>
                  </a:cubicBezTo>
                  <a:cubicBezTo>
                    <a:pt x="3901834" y="4469122"/>
                    <a:pt x="3828245" y="4468581"/>
                    <a:pt x="4100427" y="4470887"/>
                  </a:cubicBezTo>
                  <a:cubicBezTo>
                    <a:pt x="4103182" y="4639724"/>
                    <a:pt x="4100404" y="4714706"/>
                    <a:pt x="4105348" y="4897311"/>
                  </a:cubicBezTo>
                  <a:cubicBezTo>
                    <a:pt x="3771087" y="4897334"/>
                    <a:pt x="3871207" y="4897311"/>
                    <a:pt x="3734834" y="4897523"/>
                  </a:cubicBezTo>
                  <a:close/>
                  <a:moveTo>
                    <a:pt x="4051085" y="4448482"/>
                  </a:moveTo>
                  <a:cubicBezTo>
                    <a:pt x="3960593" y="4447258"/>
                    <a:pt x="3861179" y="4447140"/>
                    <a:pt x="3768474" y="4448764"/>
                  </a:cubicBezTo>
                  <a:cubicBezTo>
                    <a:pt x="3697238" y="4450012"/>
                    <a:pt x="3736552" y="4503882"/>
                    <a:pt x="3720615" y="4020975"/>
                  </a:cubicBezTo>
                  <a:cubicBezTo>
                    <a:pt x="4037549" y="4020246"/>
                    <a:pt x="3945692" y="4020646"/>
                    <a:pt x="4092377" y="4021893"/>
                  </a:cubicBezTo>
                  <a:cubicBezTo>
                    <a:pt x="4089740" y="4503482"/>
                    <a:pt x="4132561" y="4449470"/>
                    <a:pt x="4051085" y="4448482"/>
                  </a:cubicBezTo>
                  <a:close/>
                  <a:moveTo>
                    <a:pt x="4092565" y="3992804"/>
                  </a:moveTo>
                  <a:cubicBezTo>
                    <a:pt x="4092471" y="4004736"/>
                    <a:pt x="4130513" y="3997535"/>
                    <a:pt x="3768545" y="3998970"/>
                  </a:cubicBezTo>
                  <a:cubicBezTo>
                    <a:pt x="3701900" y="3999159"/>
                    <a:pt x="3718402" y="4065149"/>
                    <a:pt x="3713152" y="3668873"/>
                  </a:cubicBezTo>
                  <a:cubicBezTo>
                    <a:pt x="3711669" y="3551789"/>
                    <a:pt x="3697121" y="3570828"/>
                    <a:pt x="3768450" y="3571887"/>
                  </a:cubicBezTo>
                  <a:cubicBezTo>
                    <a:pt x="3856659" y="3573299"/>
                    <a:pt x="3889522" y="3572970"/>
                    <a:pt x="4087857" y="3573017"/>
                  </a:cubicBezTo>
                  <a:cubicBezTo>
                    <a:pt x="4092777" y="3884215"/>
                    <a:pt x="4093389" y="3894006"/>
                    <a:pt x="4092565" y="3992804"/>
                  </a:cubicBezTo>
                  <a:close/>
                  <a:moveTo>
                    <a:pt x="3711481" y="3549294"/>
                  </a:moveTo>
                  <a:cubicBezTo>
                    <a:pt x="3708703" y="3368642"/>
                    <a:pt x="3707973" y="3344872"/>
                    <a:pt x="3704536" y="3120564"/>
                  </a:cubicBezTo>
                  <a:cubicBezTo>
                    <a:pt x="3808871" y="3119881"/>
                    <a:pt x="3842111" y="3117786"/>
                    <a:pt x="4079358" y="3120258"/>
                  </a:cubicBezTo>
                  <a:cubicBezTo>
                    <a:pt x="4084396" y="3449413"/>
                    <a:pt x="4082772" y="3252616"/>
                    <a:pt x="4087503" y="3551177"/>
                  </a:cubicBezTo>
                  <a:cubicBezTo>
                    <a:pt x="3703759" y="3551106"/>
                    <a:pt x="3868547" y="3550753"/>
                    <a:pt x="3711481" y="3549294"/>
                  </a:cubicBezTo>
                  <a:close/>
                  <a:moveTo>
                    <a:pt x="3705360" y="4314052"/>
                  </a:moveTo>
                  <a:cubicBezTo>
                    <a:pt x="3704795" y="4488208"/>
                    <a:pt x="3784600" y="4450835"/>
                    <a:pt x="3332916" y="4450129"/>
                  </a:cubicBezTo>
                  <a:cubicBezTo>
                    <a:pt x="3328325" y="4157570"/>
                    <a:pt x="3327243" y="4086519"/>
                    <a:pt x="3326159" y="4023211"/>
                  </a:cubicBezTo>
                  <a:cubicBezTo>
                    <a:pt x="3499964" y="4023164"/>
                    <a:pt x="3420112" y="4021493"/>
                    <a:pt x="3701264" y="4021022"/>
                  </a:cubicBezTo>
                  <a:cubicBezTo>
                    <a:pt x="3703854" y="4098474"/>
                    <a:pt x="3705713" y="4200686"/>
                    <a:pt x="3705360" y="4314052"/>
                  </a:cubicBezTo>
                  <a:close/>
                  <a:moveTo>
                    <a:pt x="3627345" y="3999229"/>
                  </a:moveTo>
                  <a:cubicBezTo>
                    <a:pt x="3292401" y="3999229"/>
                    <a:pt x="3325901" y="4008243"/>
                    <a:pt x="3325618" y="3992733"/>
                  </a:cubicBezTo>
                  <a:cubicBezTo>
                    <a:pt x="3317167" y="3515734"/>
                    <a:pt x="3316955" y="3572452"/>
                    <a:pt x="3344898" y="3572452"/>
                  </a:cubicBezTo>
                  <a:cubicBezTo>
                    <a:pt x="3763248" y="3572452"/>
                    <a:pt x="3692177" y="3540021"/>
                    <a:pt x="3693849" y="3669250"/>
                  </a:cubicBezTo>
                  <a:cubicBezTo>
                    <a:pt x="3695896" y="3823849"/>
                    <a:pt x="3696932" y="3898195"/>
                    <a:pt x="3700299" y="3993392"/>
                  </a:cubicBezTo>
                  <a:cubicBezTo>
                    <a:pt x="3700581" y="4001088"/>
                    <a:pt x="3711552" y="3999229"/>
                    <a:pt x="3627345" y="3999229"/>
                  </a:cubicBezTo>
                  <a:close/>
                  <a:moveTo>
                    <a:pt x="3627345" y="3548964"/>
                  </a:moveTo>
                  <a:cubicBezTo>
                    <a:pt x="3272604" y="3548964"/>
                    <a:pt x="3322110" y="3565956"/>
                    <a:pt x="3321216" y="3511003"/>
                  </a:cubicBezTo>
                  <a:cubicBezTo>
                    <a:pt x="3314201" y="3062880"/>
                    <a:pt x="3296098" y="3120634"/>
                    <a:pt x="3344875" y="3120634"/>
                  </a:cubicBezTo>
                  <a:cubicBezTo>
                    <a:pt x="3596365" y="3120752"/>
                    <a:pt x="3638197" y="3120869"/>
                    <a:pt x="3685256" y="3120658"/>
                  </a:cubicBezTo>
                  <a:cubicBezTo>
                    <a:pt x="3692883" y="3619992"/>
                    <a:pt x="3719202" y="3548964"/>
                    <a:pt x="3627345" y="3548964"/>
                  </a:cubicBezTo>
                  <a:close/>
                  <a:moveTo>
                    <a:pt x="3313636" y="4450082"/>
                  </a:moveTo>
                  <a:cubicBezTo>
                    <a:pt x="3206806" y="4449659"/>
                    <a:pt x="3093526" y="4444575"/>
                    <a:pt x="2940862" y="4448482"/>
                  </a:cubicBezTo>
                  <a:cubicBezTo>
                    <a:pt x="2939026" y="4309604"/>
                    <a:pt x="2942627" y="4196732"/>
                    <a:pt x="2935847" y="4022246"/>
                  </a:cubicBezTo>
                  <a:cubicBezTo>
                    <a:pt x="3017394" y="4023729"/>
                    <a:pt x="3061981" y="4023305"/>
                    <a:pt x="3306832" y="4023211"/>
                  </a:cubicBezTo>
                  <a:cubicBezTo>
                    <a:pt x="3308315" y="4107535"/>
                    <a:pt x="3309022" y="4155123"/>
                    <a:pt x="3313636" y="4450082"/>
                  </a:cubicBezTo>
                  <a:close/>
                  <a:moveTo>
                    <a:pt x="2928974" y="3547552"/>
                  </a:moveTo>
                  <a:cubicBezTo>
                    <a:pt x="2927090" y="3387964"/>
                    <a:pt x="2923418" y="3336894"/>
                    <a:pt x="2920616" y="3121246"/>
                  </a:cubicBezTo>
                  <a:cubicBezTo>
                    <a:pt x="2946724" y="3121246"/>
                    <a:pt x="3187149" y="3120964"/>
                    <a:pt x="3293296" y="3120681"/>
                  </a:cubicBezTo>
                  <a:cubicBezTo>
                    <a:pt x="3296898" y="3373160"/>
                    <a:pt x="3300359" y="3365441"/>
                    <a:pt x="3302501" y="3550424"/>
                  </a:cubicBezTo>
                  <a:cubicBezTo>
                    <a:pt x="3127166" y="3549459"/>
                    <a:pt x="3295980" y="3547246"/>
                    <a:pt x="2928974" y="3547552"/>
                  </a:cubicBezTo>
                  <a:close/>
                  <a:moveTo>
                    <a:pt x="2921087" y="4449023"/>
                  </a:moveTo>
                  <a:cubicBezTo>
                    <a:pt x="2745282" y="4454083"/>
                    <a:pt x="2651259" y="4448529"/>
                    <a:pt x="2551562" y="4447705"/>
                  </a:cubicBezTo>
                  <a:cubicBezTo>
                    <a:pt x="2543582" y="3942063"/>
                    <a:pt x="2513378" y="4023776"/>
                    <a:pt x="2639135" y="4021752"/>
                  </a:cubicBezTo>
                  <a:cubicBezTo>
                    <a:pt x="2732028" y="4020246"/>
                    <a:pt x="2820637" y="4020104"/>
                    <a:pt x="2916520" y="4021916"/>
                  </a:cubicBezTo>
                  <a:cubicBezTo>
                    <a:pt x="2920899" y="4134153"/>
                    <a:pt x="2922759" y="4448953"/>
                    <a:pt x="2921087" y="4449023"/>
                  </a:cubicBezTo>
                  <a:close/>
                  <a:moveTo>
                    <a:pt x="2780193" y="3547670"/>
                  </a:moveTo>
                  <a:cubicBezTo>
                    <a:pt x="2648975" y="3547670"/>
                    <a:pt x="2644973" y="3549200"/>
                    <a:pt x="2535554" y="3549506"/>
                  </a:cubicBezTo>
                  <a:cubicBezTo>
                    <a:pt x="2531411" y="3250263"/>
                    <a:pt x="2530634" y="3197569"/>
                    <a:pt x="2529316" y="3123246"/>
                  </a:cubicBezTo>
                  <a:cubicBezTo>
                    <a:pt x="2961978" y="3121929"/>
                    <a:pt x="2900795" y="3093687"/>
                    <a:pt x="2902325" y="3190414"/>
                  </a:cubicBezTo>
                  <a:cubicBezTo>
                    <a:pt x="2909105" y="3623193"/>
                    <a:pt x="2945240" y="3547529"/>
                    <a:pt x="2780193" y="3547670"/>
                  </a:cubicBezTo>
                  <a:close/>
                  <a:moveTo>
                    <a:pt x="2532305" y="4447587"/>
                  </a:moveTo>
                  <a:cubicBezTo>
                    <a:pt x="2352616" y="4446693"/>
                    <a:pt x="2341481" y="4452412"/>
                    <a:pt x="2158637" y="4450788"/>
                  </a:cubicBezTo>
                  <a:cubicBezTo>
                    <a:pt x="2149762" y="3953901"/>
                    <a:pt x="2120288" y="4019940"/>
                    <a:pt x="2215512" y="4019940"/>
                  </a:cubicBezTo>
                  <a:cubicBezTo>
                    <a:pt x="2354452" y="4019940"/>
                    <a:pt x="2357324" y="4022881"/>
                    <a:pt x="2497794" y="4022881"/>
                  </a:cubicBezTo>
                  <a:cubicBezTo>
                    <a:pt x="2535366" y="4022881"/>
                    <a:pt x="2524678" y="3964633"/>
                    <a:pt x="2532305" y="4447587"/>
                  </a:cubicBezTo>
                  <a:close/>
                  <a:moveTo>
                    <a:pt x="2497794" y="4001041"/>
                  </a:moveTo>
                  <a:cubicBezTo>
                    <a:pt x="2495699" y="4001041"/>
                    <a:pt x="2149291" y="3999935"/>
                    <a:pt x="2149268" y="3992969"/>
                  </a:cubicBezTo>
                  <a:cubicBezTo>
                    <a:pt x="2148255" y="3507214"/>
                    <a:pt x="2107247" y="3572687"/>
                    <a:pt x="2215512" y="3572687"/>
                  </a:cubicBezTo>
                  <a:cubicBezTo>
                    <a:pt x="2576869" y="3572687"/>
                    <a:pt x="2516721" y="3538774"/>
                    <a:pt x="2517404" y="3671862"/>
                  </a:cubicBezTo>
                  <a:cubicBezTo>
                    <a:pt x="2519381" y="4051123"/>
                    <a:pt x="2538332" y="4001041"/>
                    <a:pt x="2497794" y="4001041"/>
                  </a:cubicBezTo>
                  <a:close/>
                  <a:moveTo>
                    <a:pt x="2497794" y="3549576"/>
                  </a:moveTo>
                  <a:cubicBezTo>
                    <a:pt x="2086295" y="3549576"/>
                    <a:pt x="2141405" y="3567745"/>
                    <a:pt x="2140510" y="3511097"/>
                  </a:cubicBezTo>
                  <a:cubicBezTo>
                    <a:pt x="2137991" y="3350779"/>
                    <a:pt x="2141193" y="3350685"/>
                    <a:pt x="2138674" y="3189991"/>
                  </a:cubicBezTo>
                  <a:cubicBezTo>
                    <a:pt x="2137332" y="3104395"/>
                    <a:pt x="2121819" y="3121881"/>
                    <a:pt x="2215512" y="3121881"/>
                  </a:cubicBezTo>
                  <a:cubicBezTo>
                    <a:pt x="2569547" y="3121881"/>
                    <a:pt x="2509776" y="3101547"/>
                    <a:pt x="2511165" y="3190367"/>
                  </a:cubicBezTo>
                  <a:cubicBezTo>
                    <a:pt x="2517733" y="3605000"/>
                    <a:pt x="2522183" y="3549576"/>
                    <a:pt x="2497794" y="3549576"/>
                  </a:cubicBezTo>
                  <a:close/>
                  <a:moveTo>
                    <a:pt x="2139333" y="4450577"/>
                  </a:moveTo>
                  <a:cubicBezTo>
                    <a:pt x="1999546" y="4448788"/>
                    <a:pt x="2095923" y="4446764"/>
                    <a:pt x="1766088" y="4448035"/>
                  </a:cubicBezTo>
                  <a:cubicBezTo>
                    <a:pt x="1757755" y="3957267"/>
                    <a:pt x="1740899" y="4019940"/>
                    <a:pt x="1792125" y="4019516"/>
                  </a:cubicBezTo>
                  <a:cubicBezTo>
                    <a:pt x="1877414" y="4018833"/>
                    <a:pt x="1947167" y="4018575"/>
                    <a:pt x="2074242" y="4019422"/>
                  </a:cubicBezTo>
                  <a:cubicBezTo>
                    <a:pt x="2143759" y="4019963"/>
                    <a:pt x="2130223" y="3947618"/>
                    <a:pt x="2139333" y="4450577"/>
                  </a:cubicBezTo>
                  <a:close/>
                  <a:moveTo>
                    <a:pt x="1753847" y="4921599"/>
                  </a:moveTo>
                  <a:cubicBezTo>
                    <a:pt x="1760062" y="5252284"/>
                    <a:pt x="1758508" y="5221571"/>
                    <a:pt x="1759921" y="5347811"/>
                  </a:cubicBezTo>
                  <a:cubicBezTo>
                    <a:pt x="1699702" y="5346987"/>
                    <a:pt x="1682682" y="5347176"/>
                    <a:pt x="1386417" y="5347105"/>
                  </a:cubicBezTo>
                  <a:cubicBezTo>
                    <a:pt x="1383804" y="5229267"/>
                    <a:pt x="1381308" y="5197330"/>
                    <a:pt x="1379331" y="4919787"/>
                  </a:cubicBezTo>
                  <a:cubicBezTo>
                    <a:pt x="1381944" y="4919810"/>
                    <a:pt x="1751893" y="4921599"/>
                    <a:pt x="1753847" y="4921599"/>
                  </a:cubicBezTo>
                  <a:close/>
                  <a:moveTo>
                    <a:pt x="1379166" y="4897946"/>
                  </a:moveTo>
                  <a:cubicBezTo>
                    <a:pt x="1378625" y="4838874"/>
                    <a:pt x="1378036" y="4808091"/>
                    <a:pt x="1372904" y="4474417"/>
                  </a:cubicBezTo>
                  <a:cubicBezTo>
                    <a:pt x="1372740" y="4463426"/>
                    <a:pt x="1353318" y="4471263"/>
                    <a:pt x="1747161" y="4469969"/>
                  </a:cubicBezTo>
                  <a:cubicBezTo>
                    <a:pt x="1749586" y="4616354"/>
                    <a:pt x="1749704" y="4692324"/>
                    <a:pt x="1753447" y="4899759"/>
                  </a:cubicBezTo>
                  <a:cubicBezTo>
                    <a:pt x="1751516" y="4899735"/>
                    <a:pt x="1380955" y="4897946"/>
                    <a:pt x="1379166" y="4897946"/>
                  </a:cubicBezTo>
                  <a:close/>
                  <a:moveTo>
                    <a:pt x="1650878" y="5369016"/>
                  </a:moveTo>
                  <a:cubicBezTo>
                    <a:pt x="1794055" y="5369016"/>
                    <a:pt x="1757049" y="5291233"/>
                    <a:pt x="1764370" y="5759620"/>
                  </a:cubicBezTo>
                  <a:cubicBezTo>
                    <a:pt x="1765311" y="5819492"/>
                    <a:pt x="1814771" y="5797534"/>
                    <a:pt x="1392655" y="5796005"/>
                  </a:cubicBezTo>
                  <a:cubicBezTo>
                    <a:pt x="1389877" y="5651384"/>
                    <a:pt x="1390348" y="5540654"/>
                    <a:pt x="1386888" y="5368969"/>
                  </a:cubicBezTo>
                  <a:lnTo>
                    <a:pt x="1650878" y="5369016"/>
                  </a:lnTo>
                  <a:close/>
                  <a:moveTo>
                    <a:pt x="2074359" y="3997558"/>
                  </a:moveTo>
                  <a:cubicBezTo>
                    <a:pt x="1987940" y="3996876"/>
                    <a:pt x="1890527" y="3996805"/>
                    <a:pt x="1791937" y="3997605"/>
                  </a:cubicBezTo>
                  <a:cubicBezTo>
                    <a:pt x="1742312" y="3998005"/>
                    <a:pt x="1758155" y="4062984"/>
                    <a:pt x="1750951" y="3570146"/>
                  </a:cubicBezTo>
                  <a:cubicBezTo>
                    <a:pt x="1897566" y="3573299"/>
                    <a:pt x="1810581" y="3573652"/>
                    <a:pt x="2122336" y="3572781"/>
                  </a:cubicBezTo>
                  <a:cubicBezTo>
                    <a:pt x="2132271" y="4064820"/>
                    <a:pt x="2151292" y="3998076"/>
                    <a:pt x="2074359" y="3997558"/>
                  </a:cubicBezTo>
                  <a:close/>
                  <a:moveTo>
                    <a:pt x="1746808" y="4448105"/>
                  </a:moveTo>
                  <a:cubicBezTo>
                    <a:pt x="1520248" y="4448929"/>
                    <a:pt x="1537645" y="4446952"/>
                    <a:pt x="1372457" y="4446928"/>
                  </a:cubicBezTo>
                  <a:cubicBezTo>
                    <a:pt x="1364641" y="3989980"/>
                    <a:pt x="1360192" y="4020952"/>
                    <a:pt x="1368549" y="4020928"/>
                  </a:cubicBezTo>
                  <a:cubicBezTo>
                    <a:pt x="1371327" y="4020928"/>
                    <a:pt x="1736285" y="4019893"/>
                    <a:pt x="1738333" y="4019869"/>
                  </a:cubicBezTo>
                  <a:cubicBezTo>
                    <a:pt x="1742006" y="4246602"/>
                    <a:pt x="1745796" y="4389716"/>
                    <a:pt x="1746808" y="4448105"/>
                  </a:cubicBezTo>
                  <a:close/>
                  <a:moveTo>
                    <a:pt x="1363747" y="3992851"/>
                  </a:moveTo>
                  <a:cubicBezTo>
                    <a:pt x="1362452" y="3898077"/>
                    <a:pt x="1354895" y="3570899"/>
                    <a:pt x="1368573" y="3570899"/>
                  </a:cubicBezTo>
                  <a:cubicBezTo>
                    <a:pt x="1804578" y="3570899"/>
                    <a:pt x="1731365" y="3536373"/>
                    <a:pt x="1733060" y="3671933"/>
                  </a:cubicBezTo>
                  <a:cubicBezTo>
                    <a:pt x="1734520" y="3788829"/>
                    <a:pt x="1735414" y="3837781"/>
                    <a:pt x="1738004" y="3998005"/>
                  </a:cubicBezTo>
                  <a:cubicBezTo>
                    <a:pt x="1317324" y="4000406"/>
                    <a:pt x="1363864" y="4001583"/>
                    <a:pt x="1363747" y="3992851"/>
                  </a:cubicBezTo>
                  <a:close/>
                  <a:moveTo>
                    <a:pt x="1650878" y="3547340"/>
                  </a:moveTo>
                  <a:cubicBezTo>
                    <a:pt x="1305930" y="3547340"/>
                    <a:pt x="1360616" y="3566380"/>
                    <a:pt x="1359745" y="3511003"/>
                  </a:cubicBezTo>
                  <a:cubicBezTo>
                    <a:pt x="1352918" y="3074177"/>
                    <a:pt x="1340747" y="3121199"/>
                    <a:pt x="1368549" y="3121199"/>
                  </a:cubicBezTo>
                  <a:cubicBezTo>
                    <a:pt x="1789677" y="3121199"/>
                    <a:pt x="1723526" y="3100065"/>
                    <a:pt x="1724938" y="3190414"/>
                  </a:cubicBezTo>
                  <a:cubicBezTo>
                    <a:pt x="1731601" y="3614861"/>
                    <a:pt x="1753659" y="3547340"/>
                    <a:pt x="1650878" y="3547340"/>
                  </a:cubicBezTo>
                  <a:close/>
                  <a:moveTo>
                    <a:pt x="1353530" y="4468792"/>
                  </a:moveTo>
                  <a:cubicBezTo>
                    <a:pt x="1353553" y="4470863"/>
                    <a:pt x="1359250" y="4830143"/>
                    <a:pt x="1359862" y="4897946"/>
                  </a:cubicBezTo>
                  <a:cubicBezTo>
                    <a:pt x="1242981" y="4897899"/>
                    <a:pt x="1382368" y="4897687"/>
                    <a:pt x="987842" y="4896652"/>
                  </a:cubicBezTo>
                  <a:cubicBezTo>
                    <a:pt x="986994" y="4830943"/>
                    <a:pt x="986029" y="4772907"/>
                    <a:pt x="981344" y="4474440"/>
                  </a:cubicBezTo>
                  <a:cubicBezTo>
                    <a:pt x="981297" y="4470087"/>
                    <a:pt x="948999" y="4469145"/>
                    <a:pt x="1353530" y="4468792"/>
                  </a:cubicBezTo>
                  <a:close/>
                  <a:moveTo>
                    <a:pt x="1360051" y="4919787"/>
                  </a:moveTo>
                  <a:cubicBezTo>
                    <a:pt x="1362169" y="5209404"/>
                    <a:pt x="1364547" y="5230891"/>
                    <a:pt x="1367113" y="5347105"/>
                  </a:cubicBezTo>
                  <a:cubicBezTo>
                    <a:pt x="1365089" y="5347105"/>
                    <a:pt x="997023" y="5347811"/>
                    <a:pt x="994245" y="5347835"/>
                  </a:cubicBezTo>
                  <a:cubicBezTo>
                    <a:pt x="988077" y="4947440"/>
                    <a:pt x="990196" y="5086906"/>
                    <a:pt x="988101" y="4918492"/>
                  </a:cubicBezTo>
                  <a:cubicBezTo>
                    <a:pt x="1343031" y="4919316"/>
                    <a:pt x="1228715" y="4919739"/>
                    <a:pt x="1360051" y="4919787"/>
                  </a:cubicBezTo>
                  <a:close/>
                  <a:moveTo>
                    <a:pt x="1367584" y="5368969"/>
                  </a:moveTo>
                  <a:cubicBezTo>
                    <a:pt x="1371256" y="5550868"/>
                    <a:pt x="1370197" y="5629285"/>
                    <a:pt x="1373375" y="5795957"/>
                  </a:cubicBezTo>
                  <a:cubicBezTo>
                    <a:pt x="1371021" y="5795957"/>
                    <a:pt x="1330389" y="5795793"/>
                    <a:pt x="999518" y="5796757"/>
                  </a:cubicBezTo>
                  <a:cubicBezTo>
                    <a:pt x="996293" y="5598502"/>
                    <a:pt x="998553" y="5627614"/>
                    <a:pt x="994598" y="5369698"/>
                  </a:cubicBezTo>
                  <a:cubicBezTo>
                    <a:pt x="999236" y="5369698"/>
                    <a:pt x="1344890" y="5368969"/>
                    <a:pt x="1367584" y="5368969"/>
                  </a:cubicBezTo>
                  <a:close/>
                  <a:moveTo>
                    <a:pt x="1368549" y="5817798"/>
                  </a:moveTo>
                  <a:cubicBezTo>
                    <a:pt x="1376482" y="5817798"/>
                    <a:pt x="1372834" y="5806454"/>
                    <a:pt x="1376765" y="5920408"/>
                  </a:cubicBezTo>
                  <a:cubicBezTo>
                    <a:pt x="1389359" y="6286207"/>
                    <a:pt x="1386558" y="6249305"/>
                    <a:pt x="1368549" y="6249305"/>
                  </a:cubicBezTo>
                  <a:cubicBezTo>
                    <a:pt x="1366219" y="6249305"/>
                    <a:pt x="1007946" y="6249376"/>
                    <a:pt x="1007711" y="6240903"/>
                  </a:cubicBezTo>
                  <a:cubicBezTo>
                    <a:pt x="1004768" y="6136833"/>
                    <a:pt x="1005003" y="6132526"/>
                    <a:pt x="999895" y="5818645"/>
                  </a:cubicBezTo>
                  <a:cubicBezTo>
                    <a:pt x="1002508" y="5818645"/>
                    <a:pt x="1366454" y="5817798"/>
                    <a:pt x="1368549" y="5817798"/>
                  </a:cubicBezTo>
                  <a:close/>
                  <a:moveTo>
                    <a:pt x="1086361" y="6268509"/>
                  </a:moveTo>
                  <a:cubicBezTo>
                    <a:pt x="1226878" y="6268509"/>
                    <a:pt x="1227373" y="6271169"/>
                    <a:pt x="1368573" y="6271169"/>
                  </a:cubicBezTo>
                  <a:cubicBezTo>
                    <a:pt x="1391313" y="6271169"/>
                    <a:pt x="1380037" y="6224029"/>
                    <a:pt x="1386676" y="6695851"/>
                  </a:cubicBezTo>
                  <a:cubicBezTo>
                    <a:pt x="1377495" y="6695828"/>
                    <a:pt x="1018822" y="6697852"/>
                    <a:pt x="1017080" y="6697875"/>
                  </a:cubicBezTo>
                  <a:cubicBezTo>
                    <a:pt x="1008676" y="6192116"/>
                    <a:pt x="981862" y="6268509"/>
                    <a:pt x="1086361" y="6268509"/>
                  </a:cubicBezTo>
                  <a:close/>
                  <a:moveTo>
                    <a:pt x="1393103" y="5817844"/>
                  </a:moveTo>
                  <a:cubicBezTo>
                    <a:pt x="1518530" y="5818339"/>
                    <a:pt x="1510996" y="5821893"/>
                    <a:pt x="1650878" y="5821893"/>
                  </a:cubicBezTo>
                  <a:cubicBezTo>
                    <a:pt x="1801306" y="5821893"/>
                    <a:pt x="1761874" y="5732720"/>
                    <a:pt x="1774587" y="6241562"/>
                  </a:cubicBezTo>
                  <a:cubicBezTo>
                    <a:pt x="1774822" y="6251047"/>
                    <a:pt x="1821834" y="6248552"/>
                    <a:pt x="1401766" y="6249281"/>
                  </a:cubicBezTo>
                  <a:cubicBezTo>
                    <a:pt x="1400777" y="6004592"/>
                    <a:pt x="1395174" y="5914196"/>
                    <a:pt x="1393103" y="5817844"/>
                  </a:cubicBezTo>
                  <a:close/>
                  <a:moveTo>
                    <a:pt x="1775316" y="6270510"/>
                  </a:moveTo>
                  <a:cubicBezTo>
                    <a:pt x="1781555" y="6526025"/>
                    <a:pt x="1776917" y="6543276"/>
                    <a:pt x="1778918" y="6697734"/>
                  </a:cubicBezTo>
                  <a:cubicBezTo>
                    <a:pt x="1432746" y="6697969"/>
                    <a:pt x="1566836" y="6696345"/>
                    <a:pt x="1405932" y="6695875"/>
                  </a:cubicBezTo>
                  <a:cubicBezTo>
                    <a:pt x="1405909" y="6694015"/>
                    <a:pt x="1401907" y="6272957"/>
                    <a:pt x="1401883" y="6271122"/>
                  </a:cubicBezTo>
                  <a:cubicBezTo>
                    <a:pt x="1507748" y="6270957"/>
                    <a:pt x="1619003" y="6268909"/>
                    <a:pt x="1775316" y="6270510"/>
                  </a:cubicBezTo>
                  <a:close/>
                  <a:moveTo>
                    <a:pt x="1779248" y="6719574"/>
                  </a:moveTo>
                  <a:cubicBezTo>
                    <a:pt x="1779271" y="6721316"/>
                    <a:pt x="1784898" y="7080902"/>
                    <a:pt x="1786569" y="7147716"/>
                  </a:cubicBezTo>
                  <a:cubicBezTo>
                    <a:pt x="1584421" y="7146398"/>
                    <a:pt x="1501933" y="7148469"/>
                    <a:pt x="1414219" y="7148728"/>
                  </a:cubicBezTo>
                  <a:cubicBezTo>
                    <a:pt x="1414195" y="7147057"/>
                    <a:pt x="1406403" y="6725317"/>
                    <a:pt x="1406286" y="6717739"/>
                  </a:cubicBezTo>
                  <a:cubicBezTo>
                    <a:pt x="1583339" y="6718303"/>
                    <a:pt x="1421281" y="6719833"/>
                    <a:pt x="1779248" y="6719574"/>
                  </a:cubicBezTo>
                  <a:close/>
                  <a:moveTo>
                    <a:pt x="1787111" y="7169603"/>
                  </a:moveTo>
                  <a:cubicBezTo>
                    <a:pt x="1794526" y="7442205"/>
                    <a:pt x="1792572" y="7470918"/>
                    <a:pt x="1793796" y="7597157"/>
                  </a:cubicBezTo>
                  <a:cubicBezTo>
                    <a:pt x="1649960" y="7595533"/>
                    <a:pt x="1473496" y="7597275"/>
                    <a:pt x="1420434" y="7597416"/>
                  </a:cubicBezTo>
                  <a:cubicBezTo>
                    <a:pt x="1419233" y="7477225"/>
                    <a:pt x="1420928" y="7482426"/>
                    <a:pt x="1414619" y="7170569"/>
                  </a:cubicBezTo>
                  <a:cubicBezTo>
                    <a:pt x="1530559" y="7170286"/>
                    <a:pt x="1573616" y="7168215"/>
                    <a:pt x="1787111" y="7169603"/>
                  </a:cubicBezTo>
                  <a:close/>
                  <a:moveTo>
                    <a:pt x="1791937" y="7619068"/>
                  </a:moveTo>
                  <a:cubicBezTo>
                    <a:pt x="1796715" y="7619091"/>
                    <a:pt x="1791630" y="7594239"/>
                    <a:pt x="1800505" y="8045539"/>
                  </a:cubicBezTo>
                  <a:cubicBezTo>
                    <a:pt x="1586469" y="8044339"/>
                    <a:pt x="1526440" y="8045633"/>
                    <a:pt x="1429733" y="8045892"/>
                  </a:cubicBezTo>
                  <a:cubicBezTo>
                    <a:pt x="1426390" y="7823278"/>
                    <a:pt x="1423118" y="7834057"/>
                    <a:pt x="1420646" y="7619303"/>
                  </a:cubicBezTo>
                  <a:cubicBezTo>
                    <a:pt x="1538069" y="7619045"/>
                    <a:pt x="1616414" y="7617397"/>
                    <a:pt x="1791937" y="7619068"/>
                  </a:cubicBezTo>
                  <a:close/>
                  <a:moveTo>
                    <a:pt x="1798552" y="6722987"/>
                  </a:moveTo>
                  <a:cubicBezTo>
                    <a:pt x="1798457" y="6716844"/>
                    <a:pt x="1768772" y="6719951"/>
                    <a:pt x="2175092" y="6720845"/>
                  </a:cubicBezTo>
                  <a:cubicBezTo>
                    <a:pt x="2175657" y="6755747"/>
                    <a:pt x="2180177" y="7137149"/>
                    <a:pt x="2180248" y="7147693"/>
                  </a:cubicBezTo>
                  <a:cubicBezTo>
                    <a:pt x="2068262" y="7147763"/>
                    <a:pt x="1947379" y="7148752"/>
                    <a:pt x="1805802" y="7147834"/>
                  </a:cubicBezTo>
                  <a:cubicBezTo>
                    <a:pt x="1804343" y="7087726"/>
                    <a:pt x="1804013" y="7057343"/>
                    <a:pt x="1798552" y="6722987"/>
                  </a:cubicBezTo>
                  <a:close/>
                  <a:moveTo>
                    <a:pt x="2180389" y="7169557"/>
                  </a:moveTo>
                  <a:cubicBezTo>
                    <a:pt x="2181260" y="7411139"/>
                    <a:pt x="2183849" y="7463528"/>
                    <a:pt x="2186509" y="7598075"/>
                  </a:cubicBezTo>
                  <a:cubicBezTo>
                    <a:pt x="1894694" y="7597840"/>
                    <a:pt x="1877367" y="7597934"/>
                    <a:pt x="1813100" y="7597346"/>
                  </a:cubicBezTo>
                  <a:cubicBezTo>
                    <a:pt x="1811994" y="7478778"/>
                    <a:pt x="1813665" y="7438652"/>
                    <a:pt x="1806414" y="7169721"/>
                  </a:cubicBezTo>
                  <a:cubicBezTo>
                    <a:pt x="1943118" y="7170569"/>
                    <a:pt x="2093922" y="7169627"/>
                    <a:pt x="2180389" y="7169557"/>
                  </a:cubicBezTo>
                  <a:close/>
                  <a:moveTo>
                    <a:pt x="1933160" y="7619727"/>
                  </a:moveTo>
                  <a:cubicBezTo>
                    <a:pt x="2235687" y="7619986"/>
                    <a:pt x="2186651" y="7597557"/>
                    <a:pt x="2188040" y="7687271"/>
                  </a:cubicBezTo>
                  <a:cubicBezTo>
                    <a:pt x="2190253" y="7828761"/>
                    <a:pt x="2190041" y="7849896"/>
                    <a:pt x="2192513" y="8008613"/>
                  </a:cubicBezTo>
                  <a:cubicBezTo>
                    <a:pt x="2193289" y="8058601"/>
                    <a:pt x="2253413" y="8047869"/>
                    <a:pt x="1819762" y="8045633"/>
                  </a:cubicBezTo>
                  <a:cubicBezTo>
                    <a:pt x="1819197" y="8017133"/>
                    <a:pt x="1819574" y="8040479"/>
                    <a:pt x="1814183" y="7686895"/>
                  </a:cubicBezTo>
                  <a:cubicBezTo>
                    <a:pt x="1812888" y="7601134"/>
                    <a:pt x="1789323" y="7619727"/>
                    <a:pt x="1933160" y="7619727"/>
                  </a:cubicBezTo>
                  <a:close/>
                  <a:moveTo>
                    <a:pt x="2183967" y="6268368"/>
                  </a:moveTo>
                  <a:cubicBezTo>
                    <a:pt x="2185639" y="6268368"/>
                    <a:pt x="2481268" y="6267709"/>
                    <a:pt x="2558813" y="6267827"/>
                  </a:cubicBezTo>
                  <a:cubicBezTo>
                    <a:pt x="2564792" y="6774504"/>
                    <a:pt x="2584990" y="6696863"/>
                    <a:pt x="2497794" y="6696863"/>
                  </a:cubicBezTo>
                  <a:cubicBezTo>
                    <a:pt x="2357253" y="6696863"/>
                    <a:pt x="2354169" y="6699052"/>
                    <a:pt x="2215512" y="6699052"/>
                  </a:cubicBezTo>
                  <a:cubicBezTo>
                    <a:pt x="2187428" y="6699052"/>
                    <a:pt x="2192983" y="6756194"/>
                    <a:pt x="2183967" y="6268368"/>
                  </a:cubicBezTo>
                  <a:close/>
                  <a:moveTo>
                    <a:pt x="2215512" y="6720892"/>
                  </a:moveTo>
                  <a:cubicBezTo>
                    <a:pt x="2592476" y="6720892"/>
                    <a:pt x="2564086" y="6713690"/>
                    <a:pt x="2564251" y="6723363"/>
                  </a:cubicBezTo>
                  <a:cubicBezTo>
                    <a:pt x="2572066" y="7220721"/>
                    <a:pt x="2601398" y="7149081"/>
                    <a:pt x="2497794" y="7149152"/>
                  </a:cubicBezTo>
                  <a:cubicBezTo>
                    <a:pt x="2360008" y="7149152"/>
                    <a:pt x="2360102" y="7147693"/>
                    <a:pt x="2215512" y="7147693"/>
                  </a:cubicBezTo>
                  <a:cubicBezTo>
                    <a:pt x="2193878" y="7147693"/>
                    <a:pt x="2200234" y="7163367"/>
                    <a:pt x="2198374" y="7044282"/>
                  </a:cubicBezTo>
                  <a:cubicBezTo>
                    <a:pt x="2192536" y="6671164"/>
                    <a:pt x="2186251" y="6720892"/>
                    <a:pt x="2215512" y="6720892"/>
                  </a:cubicBezTo>
                  <a:close/>
                  <a:moveTo>
                    <a:pt x="2215512" y="7169557"/>
                  </a:moveTo>
                  <a:cubicBezTo>
                    <a:pt x="2629883" y="7169557"/>
                    <a:pt x="2572914" y="7159930"/>
                    <a:pt x="2574044" y="7205423"/>
                  </a:cubicBezTo>
                  <a:cubicBezTo>
                    <a:pt x="2585249" y="7672374"/>
                    <a:pt x="2596949" y="7595651"/>
                    <a:pt x="2497794" y="7595651"/>
                  </a:cubicBezTo>
                  <a:cubicBezTo>
                    <a:pt x="2146490" y="7595651"/>
                    <a:pt x="2206567" y="7627893"/>
                    <a:pt x="2204236" y="7526153"/>
                  </a:cubicBezTo>
                  <a:cubicBezTo>
                    <a:pt x="2195032" y="7125688"/>
                    <a:pt x="2197315" y="7169557"/>
                    <a:pt x="2215512" y="7169557"/>
                  </a:cubicBezTo>
                  <a:close/>
                  <a:moveTo>
                    <a:pt x="2578069" y="6267874"/>
                  </a:moveTo>
                  <a:cubicBezTo>
                    <a:pt x="2957388" y="6268627"/>
                    <a:pt x="2786055" y="6267921"/>
                    <a:pt x="2950396" y="6269145"/>
                  </a:cubicBezTo>
                  <a:cubicBezTo>
                    <a:pt x="2963932" y="6766785"/>
                    <a:pt x="2962849" y="6698111"/>
                    <a:pt x="2921534" y="6697122"/>
                  </a:cubicBezTo>
                  <a:cubicBezTo>
                    <a:pt x="2511824" y="6687191"/>
                    <a:pt x="2582872" y="6744120"/>
                    <a:pt x="2581718" y="6562457"/>
                  </a:cubicBezTo>
                  <a:cubicBezTo>
                    <a:pt x="2580965" y="6439018"/>
                    <a:pt x="2579717" y="6405599"/>
                    <a:pt x="2578069" y="6267874"/>
                  </a:cubicBezTo>
                  <a:close/>
                  <a:moveTo>
                    <a:pt x="2639088" y="6717997"/>
                  </a:moveTo>
                  <a:cubicBezTo>
                    <a:pt x="2990039" y="6714679"/>
                    <a:pt x="2956069" y="6721645"/>
                    <a:pt x="2956117" y="6723363"/>
                  </a:cubicBezTo>
                  <a:cubicBezTo>
                    <a:pt x="2963744" y="7210836"/>
                    <a:pt x="2988956" y="7147669"/>
                    <a:pt x="2921252" y="7148305"/>
                  </a:cubicBezTo>
                  <a:cubicBezTo>
                    <a:pt x="2827370" y="7149058"/>
                    <a:pt x="2840365" y="7148870"/>
                    <a:pt x="2592006" y="7149081"/>
                  </a:cubicBezTo>
                  <a:cubicBezTo>
                    <a:pt x="2581177" y="6649606"/>
                    <a:pt x="2562885" y="6718821"/>
                    <a:pt x="2639088" y="6717997"/>
                  </a:cubicBezTo>
                  <a:close/>
                  <a:moveTo>
                    <a:pt x="2966898" y="7169815"/>
                  </a:moveTo>
                  <a:cubicBezTo>
                    <a:pt x="2973066" y="7497747"/>
                    <a:pt x="2971442" y="7468517"/>
                    <a:pt x="2972972" y="7598287"/>
                  </a:cubicBezTo>
                  <a:cubicBezTo>
                    <a:pt x="2573361" y="7595816"/>
                    <a:pt x="2895686" y="7598499"/>
                    <a:pt x="2598668" y="7596004"/>
                  </a:cubicBezTo>
                  <a:cubicBezTo>
                    <a:pt x="2597585" y="7481085"/>
                    <a:pt x="2598950" y="7448465"/>
                    <a:pt x="2592500" y="7170945"/>
                  </a:cubicBezTo>
                  <a:cubicBezTo>
                    <a:pt x="2951926" y="7170639"/>
                    <a:pt x="2808466" y="7170851"/>
                    <a:pt x="2966898" y="7169815"/>
                  </a:cubicBezTo>
                  <a:close/>
                  <a:moveTo>
                    <a:pt x="2969723" y="6269263"/>
                  </a:moveTo>
                  <a:cubicBezTo>
                    <a:pt x="3191175" y="6270581"/>
                    <a:pt x="3179804" y="6267262"/>
                    <a:pt x="3343321" y="6267215"/>
                  </a:cubicBezTo>
                  <a:cubicBezTo>
                    <a:pt x="3342473" y="6599948"/>
                    <a:pt x="3360577" y="6696251"/>
                    <a:pt x="3344922" y="6696251"/>
                  </a:cubicBezTo>
                  <a:cubicBezTo>
                    <a:pt x="3206665" y="6696251"/>
                    <a:pt x="3123235" y="6700511"/>
                    <a:pt x="2975044" y="6698228"/>
                  </a:cubicBezTo>
                  <a:cubicBezTo>
                    <a:pt x="2973137" y="6564552"/>
                    <a:pt x="2974832" y="6455986"/>
                    <a:pt x="2969723" y="6269263"/>
                  </a:cubicBezTo>
                  <a:close/>
                  <a:moveTo>
                    <a:pt x="3062522" y="6720657"/>
                  </a:moveTo>
                  <a:cubicBezTo>
                    <a:pt x="3374442" y="6720657"/>
                    <a:pt x="3351631" y="6712232"/>
                    <a:pt x="3351796" y="6723317"/>
                  </a:cubicBezTo>
                  <a:cubicBezTo>
                    <a:pt x="3359188" y="7196598"/>
                    <a:pt x="3362601" y="7145692"/>
                    <a:pt x="3344875" y="7145692"/>
                  </a:cubicBezTo>
                  <a:cubicBezTo>
                    <a:pt x="2912871" y="7145692"/>
                    <a:pt x="2986178" y="7181559"/>
                    <a:pt x="2984036" y="7044234"/>
                  </a:cubicBezTo>
                  <a:cubicBezTo>
                    <a:pt x="2977963" y="6654031"/>
                    <a:pt x="2940697" y="6720657"/>
                    <a:pt x="3062522" y="6720657"/>
                  </a:cubicBezTo>
                  <a:close/>
                  <a:moveTo>
                    <a:pt x="3062522" y="7169557"/>
                  </a:moveTo>
                  <a:cubicBezTo>
                    <a:pt x="3408907" y="7169557"/>
                    <a:pt x="3358105" y="7150823"/>
                    <a:pt x="3359423" y="7206317"/>
                  </a:cubicBezTo>
                  <a:cubicBezTo>
                    <a:pt x="3370581" y="7648416"/>
                    <a:pt x="3365944" y="7595110"/>
                    <a:pt x="3344875" y="7595110"/>
                  </a:cubicBezTo>
                  <a:cubicBezTo>
                    <a:pt x="2933705" y="7595110"/>
                    <a:pt x="2992440" y="7629988"/>
                    <a:pt x="2991569" y="7526271"/>
                  </a:cubicBezTo>
                  <a:cubicBezTo>
                    <a:pt x="2988109" y="7105707"/>
                    <a:pt x="2962731" y="7169557"/>
                    <a:pt x="3062522" y="7169557"/>
                  </a:cubicBezTo>
                  <a:close/>
                  <a:moveTo>
                    <a:pt x="3062522" y="7620386"/>
                  </a:moveTo>
                  <a:cubicBezTo>
                    <a:pt x="3415569" y="7620386"/>
                    <a:pt x="3363425" y="7589249"/>
                    <a:pt x="3364955" y="7687271"/>
                  </a:cubicBezTo>
                  <a:cubicBezTo>
                    <a:pt x="3371382" y="8097668"/>
                    <a:pt x="3388496" y="8046810"/>
                    <a:pt x="3344898" y="8046810"/>
                  </a:cubicBezTo>
                  <a:cubicBezTo>
                    <a:pt x="2943028" y="8046810"/>
                    <a:pt x="2997572" y="8058977"/>
                    <a:pt x="2996748" y="8008237"/>
                  </a:cubicBezTo>
                  <a:cubicBezTo>
                    <a:pt x="2989498" y="7544793"/>
                    <a:pt x="2975914" y="7620386"/>
                    <a:pt x="3062522" y="7620386"/>
                  </a:cubicBezTo>
                  <a:close/>
                  <a:moveTo>
                    <a:pt x="3371076" y="6722939"/>
                  </a:moveTo>
                  <a:cubicBezTo>
                    <a:pt x="3370911" y="6711666"/>
                    <a:pt x="3363307" y="6722375"/>
                    <a:pt x="3743144" y="6720681"/>
                  </a:cubicBezTo>
                  <a:cubicBezTo>
                    <a:pt x="3745498" y="6877821"/>
                    <a:pt x="3744650" y="6996553"/>
                    <a:pt x="3748652" y="7148305"/>
                  </a:cubicBezTo>
                  <a:cubicBezTo>
                    <a:pt x="3538265" y="7150658"/>
                    <a:pt x="3498928" y="7146281"/>
                    <a:pt x="3377338" y="7145763"/>
                  </a:cubicBezTo>
                  <a:cubicBezTo>
                    <a:pt x="3374466" y="7011521"/>
                    <a:pt x="3373524" y="6879610"/>
                    <a:pt x="3371076" y="6722939"/>
                  </a:cubicBezTo>
                  <a:close/>
                  <a:moveTo>
                    <a:pt x="3768592" y="6271781"/>
                  </a:moveTo>
                  <a:cubicBezTo>
                    <a:pt x="3895149" y="6271616"/>
                    <a:pt x="3803951" y="6271616"/>
                    <a:pt x="4128465" y="6271663"/>
                  </a:cubicBezTo>
                  <a:cubicBezTo>
                    <a:pt x="4132608" y="6572459"/>
                    <a:pt x="4133974" y="6537416"/>
                    <a:pt x="4136704" y="6698181"/>
                  </a:cubicBezTo>
                  <a:cubicBezTo>
                    <a:pt x="3838038" y="6698369"/>
                    <a:pt x="3827350" y="6698322"/>
                    <a:pt x="3762094" y="6698699"/>
                  </a:cubicBezTo>
                  <a:cubicBezTo>
                    <a:pt x="3754373" y="6222640"/>
                    <a:pt x="3745945" y="6271828"/>
                    <a:pt x="3768592" y="6271781"/>
                  </a:cubicBezTo>
                  <a:close/>
                  <a:moveTo>
                    <a:pt x="3768615" y="6720563"/>
                  </a:moveTo>
                  <a:cubicBezTo>
                    <a:pt x="3849926" y="6720139"/>
                    <a:pt x="3848655" y="6720233"/>
                    <a:pt x="4137034" y="6720021"/>
                  </a:cubicBezTo>
                  <a:cubicBezTo>
                    <a:pt x="4137057" y="6721975"/>
                    <a:pt x="4142660" y="7090386"/>
                    <a:pt x="4143037" y="7145175"/>
                  </a:cubicBezTo>
                  <a:cubicBezTo>
                    <a:pt x="4141248" y="7145175"/>
                    <a:pt x="3769627" y="7148046"/>
                    <a:pt x="3767933" y="7148069"/>
                  </a:cubicBezTo>
                  <a:cubicBezTo>
                    <a:pt x="3767909" y="7146398"/>
                    <a:pt x="3757857" y="6720633"/>
                    <a:pt x="3768615" y="6720563"/>
                  </a:cubicBezTo>
                  <a:close/>
                  <a:moveTo>
                    <a:pt x="3768709" y="7169933"/>
                  </a:moveTo>
                  <a:cubicBezTo>
                    <a:pt x="4203091" y="7164661"/>
                    <a:pt x="4143178" y="7155436"/>
                    <a:pt x="4143296" y="7205141"/>
                  </a:cubicBezTo>
                  <a:cubicBezTo>
                    <a:pt x="4144261" y="7667950"/>
                    <a:pt x="4180420" y="7598687"/>
                    <a:pt x="4051085" y="7597134"/>
                  </a:cubicBezTo>
                  <a:cubicBezTo>
                    <a:pt x="3961629" y="7595933"/>
                    <a:pt x="3864145" y="7595816"/>
                    <a:pt x="3775748" y="7597346"/>
                  </a:cubicBezTo>
                  <a:cubicBezTo>
                    <a:pt x="3775136" y="7538156"/>
                    <a:pt x="3772099" y="7169886"/>
                    <a:pt x="3768709" y="7169933"/>
                  </a:cubicBezTo>
                  <a:close/>
                  <a:moveTo>
                    <a:pt x="4148075" y="7619797"/>
                  </a:moveTo>
                  <a:cubicBezTo>
                    <a:pt x="4150499" y="7793248"/>
                    <a:pt x="4151582" y="7812311"/>
                    <a:pt x="4155396" y="8045210"/>
                  </a:cubicBezTo>
                  <a:cubicBezTo>
                    <a:pt x="3890488" y="8045257"/>
                    <a:pt x="3857200" y="8044833"/>
                    <a:pt x="3781257" y="8046692"/>
                  </a:cubicBezTo>
                  <a:cubicBezTo>
                    <a:pt x="3780315" y="7996281"/>
                    <a:pt x="3776007" y="7620998"/>
                    <a:pt x="3775984" y="7619233"/>
                  </a:cubicBezTo>
                  <a:cubicBezTo>
                    <a:pt x="3939382" y="7616361"/>
                    <a:pt x="4046306" y="7619468"/>
                    <a:pt x="4148075" y="7619797"/>
                  </a:cubicBezTo>
                  <a:close/>
                  <a:moveTo>
                    <a:pt x="4147769" y="6271687"/>
                  </a:moveTo>
                  <a:cubicBezTo>
                    <a:pt x="4365454" y="6271710"/>
                    <a:pt x="4343984" y="6266956"/>
                    <a:pt x="4518824" y="6268086"/>
                  </a:cubicBezTo>
                  <a:cubicBezTo>
                    <a:pt x="4520048" y="6362154"/>
                    <a:pt x="4521649" y="6468836"/>
                    <a:pt x="4524003" y="6562834"/>
                  </a:cubicBezTo>
                  <a:cubicBezTo>
                    <a:pt x="4528264" y="6739508"/>
                    <a:pt x="4598087" y="6698158"/>
                    <a:pt x="4192191" y="6698158"/>
                  </a:cubicBezTo>
                  <a:cubicBezTo>
                    <a:pt x="4143367" y="6698181"/>
                    <a:pt x="4154572" y="6768008"/>
                    <a:pt x="4147769" y="6271687"/>
                  </a:cubicBezTo>
                  <a:close/>
                  <a:moveTo>
                    <a:pt x="4192191" y="6719998"/>
                  </a:moveTo>
                  <a:cubicBezTo>
                    <a:pt x="4194286" y="6719998"/>
                    <a:pt x="4527181" y="6720351"/>
                    <a:pt x="4527229" y="6723317"/>
                  </a:cubicBezTo>
                  <a:cubicBezTo>
                    <a:pt x="4534926" y="7213943"/>
                    <a:pt x="4554207" y="7147034"/>
                    <a:pt x="4474614" y="7147034"/>
                  </a:cubicBezTo>
                  <a:cubicBezTo>
                    <a:pt x="4340453" y="7147034"/>
                    <a:pt x="4331413" y="7145080"/>
                    <a:pt x="4192191" y="7145080"/>
                  </a:cubicBezTo>
                  <a:cubicBezTo>
                    <a:pt x="4154172" y="7145080"/>
                    <a:pt x="4163047" y="7165367"/>
                    <a:pt x="4161140" y="7044234"/>
                  </a:cubicBezTo>
                  <a:cubicBezTo>
                    <a:pt x="4155090" y="6657161"/>
                    <a:pt x="4141365" y="6720045"/>
                    <a:pt x="4192191" y="6719998"/>
                  </a:cubicBezTo>
                  <a:close/>
                  <a:moveTo>
                    <a:pt x="4192191" y="7166944"/>
                  </a:moveTo>
                  <a:cubicBezTo>
                    <a:pt x="4588459" y="7166944"/>
                    <a:pt x="4533490" y="7161696"/>
                    <a:pt x="4533843" y="7205282"/>
                  </a:cubicBezTo>
                  <a:cubicBezTo>
                    <a:pt x="4534714" y="7308623"/>
                    <a:pt x="4535115" y="7325144"/>
                    <a:pt x="4539540" y="7598475"/>
                  </a:cubicBezTo>
                  <a:cubicBezTo>
                    <a:pt x="4460819" y="7599440"/>
                    <a:pt x="4403897" y="7598381"/>
                    <a:pt x="4167072" y="7598004"/>
                  </a:cubicBezTo>
                  <a:cubicBezTo>
                    <a:pt x="4160763" y="7112673"/>
                    <a:pt x="4149934" y="7166944"/>
                    <a:pt x="4192191" y="7166944"/>
                  </a:cubicBezTo>
                  <a:close/>
                  <a:moveTo>
                    <a:pt x="4192191" y="7619868"/>
                  </a:moveTo>
                  <a:cubicBezTo>
                    <a:pt x="4304859" y="7619868"/>
                    <a:pt x="4453144" y="7621375"/>
                    <a:pt x="4539894" y="7620315"/>
                  </a:cubicBezTo>
                  <a:cubicBezTo>
                    <a:pt x="4548109" y="8126192"/>
                    <a:pt x="4566518" y="8047610"/>
                    <a:pt x="4474590" y="8047610"/>
                  </a:cubicBezTo>
                  <a:cubicBezTo>
                    <a:pt x="4123898" y="8047610"/>
                    <a:pt x="4174794" y="8054600"/>
                    <a:pt x="4174088" y="8008237"/>
                  </a:cubicBezTo>
                  <a:cubicBezTo>
                    <a:pt x="4167072" y="7559902"/>
                    <a:pt x="4156503" y="7619868"/>
                    <a:pt x="4192191" y="7619868"/>
                  </a:cubicBezTo>
                  <a:close/>
                  <a:moveTo>
                    <a:pt x="4546485" y="6722939"/>
                  </a:moveTo>
                  <a:cubicBezTo>
                    <a:pt x="4546415" y="6719057"/>
                    <a:pt x="4742606" y="6717456"/>
                    <a:pt x="4897860" y="6719151"/>
                  </a:cubicBezTo>
                  <a:cubicBezTo>
                    <a:pt x="4926392" y="6719457"/>
                    <a:pt x="4920154" y="6670504"/>
                    <a:pt x="4926015" y="7044682"/>
                  </a:cubicBezTo>
                  <a:cubicBezTo>
                    <a:pt x="4928087" y="7176358"/>
                    <a:pt x="4992966" y="7145245"/>
                    <a:pt x="4615649" y="7146751"/>
                  </a:cubicBezTo>
                  <a:cubicBezTo>
                    <a:pt x="4529888" y="7147081"/>
                    <a:pt x="4554230" y="7217191"/>
                    <a:pt x="4546485" y="6722939"/>
                  </a:cubicBezTo>
                  <a:close/>
                  <a:moveTo>
                    <a:pt x="4615743" y="7168639"/>
                  </a:moveTo>
                  <a:cubicBezTo>
                    <a:pt x="4976794" y="7167179"/>
                    <a:pt x="4928016" y="7158990"/>
                    <a:pt x="4929028" y="7205305"/>
                  </a:cubicBezTo>
                  <a:cubicBezTo>
                    <a:pt x="4938986" y="7659830"/>
                    <a:pt x="4941552" y="7597840"/>
                    <a:pt x="4898143" y="7596710"/>
                  </a:cubicBezTo>
                  <a:cubicBezTo>
                    <a:pt x="4805720" y="7594168"/>
                    <a:pt x="4711626" y="7594051"/>
                    <a:pt x="4615437" y="7596804"/>
                  </a:cubicBezTo>
                  <a:cubicBezTo>
                    <a:pt x="4539894" y="7598875"/>
                    <a:pt x="4559433" y="7637660"/>
                    <a:pt x="4555031" y="7365624"/>
                  </a:cubicBezTo>
                  <a:cubicBezTo>
                    <a:pt x="4551335" y="7128959"/>
                    <a:pt x="4538387" y="7168968"/>
                    <a:pt x="4615743" y="7168639"/>
                  </a:cubicBezTo>
                  <a:close/>
                  <a:moveTo>
                    <a:pt x="4615955" y="7618668"/>
                  </a:moveTo>
                  <a:cubicBezTo>
                    <a:pt x="4717041" y="7615891"/>
                    <a:pt x="4801695" y="7616055"/>
                    <a:pt x="4897695" y="7618574"/>
                  </a:cubicBezTo>
                  <a:cubicBezTo>
                    <a:pt x="4942588" y="7619797"/>
                    <a:pt x="4932701" y="7605771"/>
                    <a:pt x="4933972" y="7687248"/>
                  </a:cubicBezTo>
                  <a:cubicBezTo>
                    <a:pt x="4940517" y="8104611"/>
                    <a:pt x="4953606" y="8048669"/>
                    <a:pt x="4897978" y="8048458"/>
                  </a:cubicBezTo>
                  <a:cubicBezTo>
                    <a:pt x="4513104" y="8046904"/>
                    <a:pt x="4566283" y="8060907"/>
                    <a:pt x="4565459" y="8008213"/>
                  </a:cubicBezTo>
                  <a:cubicBezTo>
                    <a:pt x="4558209" y="7560702"/>
                    <a:pt x="4536504" y="7620951"/>
                    <a:pt x="4615955" y="7618668"/>
                  </a:cubicBezTo>
                  <a:close/>
                  <a:moveTo>
                    <a:pt x="4938421" y="6722939"/>
                  </a:moveTo>
                  <a:cubicBezTo>
                    <a:pt x="4938374" y="6719527"/>
                    <a:pt x="5311855" y="6716915"/>
                    <a:pt x="5313596" y="6716915"/>
                  </a:cubicBezTo>
                  <a:cubicBezTo>
                    <a:pt x="5316751" y="6909781"/>
                    <a:pt x="5311737" y="6904156"/>
                    <a:pt x="5317504" y="7146092"/>
                  </a:cubicBezTo>
                  <a:cubicBezTo>
                    <a:pt x="4872342" y="7146187"/>
                    <a:pt x="4947438" y="7182053"/>
                    <a:pt x="4945272" y="7044282"/>
                  </a:cubicBezTo>
                  <a:cubicBezTo>
                    <a:pt x="4942776" y="6883540"/>
                    <a:pt x="4940917" y="6882740"/>
                    <a:pt x="4938421" y="6722939"/>
                  </a:cubicBezTo>
                  <a:close/>
                  <a:moveTo>
                    <a:pt x="5039130" y="7620480"/>
                  </a:moveTo>
                  <a:cubicBezTo>
                    <a:pt x="5382078" y="7620480"/>
                    <a:pt x="5323790" y="7592097"/>
                    <a:pt x="5325273" y="7687319"/>
                  </a:cubicBezTo>
                  <a:cubicBezTo>
                    <a:pt x="5331511" y="8088114"/>
                    <a:pt x="5343871" y="8047657"/>
                    <a:pt x="5321577" y="8047657"/>
                  </a:cubicBezTo>
                  <a:cubicBezTo>
                    <a:pt x="4902427" y="8047657"/>
                    <a:pt x="4958879" y="8065379"/>
                    <a:pt x="4957961" y="8008237"/>
                  </a:cubicBezTo>
                  <a:cubicBezTo>
                    <a:pt x="4950757" y="7546723"/>
                    <a:pt x="4928558" y="7620480"/>
                    <a:pt x="5039130" y="7620480"/>
                  </a:cubicBezTo>
                  <a:close/>
                  <a:moveTo>
                    <a:pt x="5332877" y="6716915"/>
                  </a:moveTo>
                  <a:cubicBezTo>
                    <a:pt x="5334548" y="6716915"/>
                    <a:pt x="5705439" y="6718492"/>
                    <a:pt x="5705509" y="6723317"/>
                  </a:cubicBezTo>
                  <a:cubicBezTo>
                    <a:pt x="5709276" y="6974078"/>
                    <a:pt x="5710430" y="7055908"/>
                    <a:pt x="5712030" y="7149081"/>
                  </a:cubicBezTo>
                  <a:cubicBezTo>
                    <a:pt x="5444815" y="7151035"/>
                    <a:pt x="5507481" y="7146398"/>
                    <a:pt x="5336832" y="7146092"/>
                  </a:cubicBezTo>
                  <a:cubicBezTo>
                    <a:pt x="5330876" y="6899779"/>
                    <a:pt x="5336055" y="6914630"/>
                    <a:pt x="5332877" y="6716915"/>
                  </a:cubicBezTo>
                  <a:close/>
                  <a:moveTo>
                    <a:pt x="5712407" y="7170992"/>
                  </a:moveTo>
                  <a:cubicBezTo>
                    <a:pt x="5717492" y="7459221"/>
                    <a:pt x="5711112" y="7101447"/>
                    <a:pt x="5719704" y="7597346"/>
                  </a:cubicBezTo>
                  <a:cubicBezTo>
                    <a:pt x="5644326" y="7597628"/>
                    <a:pt x="5551621" y="7597651"/>
                    <a:pt x="5462871" y="7597063"/>
                  </a:cubicBezTo>
                  <a:cubicBezTo>
                    <a:pt x="5301426" y="7596004"/>
                    <a:pt x="5351663" y="7676563"/>
                    <a:pt x="5338409" y="7204176"/>
                  </a:cubicBezTo>
                  <a:cubicBezTo>
                    <a:pt x="5336737" y="7146187"/>
                    <a:pt x="5285206" y="7173887"/>
                    <a:pt x="5712407" y="7170992"/>
                  </a:cubicBezTo>
                  <a:close/>
                  <a:moveTo>
                    <a:pt x="5718504" y="6401692"/>
                  </a:moveTo>
                  <a:cubicBezTo>
                    <a:pt x="5716079" y="6246599"/>
                    <a:pt x="5707605" y="6270321"/>
                    <a:pt x="5745365" y="6269921"/>
                  </a:cubicBezTo>
                  <a:cubicBezTo>
                    <a:pt x="5828912" y="6269027"/>
                    <a:pt x="5834915" y="6269192"/>
                    <a:pt x="6090266" y="6269051"/>
                  </a:cubicBezTo>
                  <a:cubicBezTo>
                    <a:pt x="6095233" y="6769821"/>
                    <a:pt x="6124377" y="6698440"/>
                    <a:pt x="6027905" y="6697146"/>
                  </a:cubicBezTo>
                  <a:cubicBezTo>
                    <a:pt x="5952362" y="6696133"/>
                    <a:pt x="5865283" y="6695733"/>
                    <a:pt x="5745200" y="6696863"/>
                  </a:cubicBezTo>
                  <a:cubicBezTo>
                    <a:pt x="5717303" y="6697146"/>
                    <a:pt x="5723754" y="6737272"/>
                    <a:pt x="5718504" y="6401692"/>
                  </a:cubicBezTo>
                  <a:close/>
                  <a:moveTo>
                    <a:pt x="5745341" y="6718774"/>
                  </a:moveTo>
                  <a:cubicBezTo>
                    <a:pt x="6128449" y="6715150"/>
                    <a:pt x="6097775" y="6721363"/>
                    <a:pt x="6097799" y="6723339"/>
                  </a:cubicBezTo>
                  <a:cubicBezTo>
                    <a:pt x="6105568" y="7219991"/>
                    <a:pt x="6132192" y="7149175"/>
                    <a:pt x="6027787" y="7148611"/>
                  </a:cubicBezTo>
                  <a:cubicBezTo>
                    <a:pt x="5948784" y="7148187"/>
                    <a:pt x="5842731" y="7148069"/>
                    <a:pt x="5745176" y="7148846"/>
                  </a:cubicBezTo>
                  <a:cubicBezTo>
                    <a:pt x="5726743" y="7148987"/>
                    <a:pt x="5731475" y="7164850"/>
                    <a:pt x="5729592" y="7044305"/>
                  </a:cubicBezTo>
                  <a:cubicBezTo>
                    <a:pt x="5724059" y="6674717"/>
                    <a:pt x="5716645" y="6719033"/>
                    <a:pt x="5745341" y="6718774"/>
                  </a:cubicBezTo>
                  <a:close/>
                  <a:moveTo>
                    <a:pt x="6451410" y="5795816"/>
                  </a:moveTo>
                  <a:cubicBezTo>
                    <a:pt x="6049492" y="5795816"/>
                    <a:pt x="6101683" y="5819257"/>
                    <a:pt x="6100741" y="5759197"/>
                  </a:cubicBezTo>
                  <a:cubicBezTo>
                    <a:pt x="6093491" y="5296294"/>
                    <a:pt x="6076000" y="5371157"/>
                    <a:pt x="6168988" y="5371157"/>
                  </a:cubicBezTo>
                  <a:cubicBezTo>
                    <a:pt x="6518738" y="5371157"/>
                    <a:pt x="6469231" y="5346046"/>
                    <a:pt x="6470667" y="5438372"/>
                  </a:cubicBezTo>
                  <a:cubicBezTo>
                    <a:pt x="6477117" y="5851217"/>
                    <a:pt x="6478318" y="5795816"/>
                    <a:pt x="6451410" y="5795816"/>
                  </a:cubicBezTo>
                  <a:close/>
                  <a:moveTo>
                    <a:pt x="6451410" y="5348446"/>
                  </a:moveTo>
                  <a:cubicBezTo>
                    <a:pt x="6031836" y="5348446"/>
                    <a:pt x="6095492" y="5372146"/>
                    <a:pt x="6093632" y="5277395"/>
                  </a:cubicBezTo>
                  <a:cubicBezTo>
                    <a:pt x="6085157" y="4850854"/>
                    <a:pt x="6069173" y="4918751"/>
                    <a:pt x="6168988" y="4918751"/>
                  </a:cubicBezTo>
                  <a:cubicBezTo>
                    <a:pt x="6506756" y="4918751"/>
                    <a:pt x="6462262" y="4901806"/>
                    <a:pt x="6462498" y="4956477"/>
                  </a:cubicBezTo>
                  <a:cubicBezTo>
                    <a:pt x="6464358" y="5395210"/>
                    <a:pt x="6481214" y="5348446"/>
                    <a:pt x="6451410" y="5348446"/>
                  </a:cubicBezTo>
                  <a:close/>
                  <a:moveTo>
                    <a:pt x="6451410" y="4896417"/>
                  </a:moveTo>
                  <a:cubicBezTo>
                    <a:pt x="6012839" y="4896417"/>
                    <a:pt x="6088359" y="4927835"/>
                    <a:pt x="6086288" y="4795665"/>
                  </a:cubicBezTo>
                  <a:cubicBezTo>
                    <a:pt x="6079131" y="4349025"/>
                    <a:pt x="6081555" y="4502823"/>
                    <a:pt x="6081061" y="4469616"/>
                  </a:cubicBezTo>
                  <a:cubicBezTo>
                    <a:pt x="6138195" y="4469404"/>
                    <a:pt x="6182735" y="4469475"/>
                    <a:pt x="6451410" y="4469522"/>
                  </a:cubicBezTo>
                  <a:cubicBezTo>
                    <a:pt x="6453058" y="4469522"/>
                    <a:pt x="6471067" y="4896417"/>
                    <a:pt x="6451410" y="4896417"/>
                  </a:cubicBezTo>
                  <a:close/>
                  <a:moveTo>
                    <a:pt x="6451410" y="4447682"/>
                  </a:moveTo>
                  <a:cubicBezTo>
                    <a:pt x="6189680" y="4447635"/>
                    <a:pt x="6138549" y="4447564"/>
                    <a:pt x="6080708" y="4447776"/>
                  </a:cubicBezTo>
                  <a:cubicBezTo>
                    <a:pt x="6078284" y="4306756"/>
                    <a:pt x="6073599" y="4221372"/>
                    <a:pt x="6072515" y="4021540"/>
                  </a:cubicBezTo>
                  <a:cubicBezTo>
                    <a:pt x="6074988" y="4021540"/>
                    <a:pt x="6443524" y="4020928"/>
                    <a:pt x="6446443" y="4020928"/>
                  </a:cubicBezTo>
                  <a:cubicBezTo>
                    <a:pt x="6448656" y="4126622"/>
                    <a:pt x="6453412" y="4447682"/>
                    <a:pt x="6451410" y="4447682"/>
                  </a:cubicBezTo>
                  <a:close/>
                  <a:moveTo>
                    <a:pt x="6072398" y="3999653"/>
                  </a:moveTo>
                  <a:cubicBezTo>
                    <a:pt x="6072398" y="3997535"/>
                    <a:pt x="6068538" y="3574170"/>
                    <a:pt x="6068514" y="3572381"/>
                  </a:cubicBezTo>
                  <a:cubicBezTo>
                    <a:pt x="6300794" y="3574146"/>
                    <a:pt x="6285563" y="3569675"/>
                    <a:pt x="6437874" y="3569393"/>
                  </a:cubicBezTo>
                  <a:cubicBezTo>
                    <a:pt x="6437898" y="3571063"/>
                    <a:pt x="6445831" y="3990756"/>
                    <a:pt x="6445878" y="3993228"/>
                  </a:cubicBezTo>
                  <a:cubicBezTo>
                    <a:pt x="6446043" y="4002030"/>
                    <a:pt x="6485145" y="3999135"/>
                    <a:pt x="6072398" y="3999653"/>
                  </a:cubicBezTo>
                  <a:close/>
                  <a:moveTo>
                    <a:pt x="6068231" y="3550518"/>
                  </a:moveTo>
                  <a:cubicBezTo>
                    <a:pt x="6065642" y="3365065"/>
                    <a:pt x="6062652" y="3366289"/>
                    <a:pt x="6058886" y="3121152"/>
                  </a:cubicBezTo>
                  <a:cubicBezTo>
                    <a:pt x="6122846" y="3119952"/>
                    <a:pt x="6208843" y="3119740"/>
                    <a:pt x="6310022" y="3121505"/>
                  </a:cubicBezTo>
                  <a:cubicBezTo>
                    <a:pt x="6469372" y="3124282"/>
                    <a:pt x="6429352" y="3041487"/>
                    <a:pt x="6436932" y="3511497"/>
                  </a:cubicBezTo>
                  <a:cubicBezTo>
                    <a:pt x="6437521" y="3550941"/>
                    <a:pt x="6499670" y="3553883"/>
                    <a:pt x="6068231" y="3550518"/>
                  </a:cubicBezTo>
                  <a:close/>
                  <a:moveTo>
                    <a:pt x="6058532" y="3099264"/>
                  </a:moveTo>
                  <a:cubicBezTo>
                    <a:pt x="6054201" y="2818049"/>
                    <a:pt x="6053683" y="2806094"/>
                    <a:pt x="6053895" y="2708519"/>
                  </a:cubicBezTo>
                  <a:cubicBezTo>
                    <a:pt x="6053989" y="2661826"/>
                    <a:pt x="5992076" y="2671664"/>
                    <a:pt x="6425421" y="2671005"/>
                  </a:cubicBezTo>
                  <a:cubicBezTo>
                    <a:pt x="6427634" y="2929039"/>
                    <a:pt x="6429870" y="2983686"/>
                    <a:pt x="6432154" y="3100841"/>
                  </a:cubicBezTo>
                  <a:cubicBezTo>
                    <a:pt x="6306420" y="3100630"/>
                    <a:pt x="6214092" y="3096323"/>
                    <a:pt x="6058532" y="3099264"/>
                  </a:cubicBezTo>
                  <a:close/>
                  <a:moveTo>
                    <a:pt x="6053895" y="2650012"/>
                  </a:moveTo>
                  <a:cubicBezTo>
                    <a:pt x="6053071" y="2437447"/>
                    <a:pt x="6046950" y="2399627"/>
                    <a:pt x="6044196" y="2222199"/>
                  </a:cubicBezTo>
                  <a:cubicBezTo>
                    <a:pt x="6462451" y="2221964"/>
                    <a:pt x="6420642" y="2219775"/>
                    <a:pt x="6420783" y="2227142"/>
                  </a:cubicBezTo>
                  <a:cubicBezTo>
                    <a:pt x="6421160" y="2252394"/>
                    <a:pt x="6420053" y="2139687"/>
                    <a:pt x="6425232" y="2649165"/>
                  </a:cubicBezTo>
                  <a:cubicBezTo>
                    <a:pt x="6304066" y="2649329"/>
                    <a:pt x="6207548" y="2651683"/>
                    <a:pt x="6053895" y="2650012"/>
                  </a:cubicBezTo>
                  <a:close/>
                  <a:moveTo>
                    <a:pt x="6043890" y="2200242"/>
                  </a:moveTo>
                  <a:cubicBezTo>
                    <a:pt x="6042383" y="2084686"/>
                    <a:pt x="6045773" y="1946350"/>
                    <a:pt x="6039205" y="1772358"/>
                  </a:cubicBezTo>
                  <a:cubicBezTo>
                    <a:pt x="6213833" y="1777277"/>
                    <a:pt x="6313624" y="1770899"/>
                    <a:pt x="6411555" y="1770264"/>
                  </a:cubicBezTo>
                  <a:cubicBezTo>
                    <a:pt x="6416052" y="2052491"/>
                    <a:pt x="6418759" y="2108292"/>
                    <a:pt x="6420359" y="2200124"/>
                  </a:cubicBezTo>
                  <a:lnTo>
                    <a:pt x="6043890" y="2200242"/>
                  </a:lnTo>
                  <a:close/>
                  <a:moveTo>
                    <a:pt x="6027835" y="2649706"/>
                  </a:moveTo>
                  <a:cubicBezTo>
                    <a:pt x="5586556" y="2644363"/>
                    <a:pt x="5659369" y="2689715"/>
                    <a:pt x="5657156" y="2547777"/>
                  </a:cubicBezTo>
                  <a:cubicBezTo>
                    <a:pt x="5654684" y="2390896"/>
                    <a:pt x="5656214" y="2386141"/>
                    <a:pt x="5653719" y="2226812"/>
                  </a:cubicBezTo>
                  <a:cubicBezTo>
                    <a:pt x="5653554" y="2215821"/>
                    <a:pt x="5616783" y="2222058"/>
                    <a:pt x="6024916" y="2222199"/>
                  </a:cubicBezTo>
                  <a:cubicBezTo>
                    <a:pt x="6027246" y="2384518"/>
                    <a:pt x="6042006" y="2649894"/>
                    <a:pt x="6027835" y="2649706"/>
                  </a:cubicBezTo>
                  <a:close/>
                  <a:moveTo>
                    <a:pt x="5647551" y="3120375"/>
                  </a:moveTo>
                  <a:cubicBezTo>
                    <a:pt x="5648705" y="3218091"/>
                    <a:pt x="5650258" y="3288812"/>
                    <a:pt x="5654543" y="3547081"/>
                  </a:cubicBezTo>
                  <a:cubicBezTo>
                    <a:pt x="5600445" y="3546776"/>
                    <a:pt x="5283747" y="3547576"/>
                    <a:pt x="5282004" y="3547576"/>
                  </a:cubicBezTo>
                  <a:cubicBezTo>
                    <a:pt x="5278473" y="3311123"/>
                    <a:pt x="5280827" y="3348002"/>
                    <a:pt x="5276849" y="3122635"/>
                  </a:cubicBezTo>
                  <a:cubicBezTo>
                    <a:pt x="5477513" y="3122893"/>
                    <a:pt x="5488484" y="3119504"/>
                    <a:pt x="5647551" y="3120375"/>
                  </a:cubicBezTo>
                  <a:close/>
                  <a:moveTo>
                    <a:pt x="5604047" y="3098417"/>
                  </a:moveTo>
                  <a:cubicBezTo>
                    <a:pt x="5217878" y="3098417"/>
                    <a:pt x="5277037" y="3124706"/>
                    <a:pt x="5275036" y="3029343"/>
                  </a:cubicBezTo>
                  <a:cubicBezTo>
                    <a:pt x="5266350" y="2613204"/>
                    <a:pt x="5253661" y="2673264"/>
                    <a:pt x="5321577" y="2673264"/>
                  </a:cubicBezTo>
                  <a:cubicBezTo>
                    <a:pt x="5690043" y="2673264"/>
                    <a:pt x="5640065" y="2660061"/>
                    <a:pt x="5641478" y="2708849"/>
                  </a:cubicBezTo>
                  <a:cubicBezTo>
                    <a:pt x="5654755" y="3161514"/>
                    <a:pt x="5652636" y="3098417"/>
                    <a:pt x="5604047" y="3098417"/>
                  </a:cubicBezTo>
                  <a:close/>
                  <a:moveTo>
                    <a:pt x="5604047" y="2651142"/>
                  </a:moveTo>
                  <a:cubicBezTo>
                    <a:pt x="5200576" y="2651142"/>
                    <a:pt x="5269928" y="2680819"/>
                    <a:pt x="5267832" y="2547730"/>
                  </a:cubicBezTo>
                  <a:cubicBezTo>
                    <a:pt x="5261735" y="2157903"/>
                    <a:pt x="5234687" y="2223117"/>
                    <a:pt x="5321577" y="2223117"/>
                  </a:cubicBezTo>
                  <a:cubicBezTo>
                    <a:pt x="5661181" y="2223117"/>
                    <a:pt x="5634227" y="2213609"/>
                    <a:pt x="5634439" y="2227212"/>
                  </a:cubicBezTo>
                  <a:cubicBezTo>
                    <a:pt x="5642160" y="2718851"/>
                    <a:pt x="5651294" y="2651142"/>
                    <a:pt x="5604047" y="2651142"/>
                  </a:cubicBezTo>
                  <a:close/>
                  <a:moveTo>
                    <a:pt x="5604047" y="2198500"/>
                  </a:moveTo>
                  <a:cubicBezTo>
                    <a:pt x="5461929" y="2198500"/>
                    <a:pt x="5461835" y="2201253"/>
                    <a:pt x="5321601" y="2201253"/>
                  </a:cubicBezTo>
                  <a:cubicBezTo>
                    <a:pt x="5235793" y="2201253"/>
                    <a:pt x="5261335" y="2266703"/>
                    <a:pt x="5253331" y="1770475"/>
                  </a:cubicBezTo>
                  <a:cubicBezTo>
                    <a:pt x="5390411" y="1768499"/>
                    <a:pt x="5480174" y="1773229"/>
                    <a:pt x="5628200" y="1772805"/>
                  </a:cubicBezTo>
                  <a:cubicBezTo>
                    <a:pt x="5639123" y="2267809"/>
                    <a:pt x="5641713" y="2198500"/>
                    <a:pt x="5604047" y="2198500"/>
                  </a:cubicBezTo>
                  <a:close/>
                  <a:moveTo>
                    <a:pt x="5255733" y="3029861"/>
                  </a:moveTo>
                  <a:cubicBezTo>
                    <a:pt x="5257592" y="3119410"/>
                    <a:pt x="5325885" y="3102418"/>
                    <a:pt x="4898001" y="3099547"/>
                  </a:cubicBezTo>
                  <a:cubicBezTo>
                    <a:pt x="4877144" y="3099406"/>
                    <a:pt x="4884913" y="3147793"/>
                    <a:pt x="4876226" y="2708237"/>
                  </a:cubicBezTo>
                  <a:cubicBezTo>
                    <a:pt x="4875261" y="2660108"/>
                    <a:pt x="4822364" y="2672182"/>
                    <a:pt x="5180377" y="2673123"/>
                  </a:cubicBezTo>
                  <a:cubicBezTo>
                    <a:pt x="5271246" y="2673382"/>
                    <a:pt x="5246928" y="2608403"/>
                    <a:pt x="5255733" y="3029861"/>
                  </a:cubicBezTo>
                  <a:close/>
                  <a:moveTo>
                    <a:pt x="5180354" y="2651236"/>
                  </a:moveTo>
                  <a:cubicBezTo>
                    <a:pt x="4811723" y="2650247"/>
                    <a:pt x="4875378" y="2678183"/>
                    <a:pt x="4873354" y="2547777"/>
                  </a:cubicBezTo>
                  <a:cubicBezTo>
                    <a:pt x="4867492" y="2174377"/>
                    <a:pt x="4853509" y="2224058"/>
                    <a:pt x="4898025" y="2223588"/>
                  </a:cubicBezTo>
                  <a:cubicBezTo>
                    <a:pt x="5272611" y="2219540"/>
                    <a:pt x="5241349" y="2223847"/>
                    <a:pt x="5241396" y="2227189"/>
                  </a:cubicBezTo>
                  <a:cubicBezTo>
                    <a:pt x="5249094" y="2720781"/>
                    <a:pt x="5277531" y="2651495"/>
                    <a:pt x="5180354" y="2651236"/>
                  </a:cubicBezTo>
                  <a:close/>
                  <a:moveTo>
                    <a:pt x="5180354" y="2201112"/>
                  </a:moveTo>
                  <a:cubicBezTo>
                    <a:pt x="5091180" y="2200877"/>
                    <a:pt x="4987010" y="2200759"/>
                    <a:pt x="4897860" y="2201724"/>
                  </a:cubicBezTo>
                  <a:cubicBezTo>
                    <a:pt x="4855863" y="2202171"/>
                    <a:pt x="4866127" y="2268751"/>
                    <a:pt x="4860218" y="1773135"/>
                  </a:cubicBezTo>
                  <a:cubicBezTo>
                    <a:pt x="5163098" y="1775983"/>
                    <a:pt x="5113709" y="1773205"/>
                    <a:pt x="5234028" y="1770805"/>
                  </a:cubicBezTo>
                  <a:cubicBezTo>
                    <a:pt x="5242032" y="2266350"/>
                    <a:pt x="5265220" y="2201206"/>
                    <a:pt x="5180354" y="2201112"/>
                  </a:cubicBezTo>
                  <a:close/>
                  <a:moveTo>
                    <a:pt x="4862784" y="3029861"/>
                  </a:moveTo>
                  <a:cubicBezTo>
                    <a:pt x="4864785" y="3121458"/>
                    <a:pt x="4931571" y="3099264"/>
                    <a:pt x="4491022" y="3099406"/>
                  </a:cubicBezTo>
                  <a:cubicBezTo>
                    <a:pt x="4486550" y="2811107"/>
                    <a:pt x="4486761" y="2803740"/>
                    <a:pt x="4483371" y="2708048"/>
                  </a:cubicBezTo>
                  <a:cubicBezTo>
                    <a:pt x="4481512" y="2655684"/>
                    <a:pt x="4440385" y="2670746"/>
                    <a:pt x="4756778" y="2670958"/>
                  </a:cubicBezTo>
                  <a:cubicBezTo>
                    <a:pt x="4883688" y="2670958"/>
                    <a:pt x="4853344" y="2599012"/>
                    <a:pt x="4862784" y="3029861"/>
                  </a:cubicBezTo>
                  <a:close/>
                  <a:moveTo>
                    <a:pt x="4481441" y="2648906"/>
                  </a:moveTo>
                  <a:cubicBezTo>
                    <a:pt x="4475391" y="2438294"/>
                    <a:pt x="4480876" y="2400686"/>
                    <a:pt x="4478145" y="2226765"/>
                  </a:cubicBezTo>
                  <a:cubicBezTo>
                    <a:pt x="4478051" y="2219963"/>
                    <a:pt x="4476898" y="2226765"/>
                    <a:pt x="4848165" y="2224058"/>
                  </a:cubicBezTo>
                  <a:cubicBezTo>
                    <a:pt x="4848212" y="2226436"/>
                    <a:pt x="4848259" y="2242039"/>
                    <a:pt x="4855792" y="2649565"/>
                  </a:cubicBezTo>
                  <a:cubicBezTo>
                    <a:pt x="4801859" y="2648976"/>
                    <a:pt x="4780013" y="2649118"/>
                    <a:pt x="4481441" y="2648906"/>
                  </a:cubicBezTo>
                  <a:close/>
                  <a:moveTo>
                    <a:pt x="4474590" y="4000877"/>
                  </a:moveTo>
                  <a:cubicBezTo>
                    <a:pt x="4068882" y="4000877"/>
                    <a:pt x="4111774" y="4002642"/>
                    <a:pt x="4111869" y="3993039"/>
                  </a:cubicBezTo>
                  <a:cubicBezTo>
                    <a:pt x="4112716" y="3893888"/>
                    <a:pt x="4111939" y="3876802"/>
                    <a:pt x="4107160" y="3573017"/>
                  </a:cubicBezTo>
                  <a:cubicBezTo>
                    <a:pt x="4329224" y="3573064"/>
                    <a:pt x="4360745" y="3572123"/>
                    <a:pt x="4477792" y="3572123"/>
                  </a:cubicBezTo>
                  <a:cubicBezTo>
                    <a:pt x="4486291" y="4052323"/>
                    <a:pt x="4492223" y="4000877"/>
                    <a:pt x="4474590" y="4000877"/>
                  </a:cubicBezTo>
                  <a:close/>
                  <a:moveTo>
                    <a:pt x="4474590" y="3550282"/>
                  </a:moveTo>
                  <a:cubicBezTo>
                    <a:pt x="4042681" y="3550282"/>
                    <a:pt x="4107066" y="3568145"/>
                    <a:pt x="4106172" y="3511003"/>
                  </a:cubicBezTo>
                  <a:cubicBezTo>
                    <a:pt x="4098921" y="3048430"/>
                    <a:pt x="4069801" y="3120775"/>
                    <a:pt x="4192191" y="3120775"/>
                  </a:cubicBezTo>
                  <a:cubicBezTo>
                    <a:pt x="4324421" y="3120775"/>
                    <a:pt x="4336733" y="3121246"/>
                    <a:pt x="4472095" y="3121246"/>
                  </a:cubicBezTo>
                  <a:cubicBezTo>
                    <a:pt x="4479322" y="3586267"/>
                    <a:pt x="4477463" y="3550282"/>
                    <a:pt x="4474590" y="3550282"/>
                  </a:cubicBezTo>
                  <a:close/>
                  <a:moveTo>
                    <a:pt x="4098332" y="3098582"/>
                  </a:moveTo>
                  <a:cubicBezTo>
                    <a:pt x="4094307" y="2834782"/>
                    <a:pt x="4094189" y="2807247"/>
                    <a:pt x="4091176" y="2708143"/>
                  </a:cubicBezTo>
                  <a:cubicBezTo>
                    <a:pt x="4089551" y="2654225"/>
                    <a:pt x="4031876" y="2670628"/>
                    <a:pt x="4462796" y="2670770"/>
                  </a:cubicBezTo>
                  <a:cubicBezTo>
                    <a:pt x="4467858" y="2830640"/>
                    <a:pt x="4465974" y="2726123"/>
                    <a:pt x="4471766" y="3099429"/>
                  </a:cubicBezTo>
                  <a:cubicBezTo>
                    <a:pt x="4442527" y="3099406"/>
                    <a:pt x="4128277" y="3098841"/>
                    <a:pt x="4098332" y="3098582"/>
                  </a:cubicBezTo>
                  <a:close/>
                  <a:moveTo>
                    <a:pt x="4085385" y="2199959"/>
                  </a:moveTo>
                  <a:cubicBezTo>
                    <a:pt x="4080512" y="1891420"/>
                    <a:pt x="4080017" y="1850281"/>
                    <a:pt x="4078181" y="1772311"/>
                  </a:cubicBezTo>
                  <a:cubicBezTo>
                    <a:pt x="4220158" y="1774923"/>
                    <a:pt x="4342195" y="1771511"/>
                    <a:pt x="4450696" y="1771299"/>
                  </a:cubicBezTo>
                  <a:cubicBezTo>
                    <a:pt x="4452391" y="1842962"/>
                    <a:pt x="4458441" y="2200053"/>
                    <a:pt x="4458488" y="2202195"/>
                  </a:cubicBezTo>
                  <a:cubicBezTo>
                    <a:pt x="4302199" y="2201936"/>
                    <a:pt x="4300786" y="2198053"/>
                    <a:pt x="4085385" y="2199959"/>
                  </a:cubicBezTo>
                  <a:close/>
                  <a:moveTo>
                    <a:pt x="4079052" y="3098394"/>
                  </a:moveTo>
                  <a:cubicBezTo>
                    <a:pt x="3843335" y="3095875"/>
                    <a:pt x="3805810" y="3098041"/>
                    <a:pt x="3704230" y="3098700"/>
                  </a:cubicBezTo>
                  <a:cubicBezTo>
                    <a:pt x="3696532" y="2594352"/>
                    <a:pt x="3680925" y="2671664"/>
                    <a:pt x="3768686" y="2670605"/>
                  </a:cubicBezTo>
                  <a:cubicBezTo>
                    <a:pt x="4119166" y="2666392"/>
                    <a:pt x="4070413" y="2660226"/>
                    <a:pt x="4071872" y="2708849"/>
                  </a:cubicBezTo>
                  <a:cubicBezTo>
                    <a:pt x="4075168" y="2818143"/>
                    <a:pt x="4075215" y="2847115"/>
                    <a:pt x="4079052" y="3098394"/>
                  </a:cubicBezTo>
                  <a:close/>
                  <a:moveTo>
                    <a:pt x="4050873" y="2200312"/>
                  </a:moveTo>
                  <a:cubicBezTo>
                    <a:pt x="3950612" y="2201395"/>
                    <a:pt x="3871749" y="2201418"/>
                    <a:pt x="3768662" y="2200312"/>
                  </a:cubicBezTo>
                  <a:cubicBezTo>
                    <a:pt x="3667506" y="2199088"/>
                    <a:pt x="3688575" y="2280447"/>
                    <a:pt x="3682737" y="1770875"/>
                  </a:cubicBezTo>
                  <a:cubicBezTo>
                    <a:pt x="3871419" y="1770617"/>
                    <a:pt x="3927871" y="1769181"/>
                    <a:pt x="4058854" y="1771934"/>
                  </a:cubicBezTo>
                  <a:cubicBezTo>
                    <a:pt x="4070036" y="2247687"/>
                    <a:pt x="4070295" y="2200100"/>
                    <a:pt x="4050873" y="2200312"/>
                  </a:cubicBezTo>
                  <a:close/>
                  <a:moveTo>
                    <a:pt x="3684950" y="3098817"/>
                  </a:moveTo>
                  <a:cubicBezTo>
                    <a:pt x="3245978" y="3100841"/>
                    <a:pt x="3312459" y="3118163"/>
                    <a:pt x="3311352" y="3029484"/>
                  </a:cubicBezTo>
                  <a:cubicBezTo>
                    <a:pt x="3306126" y="2610850"/>
                    <a:pt x="3288658" y="2669334"/>
                    <a:pt x="3344898" y="2669334"/>
                  </a:cubicBezTo>
                  <a:cubicBezTo>
                    <a:pt x="3733327" y="2669334"/>
                    <a:pt x="3680101" y="2663544"/>
                    <a:pt x="3680101" y="2708001"/>
                  </a:cubicBezTo>
                  <a:cubicBezTo>
                    <a:pt x="3680195" y="2806564"/>
                    <a:pt x="3680360" y="2798845"/>
                    <a:pt x="3684950" y="3098817"/>
                  </a:cubicBezTo>
                  <a:close/>
                  <a:moveTo>
                    <a:pt x="3627345" y="2649565"/>
                  </a:moveTo>
                  <a:cubicBezTo>
                    <a:pt x="3486310" y="2649565"/>
                    <a:pt x="3486239" y="2647470"/>
                    <a:pt x="3344898" y="2647470"/>
                  </a:cubicBezTo>
                  <a:cubicBezTo>
                    <a:pt x="3294002" y="2647470"/>
                    <a:pt x="3304172" y="2667780"/>
                    <a:pt x="3302289" y="2547824"/>
                  </a:cubicBezTo>
                  <a:cubicBezTo>
                    <a:pt x="3296145" y="2156114"/>
                    <a:pt x="3282632" y="2219869"/>
                    <a:pt x="3344898" y="2219869"/>
                  </a:cubicBezTo>
                  <a:cubicBezTo>
                    <a:pt x="3708891" y="2219869"/>
                    <a:pt x="3670849" y="2220058"/>
                    <a:pt x="3670967" y="2227236"/>
                  </a:cubicBezTo>
                  <a:cubicBezTo>
                    <a:pt x="3678570" y="2712896"/>
                    <a:pt x="3704466" y="2649565"/>
                    <a:pt x="3627345" y="2649565"/>
                  </a:cubicBezTo>
                  <a:close/>
                  <a:moveTo>
                    <a:pt x="3344898" y="2198029"/>
                  </a:moveTo>
                  <a:cubicBezTo>
                    <a:pt x="3277029" y="2198029"/>
                    <a:pt x="3303537" y="2263832"/>
                    <a:pt x="3291272" y="1771064"/>
                  </a:cubicBezTo>
                  <a:cubicBezTo>
                    <a:pt x="3329361" y="1770899"/>
                    <a:pt x="3353255" y="1770946"/>
                    <a:pt x="3627368" y="1770899"/>
                  </a:cubicBezTo>
                  <a:cubicBezTo>
                    <a:pt x="3675416" y="1770899"/>
                    <a:pt x="3662515" y="1702884"/>
                    <a:pt x="3670543" y="2199559"/>
                  </a:cubicBezTo>
                  <a:cubicBezTo>
                    <a:pt x="3436002" y="2198876"/>
                    <a:pt x="3465217" y="2198029"/>
                    <a:pt x="3344898" y="2198029"/>
                  </a:cubicBezTo>
                  <a:close/>
                  <a:moveTo>
                    <a:pt x="3292072" y="3029767"/>
                  </a:moveTo>
                  <a:cubicBezTo>
                    <a:pt x="3293155" y="3116774"/>
                    <a:pt x="3364343" y="3101783"/>
                    <a:pt x="2921393" y="3099406"/>
                  </a:cubicBezTo>
                  <a:cubicBezTo>
                    <a:pt x="2918192" y="3099382"/>
                    <a:pt x="2921393" y="2953915"/>
                    <a:pt x="2913978" y="2707578"/>
                  </a:cubicBezTo>
                  <a:cubicBezTo>
                    <a:pt x="2912259" y="2649447"/>
                    <a:pt x="2868426" y="2681007"/>
                    <a:pt x="3203981" y="2671381"/>
                  </a:cubicBezTo>
                  <a:cubicBezTo>
                    <a:pt x="3304078" y="2668487"/>
                    <a:pt x="3286705" y="2601201"/>
                    <a:pt x="3292072" y="3029767"/>
                  </a:cubicBezTo>
                  <a:close/>
                  <a:moveTo>
                    <a:pt x="3203463" y="2649471"/>
                  </a:moveTo>
                  <a:cubicBezTo>
                    <a:pt x="3131921" y="2651542"/>
                    <a:pt x="3051741" y="2652601"/>
                    <a:pt x="2921511" y="2650130"/>
                  </a:cubicBezTo>
                  <a:cubicBezTo>
                    <a:pt x="2909670" y="2649918"/>
                    <a:pt x="2912212" y="2664180"/>
                    <a:pt x="2910329" y="2547801"/>
                  </a:cubicBezTo>
                  <a:cubicBezTo>
                    <a:pt x="2904444" y="2172494"/>
                    <a:pt x="2900818" y="2222999"/>
                    <a:pt x="2921558" y="2222505"/>
                  </a:cubicBezTo>
                  <a:cubicBezTo>
                    <a:pt x="3323288" y="2213280"/>
                    <a:pt x="3280372" y="2222905"/>
                    <a:pt x="3280419" y="2227165"/>
                  </a:cubicBezTo>
                  <a:cubicBezTo>
                    <a:pt x="3282914" y="2385765"/>
                    <a:pt x="3280513" y="2387789"/>
                    <a:pt x="3283009" y="2548177"/>
                  </a:cubicBezTo>
                  <a:cubicBezTo>
                    <a:pt x="3284915" y="2668722"/>
                    <a:pt x="3305655" y="2646552"/>
                    <a:pt x="3203463" y="2649471"/>
                  </a:cubicBezTo>
                  <a:close/>
                  <a:moveTo>
                    <a:pt x="3203628" y="2198547"/>
                  </a:moveTo>
                  <a:cubicBezTo>
                    <a:pt x="3035991" y="2199677"/>
                    <a:pt x="3027069" y="2198217"/>
                    <a:pt x="2921134" y="2200642"/>
                  </a:cubicBezTo>
                  <a:cubicBezTo>
                    <a:pt x="2901054" y="2201112"/>
                    <a:pt x="2904773" y="2253383"/>
                    <a:pt x="2900701" y="1773653"/>
                  </a:cubicBezTo>
                  <a:cubicBezTo>
                    <a:pt x="3017770" y="1772617"/>
                    <a:pt x="2812256" y="1774147"/>
                    <a:pt x="3271968" y="1771158"/>
                  </a:cubicBezTo>
                  <a:cubicBezTo>
                    <a:pt x="3284445" y="2278329"/>
                    <a:pt x="3301112" y="2197770"/>
                    <a:pt x="3203628" y="2198547"/>
                  </a:cubicBezTo>
                  <a:close/>
                  <a:moveTo>
                    <a:pt x="2901030" y="3099288"/>
                  </a:moveTo>
                  <a:cubicBezTo>
                    <a:pt x="2467803" y="3096746"/>
                    <a:pt x="2529598" y="3131224"/>
                    <a:pt x="2527479" y="3029390"/>
                  </a:cubicBezTo>
                  <a:cubicBezTo>
                    <a:pt x="2524654" y="2894254"/>
                    <a:pt x="2523336" y="2794256"/>
                    <a:pt x="2522606" y="2708378"/>
                  </a:cubicBezTo>
                  <a:cubicBezTo>
                    <a:pt x="2522253" y="2665803"/>
                    <a:pt x="2462788" y="2664156"/>
                    <a:pt x="2893591" y="2671546"/>
                  </a:cubicBezTo>
                  <a:cubicBezTo>
                    <a:pt x="2900159" y="2907057"/>
                    <a:pt x="2899147" y="2943065"/>
                    <a:pt x="2901030" y="3099288"/>
                  </a:cubicBezTo>
                  <a:close/>
                  <a:moveTo>
                    <a:pt x="2522088" y="2650694"/>
                  </a:moveTo>
                  <a:cubicBezTo>
                    <a:pt x="2519734" y="2433470"/>
                    <a:pt x="2516909" y="2403604"/>
                    <a:pt x="2514037" y="2221893"/>
                  </a:cubicBezTo>
                  <a:cubicBezTo>
                    <a:pt x="2516180" y="2221893"/>
                    <a:pt x="2887047" y="2223917"/>
                    <a:pt x="2887117" y="2227236"/>
                  </a:cubicBezTo>
                  <a:cubicBezTo>
                    <a:pt x="2889259" y="2363219"/>
                    <a:pt x="2889730" y="2516806"/>
                    <a:pt x="2893050" y="2649635"/>
                  </a:cubicBezTo>
                  <a:cubicBezTo>
                    <a:pt x="2747400" y="2647258"/>
                    <a:pt x="2626917" y="2650506"/>
                    <a:pt x="2522088" y="2650694"/>
                  </a:cubicBezTo>
                  <a:close/>
                  <a:moveTo>
                    <a:pt x="2513708" y="2200030"/>
                  </a:moveTo>
                  <a:cubicBezTo>
                    <a:pt x="2508905" y="1896127"/>
                    <a:pt x="2508034" y="1855741"/>
                    <a:pt x="2507587" y="1772264"/>
                  </a:cubicBezTo>
                  <a:cubicBezTo>
                    <a:pt x="2657474" y="1772358"/>
                    <a:pt x="2680968" y="1775253"/>
                    <a:pt x="2881397" y="1773794"/>
                  </a:cubicBezTo>
                  <a:cubicBezTo>
                    <a:pt x="2881420" y="1775582"/>
                    <a:pt x="2886670" y="2199488"/>
                    <a:pt x="2886694" y="2201371"/>
                  </a:cubicBezTo>
                  <a:cubicBezTo>
                    <a:pt x="2747047" y="2204007"/>
                    <a:pt x="2628612" y="2200171"/>
                    <a:pt x="2513708" y="2200030"/>
                  </a:cubicBezTo>
                  <a:close/>
                  <a:moveTo>
                    <a:pt x="2508223" y="3029908"/>
                  </a:moveTo>
                  <a:cubicBezTo>
                    <a:pt x="2510294" y="3128636"/>
                    <a:pt x="2568771" y="3100018"/>
                    <a:pt x="2215512" y="3100018"/>
                  </a:cubicBezTo>
                  <a:cubicBezTo>
                    <a:pt x="2119512" y="3100018"/>
                    <a:pt x="2134531" y="3176176"/>
                    <a:pt x="2130623" y="2707319"/>
                  </a:cubicBezTo>
                  <a:cubicBezTo>
                    <a:pt x="2130223" y="2659379"/>
                    <a:pt x="2071864" y="2672535"/>
                    <a:pt x="2503044" y="2672535"/>
                  </a:cubicBezTo>
                  <a:cubicBezTo>
                    <a:pt x="2503962" y="2768344"/>
                    <a:pt x="2504456" y="2849068"/>
                    <a:pt x="2508223" y="3029908"/>
                  </a:cubicBezTo>
                  <a:close/>
                  <a:moveTo>
                    <a:pt x="2497794" y="2650718"/>
                  </a:moveTo>
                  <a:cubicBezTo>
                    <a:pt x="2253319" y="2650789"/>
                    <a:pt x="2195549" y="2650883"/>
                    <a:pt x="2130105" y="2650694"/>
                  </a:cubicBezTo>
                  <a:cubicBezTo>
                    <a:pt x="2130081" y="2649447"/>
                    <a:pt x="2125044" y="2262349"/>
                    <a:pt x="2124384" y="2220693"/>
                  </a:cubicBezTo>
                  <a:cubicBezTo>
                    <a:pt x="2126056" y="2220669"/>
                    <a:pt x="2494734" y="2217916"/>
                    <a:pt x="2494875" y="2227212"/>
                  </a:cubicBezTo>
                  <a:cubicBezTo>
                    <a:pt x="2501890" y="2680936"/>
                    <a:pt x="2507305" y="2650718"/>
                    <a:pt x="2497794" y="2650718"/>
                  </a:cubicBezTo>
                  <a:close/>
                  <a:moveTo>
                    <a:pt x="2124008" y="2198806"/>
                  </a:moveTo>
                  <a:cubicBezTo>
                    <a:pt x="2122784" y="2123401"/>
                    <a:pt x="2127304" y="2394190"/>
                    <a:pt x="2116616" y="1773252"/>
                  </a:cubicBezTo>
                  <a:cubicBezTo>
                    <a:pt x="2251059" y="1775088"/>
                    <a:pt x="2372484" y="1772335"/>
                    <a:pt x="2488283" y="1772264"/>
                  </a:cubicBezTo>
                  <a:cubicBezTo>
                    <a:pt x="2488754" y="1855812"/>
                    <a:pt x="2489931" y="1915190"/>
                    <a:pt x="2494428" y="2200006"/>
                  </a:cubicBezTo>
                  <a:cubicBezTo>
                    <a:pt x="2353299" y="2199983"/>
                    <a:pt x="2275118" y="2197276"/>
                    <a:pt x="2124008" y="2198806"/>
                  </a:cubicBezTo>
                  <a:close/>
                  <a:moveTo>
                    <a:pt x="2117816" y="3100135"/>
                  </a:moveTo>
                  <a:cubicBezTo>
                    <a:pt x="1799729" y="3100888"/>
                    <a:pt x="1891986" y="3100347"/>
                    <a:pt x="1743065" y="3099241"/>
                  </a:cubicBezTo>
                  <a:cubicBezTo>
                    <a:pt x="1742029" y="2985875"/>
                    <a:pt x="1743630" y="2964929"/>
                    <a:pt x="1737133" y="2672558"/>
                  </a:cubicBezTo>
                  <a:cubicBezTo>
                    <a:pt x="1848223" y="2672229"/>
                    <a:pt x="1857499" y="2671523"/>
                    <a:pt x="2111013" y="2672488"/>
                  </a:cubicBezTo>
                  <a:cubicBezTo>
                    <a:pt x="2113438" y="2935087"/>
                    <a:pt x="2115627" y="2987122"/>
                    <a:pt x="2117816" y="3100135"/>
                  </a:cubicBezTo>
                  <a:close/>
                  <a:moveTo>
                    <a:pt x="2074359" y="2650483"/>
                  </a:moveTo>
                  <a:cubicBezTo>
                    <a:pt x="1668157" y="2648270"/>
                    <a:pt x="1736897" y="2681736"/>
                    <a:pt x="1734802" y="2547777"/>
                  </a:cubicBezTo>
                  <a:cubicBezTo>
                    <a:pt x="1732283" y="2387577"/>
                    <a:pt x="1734143" y="2387342"/>
                    <a:pt x="1731624" y="2226812"/>
                  </a:cubicBezTo>
                  <a:cubicBezTo>
                    <a:pt x="1731483" y="2217751"/>
                    <a:pt x="1709613" y="2226035"/>
                    <a:pt x="2105104" y="2220905"/>
                  </a:cubicBezTo>
                  <a:cubicBezTo>
                    <a:pt x="2112685" y="2710684"/>
                    <a:pt x="2124055" y="2650671"/>
                    <a:pt x="2074359" y="2650483"/>
                  </a:cubicBezTo>
                  <a:close/>
                  <a:moveTo>
                    <a:pt x="1731200" y="2200736"/>
                  </a:moveTo>
                  <a:cubicBezTo>
                    <a:pt x="1723173" y="1703778"/>
                    <a:pt x="1697395" y="1771746"/>
                    <a:pt x="1792078" y="1771464"/>
                  </a:cubicBezTo>
                  <a:cubicBezTo>
                    <a:pt x="1911667" y="1771134"/>
                    <a:pt x="1981702" y="1770946"/>
                    <a:pt x="2074148" y="1772546"/>
                  </a:cubicBezTo>
                  <a:cubicBezTo>
                    <a:pt x="2106517" y="1773158"/>
                    <a:pt x="2097006" y="1721100"/>
                    <a:pt x="2104751" y="2199041"/>
                  </a:cubicBezTo>
                  <a:cubicBezTo>
                    <a:pt x="1966918" y="2200877"/>
                    <a:pt x="2039683" y="2200524"/>
                    <a:pt x="1731200" y="2200736"/>
                  </a:cubicBezTo>
                  <a:close/>
                  <a:moveTo>
                    <a:pt x="1723785" y="3099100"/>
                  </a:moveTo>
                  <a:cubicBezTo>
                    <a:pt x="1627549" y="3098605"/>
                    <a:pt x="1506547" y="3099288"/>
                    <a:pt x="1350917" y="3099359"/>
                  </a:cubicBezTo>
                  <a:cubicBezTo>
                    <a:pt x="1347998" y="2966694"/>
                    <a:pt x="1345926" y="2965564"/>
                    <a:pt x="1343737" y="2671334"/>
                  </a:cubicBezTo>
                  <a:cubicBezTo>
                    <a:pt x="1495318" y="2670958"/>
                    <a:pt x="1509914" y="2673005"/>
                    <a:pt x="1717805" y="2672582"/>
                  </a:cubicBezTo>
                  <a:cubicBezTo>
                    <a:pt x="1724679" y="2989475"/>
                    <a:pt x="1722655" y="2974484"/>
                    <a:pt x="1723785" y="3099100"/>
                  </a:cubicBezTo>
                  <a:close/>
                  <a:moveTo>
                    <a:pt x="1650878" y="2650812"/>
                  </a:moveTo>
                  <a:cubicBezTo>
                    <a:pt x="1509561" y="2650812"/>
                    <a:pt x="1510031" y="2649494"/>
                    <a:pt x="1368549" y="2649494"/>
                  </a:cubicBezTo>
                  <a:cubicBezTo>
                    <a:pt x="1335921" y="2649494"/>
                    <a:pt x="1344137" y="2669452"/>
                    <a:pt x="1342230" y="2547801"/>
                  </a:cubicBezTo>
                  <a:cubicBezTo>
                    <a:pt x="1336368" y="2173765"/>
                    <a:pt x="1325516" y="2223564"/>
                    <a:pt x="1368549" y="2223564"/>
                  </a:cubicBezTo>
                  <a:cubicBezTo>
                    <a:pt x="1742783" y="2223564"/>
                    <a:pt x="1712203" y="2218881"/>
                    <a:pt x="1712344" y="2227212"/>
                  </a:cubicBezTo>
                  <a:cubicBezTo>
                    <a:pt x="1720089" y="2720451"/>
                    <a:pt x="1738168" y="2650812"/>
                    <a:pt x="1650878" y="2650812"/>
                  </a:cubicBezTo>
                  <a:close/>
                  <a:moveTo>
                    <a:pt x="1650878" y="2200783"/>
                  </a:moveTo>
                  <a:cubicBezTo>
                    <a:pt x="1505323" y="2200783"/>
                    <a:pt x="1505723" y="2201677"/>
                    <a:pt x="1368549" y="2201677"/>
                  </a:cubicBezTo>
                  <a:cubicBezTo>
                    <a:pt x="1314616" y="2201677"/>
                    <a:pt x="1347598" y="2253689"/>
                    <a:pt x="1331025" y="1770287"/>
                  </a:cubicBezTo>
                  <a:cubicBezTo>
                    <a:pt x="1429050" y="1769722"/>
                    <a:pt x="1509137" y="1771746"/>
                    <a:pt x="1704434" y="1771629"/>
                  </a:cubicBezTo>
                  <a:cubicBezTo>
                    <a:pt x="1712909" y="2270092"/>
                    <a:pt x="1732731" y="2200736"/>
                    <a:pt x="1650878" y="2200783"/>
                  </a:cubicBezTo>
                  <a:close/>
                  <a:moveTo>
                    <a:pt x="1331613" y="3099406"/>
                  </a:moveTo>
                  <a:cubicBezTo>
                    <a:pt x="896596" y="3100512"/>
                    <a:pt x="959969" y="3125623"/>
                    <a:pt x="958156" y="3029390"/>
                  </a:cubicBezTo>
                  <a:cubicBezTo>
                    <a:pt x="956038" y="2916047"/>
                    <a:pt x="954390" y="2814472"/>
                    <a:pt x="953378" y="2708378"/>
                  </a:cubicBezTo>
                  <a:cubicBezTo>
                    <a:pt x="952930" y="2659120"/>
                    <a:pt x="893254" y="2673217"/>
                    <a:pt x="1324457" y="2671405"/>
                  </a:cubicBezTo>
                  <a:cubicBezTo>
                    <a:pt x="1326599" y="2962717"/>
                    <a:pt x="1328953" y="2981591"/>
                    <a:pt x="1331613" y="3099406"/>
                  </a:cubicBezTo>
                  <a:close/>
                  <a:moveTo>
                    <a:pt x="1227326" y="2650577"/>
                  </a:moveTo>
                  <a:cubicBezTo>
                    <a:pt x="1116918" y="2652224"/>
                    <a:pt x="1033182" y="2651918"/>
                    <a:pt x="952766" y="2650506"/>
                  </a:cubicBezTo>
                  <a:cubicBezTo>
                    <a:pt x="952742" y="2648670"/>
                    <a:pt x="947139" y="2241733"/>
                    <a:pt x="946786" y="2221611"/>
                  </a:cubicBezTo>
                  <a:cubicBezTo>
                    <a:pt x="1358544" y="2218293"/>
                    <a:pt x="1318665" y="2225518"/>
                    <a:pt x="1318689" y="2227189"/>
                  </a:cubicBezTo>
                  <a:cubicBezTo>
                    <a:pt x="1326552" y="2727747"/>
                    <a:pt x="1353106" y="2648529"/>
                    <a:pt x="1227326" y="2650577"/>
                  </a:cubicBezTo>
                  <a:close/>
                  <a:moveTo>
                    <a:pt x="946433" y="2199724"/>
                  </a:moveTo>
                  <a:cubicBezTo>
                    <a:pt x="938476" y="1750118"/>
                    <a:pt x="931908" y="1774312"/>
                    <a:pt x="945162" y="1774264"/>
                  </a:cubicBezTo>
                  <a:cubicBezTo>
                    <a:pt x="1122238" y="1773794"/>
                    <a:pt x="1137493" y="1774712"/>
                    <a:pt x="1227703" y="1772123"/>
                  </a:cubicBezTo>
                  <a:cubicBezTo>
                    <a:pt x="1335450" y="1769157"/>
                    <a:pt x="1310897" y="1695494"/>
                    <a:pt x="1318312" y="2201559"/>
                  </a:cubicBezTo>
                  <a:cubicBezTo>
                    <a:pt x="1212260" y="2200995"/>
                    <a:pt x="1169038" y="2197911"/>
                    <a:pt x="946433" y="2199724"/>
                  </a:cubicBezTo>
                  <a:close/>
                  <a:moveTo>
                    <a:pt x="663045" y="3571958"/>
                  </a:moveTo>
                  <a:cubicBezTo>
                    <a:pt x="757586" y="3570169"/>
                    <a:pt x="847419" y="3570075"/>
                    <a:pt x="944997" y="3572052"/>
                  </a:cubicBezTo>
                  <a:cubicBezTo>
                    <a:pt x="947280" y="3572099"/>
                    <a:pt x="955261" y="4000241"/>
                    <a:pt x="945044" y="4000429"/>
                  </a:cubicBezTo>
                  <a:cubicBezTo>
                    <a:pt x="930590" y="4000641"/>
                    <a:pt x="581804" y="4006478"/>
                    <a:pt x="581640" y="3991651"/>
                  </a:cubicBezTo>
                  <a:cubicBezTo>
                    <a:pt x="576955" y="3493752"/>
                    <a:pt x="536393" y="3574335"/>
                    <a:pt x="663045" y="3571958"/>
                  </a:cubicBezTo>
                  <a:close/>
                  <a:moveTo>
                    <a:pt x="662786" y="4022505"/>
                  </a:moveTo>
                  <a:cubicBezTo>
                    <a:pt x="756432" y="4023634"/>
                    <a:pt x="852009" y="4023776"/>
                    <a:pt x="945279" y="4022269"/>
                  </a:cubicBezTo>
                  <a:cubicBezTo>
                    <a:pt x="954696" y="4022128"/>
                    <a:pt x="953542" y="3972611"/>
                    <a:pt x="961664" y="4449423"/>
                  </a:cubicBezTo>
                  <a:cubicBezTo>
                    <a:pt x="783434" y="4452506"/>
                    <a:pt x="700287" y="4450412"/>
                    <a:pt x="588820" y="4450035"/>
                  </a:cubicBezTo>
                  <a:cubicBezTo>
                    <a:pt x="580792" y="3946865"/>
                    <a:pt x="554873" y="4021187"/>
                    <a:pt x="662786" y="4022505"/>
                  </a:cubicBezTo>
                  <a:close/>
                  <a:moveTo>
                    <a:pt x="962088" y="4474817"/>
                  </a:moveTo>
                  <a:cubicBezTo>
                    <a:pt x="967314" y="4808868"/>
                    <a:pt x="967761" y="4834615"/>
                    <a:pt x="968538" y="4896605"/>
                  </a:cubicBezTo>
                  <a:cubicBezTo>
                    <a:pt x="676863" y="4895805"/>
                    <a:pt x="710716" y="4896864"/>
                    <a:pt x="595835" y="4897381"/>
                  </a:cubicBezTo>
                  <a:cubicBezTo>
                    <a:pt x="587054" y="4335939"/>
                    <a:pt x="589691" y="4504424"/>
                    <a:pt x="589173" y="4471899"/>
                  </a:cubicBezTo>
                  <a:cubicBezTo>
                    <a:pt x="994998" y="4473358"/>
                    <a:pt x="961994" y="4469263"/>
                    <a:pt x="962088" y="4474817"/>
                  </a:cubicBezTo>
                  <a:close/>
                  <a:moveTo>
                    <a:pt x="662951" y="4918751"/>
                  </a:moveTo>
                  <a:cubicBezTo>
                    <a:pt x="1024966" y="4915809"/>
                    <a:pt x="968703" y="4909596"/>
                    <a:pt x="969244" y="4956524"/>
                  </a:cubicBezTo>
                  <a:cubicBezTo>
                    <a:pt x="970374" y="5055723"/>
                    <a:pt x="970633" y="5066384"/>
                    <a:pt x="974965" y="5347952"/>
                  </a:cubicBezTo>
                  <a:cubicBezTo>
                    <a:pt x="724369" y="5349317"/>
                    <a:pt x="714176" y="5348188"/>
                    <a:pt x="603792" y="5347764"/>
                  </a:cubicBezTo>
                  <a:cubicBezTo>
                    <a:pt x="594446" y="4853419"/>
                    <a:pt x="569257" y="4919645"/>
                    <a:pt x="662951" y="4918751"/>
                  </a:cubicBezTo>
                  <a:close/>
                  <a:moveTo>
                    <a:pt x="662786" y="5818480"/>
                  </a:moveTo>
                  <a:cubicBezTo>
                    <a:pt x="752760" y="5819445"/>
                    <a:pt x="855211" y="5819398"/>
                    <a:pt x="945209" y="5818904"/>
                  </a:cubicBezTo>
                  <a:cubicBezTo>
                    <a:pt x="1001590" y="5818598"/>
                    <a:pt x="974729" y="5764539"/>
                    <a:pt x="988548" y="6246857"/>
                  </a:cubicBezTo>
                  <a:cubicBezTo>
                    <a:pt x="704760" y="6248269"/>
                    <a:pt x="764860" y="6247517"/>
                    <a:pt x="615256" y="6246528"/>
                  </a:cubicBezTo>
                  <a:cubicBezTo>
                    <a:pt x="602473" y="5747429"/>
                    <a:pt x="591998" y="5817727"/>
                    <a:pt x="662786" y="5818480"/>
                  </a:cubicBezTo>
                  <a:close/>
                  <a:moveTo>
                    <a:pt x="662786" y="6268839"/>
                  </a:moveTo>
                  <a:cubicBezTo>
                    <a:pt x="757209" y="6269733"/>
                    <a:pt x="849373" y="6269686"/>
                    <a:pt x="945209" y="6269027"/>
                  </a:cubicBezTo>
                  <a:cubicBezTo>
                    <a:pt x="1002720" y="6268627"/>
                    <a:pt x="989231" y="6198917"/>
                    <a:pt x="997776" y="6697993"/>
                  </a:cubicBezTo>
                  <a:cubicBezTo>
                    <a:pt x="870772" y="6699028"/>
                    <a:pt x="914535" y="6700276"/>
                    <a:pt x="625096" y="6698723"/>
                  </a:cubicBezTo>
                  <a:cubicBezTo>
                    <a:pt x="616669" y="6202730"/>
                    <a:pt x="595482" y="6268203"/>
                    <a:pt x="662786" y="6268839"/>
                  </a:cubicBezTo>
                  <a:close/>
                  <a:moveTo>
                    <a:pt x="662833" y="6720845"/>
                  </a:moveTo>
                  <a:cubicBezTo>
                    <a:pt x="1019669" y="6723222"/>
                    <a:pt x="998082" y="6715738"/>
                    <a:pt x="998200" y="6723269"/>
                  </a:cubicBezTo>
                  <a:cubicBezTo>
                    <a:pt x="1000695" y="6882928"/>
                    <a:pt x="997211" y="6881704"/>
                    <a:pt x="999754" y="7044705"/>
                  </a:cubicBezTo>
                  <a:cubicBezTo>
                    <a:pt x="1001684" y="7168285"/>
                    <a:pt x="1016091" y="7147457"/>
                    <a:pt x="945115" y="7147834"/>
                  </a:cubicBezTo>
                  <a:cubicBezTo>
                    <a:pt x="850315" y="7148352"/>
                    <a:pt x="757256" y="7148634"/>
                    <a:pt x="663045" y="7146987"/>
                  </a:cubicBezTo>
                  <a:cubicBezTo>
                    <a:pt x="622013" y="7146281"/>
                    <a:pt x="631594" y="7165673"/>
                    <a:pt x="629687" y="7044234"/>
                  </a:cubicBezTo>
                  <a:cubicBezTo>
                    <a:pt x="623849" y="6670716"/>
                    <a:pt x="610195" y="6720492"/>
                    <a:pt x="662833" y="6720845"/>
                  </a:cubicBezTo>
                  <a:close/>
                  <a:moveTo>
                    <a:pt x="662833" y="7619821"/>
                  </a:moveTo>
                  <a:cubicBezTo>
                    <a:pt x="1071884" y="7622010"/>
                    <a:pt x="1011454" y="7591321"/>
                    <a:pt x="1012937" y="7687225"/>
                  </a:cubicBezTo>
                  <a:cubicBezTo>
                    <a:pt x="1015408" y="7845612"/>
                    <a:pt x="1013360" y="7848436"/>
                    <a:pt x="1015879" y="8008613"/>
                  </a:cubicBezTo>
                  <a:cubicBezTo>
                    <a:pt x="1016680" y="8059118"/>
                    <a:pt x="1030922" y="8048975"/>
                    <a:pt x="945209" y="8048504"/>
                  </a:cubicBezTo>
                  <a:cubicBezTo>
                    <a:pt x="598895" y="8046645"/>
                    <a:pt x="646589" y="8059401"/>
                    <a:pt x="645789" y="8008119"/>
                  </a:cubicBezTo>
                  <a:cubicBezTo>
                    <a:pt x="639009" y="7573811"/>
                    <a:pt x="619188" y="7619586"/>
                    <a:pt x="662833" y="7619821"/>
                  </a:cubicBezTo>
                  <a:close/>
                  <a:moveTo>
                    <a:pt x="646519" y="8068062"/>
                  </a:moveTo>
                  <a:cubicBezTo>
                    <a:pt x="735622" y="8070015"/>
                    <a:pt x="713423" y="8069945"/>
                    <a:pt x="1016939" y="8070674"/>
                  </a:cubicBezTo>
                  <a:cubicBezTo>
                    <a:pt x="1019081" y="8181381"/>
                    <a:pt x="1023671" y="8298678"/>
                    <a:pt x="1024001" y="8495098"/>
                  </a:cubicBezTo>
                  <a:cubicBezTo>
                    <a:pt x="617916" y="8497945"/>
                    <a:pt x="651557" y="8501970"/>
                    <a:pt x="651156" y="8489661"/>
                  </a:cubicBezTo>
                  <a:cubicBezTo>
                    <a:pt x="644000" y="8267494"/>
                    <a:pt x="647508" y="8179004"/>
                    <a:pt x="646519" y="8068062"/>
                  </a:cubicBezTo>
                  <a:close/>
                  <a:moveTo>
                    <a:pt x="1028615" y="7526059"/>
                  </a:moveTo>
                  <a:cubicBezTo>
                    <a:pt x="1016374" y="7107849"/>
                    <a:pt x="1002390" y="7169368"/>
                    <a:pt x="1086338" y="7169368"/>
                  </a:cubicBezTo>
                  <a:cubicBezTo>
                    <a:pt x="1444587" y="7169368"/>
                    <a:pt x="1395056" y="7160072"/>
                    <a:pt x="1396022" y="7207000"/>
                  </a:cubicBezTo>
                  <a:cubicBezTo>
                    <a:pt x="1405603" y="7659524"/>
                    <a:pt x="1410405" y="7597510"/>
                    <a:pt x="1368549" y="7597510"/>
                  </a:cubicBezTo>
                  <a:cubicBezTo>
                    <a:pt x="1228691" y="7597510"/>
                    <a:pt x="1227891" y="7594757"/>
                    <a:pt x="1086338" y="7594757"/>
                  </a:cubicBezTo>
                  <a:cubicBezTo>
                    <a:pt x="1015809" y="7594733"/>
                    <a:pt x="1031040" y="7609160"/>
                    <a:pt x="1028615" y="7526059"/>
                  </a:cubicBezTo>
                  <a:close/>
                  <a:moveTo>
                    <a:pt x="1086361" y="7616597"/>
                  </a:moveTo>
                  <a:cubicBezTo>
                    <a:pt x="1225207" y="7616597"/>
                    <a:pt x="1227820" y="7619351"/>
                    <a:pt x="1368573" y="7619351"/>
                  </a:cubicBezTo>
                  <a:cubicBezTo>
                    <a:pt x="1410076" y="7619351"/>
                    <a:pt x="1401059" y="7605700"/>
                    <a:pt x="1402331" y="7687271"/>
                  </a:cubicBezTo>
                  <a:cubicBezTo>
                    <a:pt x="1408828" y="8102846"/>
                    <a:pt x="1428461" y="8045963"/>
                    <a:pt x="1368573" y="8045963"/>
                  </a:cubicBezTo>
                  <a:cubicBezTo>
                    <a:pt x="985935" y="8045963"/>
                    <a:pt x="1036125" y="8068485"/>
                    <a:pt x="1035183" y="8008237"/>
                  </a:cubicBezTo>
                  <a:cubicBezTo>
                    <a:pt x="1028027" y="7553053"/>
                    <a:pt x="1019057" y="7616597"/>
                    <a:pt x="1086361" y="7616597"/>
                  </a:cubicBezTo>
                  <a:close/>
                  <a:moveTo>
                    <a:pt x="1086361" y="8070745"/>
                  </a:moveTo>
                  <a:cubicBezTo>
                    <a:pt x="1476697" y="8070745"/>
                    <a:pt x="1410546" y="8035067"/>
                    <a:pt x="1412100" y="8169073"/>
                  </a:cubicBezTo>
                  <a:cubicBezTo>
                    <a:pt x="1416620" y="8562501"/>
                    <a:pt x="1435524" y="8497734"/>
                    <a:pt x="1368573" y="8497686"/>
                  </a:cubicBezTo>
                  <a:cubicBezTo>
                    <a:pt x="1349293" y="8497686"/>
                    <a:pt x="1043352" y="8496698"/>
                    <a:pt x="1043352" y="8490038"/>
                  </a:cubicBezTo>
                  <a:cubicBezTo>
                    <a:pt x="1042316" y="8007578"/>
                    <a:pt x="1010488" y="8070745"/>
                    <a:pt x="1086361" y="8070745"/>
                  </a:cubicBezTo>
                  <a:close/>
                  <a:moveTo>
                    <a:pt x="1086361" y="8516725"/>
                  </a:moveTo>
                  <a:cubicBezTo>
                    <a:pt x="1225961" y="8516725"/>
                    <a:pt x="1225278" y="8519527"/>
                    <a:pt x="1368573" y="8519527"/>
                  </a:cubicBezTo>
                  <a:cubicBezTo>
                    <a:pt x="1429168" y="8519573"/>
                    <a:pt x="1415090" y="8447840"/>
                    <a:pt x="1423494" y="8945856"/>
                  </a:cubicBezTo>
                  <a:cubicBezTo>
                    <a:pt x="1283260" y="8945338"/>
                    <a:pt x="1167437" y="8947339"/>
                    <a:pt x="1048790" y="8946822"/>
                  </a:cubicBezTo>
                  <a:cubicBezTo>
                    <a:pt x="1041186" y="8447063"/>
                    <a:pt x="1028333" y="8516725"/>
                    <a:pt x="1086361" y="8516725"/>
                  </a:cubicBezTo>
                  <a:close/>
                  <a:moveTo>
                    <a:pt x="1086361" y="8968755"/>
                  </a:moveTo>
                  <a:cubicBezTo>
                    <a:pt x="1451743" y="8968755"/>
                    <a:pt x="1423800" y="8964025"/>
                    <a:pt x="1423918" y="8972168"/>
                  </a:cubicBezTo>
                  <a:cubicBezTo>
                    <a:pt x="1431710" y="9469714"/>
                    <a:pt x="1454827" y="9397698"/>
                    <a:pt x="1368573" y="9397698"/>
                  </a:cubicBezTo>
                  <a:cubicBezTo>
                    <a:pt x="1229256" y="9397698"/>
                    <a:pt x="1231398" y="9395838"/>
                    <a:pt x="1086361" y="9395838"/>
                  </a:cubicBezTo>
                  <a:cubicBezTo>
                    <a:pt x="1050320" y="9395838"/>
                    <a:pt x="1060043" y="9415890"/>
                    <a:pt x="1058136" y="9293086"/>
                  </a:cubicBezTo>
                  <a:cubicBezTo>
                    <a:pt x="1052274" y="8919121"/>
                    <a:pt x="1025602" y="8968755"/>
                    <a:pt x="1086361" y="8968755"/>
                  </a:cubicBezTo>
                  <a:close/>
                  <a:moveTo>
                    <a:pt x="1431404" y="8168743"/>
                  </a:moveTo>
                  <a:cubicBezTo>
                    <a:pt x="1429968" y="8043139"/>
                    <a:pt x="1354189" y="8064979"/>
                    <a:pt x="1791984" y="8067332"/>
                  </a:cubicBezTo>
                  <a:cubicBezTo>
                    <a:pt x="1802530" y="8067403"/>
                    <a:pt x="1803613" y="8015132"/>
                    <a:pt x="1811099" y="8497451"/>
                  </a:cubicBezTo>
                  <a:cubicBezTo>
                    <a:pt x="1393315" y="8499475"/>
                    <a:pt x="1435076" y="8500464"/>
                    <a:pt x="1435053" y="8490038"/>
                  </a:cubicBezTo>
                  <a:cubicBezTo>
                    <a:pt x="1434794" y="8365916"/>
                    <a:pt x="1433523" y="8354973"/>
                    <a:pt x="1431404" y="8168743"/>
                  </a:cubicBezTo>
                  <a:close/>
                  <a:moveTo>
                    <a:pt x="1811428" y="8519338"/>
                  </a:moveTo>
                  <a:cubicBezTo>
                    <a:pt x="1818938" y="9003328"/>
                    <a:pt x="1828002" y="8946916"/>
                    <a:pt x="1791984" y="8947033"/>
                  </a:cubicBezTo>
                  <a:cubicBezTo>
                    <a:pt x="1693464" y="8947433"/>
                    <a:pt x="1608033" y="8947574"/>
                    <a:pt x="1509772" y="8946516"/>
                  </a:cubicBezTo>
                  <a:cubicBezTo>
                    <a:pt x="1429968" y="8945644"/>
                    <a:pt x="1437195" y="9018978"/>
                    <a:pt x="1435123" y="8519573"/>
                  </a:cubicBezTo>
                  <a:cubicBezTo>
                    <a:pt x="1675808" y="8519785"/>
                    <a:pt x="1695630" y="8519950"/>
                    <a:pt x="1811428" y="8519338"/>
                  </a:cubicBezTo>
                  <a:close/>
                  <a:moveTo>
                    <a:pt x="1509608" y="8968426"/>
                  </a:moveTo>
                  <a:cubicBezTo>
                    <a:pt x="1841137" y="8972003"/>
                    <a:pt x="1817879" y="8964801"/>
                    <a:pt x="1817996" y="8972121"/>
                  </a:cubicBezTo>
                  <a:cubicBezTo>
                    <a:pt x="1825694" y="9464254"/>
                    <a:pt x="1835464" y="9397486"/>
                    <a:pt x="1792148" y="9396827"/>
                  </a:cubicBezTo>
                  <a:cubicBezTo>
                    <a:pt x="1381214" y="9390755"/>
                    <a:pt x="1451932" y="9433588"/>
                    <a:pt x="1449743" y="9293086"/>
                  </a:cubicBezTo>
                  <a:cubicBezTo>
                    <a:pt x="1443645" y="8902717"/>
                    <a:pt x="1417067" y="8967437"/>
                    <a:pt x="1509608" y="8968426"/>
                  </a:cubicBezTo>
                  <a:close/>
                  <a:moveTo>
                    <a:pt x="1820256" y="8067497"/>
                  </a:moveTo>
                  <a:cubicBezTo>
                    <a:pt x="1874095" y="8067779"/>
                    <a:pt x="2190417" y="8068039"/>
                    <a:pt x="2193478" y="8068039"/>
                  </a:cubicBezTo>
                  <a:cubicBezTo>
                    <a:pt x="2193501" y="8069874"/>
                    <a:pt x="2199787" y="8440591"/>
                    <a:pt x="2200799" y="8495333"/>
                  </a:cubicBezTo>
                  <a:cubicBezTo>
                    <a:pt x="2075254" y="8495474"/>
                    <a:pt x="2199457" y="8496016"/>
                    <a:pt x="1830379" y="8497380"/>
                  </a:cubicBezTo>
                  <a:cubicBezTo>
                    <a:pt x="1823976" y="8085101"/>
                    <a:pt x="1824164" y="8236899"/>
                    <a:pt x="1820256" y="8067497"/>
                  </a:cubicBezTo>
                  <a:close/>
                  <a:moveTo>
                    <a:pt x="2201223" y="8517173"/>
                  </a:moveTo>
                  <a:cubicBezTo>
                    <a:pt x="2209344" y="8946516"/>
                    <a:pt x="2207979" y="8818981"/>
                    <a:pt x="2210168" y="8946044"/>
                  </a:cubicBezTo>
                  <a:cubicBezTo>
                    <a:pt x="2194349" y="8946044"/>
                    <a:pt x="2277331" y="8945810"/>
                    <a:pt x="1836900" y="8946892"/>
                  </a:cubicBezTo>
                  <a:cubicBezTo>
                    <a:pt x="1835017" y="8823947"/>
                    <a:pt x="1836147" y="8868827"/>
                    <a:pt x="1830732" y="8519244"/>
                  </a:cubicBezTo>
                  <a:cubicBezTo>
                    <a:pt x="2229284" y="8517549"/>
                    <a:pt x="2085024" y="8517291"/>
                    <a:pt x="2201223" y="8517173"/>
                  </a:cubicBezTo>
                  <a:close/>
                  <a:moveTo>
                    <a:pt x="2206190" y="7619939"/>
                  </a:moveTo>
                  <a:cubicBezTo>
                    <a:pt x="2374697" y="7620103"/>
                    <a:pt x="2374038" y="7616315"/>
                    <a:pt x="2579623" y="7617727"/>
                  </a:cubicBezTo>
                  <a:cubicBezTo>
                    <a:pt x="2582260" y="7847778"/>
                    <a:pt x="2585179" y="7814735"/>
                    <a:pt x="2588639" y="8044833"/>
                  </a:cubicBezTo>
                  <a:cubicBezTo>
                    <a:pt x="2336867" y="8044292"/>
                    <a:pt x="2388163" y="8046175"/>
                    <a:pt x="2212428" y="8046175"/>
                  </a:cubicBezTo>
                  <a:cubicBezTo>
                    <a:pt x="2209721" y="7881597"/>
                    <a:pt x="2208944" y="7769548"/>
                    <a:pt x="2206190" y="7619939"/>
                  </a:cubicBezTo>
                  <a:close/>
                  <a:moveTo>
                    <a:pt x="2215512" y="8068039"/>
                  </a:moveTo>
                  <a:cubicBezTo>
                    <a:pt x="2660652" y="8068039"/>
                    <a:pt x="2588545" y="8032030"/>
                    <a:pt x="2590381" y="8168978"/>
                  </a:cubicBezTo>
                  <a:cubicBezTo>
                    <a:pt x="2592241" y="8318141"/>
                    <a:pt x="2593583" y="8360598"/>
                    <a:pt x="2594524" y="8490085"/>
                  </a:cubicBezTo>
                  <a:cubicBezTo>
                    <a:pt x="2594595" y="8500369"/>
                    <a:pt x="2624657" y="8495380"/>
                    <a:pt x="2220126" y="8495310"/>
                  </a:cubicBezTo>
                  <a:cubicBezTo>
                    <a:pt x="2220056" y="8491450"/>
                    <a:pt x="2211628" y="8068039"/>
                    <a:pt x="2215512" y="8068039"/>
                  </a:cubicBezTo>
                  <a:close/>
                  <a:moveTo>
                    <a:pt x="2594736" y="8517855"/>
                  </a:moveTo>
                  <a:cubicBezTo>
                    <a:pt x="2594760" y="8519927"/>
                    <a:pt x="2599680" y="8942138"/>
                    <a:pt x="2599704" y="8944538"/>
                  </a:cubicBezTo>
                  <a:cubicBezTo>
                    <a:pt x="2447440" y="8942397"/>
                    <a:pt x="2344165" y="8945904"/>
                    <a:pt x="2229425" y="8946044"/>
                  </a:cubicBezTo>
                  <a:cubicBezTo>
                    <a:pt x="2226977" y="8802930"/>
                    <a:pt x="2228460" y="8944962"/>
                    <a:pt x="2220527" y="8517173"/>
                  </a:cubicBezTo>
                  <a:cubicBezTo>
                    <a:pt x="2352592" y="8517197"/>
                    <a:pt x="2446451" y="8518915"/>
                    <a:pt x="2594736" y="8517855"/>
                  </a:cubicBezTo>
                  <a:close/>
                  <a:moveTo>
                    <a:pt x="2600057" y="8966425"/>
                  </a:moveTo>
                  <a:cubicBezTo>
                    <a:pt x="2602858" y="9149102"/>
                    <a:pt x="2601045" y="9104739"/>
                    <a:pt x="2605777" y="9395109"/>
                  </a:cubicBezTo>
                  <a:cubicBezTo>
                    <a:pt x="2517168" y="9396310"/>
                    <a:pt x="2411610" y="9395509"/>
                    <a:pt x="2234416" y="9395462"/>
                  </a:cubicBezTo>
                  <a:cubicBezTo>
                    <a:pt x="2234392" y="9392779"/>
                    <a:pt x="2229896" y="8973980"/>
                    <a:pt x="2229872" y="8971744"/>
                  </a:cubicBezTo>
                  <a:cubicBezTo>
                    <a:pt x="2229755" y="8963907"/>
                    <a:pt x="2592100" y="8966308"/>
                    <a:pt x="2600057" y="8966425"/>
                  </a:cubicBezTo>
                  <a:close/>
                  <a:moveTo>
                    <a:pt x="2598903" y="7617891"/>
                  </a:moveTo>
                  <a:cubicBezTo>
                    <a:pt x="2815905" y="7619821"/>
                    <a:pt x="2648104" y="7618103"/>
                    <a:pt x="2973254" y="7620151"/>
                  </a:cubicBezTo>
                  <a:cubicBezTo>
                    <a:pt x="2976338" y="7858345"/>
                    <a:pt x="2975703" y="7906779"/>
                    <a:pt x="2978080" y="8045727"/>
                  </a:cubicBezTo>
                  <a:cubicBezTo>
                    <a:pt x="2673952" y="8044974"/>
                    <a:pt x="2849310" y="8045610"/>
                    <a:pt x="2607896" y="8044904"/>
                  </a:cubicBezTo>
                  <a:cubicBezTo>
                    <a:pt x="2604412" y="7816994"/>
                    <a:pt x="2601351" y="7833869"/>
                    <a:pt x="2598903" y="7617891"/>
                  </a:cubicBezTo>
                  <a:close/>
                  <a:moveTo>
                    <a:pt x="2638970" y="8066909"/>
                  </a:moveTo>
                  <a:cubicBezTo>
                    <a:pt x="3048233" y="8068556"/>
                    <a:pt x="2977539" y="8038691"/>
                    <a:pt x="2980670" y="8170131"/>
                  </a:cubicBezTo>
                  <a:cubicBezTo>
                    <a:pt x="2983330" y="8279921"/>
                    <a:pt x="2984554" y="8365446"/>
                    <a:pt x="2986249" y="8490249"/>
                  </a:cubicBezTo>
                  <a:cubicBezTo>
                    <a:pt x="2986343" y="8498534"/>
                    <a:pt x="2613899" y="8498228"/>
                    <a:pt x="2613852" y="8489967"/>
                  </a:cubicBezTo>
                  <a:cubicBezTo>
                    <a:pt x="2610297" y="8005883"/>
                    <a:pt x="2592735" y="8066697"/>
                    <a:pt x="2638970" y="8066909"/>
                  </a:cubicBezTo>
                  <a:close/>
                  <a:moveTo>
                    <a:pt x="2639088" y="8517455"/>
                  </a:moveTo>
                  <a:cubicBezTo>
                    <a:pt x="2737961" y="8516514"/>
                    <a:pt x="2822403" y="8516655"/>
                    <a:pt x="2921299" y="8516937"/>
                  </a:cubicBezTo>
                  <a:cubicBezTo>
                    <a:pt x="3005788" y="8517173"/>
                    <a:pt x="2986202" y="8440779"/>
                    <a:pt x="2994747" y="8944398"/>
                  </a:cubicBezTo>
                  <a:cubicBezTo>
                    <a:pt x="2891567" y="8945150"/>
                    <a:pt x="2833726" y="8948610"/>
                    <a:pt x="2619007" y="8944844"/>
                  </a:cubicBezTo>
                  <a:cubicBezTo>
                    <a:pt x="2611827" y="8453653"/>
                    <a:pt x="2605353" y="8517809"/>
                    <a:pt x="2639088" y="8517455"/>
                  </a:cubicBezTo>
                  <a:close/>
                  <a:moveTo>
                    <a:pt x="2638852" y="8967085"/>
                  </a:moveTo>
                  <a:cubicBezTo>
                    <a:pt x="2986531" y="8973627"/>
                    <a:pt x="2994983" y="8957388"/>
                    <a:pt x="2995218" y="8972121"/>
                  </a:cubicBezTo>
                  <a:cubicBezTo>
                    <a:pt x="2997667" y="9128109"/>
                    <a:pt x="2994253" y="9135945"/>
                    <a:pt x="2996725" y="9293557"/>
                  </a:cubicBezTo>
                  <a:cubicBezTo>
                    <a:pt x="2998655" y="9417585"/>
                    <a:pt x="3018147" y="9398968"/>
                    <a:pt x="2921652" y="9395768"/>
                  </a:cubicBezTo>
                  <a:cubicBezTo>
                    <a:pt x="2564839" y="9384071"/>
                    <a:pt x="2625787" y="9438883"/>
                    <a:pt x="2623410" y="9293157"/>
                  </a:cubicBezTo>
                  <a:cubicBezTo>
                    <a:pt x="2617501" y="8917756"/>
                    <a:pt x="2609732" y="8966543"/>
                    <a:pt x="2638852" y="8967085"/>
                  </a:cubicBezTo>
                  <a:close/>
                  <a:moveTo>
                    <a:pt x="2997784" y="8067615"/>
                  </a:moveTo>
                  <a:cubicBezTo>
                    <a:pt x="3304031" y="8067991"/>
                    <a:pt x="3063652" y="8068015"/>
                    <a:pt x="3373477" y="8068673"/>
                  </a:cubicBezTo>
                  <a:cubicBezTo>
                    <a:pt x="3381175" y="8564384"/>
                    <a:pt x="3391957" y="8498086"/>
                    <a:pt x="3344898" y="8498086"/>
                  </a:cubicBezTo>
                  <a:cubicBezTo>
                    <a:pt x="3343062" y="8498086"/>
                    <a:pt x="3005647" y="8496745"/>
                    <a:pt x="3005553" y="8489826"/>
                  </a:cubicBezTo>
                  <a:cubicBezTo>
                    <a:pt x="3001527" y="8192724"/>
                    <a:pt x="3000232" y="8200185"/>
                    <a:pt x="2997784" y="8067615"/>
                  </a:cubicBezTo>
                  <a:close/>
                  <a:moveTo>
                    <a:pt x="3344898" y="8519973"/>
                  </a:moveTo>
                  <a:cubicBezTo>
                    <a:pt x="3389744" y="8519973"/>
                    <a:pt x="3377809" y="8451488"/>
                    <a:pt x="3386543" y="8944232"/>
                  </a:cubicBezTo>
                  <a:cubicBezTo>
                    <a:pt x="3359282" y="8944068"/>
                    <a:pt x="3338001" y="8944115"/>
                    <a:pt x="3062546" y="8944162"/>
                  </a:cubicBezTo>
                  <a:cubicBezTo>
                    <a:pt x="3001739" y="8944162"/>
                    <a:pt x="3012756" y="9014884"/>
                    <a:pt x="3005929" y="8517055"/>
                  </a:cubicBezTo>
                  <a:cubicBezTo>
                    <a:pt x="3208219" y="8517173"/>
                    <a:pt x="3212950" y="8519973"/>
                    <a:pt x="3344898" y="8519973"/>
                  </a:cubicBezTo>
                  <a:close/>
                  <a:moveTo>
                    <a:pt x="3391816" y="8008189"/>
                  </a:moveTo>
                  <a:cubicBezTo>
                    <a:pt x="3384659" y="7548629"/>
                    <a:pt x="3349724" y="7615302"/>
                    <a:pt x="3485910" y="7618785"/>
                  </a:cubicBezTo>
                  <a:cubicBezTo>
                    <a:pt x="3579086" y="7621163"/>
                    <a:pt x="3674404" y="7620975"/>
                    <a:pt x="3756703" y="7619563"/>
                  </a:cubicBezTo>
                  <a:cubicBezTo>
                    <a:pt x="3761576" y="8022428"/>
                    <a:pt x="3760117" y="7944105"/>
                    <a:pt x="3762000" y="8047163"/>
                  </a:cubicBezTo>
                  <a:cubicBezTo>
                    <a:pt x="3331927" y="8058106"/>
                    <a:pt x="3392451" y="8048246"/>
                    <a:pt x="3391816" y="8008189"/>
                  </a:cubicBezTo>
                  <a:close/>
                  <a:moveTo>
                    <a:pt x="3762400" y="8069051"/>
                  </a:moveTo>
                  <a:cubicBezTo>
                    <a:pt x="3765272" y="8211929"/>
                    <a:pt x="3767886" y="8201362"/>
                    <a:pt x="3770546" y="8496580"/>
                  </a:cubicBezTo>
                  <a:cubicBezTo>
                    <a:pt x="3719273" y="8497051"/>
                    <a:pt x="3399443" y="8498063"/>
                    <a:pt x="3397772" y="8498063"/>
                  </a:cubicBezTo>
                  <a:cubicBezTo>
                    <a:pt x="3398007" y="8380319"/>
                    <a:pt x="3397960" y="8403995"/>
                    <a:pt x="3392734" y="8068745"/>
                  </a:cubicBezTo>
                  <a:cubicBezTo>
                    <a:pt x="3496692" y="8069191"/>
                    <a:pt x="3614209" y="8072792"/>
                    <a:pt x="3762400" y="8069051"/>
                  </a:cubicBezTo>
                  <a:close/>
                  <a:moveTo>
                    <a:pt x="3768662" y="8518443"/>
                  </a:moveTo>
                  <a:cubicBezTo>
                    <a:pt x="3771040" y="8518443"/>
                    <a:pt x="3777796" y="8944115"/>
                    <a:pt x="3777820" y="8945974"/>
                  </a:cubicBezTo>
                  <a:cubicBezTo>
                    <a:pt x="3558534" y="8949716"/>
                    <a:pt x="3506885" y="8945244"/>
                    <a:pt x="3405799" y="8944350"/>
                  </a:cubicBezTo>
                  <a:cubicBezTo>
                    <a:pt x="3403586" y="8817757"/>
                    <a:pt x="3397536" y="8695213"/>
                    <a:pt x="3397724" y="8519903"/>
                  </a:cubicBezTo>
                  <a:cubicBezTo>
                    <a:pt x="3399396" y="8519927"/>
                    <a:pt x="3733892" y="8518773"/>
                    <a:pt x="3768662" y="8518443"/>
                  </a:cubicBezTo>
                  <a:close/>
                  <a:moveTo>
                    <a:pt x="3778267" y="8972168"/>
                  </a:moveTo>
                  <a:cubicBezTo>
                    <a:pt x="3785777" y="9451121"/>
                    <a:pt x="3789708" y="9396592"/>
                    <a:pt x="3768662" y="9396356"/>
                  </a:cubicBezTo>
                  <a:cubicBezTo>
                    <a:pt x="3340002" y="9391767"/>
                    <a:pt x="3411472" y="9430788"/>
                    <a:pt x="3409330" y="9293134"/>
                  </a:cubicBezTo>
                  <a:cubicBezTo>
                    <a:pt x="3406835" y="9133475"/>
                    <a:pt x="3408860" y="9136628"/>
                    <a:pt x="3406270" y="8971744"/>
                  </a:cubicBezTo>
                  <a:cubicBezTo>
                    <a:pt x="3406152" y="8963201"/>
                    <a:pt x="3778243" y="8970332"/>
                    <a:pt x="3778267" y="8972168"/>
                  </a:cubicBezTo>
                  <a:close/>
                  <a:moveTo>
                    <a:pt x="3781681" y="8068556"/>
                  </a:moveTo>
                  <a:cubicBezTo>
                    <a:pt x="3853387" y="8066767"/>
                    <a:pt x="3865981" y="8067073"/>
                    <a:pt x="4155749" y="8067026"/>
                  </a:cubicBezTo>
                  <a:cubicBezTo>
                    <a:pt x="4159092" y="8262764"/>
                    <a:pt x="4156879" y="8087854"/>
                    <a:pt x="4163023" y="8497592"/>
                  </a:cubicBezTo>
                  <a:cubicBezTo>
                    <a:pt x="3746769" y="8496768"/>
                    <a:pt x="3789896" y="8498180"/>
                    <a:pt x="3789826" y="8489920"/>
                  </a:cubicBezTo>
                  <a:cubicBezTo>
                    <a:pt x="3787707" y="8235864"/>
                    <a:pt x="3784105" y="8186559"/>
                    <a:pt x="3781681" y="8068556"/>
                  </a:cubicBezTo>
                  <a:close/>
                  <a:moveTo>
                    <a:pt x="4163353" y="8519456"/>
                  </a:moveTo>
                  <a:cubicBezTo>
                    <a:pt x="4169403" y="8922745"/>
                    <a:pt x="4166508" y="8711357"/>
                    <a:pt x="4170251" y="8946868"/>
                  </a:cubicBezTo>
                  <a:cubicBezTo>
                    <a:pt x="4044258" y="8946656"/>
                    <a:pt x="3954826" y="8943268"/>
                    <a:pt x="3797123" y="8945644"/>
                  </a:cubicBezTo>
                  <a:cubicBezTo>
                    <a:pt x="3795076" y="8820393"/>
                    <a:pt x="3791450" y="8676620"/>
                    <a:pt x="3790085" y="8518232"/>
                  </a:cubicBezTo>
                  <a:cubicBezTo>
                    <a:pt x="3981898" y="8516561"/>
                    <a:pt x="4043717" y="8519244"/>
                    <a:pt x="4163353" y="8519456"/>
                  </a:cubicBezTo>
                  <a:close/>
                  <a:moveTo>
                    <a:pt x="4170604" y="8968732"/>
                  </a:moveTo>
                  <a:cubicBezTo>
                    <a:pt x="4173358" y="9167741"/>
                    <a:pt x="4170180" y="9077815"/>
                    <a:pt x="4175124" y="9394992"/>
                  </a:cubicBezTo>
                  <a:cubicBezTo>
                    <a:pt x="4033830" y="9395180"/>
                    <a:pt x="3997623" y="9398380"/>
                    <a:pt x="3803762" y="9396710"/>
                  </a:cubicBezTo>
                  <a:cubicBezTo>
                    <a:pt x="3800490" y="9270775"/>
                    <a:pt x="3799996" y="9129850"/>
                    <a:pt x="3797524" y="8971791"/>
                  </a:cubicBezTo>
                  <a:cubicBezTo>
                    <a:pt x="3797406" y="8962731"/>
                    <a:pt x="3781563" y="8968143"/>
                    <a:pt x="4170604" y="8968732"/>
                  </a:cubicBezTo>
                  <a:close/>
                  <a:moveTo>
                    <a:pt x="4175029" y="8067050"/>
                  </a:moveTo>
                  <a:cubicBezTo>
                    <a:pt x="4295372" y="8067026"/>
                    <a:pt x="4304953" y="8068933"/>
                    <a:pt x="4547168" y="8069545"/>
                  </a:cubicBezTo>
                  <a:cubicBezTo>
                    <a:pt x="4547191" y="8071427"/>
                    <a:pt x="4554630" y="8480106"/>
                    <a:pt x="4554984" y="8497310"/>
                  </a:cubicBezTo>
                  <a:cubicBezTo>
                    <a:pt x="4371669" y="8497262"/>
                    <a:pt x="4247701" y="8497686"/>
                    <a:pt x="4182280" y="8497616"/>
                  </a:cubicBezTo>
                  <a:cubicBezTo>
                    <a:pt x="4176418" y="8105835"/>
                    <a:pt x="4177878" y="8235040"/>
                    <a:pt x="4175029" y="8067050"/>
                  </a:cubicBezTo>
                  <a:close/>
                  <a:moveTo>
                    <a:pt x="4192191" y="8519479"/>
                  </a:moveTo>
                  <a:cubicBezTo>
                    <a:pt x="4631539" y="8519479"/>
                    <a:pt x="4555195" y="8487049"/>
                    <a:pt x="4557761" y="8650826"/>
                  </a:cubicBezTo>
                  <a:cubicBezTo>
                    <a:pt x="4560280" y="8812132"/>
                    <a:pt x="4560775" y="8801001"/>
                    <a:pt x="4563152" y="8948139"/>
                  </a:cubicBezTo>
                  <a:cubicBezTo>
                    <a:pt x="4383321" y="8949198"/>
                    <a:pt x="4347162" y="8946892"/>
                    <a:pt x="4189531" y="8946892"/>
                  </a:cubicBezTo>
                  <a:cubicBezTo>
                    <a:pt x="4182021" y="8469115"/>
                    <a:pt x="4177854" y="8519479"/>
                    <a:pt x="4192191" y="8519479"/>
                  </a:cubicBezTo>
                  <a:close/>
                  <a:moveTo>
                    <a:pt x="4192191" y="8968755"/>
                  </a:moveTo>
                  <a:cubicBezTo>
                    <a:pt x="4193862" y="8968755"/>
                    <a:pt x="4563505" y="8969650"/>
                    <a:pt x="4563552" y="8972168"/>
                  </a:cubicBezTo>
                  <a:cubicBezTo>
                    <a:pt x="4563600" y="8974992"/>
                    <a:pt x="4568708" y="9394968"/>
                    <a:pt x="4568732" y="9397792"/>
                  </a:cubicBezTo>
                  <a:cubicBezTo>
                    <a:pt x="4309708" y="9399134"/>
                    <a:pt x="4372822" y="9395015"/>
                    <a:pt x="4194404" y="9394992"/>
                  </a:cubicBezTo>
                  <a:cubicBezTo>
                    <a:pt x="4186988" y="8921333"/>
                    <a:pt x="4190519" y="8968755"/>
                    <a:pt x="4192191" y="8968755"/>
                  </a:cubicBezTo>
                  <a:close/>
                  <a:moveTo>
                    <a:pt x="4615649" y="8069803"/>
                  </a:moveTo>
                  <a:cubicBezTo>
                    <a:pt x="4755012" y="8070368"/>
                    <a:pt x="4759579" y="8069827"/>
                    <a:pt x="4897884" y="8070368"/>
                  </a:cubicBezTo>
                  <a:cubicBezTo>
                    <a:pt x="4954759" y="8070603"/>
                    <a:pt x="4940187" y="8003177"/>
                    <a:pt x="4946002" y="8496604"/>
                  </a:cubicBezTo>
                  <a:cubicBezTo>
                    <a:pt x="4535915" y="8498486"/>
                    <a:pt x="4574334" y="8500675"/>
                    <a:pt x="4574122" y="8489802"/>
                  </a:cubicBezTo>
                  <a:cubicBezTo>
                    <a:pt x="4564471" y="8002941"/>
                    <a:pt x="4549404" y="8069521"/>
                    <a:pt x="4615649" y="8069803"/>
                  </a:cubicBezTo>
                  <a:close/>
                  <a:moveTo>
                    <a:pt x="4946284" y="8518443"/>
                  </a:moveTo>
                  <a:cubicBezTo>
                    <a:pt x="4947579" y="8627056"/>
                    <a:pt x="4948944" y="8718183"/>
                    <a:pt x="4951769" y="8811662"/>
                  </a:cubicBezTo>
                  <a:cubicBezTo>
                    <a:pt x="4957019" y="8984476"/>
                    <a:pt x="5023264" y="8944444"/>
                    <a:pt x="4615602" y="8947762"/>
                  </a:cubicBezTo>
                  <a:cubicBezTo>
                    <a:pt x="4567860" y="8948139"/>
                    <a:pt x="4584622" y="9013542"/>
                    <a:pt x="4574734" y="8519173"/>
                  </a:cubicBezTo>
                  <a:cubicBezTo>
                    <a:pt x="4917541" y="8519221"/>
                    <a:pt x="4783874" y="8519221"/>
                    <a:pt x="4946284" y="8518443"/>
                  </a:cubicBezTo>
                  <a:close/>
                  <a:moveTo>
                    <a:pt x="4615790" y="8969650"/>
                  </a:moveTo>
                  <a:cubicBezTo>
                    <a:pt x="4617462" y="8969626"/>
                    <a:pt x="4955371" y="8966308"/>
                    <a:pt x="4955465" y="8972168"/>
                  </a:cubicBezTo>
                  <a:cubicBezTo>
                    <a:pt x="4963163" y="9465478"/>
                    <a:pt x="4989435" y="9395650"/>
                    <a:pt x="4897860" y="9396404"/>
                  </a:cubicBezTo>
                  <a:cubicBezTo>
                    <a:pt x="4757014" y="9397556"/>
                    <a:pt x="4748445" y="9396427"/>
                    <a:pt x="4615649" y="9397486"/>
                  </a:cubicBezTo>
                  <a:cubicBezTo>
                    <a:pt x="4579301" y="9397722"/>
                    <a:pt x="4588553" y="9416973"/>
                    <a:pt x="4586623" y="9293134"/>
                  </a:cubicBezTo>
                  <a:cubicBezTo>
                    <a:pt x="4580949" y="8920486"/>
                    <a:pt x="4569673" y="8970027"/>
                    <a:pt x="4615790" y="8969650"/>
                  </a:cubicBezTo>
                  <a:close/>
                  <a:moveTo>
                    <a:pt x="4958973" y="8070533"/>
                  </a:moveTo>
                  <a:cubicBezTo>
                    <a:pt x="5193207" y="8070957"/>
                    <a:pt x="5159543" y="8069497"/>
                    <a:pt x="5321601" y="8069497"/>
                  </a:cubicBezTo>
                  <a:cubicBezTo>
                    <a:pt x="5340810" y="8069497"/>
                    <a:pt x="5331982" y="8018733"/>
                    <a:pt x="5339633" y="8498722"/>
                  </a:cubicBezTo>
                  <a:cubicBezTo>
                    <a:pt x="5194125" y="8499122"/>
                    <a:pt x="5170843" y="8495780"/>
                    <a:pt x="4965329" y="8496486"/>
                  </a:cubicBezTo>
                  <a:cubicBezTo>
                    <a:pt x="4963728" y="8372318"/>
                    <a:pt x="4965494" y="8484460"/>
                    <a:pt x="4958973" y="8070533"/>
                  </a:cubicBezTo>
                  <a:close/>
                  <a:moveTo>
                    <a:pt x="5039130" y="8518255"/>
                  </a:moveTo>
                  <a:cubicBezTo>
                    <a:pt x="5178800" y="8518255"/>
                    <a:pt x="5180259" y="8520633"/>
                    <a:pt x="5321577" y="8520633"/>
                  </a:cubicBezTo>
                  <a:cubicBezTo>
                    <a:pt x="5349144" y="8520633"/>
                    <a:pt x="5339563" y="8467656"/>
                    <a:pt x="5347378" y="8947645"/>
                  </a:cubicBezTo>
                  <a:cubicBezTo>
                    <a:pt x="5206885" y="8948022"/>
                    <a:pt x="5154200" y="8945527"/>
                    <a:pt x="4974322" y="8946162"/>
                  </a:cubicBezTo>
                  <a:cubicBezTo>
                    <a:pt x="4965753" y="8449629"/>
                    <a:pt x="4935761" y="8518255"/>
                    <a:pt x="5039130" y="8518255"/>
                  </a:cubicBezTo>
                  <a:close/>
                  <a:moveTo>
                    <a:pt x="5344530" y="7686942"/>
                  </a:moveTo>
                  <a:cubicBezTo>
                    <a:pt x="5343070" y="7593133"/>
                    <a:pt x="5279556" y="7620809"/>
                    <a:pt x="5720058" y="7619209"/>
                  </a:cubicBezTo>
                  <a:cubicBezTo>
                    <a:pt x="5724013" y="7854108"/>
                    <a:pt x="5721564" y="7858251"/>
                    <a:pt x="5724907" y="8046951"/>
                  </a:cubicBezTo>
                  <a:cubicBezTo>
                    <a:pt x="5646704" y="8047869"/>
                    <a:pt x="5614499" y="8047610"/>
                    <a:pt x="5353122" y="8047657"/>
                  </a:cubicBezTo>
                  <a:cubicBezTo>
                    <a:pt x="5350368" y="7850508"/>
                    <a:pt x="5347049" y="7847448"/>
                    <a:pt x="5344530" y="7686942"/>
                  </a:cubicBezTo>
                  <a:close/>
                  <a:moveTo>
                    <a:pt x="5725307" y="8068815"/>
                  </a:moveTo>
                  <a:cubicBezTo>
                    <a:pt x="5727544" y="8186488"/>
                    <a:pt x="5731052" y="8251844"/>
                    <a:pt x="5733029" y="8490132"/>
                  </a:cubicBezTo>
                  <a:cubicBezTo>
                    <a:pt x="5733076" y="8496580"/>
                    <a:pt x="5776392" y="8496156"/>
                    <a:pt x="5358890" y="8498651"/>
                  </a:cubicBezTo>
                  <a:cubicBezTo>
                    <a:pt x="5352440" y="8093903"/>
                    <a:pt x="5355594" y="8239088"/>
                    <a:pt x="5353428" y="8069497"/>
                  </a:cubicBezTo>
                  <a:cubicBezTo>
                    <a:pt x="5614829" y="8069451"/>
                    <a:pt x="5656826" y="8069662"/>
                    <a:pt x="5725307" y="8068815"/>
                  </a:cubicBezTo>
                  <a:close/>
                  <a:moveTo>
                    <a:pt x="5733288" y="8518138"/>
                  </a:moveTo>
                  <a:cubicBezTo>
                    <a:pt x="5733311" y="8519997"/>
                    <a:pt x="5738020" y="8944303"/>
                    <a:pt x="5738043" y="8945998"/>
                  </a:cubicBezTo>
                  <a:cubicBezTo>
                    <a:pt x="5541592" y="8943386"/>
                    <a:pt x="5461082" y="8947080"/>
                    <a:pt x="5366658" y="8947551"/>
                  </a:cubicBezTo>
                  <a:cubicBezTo>
                    <a:pt x="5364728" y="8828136"/>
                    <a:pt x="5364563" y="8854730"/>
                    <a:pt x="5359243" y="8520515"/>
                  </a:cubicBezTo>
                  <a:cubicBezTo>
                    <a:pt x="5467509" y="8519879"/>
                    <a:pt x="5548725" y="8514207"/>
                    <a:pt x="5733288" y="8518138"/>
                  </a:cubicBezTo>
                  <a:close/>
                  <a:moveTo>
                    <a:pt x="5737714" y="7526153"/>
                  </a:moveTo>
                  <a:cubicBezTo>
                    <a:pt x="5730251" y="7128159"/>
                    <a:pt x="5726767" y="7170898"/>
                    <a:pt x="5745341" y="7170757"/>
                  </a:cubicBezTo>
                  <a:cubicBezTo>
                    <a:pt x="6162019" y="7167368"/>
                    <a:pt x="6104602" y="7161296"/>
                    <a:pt x="6104790" y="7205188"/>
                  </a:cubicBezTo>
                  <a:cubicBezTo>
                    <a:pt x="6106744" y="7666184"/>
                    <a:pt x="6135700" y="7595722"/>
                    <a:pt x="6027693" y="7596451"/>
                  </a:cubicBezTo>
                  <a:cubicBezTo>
                    <a:pt x="5892591" y="7597369"/>
                    <a:pt x="5896758" y="7596663"/>
                    <a:pt x="5745200" y="7597251"/>
                  </a:cubicBezTo>
                  <a:cubicBezTo>
                    <a:pt x="5736796" y="7597298"/>
                    <a:pt x="5739268" y="7607960"/>
                    <a:pt x="5737714" y="7526153"/>
                  </a:cubicBezTo>
                  <a:close/>
                  <a:moveTo>
                    <a:pt x="5745317" y="7619115"/>
                  </a:moveTo>
                  <a:cubicBezTo>
                    <a:pt x="6176850" y="7617350"/>
                    <a:pt x="6108863" y="7598287"/>
                    <a:pt x="6110275" y="7687271"/>
                  </a:cubicBezTo>
                  <a:cubicBezTo>
                    <a:pt x="6117032" y="8120168"/>
                    <a:pt x="6143516" y="8048034"/>
                    <a:pt x="6027859" y="8046622"/>
                  </a:cubicBezTo>
                  <a:cubicBezTo>
                    <a:pt x="5696446" y="8042597"/>
                    <a:pt x="5744470" y="8066203"/>
                    <a:pt x="5743552" y="8008237"/>
                  </a:cubicBezTo>
                  <a:cubicBezTo>
                    <a:pt x="5736725" y="7572822"/>
                    <a:pt x="5738914" y="7619115"/>
                    <a:pt x="5745317" y="7619115"/>
                  </a:cubicBezTo>
                  <a:close/>
                  <a:moveTo>
                    <a:pt x="5745388" y="8068556"/>
                  </a:moveTo>
                  <a:cubicBezTo>
                    <a:pt x="6196366" y="8063072"/>
                    <a:pt x="6116867" y="8047422"/>
                    <a:pt x="6120187" y="8169261"/>
                  </a:cubicBezTo>
                  <a:cubicBezTo>
                    <a:pt x="6123224" y="8281027"/>
                    <a:pt x="6125012" y="8380413"/>
                    <a:pt x="6124660" y="8489990"/>
                  </a:cubicBezTo>
                  <a:cubicBezTo>
                    <a:pt x="6124612" y="8504723"/>
                    <a:pt x="5754098" y="8496674"/>
                    <a:pt x="5752403" y="8496651"/>
                  </a:cubicBezTo>
                  <a:cubicBezTo>
                    <a:pt x="5749626" y="8176697"/>
                    <a:pt x="5742681" y="8068603"/>
                    <a:pt x="5745388" y="8068556"/>
                  </a:cubicBezTo>
                  <a:close/>
                  <a:moveTo>
                    <a:pt x="6124589" y="8520562"/>
                  </a:moveTo>
                  <a:cubicBezTo>
                    <a:pt x="6124494" y="8675961"/>
                    <a:pt x="6129721" y="8812909"/>
                    <a:pt x="6131934" y="8943856"/>
                  </a:cubicBezTo>
                  <a:cubicBezTo>
                    <a:pt x="6021337" y="8944398"/>
                    <a:pt x="5960460" y="8948916"/>
                    <a:pt x="5757300" y="8946256"/>
                  </a:cubicBezTo>
                  <a:cubicBezTo>
                    <a:pt x="5757276" y="8944162"/>
                    <a:pt x="5752591" y="8520233"/>
                    <a:pt x="5752568" y="8518561"/>
                  </a:cubicBezTo>
                  <a:cubicBezTo>
                    <a:pt x="5830984" y="8520233"/>
                    <a:pt x="6121858" y="8520562"/>
                    <a:pt x="6124589" y="8520562"/>
                  </a:cubicBezTo>
                  <a:close/>
                  <a:moveTo>
                    <a:pt x="6132310" y="8965719"/>
                  </a:moveTo>
                  <a:cubicBezTo>
                    <a:pt x="6134876" y="9123708"/>
                    <a:pt x="6134758" y="9219658"/>
                    <a:pt x="6138384" y="9395250"/>
                  </a:cubicBezTo>
                  <a:lnTo>
                    <a:pt x="5764833" y="9395415"/>
                  </a:lnTo>
                  <a:cubicBezTo>
                    <a:pt x="5763633" y="9338532"/>
                    <a:pt x="5757818" y="8978522"/>
                    <a:pt x="5757700" y="8971862"/>
                  </a:cubicBezTo>
                  <a:cubicBezTo>
                    <a:pt x="5757653" y="8967932"/>
                    <a:pt x="5724931" y="8967791"/>
                    <a:pt x="6132310" y="8965719"/>
                  </a:cubicBezTo>
                  <a:close/>
                  <a:moveTo>
                    <a:pt x="6137089" y="8069285"/>
                  </a:moveTo>
                  <a:cubicBezTo>
                    <a:pt x="6299264" y="8069591"/>
                    <a:pt x="6270332" y="8067873"/>
                    <a:pt x="6510240" y="8067779"/>
                  </a:cubicBezTo>
                  <a:cubicBezTo>
                    <a:pt x="6511581" y="8183170"/>
                    <a:pt x="6510240" y="8321930"/>
                    <a:pt x="6517114" y="8494298"/>
                  </a:cubicBezTo>
                  <a:cubicBezTo>
                    <a:pt x="6274169" y="8494180"/>
                    <a:pt x="6331091" y="8498863"/>
                    <a:pt x="6143940" y="8498722"/>
                  </a:cubicBezTo>
                  <a:cubicBezTo>
                    <a:pt x="6144528" y="8303173"/>
                    <a:pt x="6139302" y="8180063"/>
                    <a:pt x="6137089" y="8069285"/>
                  </a:cubicBezTo>
                  <a:close/>
                  <a:moveTo>
                    <a:pt x="6168988" y="8520585"/>
                  </a:moveTo>
                  <a:cubicBezTo>
                    <a:pt x="6586159" y="8520585"/>
                    <a:pt x="6518573" y="8469256"/>
                    <a:pt x="6521398" y="8650779"/>
                  </a:cubicBezTo>
                  <a:cubicBezTo>
                    <a:pt x="6523799" y="8804625"/>
                    <a:pt x="6522057" y="8803778"/>
                    <a:pt x="6524058" y="8945504"/>
                  </a:cubicBezTo>
                  <a:cubicBezTo>
                    <a:pt x="6522387" y="8945480"/>
                    <a:pt x="6197096" y="8943691"/>
                    <a:pt x="6151214" y="8943809"/>
                  </a:cubicBezTo>
                  <a:cubicBezTo>
                    <a:pt x="6143210" y="8471892"/>
                    <a:pt x="6131251" y="8520585"/>
                    <a:pt x="6168988" y="8520585"/>
                  </a:cubicBezTo>
                  <a:close/>
                  <a:moveTo>
                    <a:pt x="6168988" y="8965625"/>
                  </a:moveTo>
                  <a:cubicBezTo>
                    <a:pt x="6564220" y="8965625"/>
                    <a:pt x="6524388" y="8966473"/>
                    <a:pt x="6524458" y="8972192"/>
                  </a:cubicBezTo>
                  <a:cubicBezTo>
                    <a:pt x="6532227" y="9468631"/>
                    <a:pt x="6556216" y="9393626"/>
                    <a:pt x="6451387" y="9393626"/>
                  </a:cubicBezTo>
                  <a:cubicBezTo>
                    <a:pt x="6310611" y="9393626"/>
                    <a:pt x="6307456" y="9395250"/>
                    <a:pt x="6168964" y="9395250"/>
                  </a:cubicBezTo>
                  <a:cubicBezTo>
                    <a:pt x="6153662" y="9395250"/>
                    <a:pt x="6157664" y="9410995"/>
                    <a:pt x="6155805" y="9293180"/>
                  </a:cubicBezTo>
                  <a:cubicBezTo>
                    <a:pt x="6150084" y="8925358"/>
                    <a:pt x="6142527" y="8965625"/>
                    <a:pt x="6168988" y="8965625"/>
                  </a:cubicBezTo>
                  <a:close/>
                  <a:moveTo>
                    <a:pt x="6898409" y="7687225"/>
                  </a:moveTo>
                  <a:cubicBezTo>
                    <a:pt x="6904930" y="8101528"/>
                    <a:pt x="6915477" y="8047351"/>
                    <a:pt x="6875528" y="8046716"/>
                  </a:cubicBezTo>
                  <a:cubicBezTo>
                    <a:pt x="6794099" y="8045398"/>
                    <a:pt x="6723193" y="8045421"/>
                    <a:pt x="6592610" y="8045774"/>
                  </a:cubicBezTo>
                  <a:cubicBezTo>
                    <a:pt x="6507932" y="8045986"/>
                    <a:pt x="6529661" y="8106776"/>
                    <a:pt x="6523117" y="7686895"/>
                  </a:cubicBezTo>
                  <a:cubicBezTo>
                    <a:pt x="6521775" y="7599840"/>
                    <a:pt x="6503719" y="7618433"/>
                    <a:pt x="6592751" y="7617350"/>
                  </a:cubicBezTo>
                  <a:cubicBezTo>
                    <a:pt x="6951377" y="7613020"/>
                    <a:pt x="6897138" y="7604688"/>
                    <a:pt x="6898409" y="7687225"/>
                  </a:cubicBezTo>
                  <a:close/>
                  <a:moveTo>
                    <a:pt x="6889087" y="7205659"/>
                  </a:moveTo>
                  <a:cubicBezTo>
                    <a:pt x="6892995" y="7299985"/>
                    <a:pt x="6893136" y="7326956"/>
                    <a:pt x="6896032" y="7526577"/>
                  </a:cubicBezTo>
                  <a:cubicBezTo>
                    <a:pt x="6897185" y="7611113"/>
                    <a:pt x="6903306" y="7597793"/>
                    <a:pt x="6875716" y="7596922"/>
                  </a:cubicBezTo>
                  <a:cubicBezTo>
                    <a:pt x="6425232" y="7582189"/>
                    <a:pt x="6520292" y="7718502"/>
                    <a:pt x="6516196" y="7167862"/>
                  </a:cubicBezTo>
                  <a:cubicBezTo>
                    <a:pt x="6944974" y="7169533"/>
                    <a:pt x="6886874" y="7152400"/>
                    <a:pt x="6889087" y="7205659"/>
                  </a:cubicBezTo>
                  <a:close/>
                  <a:moveTo>
                    <a:pt x="6880447" y="6723363"/>
                  </a:moveTo>
                  <a:cubicBezTo>
                    <a:pt x="6887863" y="7198716"/>
                    <a:pt x="6890076" y="7146539"/>
                    <a:pt x="6875386" y="7146657"/>
                  </a:cubicBezTo>
                  <a:cubicBezTo>
                    <a:pt x="6441170" y="7149552"/>
                    <a:pt x="6516690" y="7170898"/>
                    <a:pt x="6514713" y="7044234"/>
                  </a:cubicBezTo>
                  <a:cubicBezTo>
                    <a:pt x="6512147" y="6882058"/>
                    <a:pt x="6511464" y="6893660"/>
                    <a:pt x="6508710" y="6722939"/>
                  </a:cubicBezTo>
                  <a:cubicBezTo>
                    <a:pt x="6508639" y="6717127"/>
                    <a:pt x="6880377" y="6719339"/>
                    <a:pt x="6880447" y="6723363"/>
                  </a:cubicBezTo>
                  <a:close/>
                  <a:moveTo>
                    <a:pt x="6880024" y="6697193"/>
                  </a:moveTo>
                  <a:cubicBezTo>
                    <a:pt x="6688540" y="6700982"/>
                    <a:pt x="6613844" y="6697334"/>
                    <a:pt x="6508286" y="6696769"/>
                  </a:cubicBezTo>
                  <a:cubicBezTo>
                    <a:pt x="6506096" y="6565116"/>
                    <a:pt x="6501482" y="6415742"/>
                    <a:pt x="6501223" y="6269215"/>
                  </a:cubicBezTo>
                  <a:cubicBezTo>
                    <a:pt x="6634349" y="6269757"/>
                    <a:pt x="6583641" y="6271545"/>
                    <a:pt x="6872608" y="6270839"/>
                  </a:cubicBezTo>
                  <a:cubicBezTo>
                    <a:pt x="6877740" y="6587145"/>
                    <a:pt x="6878258" y="6588109"/>
                    <a:pt x="6880024" y="6697193"/>
                  </a:cubicBezTo>
                  <a:close/>
                  <a:moveTo>
                    <a:pt x="6872279" y="6248929"/>
                  </a:moveTo>
                  <a:cubicBezTo>
                    <a:pt x="6452964" y="6250035"/>
                    <a:pt x="6501223" y="6248105"/>
                    <a:pt x="6501223" y="6241751"/>
                  </a:cubicBezTo>
                  <a:cubicBezTo>
                    <a:pt x="6501012" y="6034316"/>
                    <a:pt x="6495762" y="5924127"/>
                    <a:pt x="6493549" y="5817798"/>
                  </a:cubicBezTo>
                  <a:cubicBezTo>
                    <a:pt x="6616363" y="5818645"/>
                    <a:pt x="6627568" y="5823352"/>
                    <a:pt x="6866134" y="5820881"/>
                  </a:cubicBezTo>
                  <a:cubicBezTo>
                    <a:pt x="6868536" y="5991389"/>
                    <a:pt x="6865876" y="5853923"/>
                    <a:pt x="6872279" y="6248929"/>
                  </a:cubicBezTo>
                  <a:close/>
                  <a:moveTo>
                    <a:pt x="6863263" y="5438372"/>
                  </a:moveTo>
                  <a:cubicBezTo>
                    <a:pt x="6865758" y="5597372"/>
                    <a:pt x="6862674" y="5598808"/>
                    <a:pt x="6865193" y="5759620"/>
                  </a:cubicBezTo>
                  <a:cubicBezTo>
                    <a:pt x="6866134" y="5818104"/>
                    <a:pt x="6920444" y="5798735"/>
                    <a:pt x="6493102" y="5795957"/>
                  </a:cubicBezTo>
                  <a:cubicBezTo>
                    <a:pt x="6489641" y="5614270"/>
                    <a:pt x="6493078" y="5594807"/>
                    <a:pt x="6488770" y="5370334"/>
                  </a:cubicBezTo>
                  <a:cubicBezTo>
                    <a:pt x="6931908" y="5370992"/>
                    <a:pt x="6861873" y="5350047"/>
                    <a:pt x="6863263" y="5438372"/>
                  </a:cubicBezTo>
                  <a:close/>
                  <a:moveTo>
                    <a:pt x="6851775" y="4919716"/>
                  </a:moveTo>
                  <a:cubicBezTo>
                    <a:pt x="6859543" y="5374240"/>
                    <a:pt x="6856718" y="5172242"/>
                    <a:pt x="6861450" y="5349341"/>
                  </a:cubicBezTo>
                  <a:cubicBezTo>
                    <a:pt x="6419489" y="5349482"/>
                    <a:pt x="6489006" y="5369886"/>
                    <a:pt x="6486699" y="5277231"/>
                  </a:cubicBezTo>
                  <a:cubicBezTo>
                    <a:pt x="6483944" y="5167088"/>
                    <a:pt x="6482273" y="5068784"/>
                    <a:pt x="6481802" y="4956312"/>
                  </a:cubicBezTo>
                  <a:cubicBezTo>
                    <a:pt x="6481543" y="4904771"/>
                    <a:pt x="6423585" y="4916045"/>
                    <a:pt x="6851775" y="4919716"/>
                  </a:cubicBezTo>
                  <a:close/>
                  <a:moveTo>
                    <a:pt x="6847890" y="4474770"/>
                  </a:moveTo>
                  <a:cubicBezTo>
                    <a:pt x="6850786" y="4658882"/>
                    <a:pt x="6846172" y="4581382"/>
                    <a:pt x="6851397" y="4897876"/>
                  </a:cubicBezTo>
                  <a:cubicBezTo>
                    <a:pt x="6849020" y="4897852"/>
                    <a:pt x="6484274" y="4896464"/>
                    <a:pt x="6481426" y="4896440"/>
                  </a:cubicBezTo>
                  <a:cubicBezTo>
                    <a:pt x="6479401" y="4651562"/>
                    <a:pt x="6474857" y="4652268"/>
                    <a:pt x="6472174" y="4469569"/>
                  </a:cubicBezTo>
                  <a:cubicBezTo>
                    <a:pt x="6473892" y="4469569"/>
                    <a:pt x="6847866" y="4473099"/>
                    <a:pt x="6847890" y="4474770"/>
                  </a:cubicBezTo>
                  <a:close/>
                  <a:moveTo>
                    <a:pt x="6838238" y="4021093"/>
                  </a:moveTo>
                  <a:cubicBezTo>
                    <a:pt x="6850574" y="4598374"/>
                    <a:pt x="6846266" y="4379266"/>
                    <a:pt x="6847490" y="4449612"/>
                  </a:cubicBezTo>
                  <a:cubicBezTo>
                    <a:pt x="6692990" y="4453401"/>
                    <a:pt x="6587384" y="4447988"/>
                    <a:pt x="6471868" y="4447729"/>
                  </a:cubicBezTo>
                  <a:cubicBezTo>
                    <a:pt x="6469843" y="4311910"/>
                    <a:pt x="6469749" y="4215677"/>
                    <a:pt x="6465771" y="4020952"/>
                  </a:cubicBezTo>
                  <a:cubicBezTo>
                    <a:pt x="6579050" y="4020999"/>
                    <a:pt x="6731220" y="4022622"/>
                    <a:pt x="6838238" y="4021093"/>
                  </a:cubicBezTo>
                  <a:close/>
                  <a:moveTo>
                    <a:pt x="6837626" y="3993228"/>
                  </a:moveTo>
                  <a:cubicBezTo>
                    <a:pt x="6837862" y="4003442"/>
                    <a:pt x="6867712" y="3999229"/>
                    <a:pt x="6465323" y="3999088"/>
                  </a:cubicBezTo>
                  <a:cubicBezTo>
                    <a:pt x="6465276" y="3996923"/>
                    <a:pt x="6457178" y="3571134"/>
                    <a:pt x="6457155" y="3569393"/>
                  </a:cubicBezTo>
                  <a:cubicBezTo>
                    <a:pt x="6458849" y="3569393"/>
                    <a:pt x="6829340" y="3571487"/>
                    <a:pt x="6831129" y="3571511"/>
                  </a:cubicBezTo>
                  <a:cubicBezTo>
                    <a:pt x="6832494" y="3666896"/>
                    <a:pt x="6833671" y="3812576"/>
                    <a:pt x="6837626" y="3993228"/>
                  </a:cubicBezTo>
                  <a:close/>
                  <a:moveTo>
                    <a:pt x="6826021" y="3190414"/>
                  </a:moveTo>
                  <a:cubicBezTo>
                    <a:pt x="6828540" y="3350873"/>
                    <a:pt x="6827692" y="3350567"/>
                    <a:pt x="6830211" y="3511426"/>
                  </a:cubicBezTo>
                  <a:cubicBezTo>
                    <a:pt x="6831082" y="3566733"/>
                    <a:pt x="6888287" y="3547693"/>
                    <a:pt x="6456777" y="3547529"/>
                  </a:cubicBezTo>
                  <a:cubicBezTo>
                    <a:pt x="6452917" y="3316889"/>
                    <a:pt x="6456330" y="3370007"/>
                    <a:pt x="6451881" y="3122729"/>
                  </a:cubicBezTo>
                  <a:cubicBezTo>
                    <a:pt x="6889111" y="3122729"/>
                    <a:pt x="6824561" y="3096393"/>
                    <a:pt x="6826021" y="3190414"/>
                  </a:cubicBezTo>
                  <a:close/>
                  <a:moveTo>
                    <a:pt x="6819829" y="2708707"/>
                  </a:moveTo>
                  <a:cubicBezTo>
                    <a:pt x="6829575" y="3175564"/>
                    <a:pt x="6846172" y="3099923"/>
                    <a:pt x="6733975" y="3099923"/>
                  </a:cubicBezTo>
                  <a:cubicBezTo>
                    <a:pt x="6592445" y="3099923"/>
                    <a:pt x="6593057" y="3100865"/>
                    <a:pt x="6451457" y="3100865"/>
                  </a:cubicBezTo>
                  <a:cubicBezTo>
                    <a:pt x="6447715" y="2905410"/>
                    <a:pt x="6447079" y="2938052"/>
                    <a:pt x="6444724" y="2670981"/>
                  </a:cubicBezTo>
                  <a:cubicBezTo>
                    <a:pt x="6870301" y="2671005"/>
                    <a:pt x="6818722" y="2655307"/>
                    <a:pt x="6819829" y="2708707"/>
                  </a:cubicBezTo>
                  <a:close/>
                  <a:moveTo>
                    <a:pt x="6810813" y="2227189"/>
                  </a:moveTo>
                  <a:cubicBezTo>
                    <a:pt x="6818676" y="2728570"/>
                    <a:pt x="6846666" y="2648765"/>
                    <a:pt x="6733975" y="2648765"/>
                  </a:cubicBezTo>
                  <a:cubicBezTo>
                    <a:pt x="6594211" y="2648765"/>
                    <a:pt x="6592610" y="2649141"/>
                    <a:pt x="6451387" y="2649141"/>
                  </a:cubicBezTo>
                  <a:cubicBezTo>
                    <a:pt x="6442017" y="2649141"/>
                    <a:pt x="6444913" y="2662085"/>
                    <a:pt x="6443124" y="2547777"/>
                  </a:cubicBezTo>
                  <a:cubicBezTo>
                    <a:pt x="6437286" y="2173082"/>
                    <a:pt x="6435167" y="2221964"/>
                    <a:pt x="6451387" y="2221964"/>
                  </a:cubicBezTo>
                  <a:cubicBezTo>
                    <a:pt x="6836708" y="2221964"/>
                    <a:pt x="6810624" y="2214621"/>
                    <a:pt x="6810813" y="2227189"/>
                  </a:cubicBezTo>
                  <a:close/>
                  <a:moveTo>
                    <a:pt x="6810389" y="2198594"/>
                  </a:moveTo>
                  <a:cubicBezTo>
                    <a:pt x="6677429" y="2197064"/>
                    <a:pt x="6590044" y="2200077"/>
                    <a:pt x="6439616" y="2200100"/>
                  </a:cubicBezTo>
                  <a:cubicBezTo>
                    <a:pt x="6431307" y="1717381"/>
                    <a:pt x="6419253" y="1770122"/>
                    <a:pt x="6451410" y="1770122"/>
                  </a:cubicBezTo>
                  <a:cubicBezTo>
                    <a:pt x="6570199" y="1770122"/>
                    <a:pt x="6601980" y="1770405"/>
                    <a:pt x="6733998" y="1770405"/>
                  </a:cubicBezTo>
                  <a:cubicBezTo>
                    <a:pt x="6828328" y="1770428"/>
                    <a:pt x="6802738" y="1692905"/>
                    <a:pt x="6810389" y="2198594"/>
                  </a:cubicBezTo>
                  <a:close/>
                  <a:moveTo>
                    <a:pt x="6797653" y="1424657"/>
                  </a:moveTo>
                  <a:cubicBezTo>
                    <a:pt x="6800620" y="1522397"/>
                    <a:pt x="6800666" y="1544002"/>
                    <a:pt x="6804009" y="1748988"/>
                  </a:cubicBezTo>
                  <a:cubicBezTo>
                    <a:pt x="6762318" y="1748447"/>
                    <a:pt x="6459532" y="1748235"/>
                    <a:pt x="6430459" y="1748329"/>
                  </a:cubicBezTo>
                  <a:cubicBezTo>
                    <a:pt x="6422667" y="1258150"/>
                    <a:pt x="6410213" y="1323859"/>
                    <a:pt x="6451410" y="1323859"/>
                  </a:cubicBezTo>
                  <a:cubicBezTo>
                    <a:pt x="6865476" y="1323859"/>
                    <a:pt x="6793463" y="1285662"/>
                    <a:pt x="6797653" y="1424657"/>
                  </a:cubicBezTo>
                  <a:close/>
                  <a:moveTo>
                    <a:pt x="6790920" y="942762"/>
                  </a:moveTo>
                  <a:cubicBezTo>
                    <a:pt x="6797324" y="1363303"/>
                    <a:pt x="6811472" y="1298888"/>
                    <a:pt x="6733975" y="1298888"/>
                  </a:cubicBezTo>
                  <a:cubicBezTo>
                    <a:pt x="6376220" y="1298888"/>
                    <a:pt x="6422573" y="1320423"/>
                    <a:pt x="6421701" y="1263633"/>
                  </a:cubicBezTo>
                  <a:cubicBezTo>
                    <a:pt x="6414639" y="813063"/>
                    <a:pt x="6406729" y="872982"/>
                    <a:pt x="6451410" y="872982"/>
                  </a:cubicBezTo>
                  <a:cubicBezTo>
                    <a:pt x="6851869" y="872982"/>
                    <a:pt x="6789485" y="851118"/>
                    <a:pt x="6790920" y="942762"/>
                  </a:cubicBezTo>
                  <a:close/>
                  <a:moveTo>
                    <a:pt x="6451410" y="421705"/>
                  </a:moveTo>
                  <a:cubicBezTo>
                    <a:pt x="6835531" y="421705"/>
                    <a:pt x="6783246" y="412550"/>
                    <a:pt x="6783294" y="460843"/>
                  </a:cubicBezTo>
                  <a:cubicBezTo>
                    <a:pt x="6783294" y="916639"/>
                    <a:pt x="6813285" y="850318"/>
                    <a:pt x="6733975" y="850318"/>
                  </a:cubicBezTo>
                  <a:cubicBezTo>
                    <a:pt x="6358399" y="850318"/>
                    <a:pt x="6417534" y="870652"/>
                    <a:pt x="6415486" y="781738"/>
                  </a:cubicBezTo>
                  <a:cubicBezTo>
                    <a:pt x="6406329" y="363998"/>
                    <a:pt x="6393805" y="421705"/>
                    <a:pt x="6451410" y="421705"/>
                  </a:cubicBezTo>
                  <a:close/>
                  <a:moveTo>
                    <a:pt x="6411179" y="1748423"/>
                  </a:moveTo>
                  <a:cubicBezTo>
                    <a:pt x="6311788" y="1749059"/>
                    <a:pt x="6038687" y="1759650"/>
                    <a:pt x="6038099" y="1744870"/>
                  </a:cubicBezTo>
                  <a:cubicBezTo>
                    <a:pt x="6032025" y="1594578"/>
                    <a:pt x="6032331" y="1450216"/>
                    <a:pt x="6030636" y="1323341"/>
                  </a:cubicBezTo>
                  <a:cubicBezTo>
                    <a:pt x="6433448" y="1323482"/>
                    <a:pt x="6237303" y="1323717"/>
                    <a:pt x="6403410" y="1323859"/>
                  </a:cubicBezTo>
                  <a:cubicBezTo>
                    <a:pt x="6406988" y="1524115"/>
                    <a:pt x="6404045" y="1299406"/>
                    <a:pt x="6411179" y="1748423"/>
                  </a:cubicBezTo>
                  <a:close/>
                  <a:moveTo>
                    <a:pt x="6402421" y="1264010"/>
                  </a:moveTo>
                  <a:cubicBezTo>
                    <a:pt x="6403245" y="1317104"/>
                    <a:pt x="6461745" y="1301642"/>
                    <a:pt x="6030330" y="1301501"/>
                  </a:cubicBezTo>
                  <a:cubicBezTo>
                    <a:pt x="6025716" y="978605"/>
                    <a:pt x="6030283" y="1219059"/>
                    <a:pt x="6025104" y="871593"/>
                  </a:cubicBezTo>
                  <a:cubicBezTo>
                    <a:pt x="6545952" y="873500"/>
                    <a:pt x="6354115" y="872817"/>
                    <a:pt x="6398090" y="872935"/>
                  </a:cubicBezTo>
                  <a:cubicBezTo>
                    <a:pt x="6402327" y="1102539"/>
                    <a:pt x="6399502" y="1077710"/>
                    <a:pt x="6402421" y="1264010"/>
                  </a:cubicBezTo>
                  <a:close/>
                  <a:moveTo>
                    <a:pt x="6027811" y="423847"/>
                  </a:moveTo>
                  <a:cubicBezTo>
                    <a:pt x="6445808" y="423023"/>
                    <a:pt x="6388367" y="405725"/>
                    <a:pt x="6389826" y="461173"/>
                  </a:cubicBezTo>
                  <a:cubicBezTo>
                    <a:pt x="6401974" y="926100"/>
                    <a:pt x="6418759" y="851424"/>
                    <a:pt x="6310281" y="850530"/>
                  </a:cubicBezTo>
                  <a:cubicBezTo>
                    <a:pt x="5967122" y="847753"/>
                    <a:pt x="6025175" y="873547"/>
                    <a:pt x="6023880" y="786869"/>
                  </a:cubicBezTo>
                  <a:cubicBezTo>
                    <a:pt x="6018159" y="380567"/>
                    <a:pt x="6013122" y="423894"/>
                    <a:pt x="6027811" y="423847"/>
                  </a:cubicBezTo>
                  <a:close/>
                  <a:moveTo>
                    <a:pt x="6018842" y="1745858"/>
                  </a:moveTo>
                  <a:cubicBezTo>
                    <a:pt x="6019031" y="1750542"/>
                    <a:pt x="6063264" y="1748588"/>
                    <a:pt x="5647010" y="1750871"/>
                  </a:cubicBezTo>
                  <a:cubicBezTo>
                    <a:pt x="5641266" y="1503075"/>
                    <a:pt x="5642702" y="1442685"/>
                    <a:pt x="5641148" y="1321034"/>
                  </a:cubicBezTo>
                  <a:cubicBezTo>
                    <a:pt x="5825923" y="1321693"/>
                    <a:pt x="5643620" y="1323223"/>
                    <a:pt x="6011379" y="1323341"/>
                  </a:cubicBezTo>
                  <a:cubicBezTo>
                    <a:pt x="6013074" y="1451769"/>
                    <a:pt x="6012792" y="1595684"/>
                    <a:pt x="6018842" y="1745858"/>
                  </a:cubicBezTo>
                  <a:close/>
                  <a:moveTo>
                    <a:pt x="6006907" y="942762"/>
                  </a:moveTo>
                  <a:cubicBezTo>
                    <a:pt x="6009379" y="1100421"/>
                    <a:pt x="6008013" y="1103974"/>
                    <a:pt x="6010509" y="1264010"/>
                  </a:cubicBezTo>
                  <a:cubicBezTo>
                    <a:pt x="6011379" y="1319293"/>
                    <a:pt x="6067596" y="1300630"/>
                    <a:pt x="5640842" y="1299171"/>
                  </a:cubicBezTo>
                  <a:cubicBezTo>
                    <a:pt x="5638794" y="1151514"/>
                    <a:pt x="5637782" y="1149326"/>
                    <a:pt x="5633309" y="871923"/>
                  </a:cubicBezTo>
                  <a:cubicBezTo>
                    <a:pt x="6071739" y="871641"/>
                    <a:pt x="6005470" y="847376"/>
                    <a:pt x="6006907" y="942762"/>
                  </a:cubicBezTo>
                  <a:close/>
                  <a:moveTo>
                    <a:pt x="5886494" y="424035"/>
                  </a:moveTo>
                  <a:cubicBezTo>
                    <a:pt x="6018771" y="424035"/>
                    <a:pt x="5998126" y="413657"/>
                    <a:pt x="5999115" y="461055"/>
                  </a:cubicBezTo>
                  <a:cubicBezTo>
                    <a:pt x="6001445" y="572609"/>
                    <a:pt x="6002904" y="669525"/>
                    <a:pt x="6004552" y="787222"/>
                  </a:cubicBezTo>
                  <a:cubicBezTo>
                    <a:pt x="6005777" y="869122"/>
                    <a:pt x="6073763" y="849706"/>
                    <a:pt x="5632979" y="850059"/>
                  </a:cubicBezTo>
                  <a:cubicBezTo>
                    <a:pt x="5628342" y="561125"/>
                    <a:pt x="5628365" y="553758"/>
                    <a:pt x="5626035" y="460490"/>
                  </a:cubicBezTo>
                  <a:cubicBezTo>
                    <a:pt x="5624810" y="411609"/>
                    <a:pt x="5578976" y="423800"/>
                    <a:pt x="5886494" y="424035"/>
                  </a:cubicBezTo>
                  <a:close/>
                  <a:moveTo>
                    <a:pt x="5604047" y="1750989"/>
                  </a:moveTo>
                  <a:cubicBezTo>
                    <a:pt x="5464283" y="1750989"/>
                    <a:pt x="5465060" y="1748188"/>
                    <a:pt x="5321601" y="1748188"/>
                  </a:cubicBezTo>
                  <a:cubicBezTo>
                    <a:pt x="5227813" y="1748188"/>
                    <a:pt x="5254249" y="1828818"/>
                    <a:pt x="5245680" y="1322870"/>
                  </a:cubicBezTo>
                  <a:cubicBezTo>
                    <a:pt x="5405266" y="1324565"/>
                    <a:pt x="5462400" y="1320705"/>
                    <a:pt x="5621868" y="1320964"/>
                  </a:cubicBezTo>
                  <a:cubicBezTo>
                    <a:pt x="5628012" y="1814603"/>
                    <a:pt x="5638135" y="1750989"/>
                    <a:pt x="5604047" y="1750989"/>
                  </a:cubicBezTo>
                  <a:close/>
                  <a:moveTo>
                    <a:pt x="5615182" y="942715"/>
                  </a:moveTo>
                  <a:cubicBezTo>
                    <a:pt x="5621679" y="1353771"/>
                    <a:pt x="5628789" y="1299124"/>
                    <a:pt x="5604047" y="1299124"/>
                  </a:cubicBezTo>
                  <a:cubicBezTo>
                    <a:pt x="5192007" y="1299124"/>
                    <a:pt x="5245586" y="1318799"/>
                    <a:pt x="5244715" y="1263633"/>
                  </a:cubicBezTo>
                  <a:cubicBezTo>
                    <a:pt x="5242149" y="1099197"/>
                    <a:pt x="5244079" y="1102280"/>
                    <a:pt x="5241561" y="942386"/>
                  </a:cubicBezTo>
                  <a:cubicBezTo>
                    <a:pt x="5240195" y="857661"/>
                    <a:pt x="5219385" y="872323"/>
                    <a:pt x="5321577" y="872323"/>
                  </a:cubicBezTo>
                  <a:cubicBezTo>
                    <a:pt x="5673258" y="872323"/>
                    <a:pt x="5613605" y="845235"/>
                    <a:pt x="5615182" y="942715"/>
                  </a:cubicBezTo>
                  <a:close/>
                  <a:moveTo>
                    <a:pt x="5606754" y="461126"/>
                  </a:moveTo>
                  <a:cubicBezTo>
                    <a:pt x="5609179" y="557524"/>
                    <a:pt x="5609250" y="572939"/>
                    <a:pt x="5613699" y="850083"/>
                  </a:cubicBezTo>
                  <a:cubicBezTo>
                    <a:pt x="5572455" y="850083"/>
                    <a:pt x="5281675" y="850412"/>
                    <a:pt x="5240077" y="850859"/>
                  </a:cubicBezTo>
                  <a:lnTo>
                    <a:pt x="5233133" y="422341"/>
                  </a:lnTo>
                  <a:cubicBezTo>
                    <a:pt x="5677095" y="415280"/>
                    <a:pt x="5605601" y="415398"/>
                    <a:pt x="5606754" y="461126"/>
                  </a:cubicBezTo>
                  <a:close/>
                  <a:moveTo>
                    <a:pt x="5228236" y="1424469"/>
                  </a:moveTo>
                  <a:cubicBezTo>
                    <a:pt x="5230143" y="1525809"/>
                    <a:pt x="5229484" y="1487824"/>
                    <a:pt x="5233675" y="1748941"/>
                  </a:cubicBezTo>
                  <a:cubicBezTo>
                    <a:pt x="5112178" y="1751318"/>
                    <a:pt x="5161262" y="1754142"/>
                    <a:pt x="4859959" y="1751271"/>
                  </a:cubicBezTo>
                  <a:cubicBezTo>
                    <a:pt x="4854497" y="1312021"/>
                    <a:pt x="4857676" y="1456947"/>
                    <a:pt x="4856286" y="1320470"/>
                  </a:cubicBezTo>
                  <a:cubicBezTo>
                    <a:pt x="5302980" y="1320258"/>
                    <a:pt x="5225812" y="1302089"/>
                    <a:pt x="5228236" y="1424469"/>
                  </a:cubicBezTo>
                  <a:close/>
                  <a:moveTo>
                    <a:pt x="5222280" y="942762"/>
                  </a:moveTo>
                  <a:cubicBezTo>
                    <a:pt x="5228613" y="1358596"/>
                    <a:pt x="5239513" y="1301171"/>
                    <a:pt x="5180518" y="1299971"/>
                  </a:cubicBezTo>
                  <a:cubicBezTo>
                    <a:pt x="5092239" y="1298182"/>
                    <a:pt x="5075949" y="1298535"/>
                    <a:pt x="4856027" y="1298629"/>
                  </a:cubicBezTo>
                  <a:cubicBezTo>
                    <a:pt x="4853391" y="1091689"/>
                    <a:pt x="4849177" y="1092843"/>
                    <a:pt x="4846870" y="873264"/>
                  </a:cubicBezTo>
                  <a:cubicBezTo>
                    <a:pt x="5287678" y="877571"/>
                    <a:pt x="5220727" y="845823"/>
                    <a:pt x="5222280" y="942762"/>
                  </a:cubicBezTo>
                  <a:close/>
                  <a:moveTo>
                    <a:pt x="4897813" y="424271"/>
                  </a:moveTo>
                  <a:cubicBezTo>
                    <a:pt x="4993578" y="425541"/>
                    <a:pt x="5085930" y="425753"/>
                    <a:pt x="5180565" y="423470"/>
                  </a:cubicBezTo>
                  <a:cubicBezTo>
                    <a:pt x="5227318" y="422294"/>
                    <a:pt x="5212840" y="358633"/>
                    <a:pt x="5220797" y="851118"/>
                  </a:cubicBezTo>
                  <a:cubicBezTo>
                    <a:pt x="5053020" y="853519"/>
                    <a:pt x="5118864" y="854107"/>
                    <a:pt x="4846658" y="851448"/>
                  </a:cubicBezTo>
                  <a:cubicBezTo>
                    <a:pt x="4842609" y="352043"/>
                    <a:pt x="4819915" y="423259"/>
                    <a:pt x="4897813" y="424271"/>
                  </a:cubicBezTo>
                  <a:close/>
                  <a:moveTo>
                    <a:pt x="4847812" y="2202195"/>
                  </a:moveTo>
                  <a:cubicBezTo>
                    <a:pt x="4755554" y="2202854"/>
                    <a:pt x="4635894" y="2202195"/>
                    <a:pt x="4477769" y="2202195"/>
                  </a:cubicBezTo>
                  <a:cubicBezTo>
                    <a:pt x="4477510" y="2186568"/>
                    <a:pt x="4471177" y="1820557"/>
                    <a:pt x="4470000" y="1771276"/>
                  </a:cubicBezTo>
                  <a:cubicBezTo>
                    <a:pt x="4471718" y="1771276"/>
                    <a:pt x="4838325" y="1772946"/>
                    <a:pt x="4840914" y="1772970"/>
                  </a:cubicBezTo>
                  <a:cubicBezTo>
                    <a:pt x="4842844" y="1929687"/>
                    <a:pt x="4846164" y="2098948"/>
                    <a:pt x="4847812" y="2202195"/>
                  </a:cubicBezTo>
                  <a:close/>
                  <a:moveTo>
                    <a:pt x="4837312" y="1424234"/>
                  </a:moveTo>
                  <a:cubicBezTo>
                    <a:pt x="4836488" y="1816886"/>
                    <a:pt x="4879168" y="1750848"/>
                    <a:pt x="4756802" y="1750848"/>
                  </a:cubicBezTo>
                  <a:cubicBezTo>
                    <a:pt x="4436878" y="1750848"/>
                    <a:pt x="4469505" y="1750824"/>
                    <a:pt x="4469364" y="1745105"/>
                  </a:cubicBezTo>
                  <a:cubicBezTo>
                    <a:pt x="4467481" y="1667041"/>
                    <a:pt x="4455404" y="1321482"/>
                    <a:pt x="4474590" y="1321482"/>
                  </a:cubicBezTo>
                  <a:cubicBezTo>
                    <a:pt x="4910878" y="1321482"/>
                    <a:pt x="4837595" y="1289357"/>
                    <a:pt x="4837312" y="1424234"/>
                  </a:cubicBezTo>
                  <a:close/>
                  <a:moveTo>
                    <a:pt x="4828531" y="942762"/>
                  </a:moveTo>
                  <a:cubicBezTo>
                    <a:pt x="4835100" y="1361679"/>
                    <a:pt x="4863137" y="1298629"/>
                    <a:pt x="4756802" y="1298676"/>
                  </a:cubicBezTo>
                  <a:cubicBezTo>
                    <a:pt x="4420210" y="1298676"/>
                    <a:pt x="4462891" y="1315551"/>
                    <a:pt x="4462067" y="1263586"/>
                  </a:cubicBezTo>
                  <a:cubicBezTo>
                    <a:pt x="4461878" y="1251019"/>
                    <a:pt x="4456322" y="890421"/>
                    <a:pt x="4456016" y="870440"/>
                  </a:cubicBezTo>
                  <a:cubicBezTo>
                    <a:pt x="4903133" y="869499"/>
                    <a:pt x="4827142" y="855119"/>
                    <a:pt x="4828531" y="942762"/>
                  </a:cubicBezTo>
                  <a:close/>
                  <a:moveTo>
                    <a:pt x="4474590" y="424529"/>
                  </a:moveTo>
                  <a:cubicBezTo>
                    <a:pt x="4875072" y="424529"/>
                    <a:pt x="4821328" y="407867"/>
                    <a:pt x="4822481" y="459996"/>
                  </a:cubicBezTo>
                  <a:cubicBezTo>
                    <a:pt x="4833122" y="927935"/>
                    <a:pt x="4841973" y="851048"/>
                    <a:pt x="4756802" y="851048"/>
                  </a:cubicBezTo>
                  <a:cubicBezTo>
                    <a:pt x="4616073" y="851048"/>
                    <a:pt x="4615931" y="848577"/>
                    <a:pt x="4474590" y="848577"/>
                  </a:cubicBezTo>
                  <a:cubicBezTo>
                    <a:pt x="4449425" y="848577"/>
                    <a:pt x="4455852" y="860862"/>
                    <a:pt x="4454769" y="781785"/>
                  </a:cubicBezTo>
                  <a:cubicBezTo>
                    <a:pt x="4449190" y="369529"/>
                    <a:pt x="4438455" y="424529"/>
                    <a:pt x="4474590" y="424529"/>
                  </a:cubicBezTo>
                  <a:close/>
                  <a:moveTo>
                    <a:pt x="4443634" y="1321529"/>
                  </a:moveTo>
                  <a:cubicBezTo>
                    <a:pt x="4445258" y="1439578"/>
                    <a:pt x="4445282" y="1549414"/>
                    <a:pt x="4450178" y="1749459"/>
                  </a:cubicBezTo>
                  <a:cubicBezTo>
                    <a:pt x="4056829" y="1750165"/>
                    <a:pt x="4077781" y="1754801"/>
                    <a:pt x="4077545" y="1746023"/>
                  </a:cubicBezTo>
                  <a:cubicBezTo>
                    <a:pt x="4076651" y="1708062"/>
                    <a:pt x="4069495" y="1324588"/>
                    <a:pt x="4069471" y="1322870"/>
                  </a:cubicBezTo>
                  <a:cubicBezTo>
                    <a:pt x="4266699" y="1324541"/>
                    <a:pt x="4324045" y="1321788"/>
                    <a:pt x="4443634" y="1321529"/>
                  </a:cubicBezTo>
                  <a:close/>
                  <a:moveTo>
                    <a:pt x="4443328" y="1299665"/>
                  </a:moveTo>
                  <a:cubicBezTo>
                    <a:pt x="4012054" y="1300583"/>
                    <a:pt x="4069353" y="1316963"/>
                    <a:pt x="4068506" y="1263586"/>
                  </a:cubicBezTo>
                  <a:cubicBezTo>
                    <a:pt x="4065987" y="1102821"/>
                    <a:pt x="4066669" y="1102727"/>
                    <a:pt x="4064151" y="942386"/>
                  </a:cubicBezTo>
                  <a:cubicBezTo>
                    <a:pt x="4062738" y="852907"/>
                    <a:pt x="3989596" y="873029"/>
                    <a:pt x="4436713" y="870534"/>
                  </a:cubicBezTo>
                  <a:cubicBezTo>
                    <a:pt x="4436736" y="872323"/>
                    <a:pt x="4442739" y="1258809"/>
                    <a:pt x="4443328" y="1299665"/>
                  </a:cubicBezTo>
                  <a:close/>
                  <a:moveTo>
                    <a:pt x="4429438" y="424412"/>
                  </a:moveTo>
                  <a:cubicBezTo>
                    <a:pt x="4434194" y="664277"/>
                    <a:pt x="4433817" y="671949"/>
                    <a:pt x="4436407" y="848671"/>
                  </a:cubicBezTo>
                  <a:cubicBezTo>
                    <a:pt x="4003815" y="850954"/>
                    <a:pt x="4063303" y="879407"/>
                    <a:pt x="4061067" y="781691"/>
                  </a:cubicBezTo>
                  <a:cubicBezTo>
                    <a:pt x="4057559" y="628692"/>
                    <a:pt x="4056665" y="540955"/>
                    <a:pt x="4056335" y="460773"/>
                  </a:cubicBezTo>
                  <a:cubicBezTo>
                    <a:pt x="4056100" y="406149"/>
                    <a:pt x="4001155" y="422294"/>
                    <a:pt x="4429438" y="424412"/>
                  </a:cubicBezTo>
                  <a:close/>
                  <a:moveTo>
                    <a:pt x="4051132" y="1749906"/>
                  </a:moveTo>
                  <a:cubicBezTo>
                    <a:pt x="3820994" y="1744940"/>
                    <a:pt x="3682549" y="1753554"/>
                    <a:pt x="3682454" y="1745293"/>
                  </a:cubicBezTo>
                  <a:cubicBezTo>
                    <a:pt x="3677228" y="1244547"/>
                    <a:pt x="3646036" y="1319458"/>
                    <a:pt x="3768474" y="1321105"/>
                  </a:cubicBezTo>
                  <a:cubicBezTo>
                    <a:pt x="3884626" y="1322658"/>
                    <a:pt x="3915324" y="1321411"/>
                    <a:pt x="4050214" y="1322658"/>
                  </a:cubicBezTo>
                  <a:cubicBezTo>
                    <a:pt x="4058383" y="1805354"/>
                    <a:pt x="4062667" y="1750118"/>
                    <a:pt x="4051132" y="1749906"/>
                  </a:cubicBezTo>
                  <a:close/>
                  <a:moveTo>
                    <a:pt x="4044870" y="942762"/>
                  </a:moveTo>
                  <a:cubicBezTo>
                    <a:pt x="4047389" y="1103174"/>
                    <a:pt x="4046707" y="1103010"/>
                    <a:pt x="4049225" y="1263963"/>
                  </a:cubicBezTo>
                  <a:cubicBezTo>
                    <a:pt x="4050073" y="1317222"/>
                    <a:pt x="4108172" y="1299947"/>
                    <a:pt x="3676287" y="1298394"/>
                  </a:cubicBezTo>
                  <a:cubicBezTo>
                    <a:pt x="3672826" y="1070673"/>
                    <a:pt x="3676099" y="1073026"/>
                    <a:pt x="3671955" y="873994"/>
                  </a:cubicBezTo>
                  <a:cubicBezTo>
                    <a:pt x="4101675" y="871429"/>
                    <a:pt x="4043340" y="843940"/>
                    <a:pt x="4044870" y="942762"/>
                  </a:cubicBezTo>
                  <a:close/>
                  <a:moveTo>
                    <a:pt x="4036819" y="423729"/>
                  </a:moveTo>
                  <a:cubicBezTo>
                    <a:pt x="4038303" y="665995"/>
                    <a:pt x="4040186" y="700332"/>
                    <a:pt x="4043246" y="850389"/>
                  </a:cubicBezTo>
                  <a:cubicBezTo>
                    <a:pt x="3955814" y="848530"/>
                    <a:pt x="3862238" y="848506"/>
                    <a:pt x="3768380" y="850648"/>
                  </a:cubicBezTo>
                  <a:cubicBezTo>
                    <a:pt x="3641752" y="853542"/>
                    <a:pt x="3674804" y="922970"/>
                    <a:pt x="3662727" y="460538"/>
                  </a:cubicBezTo>
                  <a:cubicBezTo>
                    <a:pt x="3661032" y="396217"/>
                    <a:pt x="3614232" y="432484"/>
                    <a:pt x="4036819" y="423729"/>
                  </a:cubicBezTo>
                  <a:close/>
                  <a:moveTo>
                    <a:pt x="3627345" y="1749035"/>
                  </a:moveTo>
                  <a:cubicBezTo>
                    <a:pt x="3350854" y="1749082"/>
                    <a:pt x="3325853" y="1749035"/>
                    <a:pt x="3290707" y="1749200"/>
                  </a:cubicBezTo>
                  <a:cubicBezTo>
                    <a:pt x="3284162" y="1517808"/>
                    <a:pt x="3287128" y="1429835"/>
                    <a:pt x="3286069" y="1322329"/>
                  </a:cubicBezTo>
                  <a:cubicBezTo>
                    <a:pt x="3489582" y="1321717"/>
                    <a:pt x="3541396" y="1319928"/>
                    <a:pt x="3657313" y="1320187"/>
                  </a:cubicBezTo>
                  <a:cubicBezTo>
                    <a:pt x="3664705" y="1825758"/>
                    <a:pt x="3678994" y="1749035"/>
                    <a:pt x="3627345" y="1749035"/>
                  </a:cubicBezTo>
                  <a:close/>
                  <a:moveTo>
                    <a:pt x="3653923" y="942715"/>
                  </a:moveTo>
                  <a:cubicBezTo>
                    <a:pt x="3660349" y="1354148"/>
                    <a:pt x="3664045" y="1298300"/>
                    <a:pt x="3627368" y="1298300"/>
                  </a:cubicBezTo>
                  <a:cubicBezTo>
                    <a:pt x="3233478" y="1298300"/>
                    <a:pt x="3286163" y="1317363"/>
                    <a:pt x="3285339" y="1263586"/>
                  </a:cubicBezTo>
                  <a:cubicBezTo>
                    <a:pt x="3278112" y="802119"/>
                    <a:pt x="3255913" y="872229"/>
                    <a:pt x="3344922" y="872229"/>
                  </a:cubicBezTo>
                  <a:cubicBezTo>
                    <a:pt x="3485980" y="872229"/>
                    <a:pt x="3486027" y="874135"/>
                    <a:pt x="3627368" y="874135"/>
                  </a:cubicBezTo>
                  <a:cubicBezTo>
                    <a:pt x="3659078" y="874112"/>
                    <a:pt x="3652581" y="860320"/>
                    <a:pt x="3653923" y="942715"/>
                  </a:cubicBezTo>
                  <a:close/>
                  <a:moveTo>
                    <a:pt x="3344898" y="422364"/>
                  </a:moveTo>
                  <a:cubicBezTo>
                    <a:pt x="3356151" y="422364"/>
                    <a:pt x="3625085" y="422529"/>
                    <a:pt x="3642458" y="422553"/>
                  </a:cubicBezTo>
                  <a:cubicBezTo>
                    <a:pt x="3643918" y="483201"/>
                    <a:pt x="3638150" y="245078"/>
                    <a:pt x="3652157" y="852248"/>
                  </a:cubicBezTo>
                  <a:cubicBezTo>
                    <a:pt x="3495067" y="852695"/>
                    <a:pt x="3429999" y="849259"/>
                    <a:pt x="3277665" y="850648"/>
                  </a:cubicBezTo>
                  <a:cubicBezTo>
                    <a:pt x="3271780" y="344747"/>
                    <a:pt x="3244425" y="422364"/>
                    <a:pt x="3344898" y="422364"/>
                  </a:cubicBezTo>
                  <a:close/>
                  <a:moveTo>
                    <a:pt x="3266789" y="1322399"/>
                  </a:moveTo>
                  <a:cubicBezTo>
                    <a:pt x="3268201" y="1472009"/>
                    <a:pt x="3264152" y="1439084"/>
                    <a:pt x="3271403" y="1749294"/>
                  </a:cubicBezTo>
                  <a:cubicBezTo>
                    <a:pt x="2836622" y="1752024"/>
                    <a:pt x="2945782" y="1751318"/>
                    <a:pt x="2900512" y="1751742"/>
                  </a:cubicBezTo>
                  <a:cubicBezTo>
                    <a:pt x="2899123" y="1574714"/>
                    <a:pt x="2896134" y="1455041"/>
                    <a:pt x="2893897" y="1321246"/>
                  </a:cubicBezTo>
                  <a:cubicBezTo>
                    <a:pt x="3076365" y="1324706"/>
                    <a:pt x="3122576" y="1323035"/>
                    <a:pt x="3266789" y="1322399"/>
                  </a:cubicBezTo>
                  <a:close/>
                  <a:moveTo>
                    <a:pt x="3259679" y="942762"/>
                  </a:moveTo>
                  <a:cubicBezTo>
                    <a:pt x="3266247" y="1362291"/>
                    <a:pt x="3287552" y="1300230"/>
                    <a:pt x="3203628" y="1300912"/>
                  </a:cubicBezTo>
                  <a:cubicBezTo>
                    <a:pt x="2843919" y="1303831"/>
                    <a:pt x="2893685" y="1307761"/>
                    <a:pt x="2892979" y="1263586"/>
                  </a:cubicBezTo>
                  <a:cubicBezTo>
                    <a:pt x="2886858" y="882513"/>
                    <a:pt x="2887282" y="906542"/>
                    <a:pt x="2886599" y="873406"/>
                  </a:cubicBezTo>
                  <a:cubicBezTo>
                    <a:pt x="3324559" y="879736"/>
                    <a:pt x="3258102" y="841634"/>
                    <a:pt x="3259679" y="942762"/>
                  </a:cubicBezTo>
                  <a:close/>
                  <a:moveTo>
                    <a:pt x="2921440" y="424506"/>
                  </a:moveTo>
                  <a:cubicBezTo>
                    <a:pt x="3303631" y="421164"/>
                    <a:pt x="3250734" y="412127"/>
                    <a:pt x="3252146" y="461197"/>
                  </a:cubicBezTo>
                  <a:cubicBezTo>
                    <a:pt x="3265376" y="913179"/>
                    <a:pt x="3267213" y="850483"/>
                    <a:pt x="3203557" y="851848"/>
                  </a:cubicBezTo>
                  <a:cubicBezTo>
                    <a:pt x="3107486" y="853919"/>
                    <a:pt x="3016664" y="853801"/>
                    <a:pt x="2921487" y="852130"/>
                  </a:cubicBezTo>
                  <a:cubicBezTo>
                    <a:pt x="2876830" y="851354"/>
                    <a:pt x="2886694" y="865616"/>
                    <a:pt x="2884410" y="781644"/>
                  </a:cubicBezTo>
                  <a:cubicBezTo>
                    <a:pt x="2873205" y="369341"/>
                    <a:pt x="2867978" y="425000"/>
                    <a:pt x="2921440" y="424506"/>
                  </a:cubicBezTo>
                  <a:close/>
                  <a:moveTo>
                    <a:pt x="2881161" y="1744493"/>
                  </a:moveTo>
                  <a:cubicBezTo>
                    <a:pt x="2881279" y="1757743"/>
                    <a:pt x="2910588" y="1750683"/>
                    <a:pt x="2507493" y="1750447"/>
                  </a:cubicBezTo>
                  <a:cubicBezTo>
                    <a:pt x="2507116" y="1672666"/>
                    <a:pt x="2502502" y="1323341"/>
                    <a:pt x="2502455" y="1320658"/>
                  </a:cubicBezTo>
                  <a:cubicBezTo>
                    <a:pt x="2699871" y="1320658"/>
                    <a:pt x="2791705" y="1319693"/>
                    <a:pt x="2874617" y="1320964"/>
                  </a:cubicBezTo>
                  <a:cubicBezTo>
                    <a:pt x="2876971" y="1462313"/>
                    <a:pt x="2879984" y="1582763"/>
                    <a:pt x="2881161" y="1744493"/>
                  </a:cubicBezTo>
                  <a:close/>
                  <a:moveTo>
                    <a:pt x="2874264" y="1299077"/>
                  </a:moveTo>
                  <a:cubicBezTo>
                    <a:pt x="2449276" y="1292628"/>
                    <a:pt x="2502502" y="1320070"/>
                    <a:pt x="2501608" y="1263539"/>
                  </a:cubicBezTo>
                  <a:cubicBezTo>
                    <a:pt x="2496240" y="923346"/>
                    <a:pt x="2496146" y="913532"/>
                    <a:pt x="2495205" y="870370"/>
                  </a:cubicBezTo>
                  <a:cubicBezTo>
                    <a:pt x="2497841" y="870370"/>
                    <a:pt x="2865483" y="873147"/>
                    <a:pt x="2867319" y="873170"/>
                  </a:cubicBezTo>
                  <a:cubicBezTo>
                    <a:pt x="2868284" y="920263"/>
                    <a:pt x="2868402" y="934101"/>
                    <a:pt x="2874264" y="1299077"/>
                  </a:cubicBezTo>
                  <a:close/>
                  <a:moveTo>
                    <a:pt x="2497794" y="425471"/>
                  </a:moveTo>
                  <a:cubicBezTo>
                    <a:pt x="2916073" y="425471"/>
                    <a:pt x="2859339" y="411115"/>
                    <a:pt x="2859763" y="460938"/>
                  </a:cubicBezTo>
                  <a:cubicBezTo>
                    <a:pt x="2863105" y="920993"/>
                    <a:pt x="2896699" y="850907"/>
                    <a:pt x="2780193" y="850907"/>
                  </a:cubicBezTo>
                  <a:cubicBezTo>
                    <a:pt x="2641701" y="850907"/>
                    <a:pt x="2638146" y="848530"/>
                    <a:pt x="2497770" y="848530"/>
                  </a:cubicBezTo>
                  <a:cubicBezTo>
                    <a:pt x="2493509" y="848506"/>
                    <a:pt x="2475430" y="425471"/>
                    <a:pt x="2497794" y="425471"/>
                  </a:cubicBezTo>
                  <a:close/>
                  <a:moveTo>
                    <a:pt x="2488142" y="1745434"/>
                  </a:moveTo>
                  <a:cubicBezTo>
                    <a:pt x="2488189" y="1752919"/>
                    <a:pt x="2188181" y="1752377"/>
                    <a:pt x="2116239" y="1751389"/>
                  </a:cubicBezTo>
                  <a:cubicBezTo>
                    <a:pt x="2108918" y="1331178"/>
                    <a:pt x="2110119" y="1444709"/>
                    <a:pt x="2107812" y="1322564"/>
                  </a:cubicBezTo>
                  <a:cubicBezTo>
                    <a:pt x="2281781" y="1325271"/>
                    <a:pt x="2344023" y="1320846"/>
                    <a:pt x="2483199" y="1320658"/>
                  </a:cubicBezTo>
                  <a:cubicBezTo>
                    <a:pt x="2483199" y="1322352"/>
                    <a:pt x="2487907" y="1685986"/>
                    <a:pt x="2488142" y="1745434"/>
                  </a:cubicBezTo>
                  <a:close/>
                  <a:moveTo>
                    <a:pt x="2482869" y="1298794"/>
                  </a:moveTo>
                  <a:cubicBezTo>
                    <a:pt x="2053337" y="1299430"/>
                    <a:pt x="2107647" y="1318493"/>
                    <a:pt x="2106799" y="1263586"/>
                  </a:cubicBezTo>
                  <a:cubicBezTo>
                    <a:pt x="2104704" y="1128827"/>
                    <a:pt x="2104633" y="1100421"/>
                    <a:pt x="2102138" y="942386"/>
                  </a:cubicBezTo>
                  <a:cubicBezTo>
                    <a:pt x="2100726" y="849377"/>
                    <a:pt x="2035540" y="870534"/>
                    <a:pt x="2475924" y="870370"/>
                  </a:cubicBezTo>
                  <a:cubicBezTo>
                    <a:pt x="2477101" y="923770"/>
                    <a:pt x="2482845" y="1297029"/>
                    <a:pt x="2482869" y="1298794"/>
                  </a:cubicBezTo>
                  <a:close/>
                  <a:moveTo>
                    <a:pt x="2468156" y="425400"/>
                  </a:moveTo>
                  <a:cubicBezTo>
                    <a:pt x="2469521" y="713676"/>
                    <a:pt x="2472605" y="737258"/>
                    <a:pt x="2475383" y="848530"/>
                  </a:cubicBezTo>
                  <a:cubicBezTo>
                    <a:pt x="2204966" y="848647"/>
                    <a:pt x="2151480" y="848906"/>
                    <a:pt x="2100702" y="850153"/>
                  </a:cubicBezTo>
                  <a:cubicBezTo>
                    <a:pt x="2095546" y="512808"/>
                    <a:pt x="2096771" y="581788"/>
                    <a:pt x="2093122" y="422600"/>
                  </a:cubicBezTo>
                  <a:cubicBezTo>
                    <a:pt x="2276460" y="417657"/>
                    <a:pt x="2348237" y="424788"/>
                    <a:pt x="2468156" y="425400"/>
                  </a:cubicBezTo>
                  <a:close/>
                  <a:moveTo>
                    <a:pt x="2090862" y="1424563"/>
                  </a:moveTo>
                  <a:cubicBezTo>
                    <a:pt x="2100726" y="1802294"/>
                    <a:pt x="2104445" y="1751224"/>
                    <a:pt x="2074477" y="1750706"/>
                  </a:cubicBezTo>
                  <a:cubicBezTo>
                    <a:pt x="1724444" y="1744140"/>
                    <a:pt x="1723455" y="1756449"/>
                    <a:pt x="1723267" y="1745246"/>
                  </a:cubicBezTo>
                  <a:cubicBezTo>
                    <a:pt x="1714933" y="1246335"/>
                    <a:pt x="1686260" y="1321340"/>
                    <a:pt x="1792054" y="1320917"/>
                  </a:cubicBezTo>
                  <a:cubicBezTo>
                    <a:pt x="1921695" y="1320399"/>
                    <a:pt x="1982408" y="1320234"/>
                    <a:pt x="2074124" y="1321952"/>
                  </a:cubicBezTo>
                  <a:cubicBezTo>
                    <a:pt x="2093569" y="1322329"/>
                    <a:pt x="2087778" y="1306231"/>
                    <a:pt x="2090862" y="1424563"/>
                  </a:cubicBezTo>
                  <a:close/>
                  <a:moveTo>
                    <a:pt x="2082858" y="942762"/>
                  </a:moveTo>
                  <a:cubicBezTo>
                    <a:pt x="2089120" y="1343133"/>
                    <a:pt x="2093051" y="1300418"/>
                    <a:pt x="2074477" y="1300065"/>
                  </a:cubicBezTo>
                  <a:cubicBezTo>
                    <a:pt x="1662507" y="1292322"/>
                    <a:pt x="1713709" y="1319693"/>
                    <a:pt x="1712838" y="1263633"/>
                  </a:cubicBezTo>
                  <a:cubicBezTo>
                    <a:pt x="1710343" y="1104351"/>
                    <a:pt x="1714157" y="1104822"/>
                    <a:pt x="1711614" y="942339"/>
                  </a:cubicBezTo>
                  <a:cubicBezTo>
                    <a:pt x="1710013" y="841022"/>
                    <a:pt x="1653538" y="884255"/>
                    <a:pt x="2074548" y="872747"/>
                  </a:cubicBezTo>
                  <a:cubicBezTo>
                    <a:pt x="2084741" y="872464"/>
                    <a:pt x="2081634" y="862015"/>
                    <a:pt x="2082858" y="942762"/>
                  </a:cubicBezTo>
                  <a:close/>
                  <a:moveTo>
                    <a:pt x="2073842" y="423141"/>
                  </a:moveTo>
                  <a:cubicBezTo>
                    <a:pt x="2084600" y="898258"/>
                    <a:pt x="2083658" y="850601"/>
                    <a:pt x="2074054" y="850836"/>
                  </a:cubicBezTo>
                  <a:cubicBezTo>
                    <a:pt x="1981160" y="853519"/>
                    <a:pt x="1964870" y="852554"/>
                    <a:pt x="1791984" y="853025"/>
                  </a:cubicBezTo>
                  <a:cubicBezTo>
                    <a:pt x="1683577" y="853307"/>
                    <a:pt x="1714157" y="924452"/>
                    <a:pt x="1702080" y="460490"/>
                  </a:cubicBezTo>
                  <a:cubicBezTo>
                    <a:pt x="1700456" y="396170"/>
                    <a:pt x="1656222" y="435120"/>
                    <a:pt x="2073842" y="423141"/>
                  </a:cubicBezTo>
                  <a:close/>
                  <a:moveTo>
                    <a:pt x="1704010" y="1745670"/>
                  </a:moveTo>
                  <a:cubicBezTo>
                    <a:pt x="1704152" y="1754472"/>
                    <a:pt x="1330248" y="1748165"/>
                    <a:pt x="1330130" y="1744964"/>
                  </a:cubicBezTo>
                  <a:cubicBezTo>
                    <a:pt x="1312262" y="1250360"/>
                    <a:pt x="1318265" y="1320117"/>
                    <a:pt x="1368549" y="1320117"/>
                  </a:cubicBezTo>
                  <a:cubicBezTo>
                    <a:pt x="1503275" y="1320117"/>
                    <a:pt x="1506924" y="1321199"/>
                    <a:pt x="1650878" y="1321199"/>
                  </a:cubicBezTo>
                  <a:cubicBezTo>
                    <a:pt x="1707871" y="1321199"/>
                    <a:pt x="1695253" y="1252455"/>
                    <a:pt x="1704010" y="1745670"/>
                  </a:cubicBezTo>
                  <a:close/>
                  <a:moveTo>
                    <a:pt x="1692357" y="942715"/>
                  </a:moveTo>
                  <a:cubicBezTo>
                    <a:pt x="1698878" y="1357819"/>
                    <a:pt x="1704010" y="1299359"/>
                    <a:pt x="1650878" y="1299359"/>
                  </a:cubicBezTo>
                  <a:cubicBezTo>
                    <a:pt x="1271513" y="1299359"/>
                    <a:pt x="1323327" y="1307902"/>
                    <a:pt x="1322644" y="1263586"/>
                  </a:cubicBezTo>
                  <a:cubicBezTo>
                    <a:pt x="1315511" y="808285"/>
                    <a:pt x="1296419" y="873500"/>
                    <a:pt x="1368549" y="873500"/>
                  </a:cubicBezTo>
                  <a:cubicBezTo>
                    <a:pt x="1753541" y="873500"/>
                    <a:pt x="1691063" y="859591"/>
                    <a:pt x="1692357" y="942715"/>
                  </a:cubicBezTo>
                  <a:close/>
                  <a:moveTo>
                    <a:pt x="1368549" y="423423"/>
                  </a:moveTo>
                  <a:cubicBezTo>
                    <a:pt x="1657281" y="423494"/>
                    <a:pt x="1658058" y="423494"/>
                    <a:pt x="1681858" y="423541"/>
                  </a:cubicBezTo>
                  <a:cubicBezTo>
                    <a:pt x="1684118" y="517421"/>
                    <a:pt x="1690733" y="851401"/>
                    <a:pt x="1690780" y="853260"/>
                  </a:cubicBezTo>
                  <a:cubicBezTo>
                    <a:pt x="1569214" y="853378"/>
                    <a:pt x="1679669" y="853378"/>
                    <a:pt x="1314546" y="851542"/>
                  </a:cubicBezTo>
                  <a:cubicBezTo>
                    <a:pt x="1306565" y="345783"/>
                    <a:pt x="1290652" y="423423"/>
                    <a:pt x="1368549" y="423423"/>
                  </a:cubicBezTo>
                  <a:close/>
                  <a:moveTo>
                    <a:pt x="1304988" y="1424375"/>
                  </a:moveTo>
                  <a:cubicBezTo>
                    <a:pt x="1305553" y="1533552"/>
                    <a:pt x="1306918" y="1638023"/>
                    <a:pt x="1310803" y="1745811"/>
                  </a:cubicBezTo>
                  <a:cubicBezTo>
                    <a:pt x="1310897" y="1748329"/>
                    <a:pt x="937935" y="1763038"/>
                    <a:pt x="937935" y="1745905"/>
                  </a:cubicBezTo>
                  <a:cubicBezTo>
                    <a:pt x="937935" y="1285285"/>
                    <a:pt x="916112" y="1322046"/>
                    <a:pt x="945091" y="1322235"/>
                  </a:cubicBezTo>
                  <a:cubicBezTo>
                    <a:pt x="1376388" y="1325176"/>
                    <a:pt x="1304258" y="1283920"/>
                    <a:pt x="1304988" y="1424375"/>
                  </a:cubicBezTo>
                  <a:close/>
                  <a:moveTo>
                    <a:pt x="1296702" y="942809"/>
                  </a:moveTo>
                  <a:cubicBezTo>
                    <a:pt x="1303270" y="1363985"/>
                    <a:pt x="1327799" y="1297641"/>
                    <a:pt x="1227279" y="1299547"/>
                  </a:cubicBezTo>
                  <a:cubicBezTo>
                    <a:pt x="876092" y="1305690"/>
                    <a:pt x="929931" y="1308020"/>
                    <a:pt x="929248" y="1263633"/>
                  </a:cubicBezTo>
                  <a:cubicBezTo>
                    <a:pt x="922374" y="824477"/>
                    <a:pt x="918443" y="873029"/>
                    <a:pt x="945303" y="872605"/>
                  </a:cubicBezTo>
                  <a:cubicBezTo>
                    <a:pt x="1367537" y="865780"/>
                    <a:pt x="1295430" y="862297"/>
                    <a:pt x="1296702" y="942809"/>
                  </a:cubicBezTo>
                  <a:close/>
                  <a:moveTo>
                    <a:pt x="945209" y="422435"/>
                  </a:moveTo>
                  <a:cubicBezTo>
                    <a:pt x="1342348" y="420034"/>
                    <a:pt x="1287991" y="411279"/>
                    <a:pt x="1288956" y="464444"/>
                  </a:cubicBezTo>
                  <a:cubicBezTo>
                    <a:pt x="1290957" y="573645"/>
                    <a:pt x="1292135" y="653286"/>
                    <a:pt x="1295266" y="851401"/>
                  </a:cubicBezTo>
                  <a:cubicBezTo>
                    <a:pt x="1205197" y="850718"/>
                    <a:pt x="1133161" y="847894"/>
                    <a:pt x="924399" y="851071"/>
                  </a:cubicBezTo>
                  <a:cubicBezTo>
                    <a:pt x="918560" y="363740"/>
                    <a:pt x="902623" y="422670"/>
                    <a:pt x="945209" y="422435"/>
                  </a:cubicBezTo>
                  <a:close/>
                  <a:moveTo>
                    <a:pt x="918654" y="1745905"/>
                  </a:moveTo>
                  <a:cubicBezTo>
                    <a:pt x="918654" y="1756566"/>
                    <a:pt x="951188" y="1752001"/>
                    <a:pt x="545739" y="1751624"/>
                  </a:cubicBezTo>
                  <a:cubicBezTo>
                    <a:pt x="546304" y="1558028"/>
                    <a:pt x="541078" y="1432236"/>
                    <a:pt x="538959" y="1322446"/>
                  </a:cubicBezTo>
                  <a:cubicBezTo>
                    <a:pt x="656453" y="1322399"/>
                    <a:pt x="768321" y="1321246"/>
                    <a:pt x="911027" y="1322046"/>
                  </a:cubicBezTo>
                  <a:cubicBezTo>
                    <a:pt x="913287" y="1435483"/>
                    <a:pt x="918654" y="1540730"/>
                    <a:pt x="918654" y="1745905"/>
                  </a:cubicBezTo>
                  <a:close/>
                  <a:moveTo>
                    <a:pt x="909968" y="1264010"/>
                  </a:moveTo>
                  <a:cubicBezTo>
                    <a:pt x="910721" y="1311503"/>
                    <a:pt x="971646" y="1300371"/>
                    <a:pt x="538512" y="1300583"/>
                  </a:cubicBezTo>
                  <a:cubicBezTo>
                    <a:pt x="533828" y="1036030"/>
                    <a:pt x="532062" y="1004823"/>
                    <a:pt x="530696" y="873570"/>
                  </a:cubicBezTo>
                  <a:cubicBezTo>
                    <a:pt x="796876" y="873759"/>
                    <a:pt x="840733" y="874017"/>
                    <a:pt x="905377" y="873194"/>
                  </a:cubicBezTo>
                  <a:cubicBezTo>
                    <a:pt x="908673" y="1118472"/>
                    <a:pt x="908273" y="1155374"/>
                    <a:pt x="909968" y="1264010"/>
                  </a:cubicBezTo>
                  <a:close/>
                  <a:moveTo>
                    <a:pt x="896879" y="422670"/>
                  </a:moveTo>
                  <a:cubicBezTo>
                    <a:pt x="903753" y="638530"/>
                    <a:pt x="901634" y="573057"/>
                    <a:pt x="905095" y="851354"/>
                  </a:cubicBezTo>
                  <a:cubicBezTo>
                    <a:pt x="847725" y="852060"/>
                    <a:pt x="826091" y="851918"/>
                    <a:pt x="530508" y="851730"/>
                  </a:cubicBezTo>
                  <a:cubicBezTo>
                    <a:pt x="529425" y="717465"/>
                    <a:pt x="531756" y="753191"/>
                    <a:pt x="525023" y="425000"/>
                  </a:cubicBezTo>
                  <a:cubicBezTo>
                    <a:pt x="645365" y="424930"/>
                    <a:pt x="548964" y="424082"/>
                    <a:pt x="896879" y="422670"/>
                  </a:cubicBezTo>
                  <a:close/>
                  <a:moveTo>
                    <a:pt x="239610" y="422882"/>
                  </a:moveTo>
                  <a:cubicBezTo>
                    <a:pt x="378032" y="422882"/>
                    <a:pt x="377232" y="424812"/>
                    <a:pt x="505719" y="424953"/>
                  </a:cubicBezTo>
                  <a:cubicBezTo>
                    <a:pt x="512640" y="764017"/>
                    <a:pt x="510122" y="721113"/>
                    <a:pt x="511228" y="851683"/>
                  </a:cubicBezTo>
                  <a:cubicBezTo>
                    <a:pt x="246037" y="851495"/>
                    <a:pt x="204252" y="851330"/>
                    <a:pt x="139254" y="851824"/>
                  </a:cubicBezTo>
                  <a:cubicBezTo>
                    <a:pt x="134099" y="334298"/>
                    <a:pt x="97634" y="422882"/>
                    <a:pt x="239610" y="422882"/>
                  </a:cubicBezTo>
                  <a:close/>
                  <a:moveTo>
                    <a:pt x="239610" y="873359"/>
                  </a:moveTo>
                  <a:cubicBezTo>
                    <a:pt x="563372" y="873570"/>
                    <a:pt x="510898" y="850436"/>
                    <a:pt x="512334" y="942809"/>
                  </a:cubicBezTo>
                  <a:cubicBezTo>
                    <a:pt x="514877" y="1106210"/>
                    <a:pt x="516101" y="1103457"/>
                    <a:pt x="518620" y="1263963"/>
                  </a:cubicBezTo>
                  <a:cubicBezTo>
                    <a:pt x="519444" y="1316610"/>
                    <a:pt x="577802" y="1300136"/>
                    <a:pt x="145187" y="1299924"/>
                  </a:cubicBezTo>
                  <a:cubicBezTo>
                    <a:pt x="136571" y="794800"/>
                    <a:pt x="111994" y="873359"/>
                    <a:pt x="239610" y="873359"/>
                  </a:cubicBezTo>
                  <a:close/>
                  <a:moveTo>
                    <a:pt x="152343" y="1744776"/>
                  </a:moveTo>
                  <a:cubicBezTo>
                    <a:pt x="150766" y="1242805"/>
                    <a:pt x="108486" y="1321764"/>
                    <a:pt x="239610" y="1321835"/>
                  </a:cubicBezTo>
                  <a:cubicBezTo>
                    <a:pt x="362283" y="1321835"/>
                    <a:pt x="382034" y="1322446"/>
                    <a:pt x="519632" y="1322446"/>
                  </a:cubicBezTo>
                  <a:cubicBezTo>
                    <a:pt x="522104" y="1452240"/>
                    <a:pt x="526977" y="1552239"/>
                    <a:pt x="526388" y="1751624"/>
                  </a:cubicBezTo>
                  <a:cubicBezTo>
                    <a:pt x="524034" y="1751624"/>
                    <a:pt x="152367" y="1751624"/>
                    <a:pt x="152343" y="1744776"/>
                  </a:cubicBezTo>
                  <a:close/>
                  <a:moveTo>
                    <a:pt x="156628" y="2066306"/>
                  </a:moveTo>
                  <a:cubicBezTo>
                    <a:pt x="154980" y="1978733"/>
                    <a:pt x="152838" y="1859930"/>
                    <a:pt x="152461" y="1772146"/>
                  </a:cubicBezTo>
                  <a:cubicBezTo>
                    <a:pt x="367180" y="1771276"/>
                    <a:pt x="348771" y="1773464"/>
                    <a:pt x="526365" y="1773464"/>
                  </a:cubicBezTo>
                  <a:cubicBezTo>
                    <a:pt x="525800" y="2223541"/>
                    <a:pt x="543715" y="2198782"/>
                    <a:pt x="521774" y="2198782"/>
                  </a:cubicBezTo>
                  <a:cubicBezTo>
                    <a:pt x="82544" y="2198782"/>
                    <a:pt x="159735" y="2233284"/>
                    <a:pt x="156628" y="2066306"/>
                  </a:cubicBezTo>
                  <a:close/>
                  <a:moveTo>
                    <a:pt x="159382" y="2226859"/>
                  </a:moveTo>
                  <a:cubicBezTo>
                    <a:pt x="159241" y="2218363"/>
                    <a:pt x="532721" y="2217916"/>
                    <a:pt x="532862" y="2227236"/>
                  </a:cubicBezTo>
                  <a:cubicBezTo>
                    <a:pt x="540254" y="2698658"/>
                    <a:pt x="554614" y="2647611"/>
                    <a:pt x="521751" y="2647611"/>
                  </a:cubicBezTo>
                  <a:cubicBezTo>
                    <a:pt x="263552" y="2647564"/>
                    <a:pt x="217694" y="2647400"/>
                    <a:pt x="167104" y="2647870"/>
                  </a:cubicBezTo>
                  <a:cubicBezTo>
                    <a:pt x="165809" y="2596306"/>
                    <a:pt x="159594" y="2240180"/>
                    <a:pt x="159382" y="2226859"/>
                  </a:cubicBezTo>
                  <a:close/>
                  <a:moveTo>
                    <a:pt x="174919" y="3029437"/>
                  </a:moveTo>
                  <a:cubicBezTo>
                    <a:pt x="169599" y="2604072"/>
                    <a:pt x="146152" y="2669428"/>
                    <a:pt x="239610" y="2669428"/>
                  </a:cubicBezTo>
                  <a:cubicBezTo>
                    <a:pt x="259173" y="2669428"/>
                    <a:pt x="525470" y="2669475"/>
                    <a:pt x="542090" y="2669499"/>
                  </a:cubicBezTo>
                  <a:cubicBezTo>
                    <a:pt x="543432" y="2782418"/>
                    <a:pt x="542538" y="2726758"/>
                    <a:pt x="548117" y="3100771"/>
                  </a:cubicBezTo>
                  <a:cubicBezTo>
                    <a:pt x="107097" y="3101100"/>
                    <a:pt x="176002" y="3114868"/>
                    <a:pt x="174919" y="3029437"/>
                  </a:cubicBezTo>
                  <a:close/>
                  <a:moveTo>
                    <a:pt x="182264" y="3511003"/>
                  </a:moveTo>
                  <a:cubicBezTo>
                    <a:pt x="177815" y="3231553"/>
                    <a:pt x="176920" y="3177964"/>
                    <a:pt x="176120" y="3120046"/>
                  </a:cubicBezTo>
                  <a:cubicBezTo>
                    <a:pt x="323440" y="3118492"/>
                    <a:pt x="380104" y="3122752"/>
                    <a:pt x="548470" y="3122635"/>
                  </a:cubicBezTo>
                  <a:cubicBezTo>
                    <a:pt x="552637" y="3395754"/>
                    <a:pt x="548894" y="3364523"/>
                    <a:pt x="552613" y="3551389"/>
                  </a:cubicBezTo>
                  <a:cubicBezTo>
                    <a:pt x="118656" y="3552801"/>
                    <a:pt x="182947" y="3555130"/>
                    <a:pt x="182264" y="3511003"/>
                  </a:cubicBezTo>
                  <a:close/>
                  <a:moveTo>
                    <a:pt x="188973" y="3992663"/>
                  </a:moveTo>
                  <a:cubicBezTo>
                    <a:pt x="178239" y="3501072"/>
                    <a:pt x="167057" y="3570334"/>
                    <a:pt x="239634" y="3570334"/>
                  </a:cubicBezTo>
                  <a:cubicBezTo>
                    <a:pt x="378480" y="3570334"/>
                    <a:pt x="381069" y="3573276"/>
                    <a:pt x="521798" y="3573276"/>
                  </a:cubicBezTo>
                  <a:cubicBezTo>
                    <a:pt x="558451" y="3573276"/>
                    <a:pt x="557722" y="3505049"/>
                    <a:pt x="562359" y="3991863"/>
                  </a:cubicBezTo>
                  <a:cubicBezTo>
                    <a:pt x="562454" y="4002571"/>
                    <a:pt x="569751" y="3999794"/>
                    <a:pt x="521798" y="3999794"/>
                  </a:cubicBezTo>
                  <a:cubicBezTo>
                    <a:pt x="149824" y="3999794"/>
                    <a:pt x="189162" y="4001018"/>
                    <a:pt x="188973" y="3992663"/>
                  </a:cubicBezTo>
                  <a:close/>
                  <a:moveTo>
                    <a:pt x="189609" y="4020999"/>
                  </a:moveTo>
                  <a:cubicBezTo>
                    <a:pt x="247379" y="4020952"/>
                    <a:pt x="560853" y="4021705"/>
                    <a:pt x="562618" y="4021705"/>
                  </a:cubicBezTo>
                  <a:cubicBezTo>
                    <a:pt x="567609" y="4517391"/>
                    <a:pt x="591338" y="4449918"/>
                    <a:pt x="521774" y="4449918"/>
                  </a:cubicBezTo>
                  <a:cubicBezTo>
                    <a:pt x="241140" y="4449870"/>
                    <a:pt x="225556" y="4449894"/>
                    <a:pt x="194011" y="4449823"/>
                  </a:cubicBezTo>
                  <a:cubicBezTo>
                    <a:pt x="191798" y="4289741"/>
                    <a:pt x="195353" y="4283480"/>
                    <a:pt x="189609" y="4020999"/>
                  </a:cubicBezTo>
                  <a:close/>
                  <a:moveTo>
                    <a:pt x="203804" y="4900229"/>
                  </a:moveTo>
                  <a:cubicBezTo>
                    <a:pt x="195282" y="4481948"/>
                    <a:pt x="196059" y="4594867"/>
                    <a:pt x="194317" y="4471663"/>
                  </a:cubicBezTo>
                  <a:cubicBezTo>
                    <a:pt x="598777" y="4472699"/>
                    <a:pt x="569869" y="4469357"/>
                    <a:pt x="569940" y="4474793"/>
                  </a:cubicBezTo>
                  <a:cubicBezTo>
                    <a:pt x="577543" y="4961301"/>
                    <a:pt x="598377" y="4897499"/>
                    <a:pt x="521751" y="4897499"/>
                  </a:cubicBezTo>
                  <a:cubicBezTo>
                    <a:pt x="368475" y="4897523"/>
                    <a:pt x="366874" y="4900982"/>
                    <a:pt x="203804" y="4900229"/>
                  </a:cubicBezTo>
                  <a:close/>
                  <a:moveTo>
                    <a:pt x="204275" y="4922093"/>
                  </a:moveTo>
                  <a:cubicBezTo>
                    <a:pt x="332833" y="4922658"/>
                    <a:pt x="351760" y="4919975"/>
                    <a:pt x="576908" y="4919292"/>
                  </a:cubicBezTo>
                  <a:cubicBezTo>
                    <a:pt x="584912" y="5429852"/>
                    <a:pt x="603580" y="5347599"/>
                    <a:pt x="521774" y="5347599"/>
                  </a:cubicBezTo>
                  <a:cubicBezTo>
                    <a:pt x="380645" y="5347599"/>
                    <a:pt x="380504" y="5350259"/>
                    <a:pt x="239610" y="5350259"/>
                  </a:cubicBezTo>
                  <a:cubicBezTo>
                    <a:pt x="197071" y="5350259"/>
                    <a:pt x="214539" y="5405235"/>
                    <a:pt x="204275" y="4922093"/>
                  </a:cubicBezTo>
                  <a:close/>
                  <a:moveTo>
                    <a:pt x="214021" y="5759243"/>
                  </a:moveTo>
                  <a:cubicBezTo>
                    <a:pt x="207006" y="5309708"/>
                    <a:pt x="206935" y="5372099"/>
                    <a:pt x="239610" y="5372099"/>
                  </a:cubicBezTo>
                  <a:cubicBezTo>
                    <a:pt x="643011" y="5372099"/>
                    <a:pt x="584559" y="5343363"/>
                    <a:pt x="586089" y="5438372"/>
                  </a:cubicBezTo>
                  <a:cubicBezTo>
                    <a:pt x="588537" y="5595089"/>
                    <a:pt x="585547" y="5599278"/>
                    <a:pt x="588066" y="5759573"/>
                  </a:cubicBezTo>
                  <a:cubicBezTo>
                    <a:pt x="588796" y="5805630"/>
                    <a:pt x="601979" y="5795863"/>
                    <a:pt x="521798" y="5795863"/>
                  </a:cubicBezTo>
                  <a:cubicBezTo>
                    <a:pt x="165197" y="5795863"/>
                    <a:pt x="214798" y="5809702"/>
                    <a:pt x="214021" y="5759243"/>
                  </a:cubicBezTo>
                  <a:close/>
                  <a:moveTo>
                    <a:pt x="222567" y="6240997"/>
                  </a:moveTo>
                  <a:cubicBezTo>
                    <a:pt x="210796" y="5750512"/>
                    <a:pt x="207265" y="5818292"/>
                    <a:pt x="239610" y="5818292"/>
                  </a:cubicBezTo>
                  <a:cubicBezTo>
                    <a:pt x="661303" y="5818292"/>
                    <a:pt x="588631" y="5790474"/>
                    <a:pt x="590279" y="5920173"/>
                  </a:cubicBezTo>
                  <a:cubicBezTo>
                    <a:pt x="591574" y="6023043"/>
                    <a:pt x="593175" y="6139233"/>
                    <a:pt x="595858" y="6241609"/>
                  </a:cubicBezTo>
                  <a:cubicBezTo>
                    <a:pt x="596023" y="6248199"/>
                    <a:pt x="607111" y="6246269"/>
                    <a:pt x="521798" y="6246269"/>
                  </a:cubicBezTo>
                  <a:cubicBezTo>
                    <a:pt x="197966" y="6246269"/>
                    <a:pt x="222990" y="6259331"/>
                    <a:pt x="222567" y="6240997"/>
                  </a:cubicBezTo>
                  <a:close/>
                  <a:moveTo>
                    <a:pt x="231677" y="6698299"/>
                  </a:moveTo>
                  <a:cubicBezTo>
                    <a:pt x="223838" y="6222428"/>
                    <a:pt x="214280" y="6272016"/>
                    <a:pt x="239610" y="6272016"/>
                  </a:cubicBezTo>
                  <a:cubicBezTo>
                    <a:pt x="667518" y="6272016"/>
                    <a:pt x="596329" y="6222122"/>
                    <a:pt x="599154" y="6402021"/>
                  </a:cubicBezTo>
                  <a:cubicBezTo>
                    <a:pt x="601649" y="6561680"/>
                    <a:pt x="603415" y="6559068"/>
                    <a:pt x="605816" y="6698628"/>
                  </a:cubicBezTo>
                  <a:cubicBezTo>
                    <a:pt x="560099" y="6698440"/>
                    <a:pt x="253688" y="6698299"/>
                    <a:pt x="231677" y="6698299"/>
                  </a:cubicBezTo>
                  <a:close/>
                  <a:moveTo>
                    <a:pt x="239610" y="6720139"/>
                  </a:moveTo>
                  <a:cubicBezTo>
                    <a:pt x="571258" y="6720351"/>
                    <a:pt x="566691" y="6720327"/>
                    <a:pt x="606193" y="6720515"/>
                  </a:cubicBezTo>
                  <a:cubicBezTo>
                    <a:pt x="609442" y="6947436"/>
                    <a:pt x="608406" y="6937175"/>
                    <a:pt x="612102" y="7146233"/>
                  </a:cubicBezTo>
                  <a:cubicBezTo>
                    <a:pt x="517796" y="7145127"/>
                    <a:pt x="380951" y="7146351"/>
                    <a:pt x="239328" y="7146351"/>
                  </a:cubicBezTo>
                  <a:cubicBezTo>
                    <a:pt x="237162" y="6687026"/>
                    <a:pt x="222402" y="6720139"/>
                    <a:pt x="239610" y="6720139"/>
                  </a:cubicBezTo>
                  <a:close/>
                  <a:moveTo>
                    <a:pt x="239610" y="7168168"/>
                  </a:moveTo>
                  <a:cubicBezTo>
                    <a:pt x="670625" y="7168168"/>
                    <a:pt x="612219" y="7153553"/>
                    <a:pt x="613185" y="7205305"/>
                  </a:cubicBezTo>
                  <a:cubicBezTo>
                    <a:pt x="622013" y="7673927"/>
                    <a:pt x="638868" y="7597534"/>
                    <a:pt x="521774" y="7597534"/>
                  </a:cubicBezTo>
                  <a:cubicBezTo>
                    <a:pt x="385942" y="7597534"/>
                    <a:pt x="381658" y="7594733"/>
                    <a:pt x="246061" y="7594639"/>
                  </a:cubicBezTo>
                  <a:cubicBezTo>
                    <a:pt x="235302" y="7135784"/>
                    <a:pt x="241282" y="7168168"/>
                    <a:pt x="239610" y="7168168"/>
                  </a:cubicBezTo>
                  <a:close/>
                  <a:moveTo>
                    <a:pt x="250133" y="8008237"/>
                  </a:moveTo>
                  <a:cubicBezTo>
                    <a:pt x="247685" y="7851943"/>
                    <a:pt x="250345" y="7847095"/>
                    <a:pt x="247826" y="7686848"/>
                  </a:cubicBezTo>
                  <a:cubicBezTo>
                    <a:pt x="246343" y="7590427"/>
                    <a:pt x="183794" y="7617679"/>
                    <a:pt x="617069" y="7619586"/>
                  </a:cubicBezTo>
                  <a:cubicBezTo>
                    <a:pt x="619023" y="7840411"/>
                    <a:pt x="624649" y="7841376"/>
                    <a:pt x="627027" y="8045774"/>
                  </a:cubicBezTo>
                  <a:cubicBezTo>
                    <a:pt x="202227" y="8038149"/>
                    <a:pt x="251145" y="8072957"/>
                    <a:pt x="250133" y="8008237"/>
                  </a:cubicBezTo>
                  <a:close/>
                  <a:moveTo>
                    <a:pt x="257384" y="8489802"/>
                  </a:moveTo>
                  <a:cubicBezTo>
                    <a:pt x="254983" y="8374977"/>
                    <a:pt x="253523" y="8289382"/>
                    <a:pt x="252275" y="8168837"/>
                  </a:cubicBezTo>
                  <a:cubicBezTo>
                    <a:pt x="250957" y="8042056"/>
                    <a:pt x="224826" y="8071027"/>
                    <a:pt x="380857" y="8068085"/>
                  </a:cubicBezTo>
                  <a:cubicBezTo>
                    <a:pt x="482319" y="8066297"/>
                    <a:pt x="567680" y="8066555"/>
                    <a:pt x="627262" y="8067661"/>
                  </a:cubicBezTo>
                  <a:cubicBezTo>
                    <a:pt x="628322" y="8189854"/>
                    <a:pt x="624367" y="8249608"/>
                    <a:pt x="632112" y="8497357"/>
                  </a:cubicBezTo>
                  <a:cubicBezTo>
                    <a:pt x="223955" y="8497357"/>
                    <a:pt x="257478" y="8493921"/>
                    <a:pt x="257384" y="8489802"/>
                  </a:cubicBezTo>
                  <a:close/>
                  <a:moveTo>
                    <a:pt x="257949" y="8516231"/>
                  </a:moveTo>
                  <a:cubicBezTo>
                    <a:pt x="383517" y="8516491"/>
                    <a:pt x="344816" y="8519197"/>
                    <a:pt x="632794" y="8519197"/>
                  </a:cubicBezTo>
                  <a:cubicBezTo>
                    <a:pt x="639103" y="8724772"/>
                    <a:pt x="635502" y="8804648"/>
                    <a:pt x="637338" y="8944632"/>
                  </a:cubicBezTo>
                  <a:cubicBezTo>
                    <a:pt x="261315" y="8946162"/>
                    <a:pt x="387943" y="8946939"/>
                    <a:pt x="266353" y="8947245"/>
                  </a:cubicBezTo>
                  <a:cubicBezTo>
                    <a:pt x="266330" y="8944844"/>
                    <a:pt x="257996" y="8518043"/>
                    <a:pt x="257949" y="8516231"/>
                  </a:cubicBezTo>
                  <a:close/>
                  <a:moveTo>
                    <a:pt x="266753" y="8971791"/>
                  </a:moveTo>
                  <a:cubicBezTo>
                    <a:pt x="266706" y="8968755"/>
                    <a:pt x="234643" y="8968285"/>
                    <a:pt x="637644" y="8966496"/>
                  </a:cubicBezTo>
                  <a:cubicBezTo>
                    <a:pt x="640186" y="9131357"/>
                    <a:pt x="644282" y="9138463"/>
                    <a:pt x="647390" y="9397156"/>
                  </a:cubicBezTo>
                  <a:cubicBezTo>
                    <a:pt x="482202" y="9396568"/>
                    <a:pt x="392110" y="9397344"/>
                    <a:pt x="273204" y="9397439"/>
                  </a:cubicBezTo>
                  <a:cubicBezTo>
                    <a:pt x="270237" y="9258020"/>
                    <a:pt x="268990" y="9111470"/>
                    <a:pt x="266753" y="8971791"/>
                  </a:cubicBezTo>
                  <a:close/>
                  <a:moveTo>
                    <a:pt x="279371" y="9775334"/>
                  </a:moveTo>
                  <a:cubicBezTo>
                    <a:pt x="277606" y="9346627"/>
                    <a:pt x="240576" y="9419632"/>
                    <a:pt x="380716" y="9419067"/>
                  </a:cubicBezTo>
                  <a:cubicBezTo>
                    <a:pt x="476481" y="9418808"/>
                    <a:pt x="540136" y="9418714"/>
                    <a:pt x="647649" y="9419020"/>
                  </a:cubicBezTo>
                  <a:cubicBezTo>
                    <a:pt x="652781" y="9882088"/>
                    <a:pt x="647719" y="9318104"/>
                    <a:pt x="651604" y="9847162"/>
                  </a:cubicBezTo>
                  <a:cubicBezTo>
                    <a:pt x="205546" y="9849492"/>
                    <a:pt x="279724" y="9858223"/>
                    <a:pt x="279371" y="9775334"/>
                  </a:cubicBezTo>
                  <a:close/>
                  <a:moveTo>
                    <a:pt x="286363" y="10257182"/>
                  </a:moveTo>
                  <a:cubicBezTo>
                    <a:pt x="278995" y="9787079"/>
                    <a:pt x="250557" y="9864083"/>
                    <a:pt x="380457" y="9867473"/>
                  </a:cubicBezTo>
                  <a:cubicBezTo>
                    <a:pt x="460567" y="9869661"/>
                    <a:pt x="528178" y="9869661"/>
                    <a:pt x="651792" y="9869049"/>
                  </a:cubicBezTo>
                  <a:cubicBezTo>
                    <a:pt x="654076" y="10100465"/>
                    <a:pt x="659584" y="10086862"/>
                    <a:pt x="662033" y="10293968"/>
                  </a:cubicBezTo>
                  <a:cubicBezTo>
                    <a:pt x="231418" y="10288743"/>
                    <a:pt x="287352" y="10317667"/>
                    <a:pt x="286363" y="10257182"/>
                  </a:cubicBezTo>
                  <a:close/>
                  <a:moveTo>
                    <a:pt x="293143" y="10747103"/>
                  </a:moveTo>
                  <a:cubicBezTo>
                    <a:pt x="292743" y="10629242"/>
                    <a:pt x="292907" y="10655389"/>
                    <a:pt x="287375" y="10317973"/>
                  </a:cubicBezTo>
                  <a:cubicBezTo>
                    <a:pt x="401503" y="10317267"/>
                    <a:pt x="432742" y="10313077"/>
                    <a:pt x="662268" y="10315878"/>
                  </a:cubicBezTo>
                  <a:cubicBezTo>
                    <a:pt x="663304" y="10433504"/>
                    <a:pt x="664952" y="10698528"/>
                    <a:pt x="665587" y="10747127"/>
                  </a:cubicBezTo>
                  <a:lnTo>
                    <a:pt x="293143" y="10747103"/>
                  </a:lnTo>
                  <a:close/>
                  <a:moveTo>
                    <a:pt x="662927" y="8966379"/>
                  </a:moveTo>
                  <a:cubicBezTo>
                    <a:pt x="1060466" y="8964755"/>
                    <a:pt x="1029839" y="8969579"/>
                    <a:pt x="1029886" y="8972215"/>
                  </a:cubicBezTo>
                  <a:cubicBezTo>
                    <a:pt x="1037561" y="9462700"/>
                    <a:pt x="1080617" y="9394992"/>
                    <a:pt x="945091" y="9396638"/>
                  </a:cubicBezTo>
                  <a:cubicBezTo>
                    <a:pt x="853422" y="9397627"/>
                    <a:pt x="798171" y="9397604"/>
                    <a:pt x="666717" y="9397227"/>
                  </a:cubicBezTo>
                  <a:cubicBezTo>
                    <a:pt x="660997" y="8932559"/>
                    <a:pt x="649203" y="8966449"/>
                    <a:pt x="662927" y="8966379"/>
                  </a:cubicBezTo>
                  <a:close/>
                  <a:moveTo>
                    <a:pt x="670719" y="9775382"/>
                  </a:moveTo>
                  <a:cubicBezTo>
                    <a:pt x="670719" y="9345098"/>
                    <a:pt x="625567" y="9419303"/>
                    <a:pt x="803986" y="9419303"/>
                  </a:cubicBezTo>
                  <a:cubicBezTo>
                    <a:pt x="936993" y="9419303"/>
                    <a:pt x="931720" y="9418126"/>
                    <a:pt x="1039821" y="9417749"/>
                  </a:cubicBezTo>
                  <a:cubicBezTo>
                    <a:pt x="1039350" y="9685762"/>
                    <a:pt x="1043422" y="9725300"/>
                    <a:pt x="1046506" y="9846103"/>
                  </a:cubicBezTo>
                  <a:cubicBezTo>
                    <a:pt x="604239" y="9846574"/>
                    <a:pt x="670719" y="9871074"/>
                    <a:pt x="670719" y="9775382"/>
                  </a:cubicBezTo>
                  <a:close/>
                  <a:moveTo>
                    <a:pt x="680818" y="10257136"/>
                  </a:moveTo>
                  <a:cubicBezTo>
                    <a:pt x="673544" y="9791150"/>
                    <a:pt x="627639" y="9868626"/>
                    <a:pt x="803986" y="9868626"/>
                  </a:cubicBezTo>
                  <a:cubicBezTo>
                    <a:pt x="944620" y="9868626"/>
                    <a:pt x="925246" y="9868132"/>
                    <a:pt x="1047024" y="9867991"/>
                  </a:cubicBezTo>
                  <a:cubicBezTo>
                    <a:pt x="1051356" y="10060127"/>
                    <a:pt x="1047495" y="10084250"/>
                    <a:pt x="1050909" y="10294132"/>
                  </a:cubicBezTo>
                  <a:cubicBezTo>
                    <a:pt x="622319" y="10294579"/>
                    <a:pt x="681595" y="10307735"/>
                    <a:pt x="680818" y="10257136"/>
                  </a:cubicBezTo>
                  <a:close/>
                  <a:moveTo>
                    <a:pt x="684891" y="10747150"/>
                  </a:moveTo>
                  <a:cubicBezTo>
                    <a:pt x="684185" y="10693609"/>
                    <a:pt x="682537" y="10427809"/>
                    <a:pt x="681548" y="10316113"/>
                  </a:cubicBezTo>
                  <a:cubicBezTo>
                    <a:pt x="810789" y="10317596"/>
                    <a:pt x="953542" y="10316090"/>
                    <a:pt x="1051285" y="10315972"/>
                  </a:cubicBezTo>
                  <a:cubicBezTo>
                    <a:pt x="1057123" y="10674546"/>
                    <a:pt x="1056417" y="10639597"/>
                    <a:pt x="1058865" y="10743832"/>
                  </a:cubicBezTo>
                  <a:cubicBezTo>
                    <a:pt x="926588" y="10744279"/>
                    <a:pt x="984664" y="10747174"/>
                    <a:pt x="684891" y="10747150"/>
                  </a:cubicBezTo>
                  <a:close/>
                  <a:moveTo>
                    <a:pt x="1063738" y="9774982"/>
                  </a:moveTo>
                  <a:cubicBezTo>
                    <a:pt x="1050344" y="9361690"/>
                    <a:pt x="1056629" y="9417679"/>
                    <a:pt x="1086361" y="9417679"/>
                  </a:cubicBezTo>
                  <a:cubicBezTo>
                    <a:pt x="1486325" y="9417679"/>
                    <a:pt x="1431851" y="9408547"/>
                    <a:pt x="1432040" y="9454016"/>
                  </a:cubicBezTo>
                  <a:cubicBezTo>
                    <a:pt x="1433994" y="9915836"/>
                    <a:pt x="1461136" y="9844385"/>
                    <a:pt x="1368573" y="9844385"/>
                  </a:cubicBezTo>
                  <a:cubicBezTo>
                    <a:pt x="1014985" y="9844385"/>
                    <a:pt x="1066846" y="9871474"/>
                    <a:pt x="1063738" y="9774982"/>
                  </a:cubicBezTo>
                  <a:close/>
                  <a:moveTo>
                    <a:pt x="1069600" y="10257230"/>
                  </a:moveTo>
                  <a:cubicBezTo>
                    <a:pt x="1062703" y="9816120"/>
                    <a:pt x="1062891" y="9867967"/>
                    <a:pt x="1086361" y="9867967"/>
                  </a:cubicBezTo>
                  <a:cubicBezTo>
                    <a:pt x="1500285" y="9867967"/>
                    <a:pt x="1436724" y="9843208"/>
                    <a:pt x="1438184" y="9936311"/>
                  </a:cubicBezTo>
                  <a:cubicBezTo>
                    <a:pt x="1444752" y="10357864"/>
                    <a:pt x="1473966" y="10296132"/>
                    <a:pt x="1368549" y="10296132"/>
                  </a:cubicBezTo>
                  <a:cubicBezTo>
                    <a:pt x="1020870" y="10296132"/>
                    <a:pt x="1070354" y="10304581"/>
                    <a:pt x="1069600" y="10257230"/>
                  </a:cubicBezTo>
                  <a:close/>
                  <a:moveTo>
                    <a:pt x="1451461" y="10739737"/>
                  </a:moveTo>
                  <a:cubicBezTo>
                    <a:pt x="1451437" y="10752422"/>
                    <a:pt x="1483571" y="10743762"/>
                    <a:pt x="1086338" y="10743762"/>
                  </a:cubicBezTo>
                  <a:cubicBezTo>
                    <a:pt x="1073908" y="10743762"/>
                    <a:pt x="1078287" y="10791819"/>
                    <a:pt x="1070542" y="10315925"/>
                  </a:cubicBezTo>
                  <a:cubicBezTo>
                    <a:pt x="1238249" y="10315831"/>
                    <a:pt x="1199689" y="10318279"/>
                    <a:pt x="1447176" y="10317902"/>
                  </a:cubicBezTo>
                  <a:cubicBezTo>
                    <a:pt x="1447224" y="10320656"/>
                    <a:pt x="1451555" y="10661319"/>
                    <a:pt x="1451461" y="10739737"/>
                  </a:cubicBezTo>
                  <a:close/>
                  <a:moveTo>
                    <a:pt x="1455204" y="9775240"/>
                  </a:moveTo>
                  <a:cubicBezTo>
                    <a:pt x="1449978" y="9359736"/>
                    <a:pt x="1431216" y="9419656"/>
                    <a:pt x="1509843" y="9418597"/>
                  </a:cubicBezTo>
                  <a:cubicBezTo>
                    <a:pt x="1873648" y="9413678"/>
                    <a:pt x="1824423" y="9411748"/>
                    <a:pt x="1825483" y="9454275"/>
                  </a:cubicBezTo>
                  <a:cubicBezTo>
                    <a:pt x="1836429" y="9909529"/>
                    <a:pt x="1836170" y="9846268"/>
                    <a:pt x="1792125" y="9845774"/>
                  </a:cubicBezTo>
                  <a:cubicBezTo>
                    <a:pt x="1395645" y="9841490"/>
                    <a:pt x="1456334" y="9867002"/>
                    <a:pt x="1455204" y="9775240"/>
                  </a:cubicBezTo>
                  <a:close/>
                  <a:moveTo>
                    <a:pt x="1465586" y="10257136"/>
                  </a:moveTo>
                  <a:cubicBezTo>
                    <a:pt x="1458547" y="9807412"/>
                    <a:pt x="1432016" y="9866273"/>
                    <a:pt x="1509655" y="9866578"/>
                  </a:cubicBezTo>
                  <a:cubicBezTo>
                    <a:pt x="1890668" y="9868108"/>
                    <a:pt x="1830309" y="9849728"/>
                    <a:pt x="1831650" y="9936311"/>
                  </a:cubicBezTo>
                  <a:cubicBezTo>
                    <a:pt x="1834146" y="10095170"/>
                    <a:pt x="1835511" y="10105643"/>
                    <a:pt x="1837889" y="10257512"/>
                  </a:cubicBezTo>
                  <a:cubicBezTo>
                    <a:pt x="1838666" y="10308253"/>
                    <a:pt x="1873200" y="10295544"/>
                    <a:pt x="1650878" y="10295709"/>
                  </a:cubicBezTo>
                  <a:cubicBezTo>
                    <a:pt x="1431216" y="10295709"/>
                    <a:pt x="1466410" y="10308865"/>
                    <a:pt x="1465586" y="10257136"/>
                  </a:cubicBezTo>
                  <a:close/>
                  <a:moveTo>
                    <a:pt x="1791937" y="10745644"/>
                  </a:moveTo>
                  <a:cubicBezTo>
                    <a:pt x="1703681" y="10746350"/>
                    <a:pt x="1689438" y="10746232"/>
                    <a:pt x="1470718" y="10746162"/>
                  </a:cubicBezTo>
                  <a:cubicBezTo>
                    <a:pt x="1470835" y="10664544"/>
                    <a:pt x="1466527" y="10320750"/>
                    <a:pt x="1466480" y="10317902"/>
                  </a:cubicBezTo>
                  <a:cubicBezTo>
                    <a:pt x="1643086" y="10317549"/>
                    <a:pt x="1435147" y="10317714"/>
                    <a:pt x="1838666" y="10317431"/>
                  </a:cubicBezTo>
                  <a:cubicBezTo>
                    <a:pt x="1843539" y="10825709"/>
                    <a:pt x="1863125" y="10745056"/>
                    <a:pt x="1791937" y="10745644"/>
                  </a:cubicBezTo>
                  <a:close/>
                  <a:moveTo>
                    <a:pt x="1841514" y="9293134"/>
                  </a:moveTo>
                  <a:cubicBezTo>
                    <a:pt x="1839066" y="9136723"/>
                    <a:pt x="1839913" y="9139452"/>
                    <a:pt x="1837277" y="8971744"/>
                  </a:cubicBezTo>
                  <a:cubicBezTo>
                    <a:pt x="1837230" y="8967908"/>
                    <a:pt x="1805920" y="8967979"/>
                    <a:pt x="2210522" y="8967908"/>
                  </a:cubicBezTo>
                  <a:cubicBezTo>
                    <a:pt x="2210545" y="8969650"/>
                    <a:pt x="2211863" y="9036888"/>
                    <a:pt x="2215112" y="9395462"/>
                  </a:cubicBezTo>
                  <a:cubicBezTo>
                    <a:pt x="1769502" y="9395462"/>
                    <a:pt x="1843703" y="9432976"/>
                    <a:pt x="1841514" y="9293134"/>
                  </a:cubicBezTo>
                  <a:close/>
                  <a:moveTo>
                    <a:pt x="1933160" y="9419773"/>
                  </a:moveTo>
                  <a:cubicBezTo>
                    <a:pt x="2074383" y="9419773"/>
                    <a:pt x="2074830" y="9417302"/>
                    <a:pt x="2215277" y="9417302"/>
                  </a:cubicBezTo>
                  <a:cubicBezTo>
                    <a:pt x="2217372" y="9696564"/>
                    <a:pt x="2219655" y="9725277"/>
                    <a:pt x="2222174" y="9845020"/>
                  </a:cubicBezTo>
                  <a:cubicBezTo>
                    <a:pt x="2068168" y="9845020"/>
                    <a:pt x="2015412" y="9847374"/>
                    <a:pt x="1849801" y="9846292"/>
                  </a:cubicBezTo>
                  <a:cubicBezTo>
                    <a:pt x="1845657" y="9345969"/>
                    <a:pt x="1814677" y="9419773"/>
                    <a:pt x="1933160" y="9419773"/>
                  </a:cubicBezTo>
                  <a:close/>
                  <a:moveTo>
                    <a:pt x="1857169" y="10257136"/>
                  </a:moveTo>
                  <a:cubicBezTo>
                    <a:pt x="1849989" y="9796916"/>
                    <a:pt x="1824447" y="9868391"/>
                    <a:pt x="1933160" y="9868391"/>
                  </a:cubicBezTo>
                  <a:cubicBezTo>
                    <a:pt x="2280109" y="9868391"/>
                    <a:pt x="2222292" y="9837843"/>
                    <a:pt x="2223822" y="9936311"/>
                  </a:cubicBezTo>
                  <a:cubicBezTo>
                    <a:pt x="2229449" y="10292178"/>
                    <a:pt x="2229025" y="10266220"/>
                    <a:pt x="2229519" y="10296250"/>
                  </a:cubicBezTo>
                  <a:cubicBezTo>
                    <a:pt x="1797421" y="10296838"/>
                    <a:pt x="1857969" y="10307971"/>
                    <a:pt x="1857169" y="10257136"/>
                  </a:cubicBezTo>
                  <a:close/>
                  <a:moveTo>
                    <a:pt x="2215512" y="10745456"/>
                  </a:moveTo>
                  <a:cubicBezTo>
                    <a:pt x="1820586" y="10745456"/>
                    <a:pt x="1861759" y="10747174"/>
                    <a:pt x="1861665" y="10739714"/>
                  </a:cubicBezTo>
                  <a:cubicBezTo>
                    <a:pt x="1854791" y="10230894"/>
                    <a:pt x="1837277" y="10317455"/>
                    <a:pt x="1933183" y="10317384"/>
                  </a:cubicBezTo>
                  <a:cubicBezTo>
                    <a:pt x="2074783" y="10317384"/>
                    <a:pt x="2074242" y="10318137"/>
                    <a:pt x="2215512" y="10318137"/>
                  </a:cubicBezTo>
                  <a:cubicBezTo>
                    <a:pt x="2234957" y="10318137"/>
                    <a:pt x="2229331" y="10302769"/>
                    <a:pt x="2231968" y="10418419"/>
                  </a:cubicBezTo>
                  <a:cubicBezTo>
                    <a:pt x="2240631" y="10795585"/>
                    <a:pt x="2243220" y="10745456"/>
                    <a:pt x="2215512" y="10745456"/>
                  </a:cubicBezTo>
                  <a:close/>
                  <a:moveTo>
                    <a:pt x="2234863" y="9453922"/>
                  </a:moveTo>
                  <a:cubicBezTo>
                    <a:pt x="2234510" y="9397180"/>
                    <a:pt x="2181260" y="9422644"/>
                    <a:pt x="2606130" y="9416949"/>
                  </a:cubicBezTo>
                  <a:cubicBezTo>
                    <a:pt x="2610415" y="9679431"/>
                    <a:pt x="2610321" y="9685433"/>
                    <a:pt x="2613051" y="9775758"/>
                  </a:cubicBezTo>
                  <a:cubicBezTo>
                    <a:pt x="2616112" y="9876840"/>
                    <a:pt x="2675176" y="9846080"/>
                    <a:pt x="2241478" y="9845044"/>
                  </a:cubicBezTo>
                  <a:cubicBezTo>
                    <a:pt x="2239642" y="9757849"/>
                    <a:pt x="2236111" y="9655025"/>
                    <a:pt x="2234863" y="9453922"/>
                  </a:cubicBezTo>
                  <a:close/>
                  <a:moveTo>
                    <a:pt x="2241902" y="9866884"/>
                  </a:moveTo>
                  <a:cubicBezTo>
                    <a:pt x="2685652" y="9867991"/>
                    <a:pt x="2615429" y="9850834"/>
                    <a:pt x="2616747" y="9936241"/>
                  </a:cubicBezTo>
                  <a:cubicBezTo>
                    <a:pt x="2619243" y="10097241"/>
                    <a:pt x="2620655" y="10090699"/>
                    <a:pt x="2623362" y="10257488"/>
                  </a:cubicBezTo>
                  <a:cubicBezTo>
                    <a:pt x="2624139" y="10307076"/>
                    <a:pt x="2684169" y="10294438"/>
                    <a:pt x="2248799" y="10296180"/>
                  </a:cubicBezTo>
                  <a:cubicBezTo>
                    <a:pt x="2247717" y="10232048"/>
                    <a:pt x="2243055" y="9926357"/>
                    <a:pt x="2241902" y="9866884"/>
                  </a:cubicBezTo>
                  <a:close/>
                  <a:moveTo>
                    <a:pt x="2255862" y="10745385"/>
                  </a:moveTo>
                  <a:cubicBezTo>
                    <a:pt x="2255320" y="10559720"/>
                    <a:pt x="2251083" y="10422608"/>
                    <a:pt x="2249200" y="10318043"/>
                  </a:cubicBezTo>
                  <a:cubicBezTo>
                    <a:pt x="2378605" y="10317502"/>
                    <a:pt x="2421497" y="10313031"/>
                    <a:pt x="2624092" y="10315901"/>
                  </a:cubicBezTo>
                  <a:cubicBezTo>
                    <a:pt x="2625269" y="10466994"/>
                    <a:pt x="2620702" y="10387847"/>
                    <a:pt x="2627294" y="10739972"/>
                  </a:cubicBezTo>
                  <a:cubicBezTo>
                    <a:pt x="2627388" y="10745244"/>
                    <a:pt x="2660040" y="10744491"/>
                    <a:pt x="2255862" y="10745385"/>
                  </a:cubicBezTo>
                  <a:close/>
                  <a:moveTo>
                    <a:pt x="2632355" y="9775052"/>
                  </a:moveTo>
                  <a:cubicBezTo>
                    <a:pt x="2629318" y="9674771"/>
                    <a:pt x="2629507" y="9667970"/>
                    <a:pt x="2625411" y="9416690"/>
                  </a:cubicBezTo>
                  <a:cubicBezTo>
                    <a:pt x="2883963" y="9412643"/>
                    <a:pt x="2886388" y="9418055"/>
                    <a:pt x="2998820" y="9419585"/>
                  </a:cubicBezTo>
                  <a:cubicBezTo>
                    <a:pt x="3000868" y="9534316"/>
                    <a:pt x="3006165" y="9844150"/>
                    <a:pt x="3006188" y="9845892"/>
                  </a:cubicBezTo>
                  <a:cubicBezTo>
                    <a:pt x="2570913" y="9847798"/>
                    <a:pt x="2635345" y="9873827"/>
                    <a:pt x="2632355" y="9775052"/>
                  </a:cubicBezTo>
                  <a:close/>
                  <a:moveTo>
                    <a:pt x="2634827" y="9869403"/>
                  </a:moveTo>
                  <a:cubicBezTo>
                    <a:pt x="2791894" y="9869473"/>
                    <a:pt x="2835633" y="9869732"/>
                    <a:pt x="2921464" y="9868579"/>
                  </a:cubicBezTo>
                  <a:cubicBezTo>
                    <a:pt x="3028953" y="9867120"/>
                    <a:pt x="3006236" y="9794163"/>
                    <a:pt x="3013510" y="10257560"/>
                  </a:cubicBezTo>
                  <a:cubicBezTo>
                    <a:pt x="3014286" y="10306605"/>
                    <a:pt x="3073822" y="10300675"/>
                    <a:pt x="2643160" y="10294344"/>
                  </a:cubicBezTo>
                  <a:cubicBezTo>
                    <a:pt x="2642737" y="10257418"/>
                    <a:pt x="2634874" y="9871262"/>
                    <a:pt x="2634827" y="9869403"/>
                  </a:cubicBezTo>
                  <a:close/>
                  <a:moveTo>
                    <a:pt x="2646668" y="10743596"/>
                  </a:moveTo>
                  <a:cubicBezTo>
                    <a:pt x="2639818" y="10409617"/>
                    <a:pt x="2644549" y="10464806"/>
                    <a:pt x="2643372" y="10316207"/>
                  </a:cubicBezTo>
                  <a:cubicBezTo>
                    <a:pt x="2751638" y="10317808"/>
                    <a:pt x="2765292" y="10316655"/>
                    <a:pt x="2921299" y="10317714"/>
                  </a:cubicBezTo>
                  <a:cubicBezTo>
                    <a:pt x="3052965" y="10318608"/>
                    <a:pt x="3003811" y="10244803"/>
                    <a:pt x="3021302" y="10740608"/>
                  </a:cubicBezTo>
                  <a:cubicBezTo>
                    <a:pt x="3021725" y="10752799"/>
                    <a:pt x="3033449" y="10741032"/>
                    <a:pt x="2646668" y="10743596"/>
                  </a:cubicBezTo>
                  <a:close/>
                  <a:moveTo>
                    <a:pt x="3024197" y="9775240"/>
                  </a:moveTo>
                  <a:cubicBezTo>
                    <a:pt x="3016900" y="9362443"/>
                    <a:pt x="3003105" y="9419985"/>
                    <a:pt x="3062522" y="9419985"/>
                  </a:cubicBezTo>
                  <a:cubicBezTo>
                    <a:pt x="3443206" y="9419985"/>
                    <a:pt x="3392122" y="9401298"/>
                    <a:pt x="3393793" y="9454416"/>
                  </a:cubicBezTo>
                  <a:cubicBezTo>
                    <a:pt x="3407541" y="9908517"/>
                    <a:pt x="3409048" y="9844408"/>
                    <a:pt x="3344898" y="9844408"/>
                  </a:cubicBezTo>
                  <a:cubicBezTo>
                    <a:pt x="2967863" y="9844385"/>
                    <a:pt x="3025939" y="9867614"/>
                    <a:pt x="3024197" y="9775240"/>
                  </a:cubicBezTo>
                  <a:close/>
                  <a:moveTo>
                    <a:pt x="3032790" y="10257182"/>
                  </a:moveTo>
                  <a:cubicBezTo>
                    <a:pt x="3025751" y="9807600"/>
                    <a:pt x="3010614" y="9867614"/>
                    <a:pt x="3062546" y="9867614"/>
                  </a:cubicBezTo>
                  <a:cubicBezTo>
                    <a:pt x="3461827" y="9867614"/>
                    <a:pt x="3400032" y="9844385"/>
                    <a:pt x="3401468" y="9936241"/>
                  </a:cubicBezTo>
                  <a:cubicBezTo>
                    <a:pt x="3408083" y="10359088"/>
                    <a:pt x="3423902" y="10293873"/>
                    <a:pt x="3344898" y="10293873"/>
                  </a:cubicBezTo>
                  <a:cubicBezTo>
                    <a:pt x="2983919" y="10293896"/>
                    <a:pt x="3033661" y="10312959"/>
                    <a:pt x="3032790" y="10257182"/>
                  </a:cubicBezTo>
                  <a:close/>
                  <a:moveTo>
                    <a:pt x="3040794" y="10745974"/>
                  </a:moveTo>
                  <a:cubicBezTo>
                    <a:pt x="3034485" y="10557108"/>
                    <a:pt x="3035521" y="10459016"/>
                    <a:pt x="3033661" y="10318137"/>
                  </a:cubicBezTo>
                  <a:cubicBezTo>
                    <a:pt x="3222673" y="10318326"/>
                    <a:pt x="3148871" y="10316019"/>
                    <a:pt x="3407070" y="10315690"/>
                  </a:cubicBezTo>
                  <a:lnTo>
                    <a:pt x="3413944" y="10746068"/>
                  </a:lnTo>
                  <a:cubicBezTo>
                    <a:pt x="3353891" y="10746397"/>
                    <a:pt x="3042654" y="10745997"/>
                    <a:pt x="3040794" y="10745974"/>
                  </a:cubicBezTo>
                  <a:close/>
                  <a:moveTo>
                    <a:pt x="3418794" y="9776370"/>
                  </a:moveTo>
                  <a:cubicBezTo>
                    <a:pt x="3415310" y="9355430"/>
                    <a:pt x="3387720" y="9417961"/>
                    <a:pt x="3486121" y="9417679"/>
                  </a:cubicBezTo>
                  <a:cubicBezTo>
                    <a:pt x="3835684" y="9416737"/>
                    <a:pt x="3784670" y="9407347"/>
                    <a:pt x="3786083" y="9454393"/>
                  </a:cubicBezTo>
                  <a:cubicBezTo>
                    <a:pt x="3799666" y="9903222"/>
                    <a:pt x="3791262" y="9846974"/>
                    <a:pt x="3768686" y="9846621"/>
                  </a:cubicBezTo>
                  <a:cubicBezTo>
                    <a:pt x="3359070" y="9839466"/>
                    <a:pt x="3419594" y="9870344"/>
                    <a:pt x="3418794" y="9776370"/>
                  </a:cubicBezTo>
                  <a:close/>
                  <a:moveTo>
                    <a:pt x="3425432" y="10257182"/>
                  </a:moveTo>
                  <a:cubicBezTo>
                    <a:pt x="3418182" y="9793951"/>
                    <a:pt x="3401115" y="9866202"/>
                    <a:pt x="3486051" y="9866767"/>
                  </a:cubicBezTo>
                  <a:cubicBezTo>
                    <a:pt x="3843076" y="9869661"/>
                    <a:pt x="3790179" y="9846880"/>
                    <a:pt x="3791591" y="9936311"/>
                  </a:cubicBezTo>
                  <a:cubicBezTo>
                    <a:pt x="3797971" y="10344002"/>
                    <a:pt x="3817463" y="10294344"/>
                    <a:pt x="3768686" y="10293944"/>
                  </a:cubicBezTo>
                  <a:cubicBezTo>
                    <a:pt x="3373430" y="10290743"/>
                    <a:pt x="3426280" y="10310395"/>
                    <a:pt x="3425432" y="10257182"/>
                  </a:cubicBezTo>
                  <a:close/>
                  <a:moveTo>
                    <a:pt x="3806045" y="10739737"/>
                  </a:moveTo>
                  <a:cubicBezTo>
                    <a:pt x="3806022" y="10752705"/>
                    <a:pt x="3841216" y="10742184"/>
                    <a:pt x="3486051" y="10745526"/>
                  </a:cubicBezTo>
                  <a:cubicBezTo>
                    <a:pt x="3411896" y="10746232"/>
                    <a:pt x="3434260" y="10811024"/>
                    <a:pt x="3426374" y="10315666"/>
                  </a:cubicBezTo>
                  <a:cubicBezTo>
                    <a:pt x="3584218" y="10315360"/>
                    <a:pt x="3580616" y="10314583"/>
                    <a:pt x="3800584" y="10316066"/>
                  </a:cubicBezTo>
                  <a:cubicBezTo>
                    <a:pt x="3804845" y="10578901"/>
                    <a:pt x="3806304" y="10612532"/>
                    <a:pt x="3806045" y="10739737"/>
                  </a:cubicBezTo>
                  <a:close/>
                  <a:moveTo>
                    <a:pt x="3909768" y="9418973"/>
                  </a:moveTo>
                  <a:cubicBezTo>
                    <a:pt x="4052592" y="9418973"/>
                    <a:pt x="4047601" y="9417043"/>
                    <a:pt x="4175477" y="9416855"/>
                  </a:cubicBezTo>
                  <a:cubicBezTo>
                    <a:pt x="4179290" y="9660909"/>
                    <a:pt x="4179267" y="9677760"/>
                    <a:pt x="4182421" y="9776276"/>
                  </a:cubicBezTo>
                  <a:cubicBezTo>
                    <a:pt x="4185058" y="9860365"/>
                    <a:pt x="4258883" y="9853022"/>
                    <a:pt x="3809930" y="9847256"/>
                  </a:cubicBezTo>
                  <a:cubicBezTo>
                    <a:pt x="3807717" y="9339120"/>
                    <a:pt x="3771040" y="9418973"/>
                    <a:pt x="3909768" y="9418973"/>
                  </a:cubicBezTo>
                  <a:close/>
                  <a:moveTo>
                    <a:pt x="3818899" y="10257136"/>
                  </a:moveTo>
                  <a:cubicBezTo>
                    <a:pt x="3811743" y="9798445"/>
                    <a:pt x="3776525" y="9869661"/>
                    <a:pt x="3909768" y="9869661"/>
                  </a:cubicBezTo>
                  <a:cubicBezTo>
                    <a:pt x="4048966" y="9869661"/>
                    <a:pt x="4049037" y="9868202"/>
                    <a:pt x="4184964" y="9868155"/>
                  </a:cubicBezTo>
                  <a:cubicBezTo>
                    <a:pt x="4186870" y="9952974"/>
                    <a:pt x="4187812" y="10053796"/>
                    <a:pt x="4191532" y="10294862"/>
                  </a:cubicBezTo>
                  <a:cubicBezTo>
                    <a:pt x="3760281" y="10294838"/>
                    <a:pt x="3819676" y="10307335"/>
                    <a:pt x="3818899" y="10257136"/>
                  </a:cubicBezTo>
                  <a:close/>
                  <a:moveTo>
                    <a:pt x="4192191" y="10743220"/>
                  </a:moveTo>
                  <a:cubicBezTo>
                    <a:pt x="4011748" y="10743220"/>
                    <a:pt x="3825326" y="10754752"/>
                    <a:pt x="3825349" y="10739808"/>
                  </a:cubicBezTo>
                  <a:cubicBezTo>
                    <a:pt x="3826385" y="10241697"/>
                    <a:pt x="3782763" y="10316419"/>
                    <a:pt x="3909768" y="10316419"/>
                  </a:cubicBezTo>
                  <a:cubicBezTo>
                    <a:pt x="4032040" y="10316419"/>
                    <a:pt x="4058713" y="10316702"/>
                    <a:pt x="4191885" y="10316702"/>
                  </a:cubicBezTo>
                  <a:cubicBezTo>
                    <a:pt x="4198806" y="10779298"/>
                    <a:pt x="4199653" y="10743220"/>
                    <a:pt x="4192191" y="10743220"/>
                  </a:cubicBezTo>
                  <a:close/>
                  <a:moveTo>
                    <a:pt x="4194757" y="9416831"/>
                  </a:moveTo>
                  <a:cubicBezTo>
                    <a:pt x="4333438" y="9416879"/>
                    <a:pt x="4333909" y="9419867"/>
                    <a:pt x="4474614" y="9419867"/>
                  </a:cubicBezTo>
                  <a:cubicBezTo>
                    <a:pt x="4604231" y="9419867"/>
                    <a:pt x="4559103" y="9358442"/>
                    <a:pt x="4575464" y="9775829"/>
                  </a:cubicBezTo>
                  <a:cubicBezTo>
                    <a:pt x="4578878" y="9862813"/>
                    <a:pt x="4648960" y="9845844"/>
                    <a:pt x="4203797" y="9846268"/>
                  </a:cubicBezTo>
                  <a:cubicBezTo>
                    <a:pt x="4199606" y="9678843"/>
                    <a:pt x="4201443" y="9844950"/>
                    <a:pt x="4194757" y="9416831"/>
                  </a:cubicBezTo>
                  <a:close/>
                  <a:moveTo>
                    <a:pt x="4210247" y="10257182"/>
                  </a:moveTo>
                  <a:cubicBezTo>
                    <a:pt x="4207775" y="10098771"/>
                    <a:pt x="4208058" y="10096112"/>
                    <a:pt x="4205562" y="9935888"/>
                  </a:cubicBezTo>
                  <a:cubicBezTo>
                    <a:pt x="4204244" y="9852458"/>
                    <a:pt x="4130372" y="9863825"/>
                    <a:pt x="4578454" y="9866202"/>
                  </a:cubicBezTo>
                  <a:cubicBezTo>
                    <a:pt x="4580761" y="9958622"/>
                    <a:pt x="4581043" y="10047512"/>
                    <a:pt x="4584645" y="10295214"/>
                  </a:cubicBezTo>
                  <a:cubicBezTo>
                    <a:pt x="4147957" y="10302911"/>
                    <a:pt x="4210953" y="10301051"/>
                    <a:pt x="4210247" y="10257182"/>
                  </a:cubicBezTo>
                  <a:close/>
                  <a:moveTo>
                    <a:pt x="4216438" y="10743220"/>
                  </a:moveTo>
                  <a:cubicBezTo>
                    <a:pt x="4216438" y="10666120"/>
                    <a:pt x="4212342" y="10394131"/>
                    <a:pt x="4211165" y="10316702"/>
                  </a:cubicBezTo>
                  <a:cubicBezTo>
                    <a:pt x="4325246" y="10316796"/>
                    <a:pt x="4463762" y="10319173"/>
                    <a:pt x="4584928" y="10317078"/>
                  </a:cubicBezTo>
                  <a:cubicBezTo>
                    <a:pt x="4586905" y="10460640"/>
                    <a:pt x="4586458" y="10520771"/>
                    <a:pt x="4591001" y="10740020"/>
                  </a:cubicBezTo>
                  <a:cubicBezTo>
                    <a:pt x="4591213" y="10748915"/>
                    <a:pt x="4621040" y="10743808"/>
                    <a:pt x="4216438" y="10743220"/>
                  </a:cubicBezTo>
                  <a:close/>
                  <a:moveTo>
                    <a:pt x="4594697" y="9774888"/>
                  </a:moveTo>
                  <a:cubicBezTo>
                    <a:pt x="4578548" y="9363832"/>
                    <a:pt x="4586576" y="9419585"/>
                    <a:pt x="4615767" y="9419350"/>
                  </a:cubicBezTo>
                  <a:cubicBezTo>
                    <a:pt x="5018014" y="9416643"/>
                    <a:pt x="4963681" y="9404758"/>
                    <a:pt x="4964034" y="9454063"/>
                  </a:cubicBezTo>
                  <a:cubicBezTo>
                    <a:pt x="4964834" y="9564558"/>
                    <a:pt x="4965517" y="9591765"/>
                    <a:pt x="4969590" y="9847727"/>
                  </a:cubicBezTo>
                  <a:cubicBezTo>
                    <a:pt x="4532643" y="9843350"/>
                    <a:pt x="4598346" y="9867802"/>
                    <a:pt x="4594697" y="9774888"/>
                  </a:cubicBezTo>
                  <a:close/>
                  <a:moveTo>
                    <a:pt x="4603337" y="10257136"/>
                  </a:moveTo>
                  <a:cubicBezTo>
                    <a:pt x="4596463" y="9818097"/>
                    <a:pt x="4591825" y="9866273"/>
                    <a:pt x="4615649" y="9866437"/>
                  </a:cubicBezTo>
                  <a:cubicBezTo>
                    <a:pt x="5037012" y="9869261"/>
                    <a:pt x="4969637" y="9851092"/>
                    <a:pt x="4971002" y="9936265"/>
                  </a:cubicBezTo>
                  <a:cubicBezTo>
                    <a:pt x="4973498" y="10095500"/>
                    <a:pt x="4971638" y="10092464"/>
                    <a:pt x="4974227" y="10257560"/>
                  </a:cubicBezTo>
                  <a:cubicBezTo>
                    <a:pt x="4974981" y="10305147"/>
                    <a:pt x="5014930" y="10293238"/>
                    <a:pt x="4756802" y="10293190"/>
                  </a:cubicBezTo>
                  <a:cubicBezTo>
                    <a:pt x="4574734" y="10293190"/>
                    <a:pt x="4604137" y="10307900"/>
                    <a:pt x="4603337" y="10257136"/>
                  </a:cubicBezTo>
                  <a:close/>
                  <a:moveTo>
                    <a:pt x="4610329" y="10739502"/>
                  </a:moveTo>
                  <a:cubicBezTo>
                    <a:pt x="4600465" y="10265420"/>
                    <a:pt x="4602207" y="10316772"/>
                    <a:pt x="4615861" y="10316513"/>
                  </a:cubicBezTo>
                  <a:cubicBezTo>
                    <a:pt x="4713651" y="10314537"/>
                    <a:pt x="4730765" y="10315031"/>
                    <a:pt x="4975146" y="10315078"/>
                  </a:cubicBezTo>
                  <a:cubicBezTo>
                    <a:pt x="4975193" y="10317737"/>
                    <a:pt x="4980348" y="10630654"/>
                    <a:pt x="4982796" y="10743902"/>
                  </a:cubicBezTo>
                  <a:cubicBezTo>
                    <a:pt x="4625324" y="10745314"/>
                    <a:pt x="4610588" y="10750892"/>
                    <a:pt x="4610329" y="10739502"/>
                  </a:cubicBezTo>
                  <a:close/>
                  <a:moveTo>
                    <a:pt x="4981478" y="9293086"/>
                  </a:moveTo>
                  <a:cubicBezTo>
                    <a:pt x="4975381" y="8903000"/>
                    <a:pt x="4949227" y="8967885"/>
                    <a:pt x="5039130" y="8967885"/>
                  </a:cubicBezTo>
                  <a:cubicBezTo>
                    <a:pt x="5040896" y="8967885"/>
                    <a:pt x="5347708" y="8968026"/>
                    <a:pt x="5347778" y="8972168"/>
                  </a:cubicBezTo>
                  <a:cubicBezTo>
                    <a:pt x="5355382" y="9457358"/>
                    <a:pt x="5371578" y="9393556"/>
                    <a:pt x="5321601" y="9393556"/>
                  </a:cubicBezTo>
                  <a:cubicBezTo>
                    <a:pt x="4913397" y="9393556"/>
                    <a:pt x="4983597" y="9428222"/>
                    <a:pt x="4981478" y="9293086"/>
                  </a:cubicBezTo>
                  <a:close/>
                  <a:moveTo>
                    <a:pt x="4983032" y="9417773"/>
                  </a:moveTo>
                  <a:cubicBezTo>
                    <a:pt x="5245986" y="9416996"/>
                    <a:pt x="5199163" y="9414995"/>
                    <a:pt x="5355994" y="9415467"/>
                  </a:cubicBezTo>
                  <a:cubicBezTo>
                    <a:pt x="5356606" y="9484470"/>
                    <a:pt x="5356912" y="9480657"/>
                    <a:pt x="5359619" y="9846550"/>
                  </a:cubicBezTo>
                  <a:cubicBezTo>
                    <a:pt x="5178659" y="9846504"/>
                    <a:pt x="5113685" y="9848762"/>
                    <a:pt x="4988870" y="9847892"/>
                  </a:cubicBezTo>
                  <a:cubicBezTo>
                    <a:pt x="4982891" y="9471502"/>
                    <a:pt x="4984303" y="9566064"/>
                    <a:pt x="4983032" y="9417773"/>
                  </a:cubicBezTo>
                  <a:close/>
                  <a:moveTo>
                    <a:pt x="4993508" y="10257182"/>
                  </a:moveTo>
                  <a:cubicBezTo>
                    <a:pt x="4986446" y="9806330"/>
                    <a:pt x="4977735" y="9869897"/>
                    <a:pt x="5039130" y="9869897"/>
                  </a:cubicBezTo>
                  <a:cubicBezTo>
                    <a:pt x="5418260" y="9869897"/>
                    <a:pt x="5359337" y="9847750"/>
                    <a:pt x="5360702" y="9936311"/>
                  </a:cubicBezTo>
                  <a:cubicBezTo>
                    <a:pt x="5367200" y="10351839"/>
                    <a:pt x="5389517" y="10295332"/>
                    <a:pt x="5321577" y="10295332"/>
                  </a:cubicBezTo>
                  <a:cubicBezTo>
                    <a:pt x="4941317" y="10295332"/>
                    <a:pt x="4994238" y="10301593"/>
                    <a:pt x="4993508" y="10257182"/>
                  </a:cubicBezTo>
                  <a:close/>
                  <a:moveTo>
                    <a:pt x="5321577" y="10746162"/>
                  </a:moveTo>
                  <a:cubicBezTo>
                    <a:pt x="4964976" y="10746162"/>
                    <a:pt x="5002124" y="10744208"/>
                    <a:pt x="5002006" y="10738325"/>
                  </a:cubicBezTo>
                  <a:cubicBezTo>
                    <a:pt x="4990636" y="10247416"/>
                    <a:pt x="4980866" y="10315078"/>
                    <a:pt x="5039130" y="10315078"/>
                  </a:cubicBezTo>
                  <a:cubicBezTo>
                    <a:pt x="5180165" y="10315078"/>
                    <a:pt x="5180236" y="10317173"/>
                    <a:pt x="5321577" y="10317173"/>
                  </a:cubicBezTo>
                  <a:cubicBezTo>
                    <a:pt x="5381442" y="10317173"/>
                    <a:pt x="5369554" y="10297262"/>
                    <a:pt x="5370166" y="10418207"/>
                  </a:cubicBezTo>
                  <a:cubicBezTo>
                    <a:pt x="5371790" y="10809423"/>
                    <a:pt x="5399734" y="10746162"/>
                    <a:pt x="5321577" y="10746162"/>
                  </a:cubicBezTo>
                  <a:close/>
                  <a:moveTo>
                    <a:pt x="5373744" y="9293086"/>
                  </a:moveTo>
                  <a:cubicBezTo>
                    <a:pt x="5371225" y="9132274"/>
                    <a:pt x="5369554" y="9132015"/>
                    <a:pt x="5367035" y="8971791"/>
                  </a:cubicBezTo>
                  <a:cubicBezTo>
                    <a:pt x="5366988" y="8969556"/>
                    <a:pt x="5541922" y="8965225"/>
                    <a:pt x="5738373" y="8967861"/>
                  </a:cubicBezTo>
                  <a:cubicBezTo>
                    <a:pt x="5738396" y="8969791"/>
                    <a:pt x="5744353" y="9339073"/>
                    <a:pt x="5745529" y="9395415"/>
                  </a:cubicBezTo>
                  <a:cubicBezTo>
                    <a:pt x="5298318" y="9395580"/>
                    <a:pt x="5375792" y="9420409"/>
                    <a:pt x="5373744" y="9293086"/>
                  </a:cubicBezTo>
                  <a:close/>
                  <a:moveTo>
                    <a:pt x="5462683" y="9416361"/>
                  </a:moveTo>
                  <a:cubicBezTo>
                    <a:pt x="5545759" y="9417467"/>
                    <a:pt x="5565698" y="9417325"/>
                    <a:pt x="5746000" y="9417255"/>
                  </a:cubicBezTo>
                  <a:cubicBezTo>
                    <a:pt x="5756640" y="9892443"/>
                    <a:pt x="5756146" y="9845915"/>
                    <a:pt x="5745176" y="9846009"/>
                  </a:cubicBezTo>
                  <a:cubicBezTo>
                    <a:pt x="5639335" y="9846856"/>
                    <a:pt x="5633073" y="9846644"/>
                    <a:pt x="5378923" y="9846550"/>
                  </a:cubicBezTo>
                  <a:cubicBezTo>
                    <a:pt x="5375392" y="9340885"/>
                    <a:pt x="5348626" y="9414807"/>
                    <a:pt x="5462683" y="9416361"/>
                  </a:cubicBezTo>
                  <a:close/>
                  <a:moveTo>
                    <a:pt x="5387822" y="10257136"/>
                  </a:moveTo>
                  <a:cubicBezTo>
                    <a:pt x="5385279" y="10094276"/>
                    <a:pt x="5382478" y="10095241"/>
                    <a:pt x="5379983" y="9935935"/>
                  </a:cubicBezTo>
                  <a:cubicBezTo>
                    <a:pt x="5378476" y="9839608"/>
                    <a:pt x="5317057" y="9871238"/>
                    <a:pt x="5753816" y="9867849"/>
                  </a:cubicBezTo>
                  <a:cubicBezTo>
                    <a:pt x="5757488" y="10111339"/>
                    <a:pt x="5756523" y="10150782"/>
                    <a:pt x="5759277" y="10297498"/>
                  </a:cubicBezTo>
                  <a:cubicBezTo>
                    <a:pt x="5328333" y="10297686"/>
                    <a:pt x="5388599" y="10307641"/>
                    <a:pt x="5387822" y="10257136"/>
                  </a:cubicBezTo>
                  <a:close/>
                  <a:moveTo>
                    <a:pt x="5745317" y="10745550"/>
                  </a:moveTo>
                  <a:cubicBezTo>
                    <a:pt x="5362492" y="10743479"/>
                    <a:pt x="5394460" y="10751081"/>
                    <a:pt x="5394202" y="10739572"/>
                  </a:cubicBezTo>
                  <a:cubicBezTo>
                    <a:pt x="5382643" y="10234754"/>
                    <a:pt x="5371320" y="10316867"/>
                    <a:pt x="5462706" y="10318326"/>
                  </a:cubicBezTo>
                  <a:cubicBezTo>
                    <a:pt x="5544135" y="10319644"/>
                    <a:pt x="5566264" y="10319432"/>
                    <a:pt x="5759748" y="10319338"/>
                  </a:cubicBezTo>
                  <a:cubicBezTo>
                    <a:pt x="5769871" y="10795325"/>
                    <a:pt x="5779381" y="10745714"/>
                    <a:pt x="5745317" y="10745550"/>
                  </a:cubicBezTo>
                  <a:close/>
                  <a:moveTo>
                    <a:pt x="5765304" y="9417231"/>
                  </a:moveTo>
                  <a:cubicBezTo>
                    <a:pt x="6195306" y="9417043"/>
                    <a:pt x="6138455" y="9402193"/>
                    <a:pt x="6139702" y="9454299"/>
                  </a:cubicBezTo>
                  <a:cubicBezTo>
                    <a:pt x="6142880" y="9592494"/>
                    <a:pt x="6142504" y="9610851"/>
                    <a:pt x="6145611" y="9773264"/>
                  </a:cubicBezTo>
                  <a:cubicBezTo>
                    <a:pt x="6147495" y="9870297"/>
                    <a:pt x="6213033" y="9842620"/>
                    <a:pt x="5772766" y="9845774"/>
                  </a:cubicBezTo>
                  <a:cubicBezTo>
                    <a:pt x="5767564" y="9501203"/>
                    <a:pt x="5768811" y="9575737"/>
                    <a:pt x="5765304" y="9417231"/>
                  </a:cubicBezTo>
                  <a:close/>
                  <a:moveTo>
                    <a:pt x="5774132" y="9935935"/>
                  </a:moveTo>
                  <a:cubicBezTo>
                    <a:pt x="5772766" y="9846126"/>
                    <a:pt x="5705933" y="9866955"/>
                    <a:pt x="6147329" y="9866696"/>
                  </a:cubicBezTo>
                  <a:cubicBezTo>
                    <a:pt x="6147683" y="9886865"/>
                    <a:pt x="6153497" y="10243933"/>
                    <a:pt x="6153709" y="10257536"/>
                  </a:cubicBezTo>
                  <a:cubicBezTo>
                    <a:pt x="6154415" y="10302205"/>
                    <a:pt x="6215552" y="10297262"/>
                    <a:pt x="5778581" y="10297498"/>
                  </a:cubicBezTo>
                  <a:cubicBezTo>
                    <a:pt x="5775944" y="10162103"/>
                    <a:pt x="5776439" y="10083826"/>
                    <a:pt x="5774132" y="9935935"/>
                  </a:cubicBezTo>
                  <a:close/>
                  <a:moveTo>
                    <a:pt x="5787739" y="10745762"/>
                  </a:moveTo>
                  <a:cubicBezTo>
                    <a:pt x="5784420" y="10419995"/>
                    <a:pt x="5782277" y="10469583"/>
                    <a:pt x="5779005" y="10319314"/>
                  </a:cubicBezTo>
                  <a:cubicBezTo>
                    <a:pt x="6013568" y="10319196"/>
                    <a:pt x="6058085" y="10315243"/>
                    <a:pt x="6154533" y="10315007"/>
                  </a:cubicBezTo>
                  <a:cubicBezTo>
                    <a:pt x="6156463" y="10463605"/>
                    <a:pt x="6152673" y="10205783"/>
                    <a:pt x="6159782" y="10742678"/>
                  </a:cubicBezTo>
                  <a:cubicBezTo>
                    <a:pt x="6159782" y="10744373"/>
                    <a:pt x="5887624" y="10746232"/>
                    <a:pt x="5787739" y="10745762"/>
                  </a:cubicBezTo>
                  <a:close/>
                  <a:moveTo>
                    <a:pt x="6168988" y="9417067"/>
                  </a:moveTo>
                  <a:cubicBezTo>
                    <a:pt x="6585501" y="9417067"/>
                    <a:pt x="6530273" y="9398592"/>
                    <a:pt x="6530955" y="9454110"/>
                  </a:cubicBezTo>
                  <a:cubicBezTo>
                    <a:pt x="6536747" y="9917531"/>
                    <a:pt x="6566903" y="9846762"/>
                    <a:pt x="6451410" y="9846762"/>
                  </a:cubicBezTo>
                  <a:cubicBezTo>
                    <a:pt x="6315319" y="9846762"/>
                    <a:pt x="6310658" y="9844809"/>
                    <a:pt x="6168988" y="9844809"/>
                  </a:cubicBezTo>
                  <a:cubicBezTo>
                    <a:pt x="6165668" y="9844809"/>
                    <a:pt x="6151214" y="9417091"/>
                    <a:pt x="6168988" y="9417067"/>
                  </a:cubicBezTo>
                  <a:close/>
                  <a:moveTo>
                    <a:pt x="6172965" y="10257136"/>
                  </a:moveTo>
                  <a:cubicBezTo>
                    <a:pt x="6164962" y="9766344"/>
                    <a:pt x="6167128" y="9896161"/>
                    <a:pt x="6166610" y="9866673"/>
                  </a:cubicBezTo>
                  <a:cubicBezTo>
                    <a:pt x="6323135" y="9866673"/>
                    <a:pt x="6304278" y="9869191"/>
                    <a:pt x="6539219" y="9868508"/>
                  </a:cubicBezTo>
                  <a:cubicBezTo>
                    <a:pt x="6539266" y="9870344"/>
                    <a:pt x="6546352" y="10254076"/>
                    <a:pt x="6546940" y="10297074"/>
                  </a:cubicBezTo>
                  <a:cubicBezTo>
                    <a:pt x="6433166" y="10298604"/>
                    <a:pt x="6361930" y="10297050"/>
                    <a:pt x="6310423" y="10295356"/>
                  </a:cubicBezTo>
                  <a:cubicBezTo>
                    <a:pt x="6148624" y="10290296"/>
                    <a:pt x="6173743" y="10307076"/>
                    <a:pt x="6172965" y="10257136"/>
                  </a:cubicBezTo>
                  <a:close/>
                  <a:moveTo>
                    <a:pt x="6179110" y="10743502"/>
                  </a:moveTo>
                  <a:cubicBezTo>
                    <a:pt x="6173884" y="10384623"/>
                    <a:pt x="6175273" y="10425079"/>
                    <a:pt x="6173813" y="10315007"/>
                  </a:cubicBezTo>
                  <a:cubicBezTo>
                    <a:pt x="6309881" y="10315125"/>
                    <a:pt x="6310752" y="10319502"/>
                    <a:pt x="6451410" y="10319502"/>
                  </a:cubicBezTo>
                  <a:cubicBezTo>
                    <a:pt x="6578909" y="10319502"/>
                    <a:pt x="6544704" y="10238167"/>
                    <a:pt x="6552355" y="10744468"/>
                  </a:cubicBezTo>
                  <a:cubicBezTo>
                    <a:pt x="6292555" y="10744538"/>
                    <a:pt x="6318215" y="10743550"/>
                    <a:pt x="6179110" y="10743502"/>
                  </a:cubicBezTo>
                  <a:close/>
                  <a:moveTo>
                    <a:pt x="6556145" y="9775052"/>
                  </a:moveTo>
                  <a:cubicBezTo>
                    <a:pt x="6543927" y="9357806"/>
                    <a:pt x="6539289" y="9415749"/>
                    <a:pt x="6592563" y="9416455"/>
                  </a:cubicBezTo>
                  <a:cubicBezTo>
                    <a:pt x="6700076" y="9418055"/>
                    <a:pt x="6733127" y="9416973"/>
                    <a:pt x="6875386" y="9417937"/>
                  </a:cubicBezTo>
                  <a:cubicBezTo>
                    <a:pt x="6943938" y="9418408"/>
                    <a:pt x="6925035" y="9351947"/>
                    <a:pt x="6929954" y="9846809"/>
                  </a:cubicBezTo>
                  <a:cubicBezTo>
                    <a:pt x="6494537" y="9845138"/>
                    <a:pt x="6558947" y="9871568"/>
                    <a:pt x="6556145" y="9775052"/>
                  </a:cubicBezTo>
                  <a:close/>
                  <a:moveTo>
                    <a:pt x="6565655" y="10257136"/>
                  </a:moveTo>
                  <a:cubicBezTo>
                    <a:pt x="6558640" y="9809248"/>
                    <a:pt x="6544327" y="9868555"/>
                    <a:pt x="6592728" y="9868296"/>
                  </a:cubicBezTo>
                  <a:cubicBezTo>
                    <a:pt x="6994198" y="9866696"/>
                    <a:pt x="6929814" y="9852152"/>
                    <a:pt x="6931155" y="9936311"/>
                  </a:cubicBezTo>
                  <a:cubicBezTo>
                    <a:pt x="6937747" y="10356805"/>
                    <a:pt x="6958463" y="10294414"/>
                    <a:pt x="6875386" y="10294744"/>
                  </a:cubicBezTo>
                  <a:cubicBezTo>
                    <a:pt x="6511746" y="10295732"/>
                    <a:pt x="6566456" y="10309029"/>
                    <a:pt x="6565655" y="10257136"/>
                  </a:cubicBezTo>
                  <a:close/>
                  <a:moveTo>
                    <a:pt x="6944009" y="10739737"/>
                  </a:moveTo>
                  <a:cubicBezTo>
                    <a:pt x="6944009" y="10745126"/>
                    <a:pt x="6975648" y="10744302"/>
                    <a:pt x="6571635" y="10744444"/>
                  </a:cubicBezTo>
                  <a:cubicBezTo>
                    <a:pt x="6564384" y="10264784"/>
                    <a:pt x="6557204" y="10318820"/>
                    <a:pt x="6592846" y="10318161"/>
                  </a:cubicBezTo>
                  <a:cubicBezTo>
                    <a:pt x="6699487" y="10316161"/>
                    <a:pt x="6724581" y="10317196"/>
                    <a:pt x="6875457" y="10316584"/>
                  </a:cubicBezTo>
                  <a:cubicBezTo>
                    <a:pt x="6951871" y="10316396"/>
                    <a:pt x="6945562" y="10247416"/>
                    <a:pt x="6944009" y="10739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1"/>
          <p:cNvSpPr txBox="1"/>
          <p:nvPr/>
        </p:nvSpPr>
        <p:spPr>
          <a:xfrm>
            <a:off x="2200547" y="1770539"/>
            <a:ext cx="4743000" cy="16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 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About Me Presentation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64" name="Google Shape;264;p11"/>
          <p:cNvGrpSpPr/>
          <p:nvPr/>
        </p:nvGrpSpPr>
        <p:grpSpPr>
          <a:xfrm rot="945579">
            <a:off x="6058427" y="573043"/>
            <a:ext cx="2223536" cy="813891"/>
            <a:chOff x="12117274" y="1145419"/>
            <a:chExt cx="4447115" cy="1627799"/>
          </a:xfrm>
        </p:grpSpPr>
        <p:sp>
          <p:nvSpPr>
            <p:cNvPr id="265" name="Google Shape;265;p11"/>
            <p:cNvSpPr/>
            <p:nvPr/>
          </p:nvSpPr>
          <p:spPr>
            <a:xfrm>
              <a:off x="14591797" y="1233451"/>
              <a:ext cx="1793761" cy="1459171"/>
            </a:xfrm>
            <a:custGeom>
              <a:rect b="b" l="l" r="r" t="t"/>
              <a:pathLst>
                <a:path extrusionOk="0" h="1459171" w="1793761">
                  <a:moveTo>
                    <a:pt x="1777755" y="349686"/>
                  </a:moveTo>
                  <a:cubicBezTo>
                    <a:pt x="1793498" y="431613"/>
                    <a:pt x="1795384" y="516853"/>
                    <a:pt x="1792804" y="599339"/>
                  </a:cubicBezTo>
                  <a:cubicBezTo>
                    <a:pt x="1788099" y="749748"/>
                    <a:pt x="1769066" y="902332"/>
                    <a:pt x="1707776" y="1039809"/>
                  </a:cubicBezTo>
                  <a:cubicBezTo>
                    <a:pt x="1565717" y="1358468"/>
                    <a:pt x="1204131" y="1456345"/>
                    <a:pt x="882480" y="1459027"/>
                  </a:cubicBezTo>
                  <a:cubicBezTo>
                    <a:pt x="710688" y="1460457"/>
                    <a:pt x="515352" y="1452570"/>
                    <a:pt x="357702" y="1377544"/>
                  </a:cubicBezTo>
                  <a:cubicBezTo>
                    <a:pt x="129992" y="1269169"/>
                    <a:pt x="82204" y="1029703"/>
                    <a:pt x="37127" y="804570"/>
                  </a:cubicBezTo>
                  <a:cubicBezTo>
                    <a:pt x="20291" y="720503"/>
                    <a:pt x="11138" y="635076"/>
                    <a:pt x="6834" y="549508"/>
                  </a:cubicBezTo>
                  <a:cubicBezTo>
                    <a:pt x="6344" y="547723"/>
                    <a:pt x="5864" y="546089"/>
                    <a:pt x="5571" y="544908"/>
                  </a:cubicBezTo>
                  <a:cubicBezTo>
                    <a:pt x="-5049" y="506986"/>
                    <a:pt x="1150" y="466107"/>
                    <a:pt x="10543" y="428523"/>
                  </a:cubicBezTo>
                  <a:cubicBezTo>
                    <a:pt x="42953" y="320397"/>
                    <a:pt x="106040" y="233354"/>
                    <a:pt x="200025" y="170415"/>
                  </a:cubicBezTo>
                  <a:cubicBezTo>
                    <a:pt x="331126" y="82617"/>
                    <a:pt x="497226" y="44136"/>
                    <a:pt x="651781" y="22324"/>
                  </a:cubicBezTo>
                  <a:cubicBezTo>
                    <a:pt x="820015" y="-1423"/>
                    <a:pt x="990500" y="-1432"/>
                    <a:pt x="1160033" y="1081"/>
                  </a:cubicBezTo>
                  <a:cubicBezTo>
                    <a:pt x="1252302" y="2449"/>
                    <a:pt x="1345024" y="4527"/>
                    <a:pt x="1435852" y="20841"/>
                  </a:cubicBezTo>
                  <a:cubicBezTo>
                    <a:pt x="1550348" y="41401"/>
                    <a:pt x="1670295" y="84198"/>
                    <a:pt x="1726009" y="193976"/>
                  </a:cubicBezTo>
                  <a:cubicBezTo>
                    <a:pt x="1751037" y="243283"/>
                    <a:pt x="1767393" y="295770"/>
                    <a:pt x="1777755" y="34968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2307738" y="1281888"/>
              <a:ext cx="1792028" cy="1456023"/>
            </a:xfrm>
            <a:custGeom>
              <a:rect b="b" l="l" r="r" t="t"/>
              <a:pathLst>
                <a:path extrusionOk="0" h="1456023" w="1792028">
                  <a:moveTo>
                    <a:pt x="9416" y="382785"/>
                  </a:moveTo>
                  <a:cubicBezTo>
                    <a:pt x="-3009" y="465281"/>
                    <a:pt x="-1453" y="550520"/>
                    <a:pt x="4453" y="632838"/>
                  </a:cubicBezTo>
                  <a:cubicBezTo>
                    <a:pt x="15224" y="782936"/>
                    <a:pt x="40403" y="934623"/>
                    <a:pt x="107181" y="1069525"/>
                  </a:cubicBezTo>
                  <a:cubicBezTo>
                    <a:pt x="261977" y="1382206"/>
                    <a:pt x="627227" y="1465466"/>
                    <a:pt x="948727" y="1455199"/>
                  </a:cubicBezTo>
                  <a:cubicBezTo>
                    <a:pt x="1120430" y="1449719"/>
                    <a:pt x="1315294" y="1433982"/>
                    <a:pt x="1469787" y="1352668"/>
                  </a:cubicBezTo>
                  <a:cubicBezTo>
                    <a:pt x="1692934" y="1235226"/>
                    <a:pt x="1731028" y="994028"/>
                    <a:pt x="1766987" y="767261"/>
                  </a:cubicBezTo>
                  <a:cubicBezTo>
                    <a:pt x="1780418" y="682581"/>
                    <a:pt x="1786119" y="596861"/>
                    <a:pt x="1786973" y="511187"/>
                  </a:cubicBezTo>
                  <a:cubicBezTo>
                    <a:pt x="1787391" y="509384"/>
                    <a:pt x="1787800" y="507732"/>
                    <a:pt x="1788049" y="506542"/>
                  </a:cubicBezTo>
                  <a:cubicBezTo>
                    <a:pt x="1797130" y="468220"/>
                    <a:pt x="1789285" y="427625"/>
                    <a:pt x="1778381" y="390459"/>
                  </a:cubicBezTo>
                  <a:cubicBezTo>
                    <a:pt x="1741639" y="283727"/>
                    <a:pt x="1675083" y="199295"/>
                    <a:pt x="1578643" y="140184"/>
                  </a:cubicBezTo>
                  <a:cubicBezTo>
                    <a:pt x="1444109" y="57733"/>
                    <a:pt x="1276586" y="25965"/>
                    <a:pt x="1121275" y="10379"/>
                  </a:cubicBezTo>
                  <a:cubicBezTo>
                    <a:pt x="952222" y="-6583"/>
                    <a:pt x="781871" y="264"/>
                    <a:pt x="612578" y="9598"/>
                  </a:cubicBezTo>
                  <a:cubicBezTo>
                    <a:pt x="520434" y="14678"/>
                    <a:pt x="427881" y="20486"/>
                    <a:pt x="337782" y="40433"/>
                  </a:cubicBezTo>
                  <a:cubicBezTo>
                    <a:pt x="224212" y="65575"/>
                    <a:pt x="106078" y="113168"/>
                    <a:pt x="54848" y="225095"/>
                  </a:cubicBezTo>
                  <a:cubicBezTo>
                    <a:pt x="31821" y="275397"/>
                    <a:pt x="17590" y="328496"/>
                    <a:pt x="9416" y="38278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5221620" y="1243405"/>
              <a:ext cx="595968" cy="1262627"/>
            </a:xfrm>
            <a:custGeom>
              <a:rect b="b" l="l" r="r" t="t"/>
              <a:pathLst>
                <a:path extrusionOk="0" h="1262627" w="595968">
                  <a:moveTo>
                    <a:pt x="523441" y="9147"/>
                  </a:moveTo>
                  <a:cubicBezTo>
                    <a:pt x="537644" y="-12132"/>
                    <a:pt x="572030" y="7335"/>
                    <a:pt x="560058" y="30639"/>
                  </a:cubicBezTo>
                  <a:cubicBezTo>
                    <a:pt x="547544" y="52788"/>
                    <a:pt x="535626" y="75141"/>
                    <a:pt x="525068" y="98285"/>
                  </a:cubicBezTo>
                  <a:cubicBezTo>
                    <a:pt x="494925" y="173347"/>
                    <a:pt x="470742" y="251597"/>
                    <a:pt x="456316" y="331224"/>
                  </a:cubicBezTo>
                  <a:cubicBezTo>
                    <a:pt x="433991" y="503933"/>
                    <a:pt x="540206" y="412903"/>
                    <a:pt x="588893" y="506730"/>
                  </a:cubicBezTo>
                  <a:cubicBezTo>
                    <a:pt x="613859" y="590060"/>
                    <a:pt x="567075" y="678142"/>
                    <a:pt x="536675" y="754403"/>
                  </a:cubicBezTo>
                  <a:cubicBezTo>
                    <a:pt x="484706" y="848621"/>
                    <a:pt x="325063" y="1311764"/>
                    <a:pt x="198178" y="1258354"/>
                  </a:cubicBezTo>
                  <a:cubicBezTo>
                    <a:pt x="151306" y="1235965"/>
                    <a:pt x="152382" y="1174571"/>
                    <a:pt x="150390" y="1129757"/>
                  </a:cubicBezTo>
                  <a:cubicBezTo>
                    <a:pt x="157327" y="1028141"/>
                    <a:pt x="195884" y="930868"/>
                    <a:pt x="231416" y="836241"/>
                  </a:cubicBezTo>
                  <a:cubicBezTo>
                    <a:pt x="249098" y="787600"/>
                    <a:pt x="272952" y="740815"/>
                    <a:pt x="285022" y="690344"/>
                  </a:cubicBezTo>
                  <a:cubicBezTo>
                    <a:pt x="288206" y="656099"/>
                    <a:pt x="229904" y="675975"/>
                    <a:pt x="210337" y="677742"/>
                  </a:cubicBezTo>
                  <a:cubicBezTo>
                    <a:pt x="170179" y="682520"/>
                    <a:pt x="130022" y="691312"/>
                    <a:pt x="89437" y="690202"/>
                  </a:cubicBezTo>
                  <a:cubicBezTo>
                    <a:pt x="24750" y="692884"/>
                    <a:pt x="-10071" y="644039"/>
                    <a:pt x="2567" y="582663"/>
                  </a:cubicBezTo>
                  <a:cubicBezTo>
                    <a:pt x="43348" y="455105"/>
                    <a:pt x="102023" y="333196"/>
                    <a:pt x="149251" y="208116"/>
                  </a:cubicBezTo>
                  <a:cubicBezTo>
                    <a:pt x="170633" y="150221"/>
                    <a:pt x="196106" y="93818"/>
                    <a:pt x="218555" y="36411"/>
                  </a:cubicBezTo>
                  <a:cubicBezTo>
                    <a:pt x="228330" y="9466"/>
                    <a:pt x="262742" y="14386"/>
                    <a:pt x="271049" y="35230"/>
                  </a:cubicBezTo>
                  <a:cubicBezTo>
                    <a:pt x="275300" y="34848"/>
                    <a:pt x="279454" y="34324"/>
                    <a:pt x="283332" y="33498"/>
                  </a:cubicBezTo>
                  <a:cubicBezTo>
                    <a:pt x="358506" y="22148"/>
                    <a:pt x="434738" y="29307"/>
                    <a:pt x="510304" y="25053"/>
                  </a:cubicBezTo>
                  <a:cubicBezTo>
                    <a:pt x="510304" y="25088"/>
                    <a:pt x="510277" y="25132"/>
                    <a:pt x="510277" y="25168"/>
                  </a:cubicBezTo>
                  <a:lnTo>
                    <a:pt x="510241" y="25168"/>
                  </a:lnTo>
                  <a:cubicBezTo>
                    <a:pt x="510241" y="25203"/>
                    <a:pt x="510206" y="25203"/>
                    <a:pt x="510215" y="25248"/>
                  </a:cubicBezTo>
                  <a:cubicBezTo>
                    <a:pt x="511051" y="25168"/>
                    <a:pt x="511887" y="25132"/>
                    <a:pt x="512696" y="25168"/>
                  </a:cubicBezTo>
                  <a:cubicBezTo>
                    <a:pt x="516245" y="19813"/>
                    <a:pt x="519820" y="14449"/>
                    <a:pt x="523441" y="9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13084930" y="1300749"/>
              <a:ext cx="597764" cy="1248765"/>
            </a:xfrm>
            <a:custGeom>
              <a:rect b="b" l="l" r="r" t="t"/>
              <a:pathLst>
                <a:path extrusionOk="0" h="1248765" w="597764">
                  <a:moveTo>
                    <a:pt x="547227" y="8490"/>
                  </a:moveTo>
                  <a:cubicBezTo>
                    <a:pt x="562285" y="-12203"/>
                    <a:pt x="595851" y="8632"/>
                    <a:pt x="582946" y="31439"/>
                  </a:cubicBezTo>
                  <a:cubicBezTo>
                    <a:pt x="569542" y="53064"/>
                    <a:pt x="556743" y="74920"/>
                    <a:pt x="545252" y="97620"/>
                  </a:cubicBezTo>
                  <a:cubicBezTo>
                    <a:pt x="512103" y="171412"/>
                    <a:pt x="484789" y="248623"/>
                    <a:pt x="467161" y="327610"/>
                  </a:cubicBezTo>
                  <a:cubicBezTo>
                    <a:pt x="437890" y="499280"/>
                    <a:pt x="547689" y="412601"/>
                    <a:pt x="592552" y="508312"/>
                  </a:cubicBezTo>
                  <a:cubicBezTo>
                    <a:pt x="614138" y="592583"/>
                    <a:pt x="563832" y="678711"/>
                    <a:pt x="530381" y="753684"/>
                  </a:cubicBezTo>
                  <a:cubicBezTo>
                    <a:pt x="474650" y="845735"/>
                    <a:pt x="296463" y="1302076"/>
                    <a:pt x="171828" y="1243612"/>
                  </a:cubicBezTo>
                  <a:cubicBezTo>
                    <a:pt x="125898" y="1219349"/>
                    <a:pt x="129447" y="1158053"/>
                    <a:pt x="129269" y="1113204"/>
                  </a:cubicBezTo>
                  <a:cubicBezTo>
                    <a:pt x="140298" y="1011952"/>
                    <a:pt x="182750" y="916304"/>
                    <a:pt x="222071" y="823178"/>
                  </a:cubicBezTo>
                  <a:cubicBezTo>
                    <a:pt x="241701" y="775292"/>
                    <a:pt x="267432" y="729492"/>
                    <a:pt x="281520" y="679555"/>
                  </a:cubicBezTo>
                  <a:cubicBezTo>
                    <a:pt x="286083" y="645469"/>
                    <a:pt x="227034" y="662974"/>
                    <a:pt x="207405" y="663960"/>
                  </a:cubicBezTo>
                  <a:cubicBezTo>
                    <a:pt x="167087" y="667112"/>
                    <a:pt x="126609" y="674288"/>
                    <a:pt x="86096" y="671544"/>
                  </a:cubicBezTo>
                  <a:cubicBezTo>
                    <a:pt x="21355" y="671624"/>
                    <a:pt x="-11474" y="621411"/>
                    <a:pt x="3638" y="560594"/>
                  </a:cubicBezTo>
                  <a:cubicBezTo>
                    <a:pt x="49532" y="434777"/>
                    <a:pt x="113081" y="315328"/>
                    <a:pt x="165308" y="192255"/>
                  </a:cubicBezTo>
                  <a:cubicBezTo>
                    <a:pt x="189011" y="135266"/>
                    <a:pt x="216735" y="79938"/>
                    <a:pt x="241478" y="23481"/>
                  </a:cubicBezTo>
                  <a:cubicBezTo>
                    <a:pt x="252329" y="-3046"/>
                    <a:pt x="286519" y="3250"/>
                    <a:pt x="293972" y="24414"/>
                  </a:cubicBezTo>
                  <a:cubicBezTo>
                    <a:pt x="298233" y="24201"/>
                    <a:pt x="302413" y="23845"/>
                    <a:pt x="306317" y="23170"/>
                  </a:cubicBezTo>
                  <a:cubicBezTo>
                    <a:pt x="381892" y="14858"/>
                    <a:pt x="457777" y="25071"/>
                    <a:pt x="533449" y="23863"/>
                  </a:cubicBezTo>
                  <a:cubicBezTo>
                    <a:pt x="533449" y="23899"/>
                    <a:pt x="533414" y="23934"/>
                    <a:pt x="533423" y="23970"/>
                  </a:cubicBezTo>
                  <a:lnTo>
                    <a:pt x="533387" y="23970"/>
                  </a:lnTo>
                  <a:cubicBezTo>
                    <a:pt x="533387" y="24005"/>
                    <a:pt x="533352" y="24005"/>
                    <a:pt x="533352" y="24041"/>
                  </a:cubicBezTo>
                  <a:cubicBezTo>
                    <a:pt x="534188" y="23996"/>
                    <a:pt x="535024" y="23996"/>
                    <a:pt x="535833" y="24058"/>
                  </a:cubicBezTo>
                  <a:cubicBezTo>
                    <a:pt x="539613" y="18863"/>
                    <a:pt x="543402" y="13641"/>
                    <a:pt x="547227" y="84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5044414" y="2165894"/>
              <a:ext cx="257895" cy="513195"/>
            </a:xfrm>
            <a:custGeom>
              <a:rect b="b" l="l" r="r" t="t"/>
              <a:pathLst>
                <a:path extrusionOk="0" h="513195" w="257895">
                  <a:moveTo>
                    <a:pt x="101061" y="512605"/>
                  </a:moveTo>
                  <a:cubicBezTo>
                    <a:pt x="78194" y="508484"/>
                    <a:pt x="75659" y="483342"/>
                    <a:pt x="81956" y="464923"/>
                  </a:cubicBezTo>
                  <a:cubicBezTo>
                    <a:pt x="75641" y="468085"/>
                    <a:pt x="68295" y="468848"/>
                    <a:pt x="61064" y="466380"/>
                  </a:cubicBezTo>
                  <a:cubicBezTo>
                    <a:pt x="57195" y="465065"/>
                    <a:pt x="53877" y="463014"/>
                    <a:pt x="51173" y="460447"/>
                  </a:cubicBezTo>
                  <a:cubicBezTo>
                    <a:pt x="39380" y="479390"/>
                    <a:pt x="8197" y="475349"/>
                    <a:pt x="1633" y="453999"/>
                  </a:cubicBezTo>
                  <a:cubicBezTo>
                    <a:pt x="-2343" y="443280"/>
                    <a:pt x="1837" y="432516"/>
                    <a:pt x="4692" y="422072"/>
                  </a:cubicBezTo>
                  <a:cubicBezTo>
                    <a:pt x="35911" y="331664"/>
                    <a:pt x="65137" y="240367"/>
                    <a:pt x="98153" y="150563"/>
                  </a:cubicBezTo>
                  <a:cubicBezTo>
                    <a:pt x="118743" y="101567"/>
                    <a:pt x="137412" y="47508"/>
                    <a:pt x="178797" y="11824"/>
                  </a:cubicBezTo>
                  <a:cubicBezTo>
                    <a:pt x="200507" y="-7305"/>
                    <a:pt x="240105" y="-3406"/>
                    <a:pt x="251943" y="24853"/>
                  </a:cubicBezTo>
                  <a:cubicBezTo>
                    <a:pt x="261362" y="46869"/>
                    <a:pt x="257013" y="72286"/>
                    <a:pt x="256096" y="95528"/>
                  </a:cubicBezTo>
                  <a:cubicBezTo>
                    <a:pt x="251783" y="174124"/>
                    <a:pt x="229716" y="250003"/>
                    <a:pt x="205124" y="324337"/>
                  </a:cubicBezTo>
                  <a:cubicBezTo>
                    <a:pt x="193321" y="360598"/>
                    <a:pt x="181145" y="396682"/>
                    <a:pt x="167501" y="432241"/>
                  </a:cubicBezTo>
                  <a:cubicBezTo>
                    <a:pt x="157789" y="449159"/>
                    <a:pt x="156855" y="476903"/>
                    <a:pt x="135784" y="483458"/>
                  </a:cubicBezTo>
                  <a:cubicBezTo>
                    <a:pt x="133490" y="500758"/>
                    <a:pt x="119748" y="516468"/>
                    <a:pt x="101061" y="5126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2836227" y="2249908"/>
              <a:ext cx="273372" cy="508631"/>
            </a:xfrm>
            <a:custGeom>
              <a:rect b="b" l="l" r="r" t="t"/>
              <a:pathLst>
                <a:path extrusionOk="0" h="508631" w="273372">
                  <a:moveTo>
                    <a:pt x="98266" y="507792"/>
                  </a:moveTo>
                  <a:cubicBezTo>
                    <a:pt x="75586" y="502756"/>
                    <a:pt x="74065" y="477534"/>
                    <a:pt x="81100" y="459382"/>
                  </a:cubicBezTo>
                  <a:cubicBezTo>
                    <a:pt x="74661" y="462286"/>
                    <a:pt x="67297" y="462756"/>
                    <a:pt x="60163" y="459994"/>
                  </a:cubicBezTo>
                  <a:cubicBezTo>
                    <a:pt x="56348" y="458520"/>
                    <a:pt x="53119" y="456344"/>
                    <a:pt x="50522" y="453671"/>
                  </a:cubicBezTo>
                  <a:cubicBezTo>
                    <a:pt x="37972" y="472117"/>
                    <a:pt x="6976" y="466824"/>
                    <a:pt x="1275" y="445243"/>
                  </a:cubicBezTo>
                  <a:cubicBezTo>
                    <a:pt x="-2265" y="434373"/>
                    <a:pt x="2351" y="423787"/>
                    <a:pt x="5615" y="413458"/>
                  </a:cubicBezTo>
                  <a:cubicBezTo>
                    <a:pt x="40454" y="324382"/>
                    <a:pt x="73345" y="234329"/>
                    <a:pt x="109962" y="145927"/>
                  </a:cubicBezTo>
                  <a:cubicBezTo>
                    <a:pt x="132509" y="97801"/>
                    <a:pt x="153348" y="44533"/>
                    <a:pt x="196138" y="10546"/>
                  </a:cubicBezTo>
                  <a:cubicBezTo>
                    <a:pt x="218605" y="-7696"/>
                    <a:pt x="258016" y="-2207"/>
                    <a:pt x="268698" y="26505"/>
                  </a:cubicBezTo>
                  <a:cubicBezTo>
                    <a:pt x="277218" y="48885"/>
                    <a:pt x="271846" y="74107"/>
                    <a:pt x="269996" y="97286"/>
                  </a:cubicBezTo>
                  <a:cubicBezTo>
                    <a:pt x="262516" y="175643"/>
                    <a:pt x="237408" y="250572"/>
                    <a:pt x="209836" y="323858"/>
                  </a:cubicBezTo>
                  <a:cubicBezTo>
                    <a:pt x="196583" y="359613"/>
                    <a:pt x="182957" y="395181"/>
                    <a:pt x="167890" y="430163"/>
                  </a:cubicBezTo>
                  <a:cubicBezTo>
                    <a:pt x="157502" y="446673"/>
                    <a:pt x="155456" y="474355"/>
                    <a:pt x="134128" y="480065"/>
                  </a:cubicBezTo>
                  <a:cubicBezTo>
                    <a:pt x="131148" y="497259"/>
                    <a:pt x="116784" y="512410"/>
                    <a:pt x="98266" y="5077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4586709" y="1767090"/>
              <a:ext cx="176071" cy="425669"/>
            </a:xfrm>
            <a:custGeom>
              <a:rect b="b" l="l" r="r" t="t"/>
              <a:pathLst>
                <a:path extrusionOk="0" h="425669" w="176071">
                  <a:moveTo>
                    <a:pt x="63232" y="1456"/>
                  </a:moveTo>
                  <a:cubicBezTo>
                    <a:pt x="78503" y="-1857"/>
                    <a:pt x="94762" y="301"/>
                    <a:pt x="108708" y="9813"/>
                  </a:cubicBezTo>
                  <a:cubicBezTo>
                    <a:pt x="150840" y="38534"/>
                    <a:pt x="162545" y="108267"/>
                    <a:pt x="169473" y="155194"/>
                  </a:cubicBezTo>
                  <a:cubicBezTo>
                    <a:pt x="178163" y="214031"/>
                    <a:pt x="176793" y="273871"/>
                    <a:pt x="173698" y="333080"/>
                  </a:cubicBezTo>
                  <a:cubicBezTo>
                    <a:pt x="172328" y="359244"/>
                    <a:pt x="169776" y="387627"/>
                    <a:pt x="152041" y="406944"/>
                  </a:cubicBezTo>
                  <a:cubicBezTo>
                    <a:pt x="138939" y="421215"/>
                    <a:pt x="118341" y="428196"/>
                    <a:pt x="99245" y="424839"/>
                  </a:cubicBezTo>
                  <a:cubicBezTo>
                    <a:pt x="62529" y="418382"/>
                    <a:pt x="45772" y="377992"/>
                    <a:pt x="35571" y="346668"/>
                  </a:cubicBezTo>
                  <a:cubicBezTo>
                    <a:pt x="12873" y="276979"/>
                    <a:pt x="2289" y="203782"/>
                    <a:pt x="189" y="130647"/>
                  </a:cubicBezTo>
                  <a:cubicBezTo>
                    <a:pt x="-744" y="98347"/>
                    <a:pt x="1230" y="61260"/>
                    <a:pt x="18654" y="32974"/>
                  </a:cubicBezTo>
                  <a:cubicBezTo>
                    <a:pt x="28553" y="16900"/>
                    <a:pt x="45212" y="5363"/>
                    <a:pt x="63232" y="14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3939613" y="1779790"/>
              <a:ext cx="171508" cy="426714"/>
            </a:xfrm>
            <a:custGeom>
              <a:rect b="b" l="l" r="r" t="t"/>
              <a:pathLst>
                <a:path extrusionOk="0" h="426714" w="171508">
                  <a:moveTo>
                    <a:pt x="103235" y="967"/>
                  </a:moveTo>
                  <a:cubicBezTo>
                    <a:pt x="87839" y="-1733"/>
                    <a:pt x="71687" y="1083"/>
                    <a:pt x="58132" y="11145"/>
                  </a:cubicBezTo>
                  <a:cubicBezTo>
                    <a:pt x="17201" y="41536"/>
                    <a:pt x="8316" y="111686"/>
                    <a:pt x="3282" y="158853"/>
                  </a:cubicBezTo>
                  <a:cubicBezTo>
                    <a:pt x="-3024" y="217992"/>
                    <a:pt x="756" y="277725"/>
                    <a:pt x="6243" y="336766"/>
                  </a:cubicBezTo>
                  <a:cubicBezTo>
                    <a:pt x="8672" y="362858"/>
                    <a:pt x="12363" y="391109"/>
                    <a:pt x="30863" y="409696"/>
                  </a:cubicBezTo>
                  <a:cubicBezTo>
                    <a:pt x="44524" y="423426"/>
                    <a:pt x="65390" y="429572"/>
                    <a:pt x="84335" y="425451"/>
                  </a:cubicBezTo>
                  <a:cubicBezTo>
                    <a:pt x="120757" y="417521"/>
                    <a:pt x="135877" y="376490"/>
                    <a:pt x="144807" y="344785"/>
                  </a:cubicBezTo>
                  <a:cubicBezTo>
                    <a:pt x="164668" y="274235"/>
                    <a:pt x="172299" y="200674"/>
                    <a:pt x="171445" y="127512"/>
                  </a:cubicBezTo>
                  <a:cubicBezTo>
                    <a:pt x="171071" y="95203"/>
                    <a:pt x="167603" y="58223"/>
                    <a:pt x="149058" y="30665"/>
                  </a:cubicBezTo>
                  <a:cubicBezTo>
                    <a:pt x="138510" y="15008"/>
                    <a:pt x="121397" y="4155"/>
                    <a:pt x="103235" y="9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15834106" y="1377179"/>
              <a:ext cx="568832" cy="1012975"/>
            </a:xfrm>
            <a:custGeom>
              <a:rect b="b" l="l" r="r" t="t"/>
              <a:pathLst>
                <a:path extrusionOk="0" h="1012975" w="568832">
                  <a:moveTo>
                    <a:pt x="567769" y="96589"/>
                  </a:moveTo>
                  <a:cubicBezTo>
                    <a:pt x="555210" y="193196"/>
                    <a:pt x="402345" y="219937"/>
                    <a:pt x="315724" y="355869"/>
                  </a:cubicBezTo>
                  <a:cubicBezTo>
                    <a:pt x="218572" y="508338"/>
                    <a:pt x="255118" y="702023"/>
                    <a:pt x="223215" y="878452"/>
                  </a:cubicBezTo>
                  <a:cubicBezTo>
                    <a:pt x="192147" y="1050237"/>
                    <a:pt x="40625" y="1032076"/>
                    <a:pt x="8019" y="963870"/>
                  </a:cubicBezTo>
                  <a:cubicBezTo>
                    <a:pt x="-10605" y="924909"/>
                    <a:pt x="-1791" y="936499"/>
                    <a:pt x="88636" y="488382"/>
                  </a:cubicBezTo>
                  <a:cubicBezTo>
                    <a:pt x="100608" y="429048"/>
                    <a:pt x="83887" y="358507"/>
                    <a:pt x="172153" y="248605"/>
                  </a:cubicBezTo>
                  <a:cubicBezTo>
                    <a:pt x="239216" y="165106"/>
                    <a:pt x="336358" y="102610"/>
                    <a:pt x="449555" y="22326"/>
                  </a:cubicBezTo>
                  <a:cubicBezTo>
                    <a:pt x="530884" y="-35356"/>
                    <a:pt x="576512" y="29289"/>
                    <a:pt x="567769" y="9658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12278623" y="1457713"/>
              <a:ext cx="602966" cy="995740"/>
            </a:xfrm>
            <a:custGeom>
              <a:rect b="b" l="l" r="r" t="t"/>
              <a:pathLst>
                <a:path extrusionOk="0" h="995740" w="602966">
                  <a:moveTo>
                    <a:pt x="1824" y="98976"/>
                  </a:moveTo>
                  <a:cubicBezTo>
                    <a:pt x="18270" y="194997"/>
                    <a:pt x="172096" y="215575"/>
                    <a:pt x="264124" y="347910"/>
                  </a:cubicBezTo>
                  <a:cubicBezTo>
                    <a:pt x="367351" y="496347"/>
                    <a:pt x="338640" y="691346"/>
                    <a:pt x="377641" y="866346"/>
                  </a:cubicBezTo>
                  <a:cubicBezTo>
                    <a:pt x="415620" y="1036745"/>
                    <a:pt x="566288" y="1012500"/>
                    <a:pt x="596110" y="943033"/>
                  </a:cubicBezTo>
                  <a:cubicBezTo>
                    <a:pt x="613152" y="903353"/>
                    <a:pt x="604809" y="915289"/>
                    <a:pt x="496370" y="471178"/>
                  </a:cubicBezTo>
                  <a:cubicBezTo>
                    <a:pt x="482015" y="412368"/>
                    <a:pt x="495881" y="341223"/>
                    <a:pt x="403248" y="234953"/>
                  </a:cubicBezTo>
                  <a:cubicBezTo>
                    <a:pt x="332868" y="154216"/>
                    <a:pt x="233288" y="95690"/>
                    <a:pt x="116934" y="20016"/>
                  </a:cubicBezTo>
                  <a:cubicBezTo>
                    <a:pt x="33354" y="-34336"/>
                    <a:pt x="-9631" y="32094"/>
                    <a:pt x="1824" y="989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14087948" y="1519361"/>
              <a:ext cx="511153" cy="195584"/>
            </a:xfrm>
            <a:custGeom>
              <a:rect b="b" l="l" r="r" t="t"/>
              <a:pathLst>
                <a:path extrusionOk="0" h="195584" w="511153">
                  <a:moveTo>
                    <a:pt x="214104" y="2994"/>
                  </a:moveTo>
                  <a:cubicBezTo>
                    <a:pt x="239826" y="-380"/>
                    <a:pt x="265895" y="-904"/>
                    <a:pt x="291742" y="1431"/>
                  </a:cubicBezTo>
                  <a:cubicBezTo>
                    <a:pt x="291876" y="1440"/>
                    <a:pt x="292000" y="1458"/>
                    <a:pt x="292133" y="1467"/>
                  </a:cubicBezTo>
                  <a:cubicBezTo>
                    <a:pt x="344769" y="6307"/>
                    <a:pt x="397334" y="17923"/>
                    <a:pt x="444323" y="42781"/>
                  </a:cubicBezTo>
                  <a:cubicBezTo>
                    <a:pt x="463570" y="54904"/>
                    <a:pt x="516571" y="69318"/>
                    <a:pt x="493677" y="99486"/>
                  </a:cubicBezTo>
                  <a:cubicBezTo>
                    <a:pt x="494006" y="101085"/>
                    <a:pt x="494184" y="102692"/>
                    <a:pt x="494219" y="104326"/>
                  </a:cubicBezTo>
                  <a:cubicBezTo>
                    <a:pt x="494406" y="104397"/>
                    <a:pt x="494548" y="104504"/>
                    <a:pt x="494691" y="104584"/>
                  </a:cubicBezTo>
                  <a:cubicBezTo>
                    <a:pt x="495162" y="104762"/>
                    <a:pt x="495642" y="104948"/>
                    <a:pt x="496078" y="105170"/>
                  </a:cubicBezTo>
                  <a:cubicBezTo>
                    <a:pt x="496078" y="105206"/>
                    <a:pt x="496043" y="105241"/>
                    <a:pt x="496007" y="105277"/>
                  </a:cubicBezTo>
                  <a:cubicBezTo>
                    <a:pt x="507490" y="111067"/>
                    <a:pt x="514054" y="123873"/>
                    <a:pt x="509900" y="136831"/>
                  </a:cubicBezTo>
                  <a:cubicBezTo>
                    <a:pt x="508335" y="141742"/>
                    <a:pt x="505453" y="145818"/>
                    <a:pt x="501735" y="148882"/>
                  </a:cubicBezTo>
                  <a:cubicBezTo>
                    <a:pt x="516828" y="167301"/>
                    <a:pt x="496016" y="194415"/>
                    <a:pt x="474181" y="184193"/>
                  </a:cubicBezTo>
                  <a:cubicBezTo>
                    <a:pt x="435322" y="165703"/>
                    <a:pt x="394275" y="152381"/>
                    <a:pt x="352570" y="142079"/>
                  </a:cubicBezTo>
                  <a:cubicBezTo>
                    <a:pt x="352250" y="142000"/>
                    <a:pt x="351929" y="141928"/>
                    <a:pt x="351609" y="141849"/>
                  </a:cubicBezTo>
                  <a:cubicBezTo>
                    <a:pt x="288567" y="126698"/>
                    <a:pt x="222332" y="128030"/>
                    <a:pt x="159956" y="145703"/>
                  </a:cubicBezTo>
                  <a:cubicBezTo>
                    <a:pt x="159636" y="145792"/>
                    <a:pt x="159325" y="145881"/>
                    <a:pt x="159005" y="145969"/>
                  </a:cubicBezTo>
                  <a:cubicBezTo>
                    <a:pt x="117753" y="157941"/>
                    <a:pt x="77275" y="172905"/>
                    <a:pt x="39199" y="192941"/>
                  </a:cubicBezTo>
                  <a:cubicBezTo>
                    <a:pt x="17791" y="204042"/>
                    <a:pt x="-4098" y="177781"/>
                    <a:pt x="10240" y="158776"/>
                  </a:cubicBezTo>
                  <a:cubicBezTo>
                    <a:pt x="6397" y="155872"/>
                    <a:pt x="3356" y="151911"/>
                    <a:pt x="1594" y="147062"/>
                  </a:cubicBezTo>
                  <a:cubicBezTo>
                    <a:pt x="-3084" y="134282"/>
                    <a:pt x="2955" y="121218"/>
                    <a:pt x="14198" y="114975"/>
                  </a:cubicBezTo>
                  <a:cubicBezTo>
                    <a:pt x="14162" y="114939"/>
                    <a:pt x="14118" y="114904"/>
                    <a:pt x="14118" y="114868"/>
                  </a:cubicBezTo>
                  <a:cubicBezTo>
                    <a:pt x="14545" y="114628"/>
                    <a:pt x="15016" y="114433"/>
                    <a:pt x="15478" y="114229"/>
                  </a:cubicBezTo>
                  <a:cubicBezTo>
                    <a:pt x="15621" y="114149"/>
                    <a:pt x="15763" y="114033"/>
                    <a:pt x="15941" y="113953"/>
                  </a:cubicBezTo>
                  <a:cubicBezTo>
                    <a:pt x="15914" y="112319"/>
                    <a:pt x="16030" y="110712"/>
                    <a:pt x="16288" y="109095"/>
                  </a:cubicBezTo>
                  <a:cubicBezTo>
                    <a:pt x="-7807" y="79868"/>
                    <a:pt x="44571" y="63332"/>
                    <a:pt x="63320" y="50446"/>
                  </a:cubicBezTo>
                  <a:cubicBezTo>
                    <a:pt x="109268" y="23714"/>
                    <a:pt x="161317" y="10002"/>
                    <a:pt x="213722" y="3048"/>
                  </a:cubicBezTo>
                  <a:cubicBezTo>
                    <a:pt x="213846" y="3030"/>
                    <a:pt x="213971" y="3012"/>
                    <a:pt x="214104" y="29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374520" y="1597668"/>
              <a:ext cx="39018" cy="352966"/>
            </a:xfrm>
            <a:custGeom>
              <a:rect b="b" l="l" r="r" t="t"/>
              <a:pathLst>
                <a:path extrusionOk="0" h="352966" w="39018">
                  <a:moveTo>
                    <a:pt x="4638" y="352839"/>
                  </a:moveTo>
                  <a:cubicBezTo>
                    <a:pt x="-6898" y="348683"/>
                    <a:pt x="6666" y="324998"/>
                    <a:pt x="7093" y="315752"/>
                  </a:cubicBezTo>
                  <a:cubicBezTo>
                    <a:pt x="10197" y="302102"/>
                    <a:pt x="12189" y="288257"/>
                    <a:pt x="14164" y="274403"/>
                  </a:cubicBezTo>
                  <a:cubicBezTo>
                    <a:pt x="24090" y="186197"/>
                    <a:pt x="27656" y="95762"/>
                    <a:pt x="14706" y="7751"/>
                  </a:cubicBezTo>
                  <a:cubicBezTo>
                    <a:pt x="12883" y="-375"/>
                    <a:pt x="25575" y="-3341"/>
                    <a:pt x="27354" y="4909"/>
                  </a:cubicBezTo>
                  <a:cubicBezTo>
                    <a:pt x="44164" y="91490"/>
                    <a:pt x="40313" y="181197"/>
                    <a:pt x="31365" y="268541"/>
                  </a:cubicBezTo>
                  <a:cubicBezTo>
                    <a:pt x="29177" y="282866"/>
                    <a:pt x="22355" y="356427"/>
                    <a:pt x="4638" y="35283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2278596" y="1680246"/>
              <a:ext cx="48107" cy="352068"/>
            </a:xfrm>
            <a:custGeom>
              <a:rect b="b" l="l" r="r" t="t"/>
              <a:pathLst>
                <a:path extrusionOk="0" h="352068" w="48107">
                  <a:moveTo>
                    <a:pt x="43778" y="351887"/>
                  </a:moveTo>
                  <a:cubicBezTo>
                    <a:pt x="55145" y="347269"/>
                    <a:pt x="40629" y="324152"/>
                    <a:pt x="39829" y="314933"/>
                  </a:cubicBezTo>
                  <a:cubicBezTo>
                    <a:pt x="36182" y="301417"/>
                    <a:pt x="33630" y="287660"/>
                    <a:pt x="31095" y="273894"/>
                  </a:cubicBezTo>
                  <a:cubicBezTo>
                    <a:pt x="17611" y="186159"/>
                    <a:pt x="10407" y="95946"/>
                    <a:pt x="19790" y="7483"/>
                  </a:cubicBezTo>
                  <a:cubicBezTo>
                    <a:pt x="21285" y="-705"/>
                    <a:pt x="8486" y="-3165"/>
                    <a:pt x="7036" y="5156"/>
                  </a:cubicBezTo>
                  <a:cubicBezTo>
                    <a:pt x="-6270" y="92341"/>
                    <a:pt x="1201" y="181825"/>
                    <a:pt x="13671" y="268735"/>
                  </a:cubicBezTo>
                  <a:cubicBezTo>
                    <a:pt x="16437" y="282953"/>
                    <a:pt x="26221" y="356186"/>
                    <a:pt x="43778" y="3518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14515506" y="1145419"/>
              <a:ext cx="2048883" cy="1582027"/>
            </a:xfrm>
            <a:custGeom>
              <a:rect b="b" l="l" r="r" t="t"/>
              <a:pathLst>
                <a:path extrusionOk="0" h="1582027" w="2048883">
                  <a:moveTo>
                    <a:pt x="2029762" y="227612"/>
                  </a:moveTo>
                  <a:cubicBezTo>
                    <a:pt x="1959186" y="73687"/>
                    <a:pt x="1727598" y="56183"/>
                    <a:pt x="1584036" y="35961"/>
                  </a:cubicBezTo>
                  <a:cubicBezTo>
                    <a:pt x="602495" y="-102281"/>
                    <a:pt x="-148996" y="172781"/>
                    <a:pt x="25197" y="608766"/>
                  </a:cubicBezTo>
                  <a:cubicBezTo>
                    <a:pt x="104614" y="1224582"/>
                    <a:pt x="201339" y="1514013"/>
                    <a:pt x="696409" y="1567494"/>
                  </a:cubicBezTo>
                  <a:cubicBezTo>
                    <a:pt x="1521287" y="1656597"/>
                    <a:pt x="1950220" y="1339875"/>
                    <a:pt x="1917401" y="509565"/>
                  </a:cubicBezTo>
                  <a:cubicBezTo>
                    <a:pt x="1992433" y="483384"/>
                    <a:pt x="2090891" y="360933"/>
                    <a:pt x="2029762" y="227612"/>
                  </a:cubicBezTo>
                  <a:close/>
                  <a:moveTo>
                    <a:pt x="1831046" y="832744"/>
                  </a:moveTo>
                  <a:cubicBezTo>
                    <a:pt x="1741197" y="1409759"/>
                    <a:pt x="1376347" y="1547627"/>
                    <a:pt x="793837" y="1512512"/>
                  </a:cubicBezTo>
                  <a:cubicBezTo>
                    <a:pt x="590639" y="1500265"/>
                    <a:pt x="390474" y="1461624"/>
                    <a:pt x="267352" y="1283179"/>
                  </a:cubicBezTo>
                  <a:cubicBezTo>
                    <a:pt x="166198" y="1136580"/>
                    <a:pt x="124937" y="938108"/>
                    <a:pt x="112965" y="763437"/>
                  </a:cubicBezTo>
                  <a:cubicBezTo>
                    <a:pt x="98895" y="558207"/>
                    <a:pt x="144469" y="383491"/>
                    <a:pt x="335117" y="276111"/>
                  </a:cubicBezTo>
                  <a:cubicBezTo>
                    <a:pt x="418723" y="229024"/>
                    <a:pt x="512219" y="202275"/>
                    <a:pt x="605964" y="181626"/>
                  </a:cubicBezTo>
                  <a:cubicBezTo>
                    <a:pt x="827155" y="132914"/>
                    <a:pt x="1055363" y="116227"/>
                    <a:pt x="1281312" y="131831"/>
                  </a:cubicBezTo>
                  <a:cubicBezTo>
                    <a:pt x="1443302" y="143012"/>
                    <a:pt x="1704357" y="150472"/>
                    <a:pt x="1790969" y="317603"/>
                  </a:cubicBezTo>
                  <a:cubicBezTo>
                    <a:pt x="1873027" y="475960"/>
                    <a:pt x="1857649" y="661892"/>
                    <a:pt x="1831046" y="832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12117274" y="1194063"/>
              <a:ext cx="2054596" cy="1579155"/>
            </a:xfrm>
            <a:custGeom>
              <a:rect b="b" l="l" r="r" t="t"/>
              <a:pathLst>
                <a:path extrusionOk="0" h="1579155" w="2054596">
                  <a:moveTo>
                    <a:pt x="15831" y="267742"/>
                  </a:moveTo>
                  <a:cubicBezTo>
                    <a:pt x="80136" y="111099"/>
                    <a:pt x="310835" y="84296"/>
                    <a:pt x="453463" y="58320"/>
                  </a:cubicBezTo>
                  <a:cubicBezTo>
                    <a:pt x="1428635" y="-119291"/>
                    <a:pt x="2190613" y="125309"/>
                    <a:pt x="2034146" y="567954"/>
                  </a:cubicBezTo>
                  <a:cubicBezTo>
                    <a:pt x="1979633" y="1186470"/>
                    <a:pt x="1894675" y="1479551"/>
                    <a:pt x="1402157" y="1552899"/>
                  </a:cubicBezTo>
                  <a:cubicBezTo>
                    <a:pt x="581540" y="1675119"/>
                    <a:pt x="140181" y="1375902"/>
                    <a:pt x="139479" y="544944"/>
                  </a:cubicBezTo>
                  <a:cubicBezTo>
                    <a:pt x="63451" y="521809"/>
                    <a:pt x="-39873" y="403417"/>
                    <a:pt x="15831" y="267742"/>
                  </a:cubicBezTo>
                  <a:close/>
                  <a:moveTo>
                    <a:pt x="238801" y="864393"/>
                  </a:moveTo>
                  <a:cubicBezTo>
                    <a:pt x="351864" y="1437322"/>
                    <a:pt x="721971" y="1560404"/>
                    <a:pt x="1302595" y="1501887"/>
                  </a:cubicBezTo>
                  <a:cubicBezTo>
                    <a:pt x="1505135" y="1481479"/>
                    <a:pt x="1703574" y="1434818"/>
                    <a:pt x="1819404" y="1251568"/>
                  </a:cubicBezTo>
                  <a:cubicBezTo>
                    <a:pt x="1914563" y="1101017"/>
                    <a:pt x="1947774" y="901053"/>
                    <a:pt x="1952701" y="726036"/>
                  </a:cubicBezTo>
                  <a:cubicBezTo>
                    <a:pt x="1958483" y="520406"/>
                    <a:pt x="1905891" y="347662"/>
                    <a:pt x="1711072" y="248044"/>
                  </a:cubicBezTo>
                  <a:cubicBezTo>
                    <a:pt x="1625634" y="204358"/>
                    <a:pt x="1531133" y="181392"/>
                    <a:pt x="1436640" y="164536"/>
                  </a:cubicBezTo>
                  <a:cubicBezTo>
                    <a:pt x="1213662" y="124758"/>
                    <a:pt x="984973" y="117271"/>
                    <a:pt x="759825" y="141943"/>
                  </a:cubicBezTo>
                  <a:cubicBezTo>
                    <a:pt x="598421" y="159634"/>
                    <a:pt x="337882" y="177582"/>
                    <a:pt x="258074" y="348061"/>
                  </a:cubicBezTo>
                  <a:cubicBezTo>
                    <a:pt x="182456" y="509589"/>
                    <a:pt x="205323" y="694748"/>
                    <a:pt x="238801" y="8643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 rot="-740618">
            <a:off x="902430" y="3976184"/>
            <a:ext cx="1780379" cy="930754"/>
            <a:chOff x="1803484" y="7951003"/>
            <a:chExt cx="3560332" cy="1861206"/>
          </a:xfrm>
        </p:grpSpPr>
        <p:sp>
          <p:nvSpPr>
            <p:cNvPr id="281" name="Google Shape;281;p11"/>
            <p:cNvSpPr/>
            <p:nvPr/>
          </p:nvSpPr>
          <p:spPr>
            <a:xfrm>
              <a:off x="2710258" y="8568397"/>
              <a:ext cx="1605156" cy="797292"/>
            </a:xfrm>
            <a:custGeom>
              <a:rect b="b" l="l" r="r" t="t"/>
              <a:pathLst>
                <a:path extrusionOk="0" h="797292" w="1605156">
                  <a:moveTo>
                    <a:pt x="1605156" y="628795"/>
                  </a:moveTo>
                  <a:cubicBezTo>
                    <a:pt x="1603440" y="629390"/>
                    <a:pt x="1601791" y="629982"/>
                    <a:pt x="1600072" y="630578"/>
                  </a:cubicBezTo>
                  <a:cubicBezTo>
                    <a:pt x="1536173" y="653221"/>
                    <a:pt x="1434119" y="705041"/>
                    <a:pt x="1370149" y="671506"/>
                  </a:cubicBezTo>
                  <a:cubicBezTo>
                    <a:pt x="1318988" y="644704"/>
                    <a:pt x="1291398" y="569716"/>
                    <a:pt x="1254166" y="525420"/>
                  </a:cubicBezTo>
                  <a:cubicBezTo>
                    <a:pt x="1036923" y="267181"/>
                    <a:pt x="637746" y="195558"/>
                    <a:pt x="422479" y="498090"/>
                  </a:cubicBezTo>
                  <a:cubicBezTo>
                    <a:pt x="389342" y="544627"/>
                    <a:pt x="354351" y="597374"/>
                    <a:pt x="331116" y="649521"/>
                  </a:cubicBezTo>
                  <a:cubicBezTo>
                    <a:pt x="312500" y="691242"/>
                    <a:pt x="303324" y="744644"/>
                    <a:pt x="266093" y="775078"/>
                  </a:cubicBezTo>
                  <a:cubicBezTo>
                    <a:pt x="225496" y="808215"/>
                    <a:pt x="168793" y="796530"/>
                    <a:pt x="118950" y="788940"/>
                  </a:cubicBezTo>
                  <a:cubicBezTo>
                    <a:pt x="78748" y="782869"/>
                    <a:pt x="39275" y="773496"/>
                    <a:pt x="0" y="763330"/>
                  </a:cubicBezTo>
                  <a:cubicBezTo>
                    <a:pt x="16237" y="682133"/>
                    <a:pt x="65086" y="473604"/>
                    <a:pt x="161597" y="340985"/>
                  </a:cubicBezTo>
                  <a:cubicBezTo>
                    <a:pt x="320288" y="122949"/>
                    <a:pt x="529282" y="8350"/>
                    <a:pt x="782704" y="429"/>
                  </a:cubicBezTo>
                  <a:cubicBezTo>
                    <a:pt x="1034213" y="-7295"/>
                    <a:pt x="1251125" y="89279"/>
                    <a:pt x="1426983" y="287781"/>
                  </a:cubicBezTo>
                  <a:cubicBezTo>
                    <a:pt x="1506337" y="377290"/>
                    <a:pt x="1567266" y="520997"/>
                    <a:pt x="1605156" y="6287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234795" y="7951003"/>
              <a:ext cx="2603158" cy="1380720"/>
            </a:xfrm>
            <a:custGeom>
              <a:rect b="b" l="l" r="r" t="t"/>
              <a:pathLst>
                <a:path extrusionOk="0" h="1380720" w="2603158">
                  <a:moveTo>
                    <a:pt x="2565412" y="1062279"/>
                  </a:moveTo>
                  <a:cubicBezTo>
                    <a:pt x="2560856" y="1066106"/>
                    <a:pt x="2556106" y="1069605"/>
                    <a:pt x="2551155" y="1072840"/>
                  </a:cubicBezTo>
                  <a:cubicBezTo>
                    <a:pt x="2529569" y="1086899"/>
                    <a:pt x="2504681" y="1095878"/>
                    <a:pt x="2480258" y="1104525"/>
                  </a:cubicBezTo>
                  <a:cubicBezTo>
                    <a:pt x="2467848" y="1108880"/>
                    <a:pt x="2455504" y="1113306"/>
                    <a:pt x="2443094" y="1117728"/>
                  </a:cubicBezTo>
                  <a:cubicBezTo>
                    <a:pt x="2322290" y="1160503"/>
                    <a:pt x="2201487" y="1203348"/>
                    <a:pt x="2080620" y="1246189"/>
                  </a:cubicBezTo>
                  <a:cubicBezTo>
                    <a:pt x="2042730" y="1138392"/>
                    <a:pt x="1981801" y="994684"/>
                    <a:pt x="1902454" y="905171"/>
                  </a:cubicBezTo>
                  <a:cubicBezTo>
                    <a:pt x="1726596" y="706674"/>
                    <a:pt x="1509680" y="610096"/>
                    <a:pt x="1258175" y="617820"/>
                  </a:cubicBezTo>
                  <a:cubicBezTo>
                    <a:pt x="1004754" y="625741"/>
                    <a:pt x="795759" y="740339"/>
                    <a:pt x="637069" y="958376"/>
                  </a:cubicBezTo>
                  <a:cubicBezTo>
                    <a:pt x="540558" y="1090994"/>
                    <a:pt x="491708" y="1299527"/>
                    <a:pt x="475471" y="1380721"/>
                  </a:cubicBezTo>
                  <a:cubicBezTo>
                    <a:pt x="420283" y="1366397"/>
                    <a:pt x="365493" y="1350487"/>
                    <a:pt x="309515" y="1339528"/>
                  </a:cubicBezTo>
                  <a:cubicBezTo>
                    <a:pt x="230302" y="1324080"/>
                    <a:pt x="119996" y="1342893"/>
                    <a:pt x="53320" y="1288963"/>
                  </a:cubicBezTo>
                  <a:cubicBezTo>
                    <a:pt x="49624" y="1286060"/>
                    <a:pt x="45994" y="1282825"/>
                    <a:pt x="42562" y="1279326"/>
                  </a:cubicBezTo>
                  <a:cubicBezTo>
                    <a:pt x="10412" y="1246781"/>
                    <a:pt x="-1668" y="1198657"/>
                    <a:pt x="183" y="1152980"/>
                  </a:cubicBezTo>
                  <a:cubicBezTo>
                    <a:pt x="3484" y="1069475"/>
                    <a:pt x="31406" y="970060"/>
                    <a:pt x="55300" y="889921"/>
                  </a:cubicBezTo>
                  <a:cubicBezTo>
                    <a:pt x="91080" y="769977"/>
                    <a:pt x="146068" y="655907"/>
                    <a:pt x="216965" y="552730"/>
                  </a:cubicBezTo>
                  <a:cubicBezTo>
                    <a:pt x="359816" y="344792"/>
                    <a:pt x="565904" y="183128"/>
                    <a:pt x="800315" y="90514"/>
                  </a:cubicBezTo>
                  <a:cubicBezTo>
                    <a:pt x="1069844" y="-16029"/>
                    <a:pt x="1369338" y="-26988"/>
                    <a:pt x="1648109" y="49586"/>
                  </a:cubicBezTo>
                  <a:cubicBezTo>
                    <a:pt x="1906679" y="120613"/>
                    <a:pt x="2137592" y="271189"/>
                    <a:pt x="2314767" y="471469"/>
                  </a:cubicBezTo>
                  <a:cubicBezTo>
                    <a:pt x="2385333" y="551211"/>
                    <a:pt x="2451212" y="636234"/>
                    <a:pt x="2504618" y="728587"/>
                  </a:cubicBezTo>
                  <a:cubicBezTo>
                    <a:pt x="2539538" y="789054"/>
                    <a:pt x="2581720" y="856784"/>
                    <a:pt x="2597630" y="925239"/>
                  </a:cubicBezTo>
                  <a:cubicBezTo>
                    <a:pt x="2608786" y="973228"/>
                    <a:pt x="2605417" y="1028614"/>
                    <a:pt x="2565412" y="10622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2288114" y="8238344"/>
              <a:ext cx="2389773" cy="1093379"/>
            </a:xfrm>
            <a:custGeom>
              <a:rect b="b" l="l" r="r" t="t"/>
              <a:pathLst>
                <a:path extrusionOk="0" h="1093379" w="2389773">
                  <a:moveTo>
                    <a:pt x="2389774" y="830387"/>
                  </a:moveTo>
                  <a:cubicBezTo>
                    <a:pt x="2268970" y="873161"/>
                    <a:pt x="2148167" y="916006"/>
                    <a:pt x="2027300" y="958847"/>
                  </a:cubicBezTo>
                  <a:cubicBezTo>
                    <a:pt x="1989410" y="851050"/>
                    <a:pt x="1928481" y="707343"/>
                    <a:pt x="1849134" y="617830"/>
                  </a:cubicBezTo>
                  <a:cubicBezTo>
                    <a:pt x="1673276" y="419332"/>
                    <a:pt x="1456360" y="322754"/>
                    <a:pt x="1204856" y="330478"/>
                  </a:cubicBezTo>
                  <a:cubicBezTo>
                    <a:pt x="951434" y="338399"/>
                    <a:pt x="742439" y="452998"/>
                    <a:pt x="583749" y="671034"/>
                  </a:cubicBezTo>
                  <a:cubicBezTo>
                    <a:pt x="487238" y="803653"/>
                    <a:pt x="438389" y="1012186"/>
                    <a:pt x="422151" y="1093379"/>
                  </a:cubicBezTo>
                  <a:cubicBezTo>
                    <a:pt x="366963" y="1079055"/>
                    <a:pt x="312173" y="1063146"/>
                    <a:pt x="256195" y="1052187"/>
                  </a:cubicBezTo>
                  <a:cubicBezTo>
                    <a:pt x="176982" y="1036739"/>
                    <a:pt x="66676" y="1055552"/>
                    <a:pt x="0" y="1001622"/>
                  </a:cubicBezTo>
                  <a:cubicBezTo>
                    <a:pt x="48321" y="908677"/>
                    <a:pt x="186813" y="655519"/>
                    <a:pt x="316922" y="476758"/>
                  </a:cubicBezTo>
                  <a:cubicBezTo>
                    <a:pt x="535555" y="176337"/>
                    <a:pt x="839080" y="11702"/>
                    <a:pt x="1194556" y="613"/>
                  </a:cubicBezTo>
                  <a:cubicBezTo>
                    <a:pt x="1548512" y="-10543"/>
                    <a:pt x="1863324" y="130789"/>
                    <a:pt x="2105061" y="409028"/>
                  </a:cubicBezTo>
                  <a:cubicBezTo>
                    <a:pt x="2206788" y="526072"/>
                    <a:pt x="2315177" y="700940"/>
                    <a:pt x="2389774" y="830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3642684" y="8853603"/>
              <a:ext cx="1721132" cy="927539"/>
            </a:xfrm>
            <a:custGeom>
              <a:rect b="b" l="l" r="r" t="t"/>
              <a:pathLst>
                <a:path extrusionOk="0" h="927539" w="1721132">
                  <a:moveTo>
                    <a:pt x="1690680" y="576266"/>
                  </a:moveTo>
                  <a:cubicBezTo>
                    <a:pt x="1665114" y="619103"/>
                    <a:pt x="1627324" y="644445"/>
                    <a:pt x="1582075" y="662834"/>
                  </a:cubicBezTo>
                  <a:cubicBezTo>
                    <a:pt x="1566991" y="669002"/>
                    <a:pt x="1546976" y="674161"/>
                    <a:pt x="1536326" y="687335"/>
                  </a:cubicBezTo>
                  <a:cubicBezTo>
                    <a:pt x="1524493" y="701968"/>
                    <a:pt x="1518552" y="722601"/>
                    <a:pt x="1508628" y="738693"/>
                  </a:cubicBezTo>
                  <a:cubicBezTo>
                    <a:pt x="1458896" y="819488"/>
                    <a:pt x="1377822" y="874770"/>
                    <a:pt x="1288730" y="904151"/>
                  </a:cubicBezTo>
                  <a:cubicBezTo>
                    <a:pt x="1190555" y="936502"/>
                    <a:pt x="1084530" y="932579"/>
                    <a:pt x="984899" y="908915"/>
                  </a:cubicBezTo>
                  <a:cubicBezTo>
                    <a:pt x="928665" y="895571"/>
                    <a:pt x="874615" y="875220"/>
                    <a:pt x="821515" y="852510"/>
                  </a:cubicBezTo>
                  <a:cubicBezTo>
                    <a:pt x="779634" y="834623"/>
                    <a:pt x="735397" y="803787"/>
                    <a:pt x="690092" y="796048"/>
                  </a:cubicBezTo>
                  <a:cubicBezTo>
                    <a:pt x="665312" y="791842"/>
                    <a:pt x="639351" y="804010"/>
                    <a:pt x="616701" y="812308"/>
                  </a:cubicBezTo>
                  <a:cubicBezTo>
                    <a:pt x="592985" y="821055"/>
                    <a:pt x="569433" y="828846"/>
                    <a:pt x="544430" y="833053"/>
                  </a:cubicBezTo>
                  <a:cubicBezTo>
                    <a:pt x="483933" y="843256"/>
                    <a:pt x="423883" y="839835"/>
                    <a:pt x="363949" y="827447"/>
                  </a:cubicBezTo>
                  <a:cubicBezTo>
                    <a:pt x="262186" y="806478"/>
                    <a:pt x="146404" y="766220"/>
                    <a:pt x="73459" y="688902"/>
                  </a:cubicBezTo>
                  <a:cubicBezTo>
                    <a:pt x="1244" y="612369"/>
                    <a:pt x="-28192" y="492497"/>
                    <a:pt x="33536" y="400490"/>
                  </a:cubicBezTo>
                  <a:cubicBezTo>
                    <a:pt x="78726" y="333207"/>
                    <a:pt x="154645" y="294185"/>
                    <a:pt x="232689" y="277028"/>
                  </a:cubicBezTo>
                  <a:cubicBezTo>
                    <a:pt x="238183" y="261331"/>
                    <a:pt x="244742" y="246192"/>
                    <a:pt x="252314" y="231615"/>
                  </a:cubicBezTo>
                  <a:cubicBezTo>
                    <a:pt x="267903" y="201225"/>
                    <a:pt x="287639" y="173248"/>
                    <a:pt x="310625" y="148017"/>
                  </a:cubicBezTo>
                  <a:cubicBezTo>
                    <a:pt x="358507" y="95311"/>
                    <a:pt x="420295" y="54663"/>
                    <a:pt x="487578" y="29209"/>
                  </a:cubicBezTo>
                  <a:cubicBezTo>
                    <a:pt x="487913" y="29041"/>
                    <a:pt x="488192" y="28930"/>
                    <a:pt x="488534" y="28818"/>
                  </a:cubicBezTo>
                  <a:cubicBezTo>
                    <a:pt x="523577" y="15641"/>
                    <a:pt x="559573" y="7343"/>
                    <a:pt x="595959" y="3193"/>
                  </a:cubicBezTo>
                  <a:cubicBezTo>
                    <a:pt x="681746" y="-6563"/>
                    <a:pt x="769829" y="6725"/>
                    <a:pt x="852583" y="33694"/>
                  </a:cubicBezTo>
                  <a:cubicBezTo>
                    <a:pt x="864584" y="37562"/>
                    <a:pt x="876465" y="41768"/>
                    <a:pt x="888187" y="46198"/>
                  </a:cubicBezTo>
                  <a:cubicBezTo>
                    <a:pt x="902876" y="33471"/>
                    <a:pt x="920367" y="24109"/>
                    <a:pt x="939713" y="17491"/>
                  </a:cubicBezTo>
                  <a:cubicBezTo>
                    <a:pt x="1019834" y="-9929"/>
                    <a:pt x="1130680" y="10091"/>
                    <a:pt x="1196001" y="33244"/>
                  </a:cubicBezTo>
                  <a:cubicBezTo>
                    <a:pt x="1300065" y="70137"/>
                    <a:pt x="1391677" y="138484"/>
                    <a:pt x="1452568" y="230268"/>
                  </a:cubicBezTo>
                  <a:cubicBezTo>
                    <a:pt x="1526354" y="222305"/>
                    <a:pt x="1606814" y="252416"/>
                    <a:pt x="1658001" y="303268"/>
                  </a:cubicBezTo>
                  <a:cubicBezTo>
                    <a:pt x="1728135" y="372907"/>
                    <a:pt x="1741029" y="491715"/>
                    <a:pt x="1690680" y="5762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803484" y="8919174"/>
              <a:ext cx="1548828" cy="893035"/>
            </a:xfrm>
            <a:custGeom>
              <a:rect b="b" l="l" r="r" t="t"/>
              <a:pathLst>
                <a:path extrusionOk="0" h="893035" w="1548828">
                  <a:moveTo>
                    <a:pt x="1447414" y="695755"/>
                  </a:moveTo>
                  <a:cubicBezTo>
                    <a:pt x="1377272" y="742065"/>
                    <a:pt x="1289751" y="742910"/>
                    <a:pt x="1208900" y="742627"/>
                  </a:cubicBezTo>
                  <a:cubicBezTo>
                    <a:pt x="1192190" y="742571"/>
                    <a:pt x="1179407" y="742233"/>
                    <a:pt x="1165672" y="752830"/>
                  </a:cubicBezTo>
                  <a:cubicBezTo>
                    <a:pt x="1153618" y="762136"/>
                    <a:pt x="1143523" y="775258"/>
                    <a:pt x="1132311" y="785800"/>
                  </a:cubicBezTo>
                  <a:cubicBezTo>
                    <a:pt x="1100634" y="815516"/>
                    <a:pt x="1064076" y="840411"/>
                    <a:pt x="1024212" y="857847"/>
                  </a:cubicBezTo>
                  <a:cubicBezTo>
                    <a:pt x="940615" y="894461"/>
                    <a:pt x="849896" y="903037"/>
                    <a:pt x="761027" y="881060"/>
                  </a:cubicBezTo>
                  <a:cubicBezTo>
                    <a:pt x="715952" y="869904"/>
                    <a:pt x="673003" y="851679"/>
                    <a:pt x="628594" y="838338"/>
                  </a:cubicBezTo>
                  <a:cubicBezTo>
                    <a:pt x="585869" y="825499"/>
                    <a:pt x="542249" y="818713"/>
                    <a:pt x="497901" y="814678"/>
                  </a:cubicBezTo>
                  <a:cubicBezTo>
                    <a:pt x="322519" y="798527"/>
                    <a:pt x="103630" y="787311"/>
                    <a:pt x="21663" y="600044"/>
                  </a:cubicBezTo>
                  <a:cubicBezTo>
                    <a:pt x="-14166" y="518240"/>
                    <a:pt x="-7156" y="425169"/>
                    <a:pt x="54744" y="357942"/>
                  </a:cubicBezTo>
                  <a:cubicBezTo>
                    <a:pt x="92980" y="316452"/>
                    <a:pt x="143274" y="294586"/>
                    <a:pt x="195362" y="293969"/>
                  </a:cubicBezTo>
                  <a:cubicBezTo>
                    <a:pt x="231525" y="170340"/>
                    <a:pt x="321737" y="68912"/>
                    <a:pt x="446040" y="22601"/>
                  </a:cubicBezTo>
                  <a:cubicBezTo>
                    <a:pt x="576961" y="-26178"/>
                    <a:pt x="731035" y="6792"/>
                    <a:pt x="837731" y="94648"/>
                  </a:cubicBezTo>
                  <a:cubicBezTo>
                    <a:pt x="1055946" y="25125"/>
                    <a:pt x="1316325" y="118140"/>
                    <a:pt x="1425716" y="324526"/>
                  </a:cubicBezTo>
                  <a:cubicBezTo>
                    <a:pt x="1476344" y="345721"/>
                    <a:pt x="1517555" y="388555"/>
                    <a:pt x="1537347" y="443334"/>
                  </a:cubicBezTo>
                  <a:cubicBezTo>
                    <a:pt x="1570931" y="536465"/>
                    <a:pt x="1527818" y="642658"/>
                    <a:pt x="1447414" y="695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6" name="Google Shape;286;p11"/>
            <p:cNvGrpSpPr/>
            <p:nvPr/>
          </p:nvGrpSpPr>
          <p:grpSpPr>
            <a:xfrm>
              <a:off x="1980165" y="8822442"/>
              <a:ext cx="3383504" cy="983164"/>
              <a:chOff x="1980165" y="8822442"/>
              <a:chExt cx="3383504" cy="983164"/>
            </a:xfrm>
          </p:grpSpPr>
          <p:sp>
            <p:nvSpPr>
              <p:cNvPr id="287" name="Google Shape;287;p11"/>
              <p:cNvSpPr/>
              <p:nvPr/>
            </p:nvSpPr>
            <p:spPr>
              <a:xfrm>
                <a:off x="2558174" y="8981336"/>
                <a:ext cx="672341" cy="261041"/>
              </a:xfrm>
              <a:custGeom>
                <a:rect b="b" l="l" r="r" t="t"/>
                <a:pathLst>
                  <a:path extrusionOk="0" h="261041" w="672341">
                    <a:moveTo>
                      <a:pt x="670825" y="246040"/>
                    </a:moveTo>
                    <a:cubicBezTo>
                      <a:pt x="611832" y="141403"/>
                      <a:pt x="511033" y="64521"/>
                      <a:pt x="397626" y="26638"/>
                    </a:cubicBezTo>
                    <a:cubicBezTo>
                      <a:pt x="334453" y="5535"/>
                      <a:pt x="266597" y="-3142"/>
                      <a:pt x="200141" y="1009"/>
                    </a:cubicBezTo>
                    <a:cubicBezTo>
                      <a:pt x="136294" y="4999"/>
                      <a:pt x="60841" y="18884"/>
                      <a:pt x="6452" y="54478"/>
                    </a:cubicBezTo>
                    <a:cubicBezTo>
                      <a:pt x="-6416" y="62898"/>
                      <a:pt x="1379" y="85578"/>
                      <a:pt x="17378" y="80397"/>
                    </a:cubicBezTo>
                    <a:cubicBezTo>
                      <a:pt x="46628" y="70927"/>
                      <a:pt x="74253" y="57686"/>
                      <a:pt x="104010" y="49449"/>
                    </a:cubicBezTo>
                    <a:cubicBezTo>
                      <a:pt x="135445" y="40749"/>
                      <a:pt x="167622" y="35173"/>
                      <a:pt x="200137" y="32627"/>
                    </a:cubicBezTo>
                    <a:cubicBezTo>
                      <a:pt x="262774" y="27725"/>
                      <a:pt x="325895" y="34276"/>
                      <a:pt x="385751" y="53554"/>
                    </a:cubicBezTo>
                    <a:cubicBezTo>
                      <a:pt x="495172" y="88795"/>
                      <a:pt x="586453" y="163853"/>
                      <a:pt x="653080" y="256407"/>
                    </a:cubicBezTo>
                    <a:cubicBezTo>
                      <a:pt x="660674" y="266949"/>
                      <a:pt x="677451" y="257792"/>
                      <a:pt x="670825" y="2460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11"/>
              <p:cNvSpPr/>
              <p:nvPr/>
            </p:nvSpPr>
            <p:spPr>
              <a:xfrm>
                <a:off x="3219852" y="9356400"/>
                <a:ext cx="147244" cy="263007"/>
              </a:xfrm>
              <a:custGeom>
                <a:rect b="b" l="l" r="r" t="t"/>
                <a:pathLst>
                  <a:path extrusionOk="0" h="263007" w="147244">
                    <a:moveTo>
                      <a:pt x="111342" y="15381"/>
                    </a:moveTo>
                    <a:cubicBezTo>
                      <a:pt x="134384" y="55408"/>
                      <a:pt x="114845" y="112469"/>
                      <a:pt x="95649" y="150757"/>
                    </a:cubicBezTo>
                    <a:cubicBezTo>
                      <a:pt x="74543" y="192854"/>
                      <a:pt x="44644" y="216596"/>
                      <a:pt x="5618" y="241059"/>
                    </a:cubicBezTo>
                    <a:cubicBezTo>
                      <a:pt x="-5743" y="248180"/>
                      <a:pt x="1568" y="265783"/>
                      <a:pt x="14716" y="262634"/>
                    </a:cubicBezTo>
                    <a:cubicBezTo>
                      <a:pt x="65758" y="250406"/>
                      <a:pt x="103879" y="198493"/>
                      <a:pt x="124110" y="153154"/>
                    </a:cubicBezTo>
                    <a:cubicBezTo>
                      <a:pt x="144129" y="108303"/>
                      <a:pt x="161565" y="47989"/>
                      <a:pt x="129612" y="4701"/>
                    </a:cubicBezTo>
                    <a:cubicBezTo>
                      <a:pt x="121709" y="-5997"/>
                      <a:pt x="104378" y="3283"/>
                      <a:pt x="111342" y="15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3619480" y="9124193"/>
                <a:ext cx="333867" cy="256591"/>
              </a:xfrm>
              <a:custGeom>
                <a:rect b="b" l="l" r="r" t="t"/>
                <a:pathLst>
                  <a:path extrusionOk="0" h="256591" w="333867">
                    <a:moveTo>
                      <a:pt x="326478" y="11623"/>
                    </a:moveTo>
                    <a:cubicBezTo>
                      <a:pt x="285282" y="2273"/>
                      <a:pt x="242631" y="-6404"/>
                      <a:pt x="201174" y="6583"/>
                    </a:cubicBezTo>
                    <a:cubicBezTo>
                      <a:pt x="165521" y="17751"/>
                      <a:pt x="132023" y="39862"/>
                      <a:pt x="102311" y="62006"/>
                    </a:cubicBezTo>
                    <a:cubicBezTo>
                      <a:pt x="45790" y="104140"/>
                      <a:pt x="-11122" y="172313"/>
                      <a:pt x="1873" y="247900"/>
                    </a:cubicBezTo>
                    <a:cubicBezTo>
                      <a:pt x="4344" y="262280"/>
                      <a:pt x="24241" y="257128"/>
                      <a:pt x="25514" y="244699"/>
                    </a:cubicBezTo>
                    <a:cubicBezTo>
                      <a:pt x="32943" y="172004"/>
                      <a:pt x="68764" y="120240"/>
                      <a:pt x="128170" y="78727"/>
                    </a:cubicBezTo>
                    <a:cubicBezTo>
                      <a:pt x="152816" y="61504"/>
                      <a:pt x="179808" y="42735"/>
                      <a:pt x="208433" y="32901"/>
                    </a:cubicBezTo>
                    <a:cubicBezTo>
                      <a:pt x="244671" y="20449"/>
                      <a:pt x="284046" y="25981"/>
                      <a:pt x="321062" y="31285"/>
                    </a:cubicBezTo>
                    <a:cubicBezTo>
                      <a:pt x="333655" y="33091"/>
                      <a:pt x="339600" y="14601"/>
                      <a:pt x="326478" y="116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4096520" y="8822442"/>
                <a:ext cx="485457" cy="171739"/>
              </a:xfrm>
              <a:custGeom>
                <a:rect b="b" l="l" r="r" t="t"/>
                <a:pathLst>
                  <a:path extrusionOk="0" h="171739" w="485457">
                    <a:moveTo>
                      <a:pt x="300050" y="13069"/>
                    </a:moveTo>
                    <a:cubicBezTo>
                      <a:pt x="201615" y="-14242"/>
                      <a:pt x="102237" y="5025"/>
                      <a:pt x="7442" y="36215"/>
                    </a:cubicBezTo>
                    <a:cubicBezTo>
                      <a:pt x="-5500" y="40473"/>
                      <a:pt x="-244" y="60340"/>
                      <a:pt x="13108" y="56763"/>
                    </a:cubicBezTo>
                    <a:cubicBezTo>
                      <a:pt x="168936" y="15020"/>
                      <a:pt x="373505" y="7813"/>
                      <a:pt x="466956" y="166782"/>
                    </a:cubicBezTo>
                    <a:cubicBezTo>
                      <a:pt x="473574" y="178043"/>
                      <a:pt x="489927" y="168156"/>
                      <a:pt x="484298" y="156646"/>
                    </a:cubicBezTo>
                    <a:cubicBezTo>
                      <a:pt x="448232" y="82849"/>
                      <a:pt x="378049" y="34711"/>
                      <a:pt x="300050" y="130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4873298" y="8903230"/>
                <a:ext cx="256336" cy="224841"/>
              </a:xfrm>
              <a:custGeom>
                <a:rect b="b" l="l" r="r" t="t"/>
                <a:pathLst>
                  <a:path extrusionOk="0" h="224841" w="256336">
                    <a:moveTo>
                      <a:pt x="235475" y="219029"/>
                    </a:moveTo>
                    <a:cubicBezTo>
                      <a:pt x="242607" y="232210"/>
                      <a:pt x="261077" y="220633"/>
                      <a:pt x="255200" y="207501"/>
                    </a:cubicBezTo>
                    <a:cubicBezTo>
                      <a:pt x="212299" y="111667"/>
                      <a:pt x="118126" y="21320"/>
                      <a:pt x="12830" y="192"/>
                    </a:cubicBezTo>
                    <a:cubicBezTo>
                      <a:pt x="2507" y="-1881"/>
                      <a:pt x="-5756" y="13407"/>
                      <a:pt x="5150" y="18406"/>
                    </a:cubicBezTo>
                    <a:cubicBezTo>
                      <a:pt x="52894" y="40297"/>
                      <a:pt x="99104" y="62144"/>
                      <a:pt x="139246" y="96796"/>
                    </a:cubicBezTo>
                    <a:cubicBezTo>
                      <a:pt x="178957" y="131080"/>
                      <a:pt x="210572" y="173012"/>
                      <a:pt x="235475" y="21902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1"/>
              <p:cNvSpPr/>
              <p:nvPr/>
            </p:nvSpPr>
            <p:spPr>
              <a:xfrm>
                <a:off x="4991659" y="9182133"/>
                <a:ext cx="372010" cy="534828"/>
              </a:xfrm>
              <a:custGeom>
                <a:rect b="b" l="l" r="r" t="t"/>
                <a:pathLst>
                  <a:path extrusionOk="0" h="534828" w="372010">
                    <a:moveTo>
                      <a:pt x="345725" y="6795"/>
                    </a:moveTo>
                    <a:cubicBezTo>
                      <a:pt x="341046" y="-4883"/>
                      <a:pt x="322341" y="-468"/>
                      <a:pt x="326357" y="12136"/>
                    </a:cubicBezTo>
                    <a:cubicBezTo>
                      <a:pt x="348063" y="80200"/>
                      <a:pt x="362710" y="158546"/>
                      <a:pt x="319765" y="221745"/>
                    </a:cubicBezTo>
                    <a:cubicBezTo>
                      <a:pt x="289189" y="266738"/>
                      <a:pt x="243269" y="288678"/>
                      <a:pt x="196400" y="310324"/>
                    </a:cubicBezTo>
                    <a:cubicBezTo>
                      <a:pt x="198154" y="301866"/>
                      <a:pt x="199330" y="293431"/>
                      <a:pt x="199654" y="285108"/>
                    </a:cubicBezTo>
                    <a:cubicBezTo>
                      <a:pt x="200041" y="275240"/>
                      <a:pt x="184760" y="270475"/>
                      <a:pt x="180372" y="279886"/>
                    </a:cubicBezTo>
                    <a:cubicBezTo>
                      <a:pt x="159753" y="324082"/>
                      <a:pt x="146799" y="368096"/>
                      <a:pt x="117898" y="408443"/>
                    </a:cubicBezTo>
                    <a:cubicBezTo>
                      <a:pt x="87155" y="451366"/>
                      <a:pt x="47653" y="481566"/>
                      <a:pt x="5634" y="512581"/>
                    </a:cubicBezTo>
                    <a:cubicBezTo>
                      <a:pt x="-6970" y="521883"/>
                      <a:pt x="3538" y="539855"/>
                      <a:pt x="17859" y="533497"/>
                    </a:cubicBezTo>
                    <a:cubicBezTo>
                      <a:pt x="65952" y="512145"/>
                      <a:pt x="106534" y="471441"/>
                      <a:pt x="137523" y="429690"/>
                    </a:cubicBezTo>
                    <a:cubicBezTo>
                      <a:pt x="155588" y="405349"/>
                      <a:pt x="174133" y="375399"/>
                      <a:pt x="186227" y="344213"/>
                    </a:cubicBezTo>
                    <a:cubicBezTo>
                      <a:pt x="247282" y="326092"/>
                      <a:pt x="311185" y="285544"/>
                      <a:pt x="344556" y="231558"/>
                    </a:cubicBezTo>
                    <a:cubicBezTo>
                      <a:pt x="387122" y="162697"/>
                      <a:pt x="374347" y="78209"/>
                      <a:pt x="345725" y="67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1"/>
              <p:cNvSpPr/>
              <p:nvPr/>
            </p:nvSpPr>
            <p:spPr>
              <a:xfrm>
                <a:off x="1980165" y="9010049"/>
                <a:ext cx="128583" cy="294206"/>
              </a:xfrm>
              <a:custGeom>
                <a:rect b="b" l="l" r="r" t="t"/>
                <a:pathLst>
                  <a:path extrusionOk="0" h="294206" w="128583">
                    <a:moveTo>
                      <a:pt x="110792" y="3170"/>
                    </a:moveTo>
                    <a:cubicBezTo>
                      <a:pt x="39761" y="72720"/>
                      <a:pt x="-16045" y="182881"/>
                      <a:pt x="4197" y="285180"/>
                    </a:cubicBezTo>
                    <a:cubicBezTo>
                      <a:pt x="7164" y="300182"/>
                      <a:pt x="27206" y="294672"/>
                      <a:pt x="28739" y="281860"/>
                    </a:cubicBezTo>
                    <a:cubicBezTo>
                      <a:pt x="34390" y="234667"/>
                      <a:pt x="37074" y="189473"/>
                      <a:pt x="52931" y="144175"/>
                    </a:cubicBezTo>
                    <a:cubicBezTo>
                      <a:pt x="68662" y="99238"/>
                      <a:pt x="94362" y="54011"/>
                      <a:pt x="125753" y="18134"/>
                    </a:cubicBezTo>
                    <a:cubicBezTo>
                      <a:pt x="134646" y="7965"/>
                      <a:pt x="120623" y="-6456"/>
                      <a:pt x="110792" y="317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1"/>
              <p:cNvSpPr/>
              <p:nvPr/>
            </p:nvSpPr>
            <p:spPr>
              <a:xfrm>
                <a:off x="2088672" y="9539304"/>
                <a:ext cx="709497" cy="266302"/>
              </a:xfrm>
              <a:custGeom>
                <a:rect b="b" l="l" r="r" t="t"/>
                <a:pathLst>
                  <a:path extrusionOk="0" h="266302" w="709497">
                    <a:moveTo>
                      <a:pt x="696541" y="223326"/>
                    </a:moveTo>
                    <a:cubicBezTo>
                      <a:pt x="597268" y="261882"/>
                      <a:pt x="476003" y="226728"/>
                      <a:pt x="383560" y="183641"/>
                    </a:cubicBezTo>
                    <a:cubicBezTo>
                      <a:pt x="291490" y="140729"/>
                      <a:pt x="214835" y="77254"/>
                      <a:pt x="145583" y="3722"/>
                    </a:cubicBezTo>
                    <a:cubicBezTo>
                      <a:pt x="135603" y="-6880"/>
                      <a:pt x="116213" y="7299"/>
                      <a:pt x="124994" y="19605"/>
                    </a:cubicBezTo>
                    <a:cubicBezTo>
                      <a:pt x="171971" y="85436"/>
                      <a:pt x="234895" y="139095"/>
                      <a:pt x="304917" y="179911"/>
                    </a:cubicBezTo>
                    <a:cubicBezTo>
                      <a:pt x="203470" y="195311"/>
                      <a:pt x="111817" y="154226"/>
                      <a:pt x="17915" y="117207"/>
                    </a:cubicBezTo>
                    <a:cubicBezTo>
                      <a:pt x="2635" y="111184"/>
                      <a:pt x="-7349" y="135864"/>
                      <a:pt x="6811" y="143547"/>
                    </a:cubicBezTo>
                    <a:cubicBezTo>
                      <a:pt x="103933" y="196252"/>
                      <a:pt x="224933" y="237750"/>
                      <a:pt x="333501" y="195653"/>
                    </a:cubicBezTo>
                    <a:cubicBezTo>
                      <a:pt x="349869" y="204166"/>
                      <a:pt x="366512" y="212069"/>
                      <a:pt x="383393" y="219220"/>
                    </a:cubicBezTo>
                    <a:cubicBezTo>
                      <a:pt x="483902" y="261815"/>
                      <a:pt x="600946" y="288088"/>
                      <a:pt x="704458" y="242098"/>
                    </a:cubicBezTo>
                    <a:cubicBezTo>
                      <a:pt x="714978" y="237426"/>
                      <a:pt x="707414" y="219101"/>
                      <a:pt x="696541" y="2233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95;p11"/>
              <p:cNvSpPr/>
              <p:nvPr/>
            </p:nvSpPr>
            <p:spPr>
              <a:xfrm>
                <a:off x="4140236" y="9523628"/>
                <a:ext cx="405988" cy="216329"/>
              </a:xfrm>
              <a:custGeom>
                <a:rect b="b" l="l" r="r" t="t"/>
                <a:pathLst>
                  <a:path extrusionOk="0" h="216329" w="405988">
                    <a:moveTo>
                      <a:pt x="400228" y="194407"/>
                    </a:moveTo>
                    <a:cubicBezTo>
                      <a:pt x="347243" y="167118"/>
                      <a:pt x="293291" y="143689"/>
                      <a:pt x="242271" y="112477"/>
                    </a:cubicBezTo>
                    <a:cubicBezTo>
                      <a:pt x="189696" y="80315"/>
                      <a:pt x="139968" y="43501"/>
                      <a:pt x="93788" y="2714"/>
                    </a:cubicBezTo>
                    <a:cubicBezTo>
                      <a:pt x="84024" y="-5907"/>
                      <a:pt x="69823" y="7959"/>
                      <a:pt x="79367" y="17131"/>
                    </a:cubicBezTo>
                    <a:cubicBezTo>
                      <a:pt x="108652" y="45258"/>
                      <a:pt x="140426" y="72990"/>
                      <a:pt x="174095" y="98801"/>
                    </a:cubicBezTo>
                    <a:cubicBezTo>
                      <a:pt x="119089" y="112704"/>
                      <a:pt x="63782" y="125048"/>
                      <a:pt x="8333" y="137145"/>
                    </a:cubicBezTo>
                    <a:cubicBezTo>
                      <a:pt x="-4420" y="139930"/>
                      <a:pt x="-1874" y="161966"/>
                      <a:pt x="11474" y="160332"/>
                    </a:cubicBezTo>
                    <a:cubicBezTo>
                      <a:pt x="74577" y="152601"/>
                      <a:pt x="135978" y="136907"/>
                      <a:pt x="195514" y="114740"/>
                    </a:cubicBezTo>
                    <a:cubicBezTo>
                      <a:pt x="256000" y="158464"/>
                      <a:pt x="322098" y="195129"/>
                      <a:pt x="391190" y="215841"/>
                    </a:cubicBezTo>
                    <a:cubicBezTo>
                      <a:pt x="403746" y="219604"/>
                      <a:pt x="412181" y="200561"/>
                      <a:pt x="400228" y="19440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20"/>
          <p:cNvPicPr preferRelativeResize="0"/>
          <p:nvPr/>
        </p:nvPicPr>
        <p:blipFill rotWithShape="1">
          <a:blip r:embed="rId3">
            <a:alphaModFix/>
          </a:blip>
          <a:srcRect b="0" l="15223" r="7184" t="8037"/>
          <a:stretch/>
        </p:blipFill>
        <p:spPr>
          <a:xfrm>
            <a:off x="746341" y="776050"/>
            <a:ext cx="5387105" cy="3591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6" name="Google Shape;1036;p20"/>
          <p:cNvGrpSpPr/>
          <p:nvPr/>
        </p:nvGrpSpPr>
        <p:grpSpPr>
          <a:xfrm>
            <a:off x="5790845" y="1189264"/>
            <a:ext cx="2679519" cy="2715305"/>
            <a:chOff x="11581691" y="2378528"/>
            <a:chExt cx="5359038" cy="5430609"/>
          </a:xfrm>
        </p:grpSpPr>
        <p:sp>
          <p:nvSpPr>
            <p:cNvPr id="1037" name="Google Shape;1037;p20"/>
            <p:cNvSpPr/>
            <p:nvPr/>
          </p:nvSpPr>
          <p:spPr>
            <a:xfrm>
              <a:off x="11581691" y="2378528"/>
              <a:ext cx="5359038" cy="5430609"/>
            </a:xfrm>
            <a:custGeom>
              <a:rect b="b" l="l" r="r" t="t"/>
              <a:pathLst>
                <a:path extrusionOk="0" h="5430609" w="5359038">
                  <a:moveTo>
                    <a:pt x="5257450" y="4051445"/>
                  </a:moveTo>
                  <a:cubicBezTo>
                    <a:pt x="4834500" y="4859661"/>
                    <a:pt x="4570820" y="5046876"/>
                    <a:pt x="4161763" y="5317049"/>
                  </a:cubicBezTo>
                  <a:cubicBezTo>
                    <a:pt x="3838694" y="5493956"/>
                    <a:pt x="4280258" y="5405089"/>
                    <a:pt x="91153" y="5428126"/>
                  </a:cubicBezTo>
                  <a:cubicBezTo>
                    <a:pt x="-60814" y="5428984"/>
                    <a:pt x="30049" y="5608900"/>
                    <a:pt x="1147" y="1142344"/>
                  </a:cubicBezTo>
                  <a:cubicBezTo>
                    <a:pt x="4273" y="576246"/>
                    <a:pt x="2894" y="824186"/>
                    <a:pt x="6617" y="159838"/>
                  </a:cubicBezTo>
                  <a:cubicBezTo>
                    <a:pt x="7312" y="-1234"/>
                    <a:pt x="-47443" y="99439"/>
                    <a:pt x="5267630" y="15"/>
                  </a:cubicBezTo>
                  <a:cubicBezTo>
                    <a:pt x="5317099" y="-887"/>
                    <a:pt x="5357571" y="39126"/>
                    <a:pt x="5357354" y="88556"/>
                  </a:cubicBezTo>
                  <a:cubicBezTo>
                    <a:pt x="5334356" y="4239290"/>
                    <a:pt x="5417611" y="3742465"/>
                    <a:pt x="5257450" y="40514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15502480" y="6215030"/>
              <a:ext cx="1434774" cy="1590722"/>
            </a:xfrm>
            <a:custGeom>
              <a:rect b="b" l="l" r="r" t="t"/>
              <a:pathLst>
                <a:path extrusionOk="0" h="1590722" w="1434774">
                  <a:moveTo>
                    <a:pt x="1434774" y="0"/>
                  </a:moveTo>
                  <a:cubicBezTo>
                    <a:pt x="1348111" y="296023"/>
                    <a:pt x="745671" y="1356534"/>
                    <a:pt x="0" y="1590723"/>
                  </a:cubicBezTo>
                  <a:cubicBezTo>
                    <a:pt x="405954" y="1313643"/>
                    <a:pt x="555555" y="817861"/>
                    <a:pt x="633340" y="328726"/>
                  </a:cubicBezTo>
                  <a:cubicBezTo>
                    <a:pt x="644269" y="259920"/>
                    <a:pt x="822262" y="316670"/>
                    <a:pt x="1008590" y="237480"/>
                  </a:cubicBezTo>
                  <a:cubicBezTo>
                    <a:pt x="1158733" y="173139"/>
                    <a:pt x="1323919" y="132083"/>
                    <a:pt x="1434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11585334" y="2378528"/>
              <a:ext cx="5353721" cy="690962"/>
            </a:xfrm>
            <a:custGeom>
              <a:rect b="b" l="l" r="r" t="t"/>
              <a:pathLst>
                <a:path extrusionOk="0" h="690962" w="5353721">
                  <a:moveTo>
                    <a:pt x="5353721" y="88566"/>
                  </a:moveTo>
                  <a:lnTo>
                    <a:pt x="5350954" y="588421"/>
                  </a:lnTo>
                  <a:lnTo>
                    <a:pt x="0" y="690962"/>
                  </a:lnTo>
                  <a:lnTo>
                    <a:pt x="2974" y="159838"/>
                  </a:lnTo>
                  <a:cubicBezTo>
                    <a:pt x="3679" y="-3395"/>
                    <a:pt x="-39712" y="99221"/>
                    <a:pt x="5263987" y="15"/>
                  </a:cubicBezTo>
                  <a:cubicBezTo>
                    <a:pt x="5313467" y="-887"/>
                    <a:pt x="5353928" y="39126"/>
                    <a:pt x="5353721" y="885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0" name="Google Shape;1040;p20"/>
          <p:cNvSpPr txBox="1"/>
          <p:nvPr/>
        </p:nvSpPr>
        <p:spPr>
          <a:xfrm>
            <a:off x="6133450" y="2108351"/>
            <a:ext cx="1995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Family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41" name="Google Shape;1041;p20"/>
          <p:cNvGrpSpPr/>
          <p:nvPr/>
        </p:nvGrpSpPr>
        <p:grpSpPr>
          <a:xfrm rot="3134315">
            <a:off x="7591217" y="1411006"/>
            <a:ext cx="815285" cy="547910"/>
            <a:chOff x="15182258" y="2820977"/>
            <a:chExt cx="1630503" cy="1095948"/>
          </a:xfrm>
        </p:grpSpPr>
        <p:sp>
          <p:nvSpPr>
            <p:cNvPr id="1042" name="Google Shape;1042;p20"/>
            <p:cNvSpPr/>
            <p:nvPr/>
          </p:nvSpPr>
          <p:spPr>
            <a:xfrm>
              <a:off x="15182258" y="3097011"/>
              <a:ext cx="754112" cy="819914"/>
            </a:xfrm>
            <a:custGeom>
              <a:rect b="b" l="l" r="r" t="t"/>
              <a:pathLst>
                <a:path extrusionOk="0" h="819914" w="754112">
                  <a:moveTo>
                    <a:pt x="726994" y="288023"/>
                  </a:moveTo>
                  <a:cubicBezTo>
                    <a:pt x="731106" y="307676"/>
                    <a:pt x="734601" y="327259"/>
                    <a:pt x="737748" y="346437"/>
                  </a:cubicBezTo>
                  <a:cubicBezTo>
                    <a:pt x="756818" y="462662"/>
                    <a:pt x="759264" y="581611"/>
                    <a:pt x="744860" y="698508"/>
                  </a:cubicBezTo>
                  <a:cubicBezTo>
                    <a:pt x="740879" y="730826"/>
                    <a:pt x="737400" y="780831"/>
                    <a:pt x="715692" y="807119"/>
                  </a:cubicBezTo>
                  <a:cubicBezTo>
                    <a:pt x="695020" y="832153"/>
                    <a:pt x="654695" y="814338"/>
                    <a:pt x="629944" y="805044"/>
                  </a:cubicBezTo>
                  <a:cubicBezTo>
                    <a:pt x="588959" y="789655"/>
                    <a:pt x="548501" y="772706"/>
                    <a:pt x="508684" y="754516"/>
                  </a:cubicBezTo>
                  <a:cubicBezTo>
                    <a:pt x="380615" y="696008"/>
                    <a:pt x="258249" y="623743"/>
                    <a:pt x="147699" y="536378"/>
                  </a:cubicBezTo>
                  <a:cubicBezTo>
                    <a:pt x="75574" y="479378"/>
                    <a:pt x="-6681" y="401902"/>
                    <a:pt x="431" y="301183"/>
                  </a:cubicBezTo>
                  <a:cubicBezTo>
                    <a:pt x="3723" y="254571"/>
                    <a:pt x="36036" y="217058"/>
                    <a:pt x="84002" y="214052"/>
                  </a:cubicBezTo>
                  <a:cubicBezTo>
                    <a:pt x="129190" y="211217"/>
                    <a:pt x="177534" y="227209"/>
                    <a:pt x="220135" y="240742"/>
                  </a:cubicBezTo>
                  <a:cubicBezTo>
                    <a:pt x="288094" y="262371"/>
                    <a:pt x="351365" y="294157"/>
                    <a:pt x="410902" y="332549"/>
                  </a:cubicBezTo>
                  <a:cubicBezTo>
                    <a:pt x="408635" y="297003"/>
                    <a:pt x="409822" y="260987"/>
                    <a:pt x="411036" y="225841"/>
                  </a:cubicBezTo>
                  <a:cubicBezTo>
                    <a:pt x="411910" y="200202"/>
                    <a:pt x="413715" y="174540"/>
                    <a:pt x="415803" y="149001"/>
                  </a:cubicBezTo>
                  <a:cubicBezTo>
                    <a:pt x="417757" y="125396"/>
                    <a:pt x="418959" y="101093"/>
                    <a:pt x="423610" y="77848"/>
                  </a:cubicBezTo>
                  <a:cubicBezTo>
                    <a:pt x="428140" y="55326"/>
                    <a:pt x="436951" y="33739"/>
                    <a:pt x="454664" y="18397"/>
                  </a:cubicBezTo>
                  <a:cubicBezTo>
                    <a:pt x="472245" y="3166"/>
                    <a:pt x="495773" y="-1751"/>
                    <a:pt x="518480" y="530"/>
                  </a:cubicBezTo>
                  <a:cubicBezTo>
                    <a:pt x="561247" y="4862"/>
                    <a:pt x="598264" y="35052"/>
                    <a:pt x="626567" y="65262"/>
                  </a:cubicBezTo>
                  <a:cubicBezTo>
                    <a:pt x="682785" y="125294"/>
                    <a:pt x="710092" y="207258"/>
                    <a:pt x="726994" y="2880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15991419" y="2820977"/>
              <a:ext cx="821342" cy="828640"/>
            </a:xfrm>
            <a:custGeom>
              <a:rect b="b" l="l" r="r" t="t"/>
              <a:pathLst>
                <a:path extrusionOk="0" h="828640" w="821342">
                  <a:moveTo>
                    <a:pt x="720031" y="514389"/>
                  </a:moveTo>
                  <a:cubicBezTo>
                    <a:pt x="654264" y="587680"/>
                    <a:pt x="570464" y="640991"/>
                    <a:pt x="486455" y="690872"/>
                  </a:cubicBezTo>
                  <a:cubicBezTo>
                    <a:pt x="439768" y="718605"/>
                    <a:pt x="393836" y="747585"/>
                    <a:pt x="346627" y="774405"/>
                  </a:cubicBezTo>
                  <a:cubicBezTo>
                    <a:pt x="318935" y="790144"/>
                    <a:pt x="293409" y="810407"/>
                    <a:pt x="263497" y="822030"/>
                  </a:cubicBezTo>
                  <a:cubicBezTo>
                    <a:pt x="221470" y="838382"/>
                    <a:pt x="210860" y="823567"/>
                    <a:pt x="191920" y="786773"/>
                  </a:cubicBezTo>
                  <a:cubicBezTo>
                    <a:pt x="147821" y="701080"/>
                    <a:pt x="107603" y="613333"/>
                    <a:pt x="72667" y="523484"/>
                  </a:cubicBezTo>
                  <a:cubicBezTo>
                    <a:pt x="40370" y="440385"/>
                    <a:pt x="15018" y="353053"/>
                    <a:pt x="4309" y="264377"/>
                  </a:cubicBezTo>
                  <a:cubicBezTo>
                    <a:pt x="-5437" y="183786"/>
                    <a:pt x="-3448" y="89901"/>
                    <a:pt x="62259" y="31962"/>
                  </a:cubicBezTo>
                  <a:cubicBezTo>
                    <a:pt x="95727" y="2448"/>
                    <a:pt x="141351" y="-7802"/>
                    <a:pt x="183740" y="6167"/>
                  </a:cubicBezTo>
                  <a:cubicBezTo>
                    <a:pt x="224359" y="19564"/>
                    <a:pt x="259071" y="52981"/>
                    <a:pt x="286525" y="84633"/>
                  </a:cubicBezTo>
                  <a:cubicBezTo>
                    <a:pt x="326380" y="130604"/>
                    <a:pt x="352650" y="184776"/>
                    <a:pt x="367557" y="242674"/>
                  </a:cubicBezTo>
                  <a:cubicBezTo>
                    <a:pt x="433732" y="184050"/>
                    <a:pt x="510532" y="133151"/>
                    <a:pt x="598767" y="120878"/>
                  </a:cubicBezTo>
                  <a:cubicBezTo>
                    <a:pt x="691505" y="107946"/>
                    <a:pt x="812170" y="146203"/>
                    <a:pt x="820560" y="254762"/>
                  </a:cubicBezTo>
                  <a:cubicBezTo>
                    <a:pt x="827935" y="349865"/>
                    <a:pt x="782333" y="444961"/>
                    <a:pt x="720031" y="5143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21"/>
          <p:cNvGrpSpPr/>
          <p:nvPr/>
        </p:nvGrpSpPr>
        <p:grpSpPr>
          <a:xfrm rot="-264977">
            <a:off x="3224499" y="93219"/>
            <a:ext cx="5738537" cy="5793555"/>
            <a:chOff x="6448387" y="185572"/>
            <a:chExt cx="11477429" cy="11587290"/>
          </a:xfrm>
        </p:grpSpPr>
        <p:sp>
          <p:nvSpPr>
            <p:cNvPr id="1049" name="Google Shape;1049;p21"/>
            <p:cNvSpPr/>
            <p:nvPr/>
          </p:nvSpPr>
          <p:spPr>
            <a:xfrm>
              <a:off x="6463539" y="185572"/>
              <a:ext cx="11446487" cy="11587290"/>
            </a:xfrm>
            <a:custGeom>
              <a:rect b="b" l="l" r="r" t="t"/>
              <a:pathLst>
                <a:path extrusionOk="0" h="11587290" w="11446487">
                  <a:moveTo>
                    <a:pt x="3" y="11398268"/>
                  </a:moveTo>
                  <a:cubicBezTo>
                    <a:pt x="-577" y="11503875"/>
                    <a:pt x="85990" y="11589227"/>
                    <a:pt x="191670" y="11587257"/>
                  </a:cubicBezTo>
                  <a:cubicBezTo>
                    <a:pt x="11631008" y="11373750"/>
                    <a:pt x="11436209" y="11574141"/>
                    <a:pt x="11438041" y="11246151"/>
                  </a:cubicBezTo>
                  <a:cubicBezTo>
                    <a:pt x="11440685" y="10768638"/>
                    <a:pt x="11446484" y="190488"/>
                    <a:pt x="11446484" y="192041"/>
                  </a:cubicBezTo>
                  <a:cubicBezTo>
                    <a:pt x="11447064" y="87408"/>
                    <a:pt x="11362005" y="2450"/>
                    <a:pt x="11257299" y="3029"/>
                  </a:cubicBezTo>
                  <a:cubicBezTo>
                    <a:pt x="-176030" y="65995"/>
                    <a:pt x="10255" y="-133098"/>
                    <a:pt x="8423" y="198321"/>
                  </a:cubicBezTo>
                  <a:cubicBezTo>
                    <a:pt x="5779" y="682531"/>
                    <a:pt x="-20" y="11399798"/>
                    <a:pt x="3" y="113982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21"/>
            <p:cNvGrpSpPr/>
            <p:nvPr/>
          </p:nvGrpSpPr>
          <p:grpSpPr>
            <a:xfrm>
              <a:off x="6448387" y="966070"/>
              <a:ext cx="11477429" cy="10151351"/>
              <a:chOff x="6448387" y="966070"/>
              <a:chExt cx="11477429" cy="10151351"/>
            </a:xfrm>
          </p:grpSpPr>
          <p:sp>
            <p:nvSpPr>
              <p:cNvPr id="1051" name="Google Shape;1051;p21"/>
              <p:cNvSpPr/>
              <p:nvPr/>
            </p:nvSpPr>
            <p:spPr>
              <a:xfrm>
                <a:off x="6454503" y="3664796"/>
                <a:ext cx="11465487" cy="105659"/>
              </a:xfrm>
              <a:custGeom>
                <a:rect b="b" l="l" r="r" t="t"/>
                <a:pathLst>
                  <a:path extrusionOk="0" h="105659" w="11465487">
                    <a:moveTo>
                      <a:pt x="11451879" y="42958"/>
                    </a:moveTo>
                    <a:cubicBezTo>
                      <a:pt x="11451438" y="-26080"/>
                      <a:pt x="12331420" y="-6358"/>
                      <a:pt x="13609" y="62702"/>
                    </a:cubicBezTo>
                    <a:cubicBezTo>
                      <a:pt x="14050" y="131739"/>
                      <a:pt x="-865955" y="112018"/>
                      <a:pt x="11451879" y="429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21"/>
              <p:cNvSpPr/>
              <p:nvPr/>
            </p:nvSpPr>
            <p:spPr>
              <a:xfrm>
                <a:off x="6460378" y="4563477"/>
                <a:ext cx="11465438" cy="124919"/>
              </a:xfrm>
              <a:custGeom>
                <a:rect b="b" l="l" r="r" t="t"/>
                <a:pathLst>
                  <a:path extrusionOk="0" h="124919" w="11465438">
                    <a:moveTo>
                      <a:pt x="11451826" y="41897"/>
                    </a:moveTo>
                    <a:cubicBezTo>
                      <a:pt x="11451386" y="-27163"/>
                      <a:pt x="12331460" y="-9064"/>
                      <a:pt x="13602" y="83032"/>
                    </a:cubicBezTo>
                    <a:cubicBezTo>
                      <a:pt x="14066" y="152069"/>
                      <a:pt x="-865961" y="133993"/>
                      <a:pt x="11451826" y="418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>
                <a:off x="6456495" y="5462056"/>
                <a:ext cx="11465841" cy="144518"/>
              </a:xfrm>
              <a:custGeom>
                <a:rect b="b" l="l" r="r" t="t"/>
                <a:pathLst>
                  <a:path extrusionOk="0" h="144518" w="11465841">
                    <a:moveTo>
                      <a:pt x="11451952" y="41008"/>
                    </a:moveTo>
                    <a:cubicBezTo>
                      <a:pt x="11452393" y="-28052"/>
                      <a:pt x="12332188" y="-11621"/>
                      <a:pt x="13890" y="103510"/>
                    </a:cubicBezTo>
                    <a:cubicBezTo>
                      <a:pt x="13449" y="172571"/>
                      <a:pt x="-866346" y="156140"/>
                      <a:pt x="11451952" y="410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>
                <a:off x="6454879" y="966070"/>
                <a:ext cx="11465485" cy="52961"/>
              </a:xfrm>
              <a:custGeom>
                <a:rect b="b" l="l" r="r" t="t"/>
                <a:pathLst>
                  <a:path extrusionOk="0" h="52961" w="11465485">
                    <a:moveTo>
                      <a:pt x="13627" y="48682"/>
                    </a:moveTo>
                    <a:cubicBezTo>
                      <a:pt x="12331553" y="48682"/>
                      <a:pt x="11451480" y="73340"/>
                      <a:pt x="11451851" y="4280"/>
                    </a:cubicBezTo>
                    <a:cubicBezTo>
                      <a:pt x="-866052" y="4280"/>
                      <a:pt x="14021" y="-20378"/>
                      <a:pt x="13627" y="486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>
                <a:off x="6448635" y="2765829"/>
                <a:ext cx="11465557" cy="86938"/>
              </a:xfrm>
              <a:custGeom>
                <a:rect b="b" l="l" r="r" t="t"/>
                <a:pathLst>
                  <a:path extrusionOk="0" h="86938" w="11465557">
                    <a:moveTo>
                      <a:pt x="11451949" y="44280"/>
                    </a:moveTo>
                    <a:cubicBezTo>
                      <a:pt x="11451508" y="-24756"/>
                      <a:pt x="12331512" y="-3390"/>
                      <a:pt x="13609" y="42658"/>
                    </a:cubicBezTo>
                    <a:cubicBezTo>
                      <a:pt x="14050" y="111695"/>
                      <a:pt x="-865955" y="90328"/>
                      <a:pt x="11451949" y="442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1"/>
              <p:cNvSpPr/>
              <p:nvPr/>
            </p:nvSpPr>
            <p:spPr>
              <a:xfrm>
                <a:off x="6449856" y="1866386"/>
                <a:ext cx="11465566" cy="69063"/>
              </a:xfrm>
              <a:custGeom>
                <a:rect b="b" l="l" r="r" t="t"/>
                <a:pathLst>
                  <a:path extrusionOk="0" h="69063" w="11465566">
                    <a:moveTo>
                      <a:pt x="11451702" y="46033"/>
                    </a:moveTo>
                    <a:cubicBezTo>
                      <a:pt x="11452073" y="-23004"/>
                      <a:pt x="12331799" y="-15"/>
                      <a:pt x="13872" y="23021"/>
                    </a:cubicBezTo>
                    <a:cubicBezTo>
                      <a:pt x="13478" y="92081"/>
                      <a:pt x="-866248" y="69069"/>
                      <a:pt x="11451702" y="460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>
                <a:off x="6454272" y="8157118"/>
                <a:ext cx="11465184" cy="204574"/>
              </a:xfrm>
              <a:custGeom>
                <a:rect b="b" l="l" r="r" t="t"/>
                <a:pathLst>
                  <a:path extrusionOk="0" h="204574" w="11465184">
                    <a:moveTo>
                      <a:pt x="11451576" y="38971"/>
                    </a:moveTo>
                    <a:cubicBezTo>
                      <a:pt x="11451135" y="-30090"/>
                      <a:pt x="12331094" y="-18595"/>
                      <a:pt x="13608" y="165620"/>
                    </a:cubicBezTo>
                    <a:cubicBezTo>
                      <a:pt x="14048" y="234657"/>
                      <a:pt x="-865910" y="223162"/>
                      <a:pt x="11451576" y="389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21"/>
              <p:cNvSpPr/>
              <p:nvPr/>
            </p:nvSpPr>
            <p:spPr>
              <a:xfrm>
                <a:off x="6457424" y="9953403"/>
                <a:ext cx="11466031" cy="245311"/>
              </a:xfrm>
              <a:custGeom>
                <a:rect b="b" l="l" r="r" t="t"/>
                <a:pathLst>
                  <a:path extrusionOk="0" h="245311" w="11466031">
                    <a:moveTo>
                      <a:pt x="11452159" y="37950"/>
                    </a:moveTo>
                    <a:cubicBezTo>
                      <a:pt x="11452554" y="-31110"/>
                      <a:pt x="12332303" y="-22883"/>
                      <a:pt x="13866" y="207356"/>
                    </a:cubicBezTo>
                    <a:cubicBezTo>
                      <a:pt x="13495" y="276416"/>
                      <a:pt x="-866278" y="268212"/>
                      <a:pt x="11452159" y="379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21"/>
              <p:cNvSpPr/>
              <p:nvPr/>
            </p:nvSpPr>
            <p:spPr>
              <a:xfrm>
                <a:off x="6450615" y="6360539"/>
                <a:ext cx="11465894" cy="164368"/>
              </a:xfrm>
              <a:custGeom>
                <a:rect b="b" l="l" r="r" t="t"/>
                <a:pathLst>
                  <a:path extrusionOk="0" h="164368" w="11465894">
                    <a:moveTo>
                      <a:pt x="11452009" y="40239"/>
                    </a:moveTo>
                    <a:cubicBezTo>
                      <a:pt x="11452450" y="-28822"/>
                      <a:pt x="12332130" y="-14037"/>
                      <a:pt x="13879" y="124130"/>
                    </a:cubicBezTo>
                    <a:cubicBezTo>
                      <a:pt x="13461" y="193190"/>
                      <a:pt x="-866242" y="178406"/>
                      <a:pt x="11452009" y="402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21"/>
              <p:cNvSpPr/>
              <p:nvPr/>
            </p:nvSpPr>
            <p:spPr>
              <a:xfrm>
                <a:off x="6452411" y="10851596"/>
                <a:ext cx="11466060" cy="265825"/>
              </a:xfrm>
              <a:custGeom>
                <a:rect b="b" l="l" r="r" t="t"/>
                <a:pathLst>
                  <a:path extrusionOk="0" h="265825" w="11466060">
                    <a:moveTo>
                      <a:pt x="11452186" y="37517"/>
                    </a:moveTo>
                    <a:cubicBezTo>
                      <a:pt x="11452580" y="-31543"/>
                      <a:pt x="12332398" y="-24985"/>
                      <a:pt x="13869" y="228313"/>
                    </a:cubicBezTo>
                    <a:cubicBezTo>
                      <a:pt x="13498" y="297374"/>
                      <a:pt x="-866344" y="290792"/>
                      <a:pt x="11452186" y="375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1"/>
              <p:cNvSpPr/>
              <p:nvPr/>
            </p:nvSpPr>
            <p:spPr>
              <a:xfrm>
                <a:off x="6460159" y="9055231"/>
                <a:ext cx="11465124" cy="224869"/>
              </a:xfrm>
              <a:custGeom>
                <a:rect b="b" l="l" r="r" t="t"/>
                <a:pathLst>
                  <a:path extrusionOk="0" h="224869" w="11465124">
                    <a:moveTo>
                      <a:pt x="11451512" y="38432"/>
                    </a:moveTo>
                    <a:cubicBezTo>
                      <a:pt x="11451071" y="-30628"/>
                      <a:pt x="12331145" y="-20756"/>
                      <a:pt x="13613" y="186448"/>
                    </a:cubicBezTo>
                    <a:cubicBezTo>
                      <a:pt x="14053" y="255485"/>
                      <a:pt x="-866021" y="245636"/>
                      <a:pt x="11451512" y="38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1"/>
              <p:cNvSpPr/>
              <p:nvPr/>
            </p:nvSpPr>
            <p:spPr>
              <a:xfrm>
                <a:off x="6448387" y="7258930"/>
                <a:ext cx="11465247" cy="184386"/>
              </a:xfrm>
              <a:custGeom>
                <a:rect b="b" l="l" r="r" t="t"/>
                <a:pathLst>
                  <a:path extrusionOk="0" h="184386" w="11465247">
                    <a:moveTo>
                      <a:pt x="11451639" y="39561"/>
                    </a:moveTo>
                    <a:cubicBezTo>
                      <a:pt x="11451199" y="-29500"/>
                      <a:pt x="12331180" y="-16337"/>
                      <a:pt x="13601" y="144820"/>
                    </a:cubicBezTo>
                    <a:cubicBezTo>
                      <a:pt x="14065" y="213880"/>
                      <a:pt x="-865916" y="200740"/>
                      <a:pt x="11451639" y="395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63" name="Google Shape;1063;p21"/>
          <p:cNvPicPr preferRelativeResize="0"/>
          <p:nvPr/>
        </p:nvPicPr>
        <p:blipFill rotWithShape="1">
          <a:blip r:embed="rId3">
            <a:alphaModFix/>
          </a:blip>
          <a:srcRect b="0" l="7947" r="7947" t="0"/>
          <a:stretch/>
        </p:blipFill>
        <p:spPr>
          <a:xfrm>
            <a:off x="3744891" y="880080"/>
            <a:ext cx="4291355" cy="3402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4" name="Google Shape;1064;p21"/>
          <p:cNvGrpSpPr/>
          <p:nvPr/>
        </p:nvGrpSpPr>
        <p:grpSpPr>
          <a:xfrm>
            <a:off x="3291573" y="111051"/>
            <a:ext cx="1081411" cy="1152472"/>
            <a:chOff x="6583146" y="222101"/>
            <a:chExt cx="2162823" cy="2304945"/>
          </a:xfrm>
        </p:grpSpPr>
        <p:sp>
          <p:nvSpPr>
            <p:cNvPr id="1065" name="Google Shape;1065;p21"/>
            <p:cNvSpPr/>
            <p:nvPr/>
          </p:nvSpPr>
          <p:spPr>
            <a:xfrm>
              <a:off x="6583146" y="222101"/>
              <a:ext cx="2162823" cy="2304945"/>
            </a:xfrm>
            <a:custGeom>
              <a:rect b="b" l="l" r="r" t="t"/>
              <a:pathLst>
                <a:path extrusionOk="0" h="2304945" w="2162823">
                  <a:moveTo>
                    <a:pt x="1693560" y="1567469"/>
                  </a:moveTo>
                  <a:cubicBezTo>
                    <a:pt x="1764271" y="1699023"/>
                    <a:pt x="1784927" y="1864441"/>
                    <a:pt x="1730330" y="1994913"/>
                  </a:cubicBezTo>
                  <a:cubicBezTo>
                    <a:pt x="1636382" y="2219404"/>
                    <a:pt x="1282475" y="2216079"/>
                    <a:pt x="1158329" y="1962251"/>
                  </a:cubicBezTo>
                  <a:cubicBezTo>
                    <a:pt x="1010280" y="2553981"/>
                    <a:pt x="403877" y="2298515"/>
                    <a:pt x="592940" y="1806807"/>
                  </a:cubicBezTo>
                  <a:cubicBezTo>
                    <a:pt x="630018" y="1709717"/>
                    <a:pt x="646425" y="1736748"/>
                    <a:pt x="547274" y="1766115"/>
                  </a:cubicBezTo>
                  <a:cubicBezTo>
                    <a:pt x="382868" y="1814876"/>
                    <a:pt x="126896" y="1800088"/>
                    <a:pt x="56135" y="1650262"/>
                  </a:cubicBezTo>
                  <a:cubicBezTo>
                    <a:pt x="-12773" y="1503707"/>
                    <a:pt x="69956" y="1278343"/>
                    <a:pt x="256751" y="1188816"/>
                  </a:cubicBezTo>
                  <a:cubicBezTo>
                    <a:pt x="333483" y="1152168"/>
                    <a:pt x="320388" y="1189391"/>
                    <a:pt x="207540" y="1124279"/>
                  </a:cubicBezTo>
                  <a:cubicBezTo>
                    <a:pt x="-281598" y="843138"/>
                    <a:pt x="195393" y="199436"/>
                    <a:pt x="595621" y="554691"/>
                  </a:cubicBezTo>
                  <a:cubicBezTo>
                    <a:pt x="450575" y="58200"/>
                    <a:pt x="869846" y="-64690"/>
                    <a:pt x="1059203" y="28941"/>
                  </a:cubicBezTo>
                  <a:cubicBezTo>
                    <a:pt x="1203702" y="100514"/>
                    <a:pt x="1249929" y="319775"/>
                    <a:pt x="1272969" y="490547"/>
                  </a:cubicBezTo>
                  <a:cubicBezTo>
                    <a:pt x="1349086" y="333213"/>
                    <a:pt x="1518719" y="187833"/>
                    <a:pt x="1692935" y="228302"/>
                  </a:cubicBezTo>
                  <a:cubicBezTo>
                    <a:pt x="1887896" y="273624"/>
                    <a:pt x="2095630" y="546409"/>
                    <a:pt x="1861109" y="819457"/>
                  </a:cubicBezTo>
                  <a:cubicBezTo>
                    <a:pt x="1773053" y="922025"/>
                    <a:pt x="1767294" y="868530"/>
                    <a:pt x="1903072" y="907133"/>
                  </a:cubicBezTo>
                  <a:cubicBezTo>
                    <a:pt x="2014718" y="938932"/>
                    <a:pt x="2135414" y="1006144"/>
                    <a:pt x="2157931" y="1130264"/>
                  </a:cubicBezTo>
                  <a:cubicBezTo>
                    <a:pt x="2192210" y="1319546"/>
                    <a:pt x="2047283" y="1639301"/>
                    <a:pt x="1693560" y="15674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7235279" y="981638"/>
              <a:ext cx="761453" cy="786203"/>
            </a:xfrm>
            <a:custGeom>
              <a:rect b="b" l="l" r="r" t="t"/>
              <a:pathLst>
                <a:path extrusionOk="0" h="786203" w="761453">
                  <a:moveTo>
                    <a:pt x="252612" y="765136"/>
                  </a:moveTo>
                  <a:cubicBezTo>
                    <a:pt x="27483" y="683395"/>
                    <a:pt x="-55003" y="421111"/>
                    <a:pt x="36970" y="209612"/>
                  </a:cubicBezTo>
                  <a:cubicBezTo>
                    <a:pt x="156554" y="-65391"/>
                    <a:pt x="569769" y="-66165"/>
                    <a:pt x="714333" y="185911"/>
                  </a:cubicBezTo>
                  <a:cubicBezTo>
                    <a:pt x="880342" y="475390"/>
                    <a:pt x="579414" y="883793"/>
                    <a:pt x="252612" y="765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7979074" y="763244"/>
              <a:ext cx="90574" cy="106393"/>
            </a:xfrm>
            <a:custGeom>
              <a:rect b="b" l="l" r="r" t="t"/>
              <a:pathLst>
                <a:path extrusionOk="0" h="106393" w="90574">
                  <a:moveTo>
                    <a:pt x="80416" y="4006"/>
                  </a:moveTo>
                  <a:cubicBezTo>
                    <a:pt x="44564" y="-19486"/>
                    <a:pt x="-18864" y="66681"/>
                    <a:pt x="5386" y="98064"/>
                  </a:cubicBezTo>
                  <a:cubicBezTo>
                    <a:pt x="35286" y="136741"/>
                    <a:pt x="119500" y="29612"/>
                    <a:pt x="80416" y="40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7993355" y="932063"/>
              <a:ext cx="67120" cy="73562"/>
            </a:xfrm>
            <a:custGeom>
              <a:rect b="b" l="l" r="r" t="t"/>
              <a:pathLst>
                <a:path extrusionOk="0" h="73562" w="67120">
                  <a:moveTo>
                    <a:pt x="22375" y="16157"/>
                  </a:moveTo>
                  <a:cubicBezTo>
                    <a:pt x="-32812" y="69503"/>
                    <a:pt x="27091" y="104637"/>
                    <a:pt x="62715" y="33833"/>
                  </a:cubicBezTo>
                  <a:cubicBezTo>
                    <a:pt x="79687" y="113"/>
                    <a:pt x="43617" y="-13092"/>
                    <a:pt x="22375" y="16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6943333" y="1548258"/>
              <a:ext cx="102998" cy="90357"/>
            </a:xfrm>
            <a:custGeom>
              <a:rect b="b" l="l" r="r" t="t"/>
              <a:pathLst>
                <a:path extrusionOk="0" h="90357" w="102998">
                  <a:moveTo>
                    <a:pt x="95153" y="7582"/>
                  </a:moveTo>
                  <a:cubicBezTo>
                    <a:pt x="78950" y="-9692"/>
                    <a:pt x="29030" y="4833"/>
                    <a:pt x="20029" y="28226"/>
                  </a:cubicBezTo>
                  <a:cubicBezTo>
                    <a:pt x="-16518" y="57450"/>
                    <a:pt x="2446" y="93720"/>
                    <a:pt x="33110" y="90107"/>
                  </a:cubicBezTo>
                  <a:cubicBezTo>
                    <a:pt x="80042" y="84584"/>
                    <a:pt x="120580" y="34682"/>
                    <a:pt x="95153" y="75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7011148" y="1656971"/>
              <a:ext cx="64333" cy="52342"/>
            </a:xfrm>
            <a:custGeom>
              <a:rect b="b" l="l" r="r" t="t"/>
              <a:pathLst>
                <a:path extrusionOk="0" h="52342" w="64333">
                  <a:moveTo>
                    <a:pt x="64079" y="12256"/>
                  </a:moveTo>
                  <a:cubicBezTo>
                    <a:pt x="59979" y="-4944"/>
                    <a:pt x="25755" y="-7137"/>
                    <a:pt x="2473" y="26012"/>
                  </a:cubicBezTo>
                  <a:cubicBezTo>
                    <a:pt x="-8011" y="40944"/>
                    <a:pt x="16512" y="62024"/>
                    <a:pt x="44580" y="47410"/>
                  </a:cubicBezTo>
                  <a:cubicBezTo>
                    <a:pt x="58261" y="40284"/>
                    <a:pt x="65852" y="25506"/>
                    <a:pt x="64079" y="12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6886333" y="1676862"/>
              <a:ext cx="67960" cy="53477"/>
            </a:xfrm>
            <a:custGeom>
              <a:rect b="b" l="l" r="r" t="t"/>
              <a:pathLst>
                <a:path extrusionOk="0" h="53477" w="67960">
                  <a:moveTo>
                    <a:pt x="13149" y="13520"/>
                  </a:moveTo>
                  <a:cubicBezTo>
                    <a:pt x="-15673" y="27196"/>
                    <a:pt x="8235" y="67173"/>
                    <a:pt x="33706" y="48678"/>
                  </a:cubicBezTo>
                  <a:cubicBezTo>
                    <a:pt x="43883" y="41289"/>
                    <a:pt x="65388" y="26074"/>
                    <a:pt x="67568" y="14130"/>
                  </a:cubicBezTo>
                  <a:cubicBezTo>
                    <a:pt x="72125" y="-10801"/>
                    <a:pt x="36040" y="2672"/>
                    <a:pt x="13149" y="13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7824458" y="1876201"/>
              <a:ext cx="85077" cy="108546"/>
            </a:xfrm>
            <a:custGeom>
              <a:rect b="b" l="l" r="r" t="t"/>
              <a:pathLst>
                <a:path extrusionOk="0" h="108546" w="85077">
                  <a:moveTo>
                    <a:pt x="34367" y="3269"/>
                  </a:moveTo>
                  <a:cubicBezTo>
                    <a:pt x="17290" y="-7341"/>
                    <a:pt x="-6633" y="8639"/>
                    <a:pt x="1717" y="40125"/>
                  </a:cubicBezTo>
                  <a:cubicBezTo>
                    <a:pt x="2139" y="41718"/>
                    <a:pt x="25287" y="100989"/>
                    <a:pt x="52233" y="107361"/>
                  </a:cubicBezTo>
                  <a:cubicBezTo>
                    <a:pt x="101821" y="119092"/>
                    <a:pt x="94777" y="40790"/>
                    <a:pt x="34367" y="3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7943429" y="1921717"/>
              <a:ext cx="79820" cy="92379"/>
            </a:xfrm>
            <a:custGeom>
              <a:rect b="b" l="l" r="r" t="t"/>
              <a:pathLst>
                <a:path extrusionOk="0" h="92379" w="79820">
                  <a:moveTo>
                    <a:pt x="78179" y="58332"/>
                  </a:moveTo>
                  <a:cubicBezTo>
                    <a:pt x="42823" y="-45090"/>
                    <a:pt x="-22988" y="13422"/>
                    <a:pt x="8123" y="48744"/>
                  </a:cubicBezTo>
                  <a:cubicBezTo>
                    <a:pt x="34831" y="117201"/>
                    <a:pt x="90018" y="92940"/>
                    <a:pt x="78179" y="58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1"/>
            <p:cNvSpPr/>
            <p:nvPr/>
          </p:nvSpPr>
          <p:spPr>
            <a:xfrm>
              <a:off x="7929273" y="2020480"/>
              <a:ext cx="49911" cy="62214"/>
            </a:xfrm>
            <a:custGeom>
              <a:rect b="b" l="l" r="r" t="t"/>
              <a:pathLst>
                <a:path extrusionOk="0" h="62214" w="49911">
                  <a:moveTo>
                    <a:pt x="49503" y="38089"/>
                  </a:moveTo>
                  <a:cubicBezTo>
                    <a:pt x="47483" y="25221"/>
                    <a:pt x="21768" y="2181"/>
                    <a:pt x="15836" y="543"/>
                  </a:cubicBezTo>
                  <a:cubicBezTo>
                    <a:pt x="-4523" y="-5059"/>
                    <a:pt x="-5233" y="34055"/>
                    <a:pt x="13597" y="54336"/>
                  </a:cubicBezTo>
                  <a:cubicBezTo>
                    <a:pt x="26891" y="68643"/>
                    <a:pt x="53519" y="63601"/>
                    <a:pt x="49503" y="380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1"/>
            <p:cNvSpPr/>
            <p:nvPr/>
          </p:nvSpPr>
          <p:spPr>
            <a:xfrm>
              <a:off x="6994790" y="1068489"/>
              <a:ext cx="95009" cy="83090"/>
            </a:xfrm>
            <a:custGeom>
              <a:rect b="b" l="l" r="r" t="t"/>
              <a:pathLst>
                <a:path extrusionOk="0" h="83090" w="95009">
                  <a:moveTo>
                    <a:pt x="93210" y="47416"/>
                  </a:moveTo>
                  <a:cubicBezTo>
                    <a:pt x="85188" y="22668"/>
                    <a:pt x="42039" y="-6049"/>
                    <a:pt x="18583" y="1117"/>
                  </a:cubicBezTo>
                  <a:cubicBezTo>
                    <a:pt x="1178" y="6436"/>
                    <a:pt x="-7142" y="28470"/>
                    <a:pt x="7627" y="42379"/>
                  </a:cubicBezTo>
                  <a:cubicBezTo>
                    <a:pt x="22912" y="97388"/>
                    <a:pt x="108396" y="94247"/>
                    <a:pt x="93210" y="474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6925679" y="1099253"/>
              <a:ext cx="53777" cy="50698"/>
            </a:xfrm>
            <a:custGeom>
              <a:rect b="b" l="l" r="r" t="t"/>
              <a:pathLst>
                <a:path extrusionOk="0" h="50698" w="53777">
                  <a:moveTo>
                    <a:pt x="53431" y="22666"/>
                  </a:moveTo>
                  <a:cubicBezTo>
                    <a:pt x="50095" y="8657"/>
                    <a:pt x="34661" y="6643"/>
                    <a:pt x="29657" y="3938"/>
                  </a:cubicBezTo>
                  <a:cubicBezTo>
                    <a:pt x="8142" y="-7669"/>
                    <a:pt x="-7808" y="7759"/>
                    <a:pt x="4031" y="32204"/>
                  </a:cubicBezTo>
                  <a:cubicBezTo>
                    <a:pt x="17470" y="60009"/>
                    <a:pt x="57928" y="56168"/>
                    <a:pt x="53431" y="226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1"/>
            <p:cNvSpPr/>
            <p:nvPr/>
          </p:nvSpPr>
          <p:spPr>
            <a:xfrm>
              <a:off x="8230174" y="1381833"/>
              <a:ext cx="72437" cy="57050"/>
            </a:xfrm>
            <a:custGeom>
              <a:rect b="b" l="l" r="r" t="t"/>
              <a:pathLst>
                <a:path extrusionOk="0" h="57050" w="72437">
                  <a:moveTo>
                    <a:pt x="64339" y="11715"/>
                  </a:moveTo>
                  <a:cubicBezTo>
                    <a:pt x="53075" y="-10546"/>
                    <a:pt x="10651" y="4207"/>
                    <a:pt x="5071" y="12832"/>
                  </a:cubicBezTo>
                  <a:cubicBezTo>
                    <a:pt x="-10333" y="29655"/>
                    <a:pt x="11673" y="59801"/>
                    <a:pt x="39979" y="56849"/>
                  </a:cubicBezTo>
                  <a:cubicBezTo>
                    <a:pt x="78343" y="52824"/>
                    <a:pt x="77286" y="21005"/>
                    <a:pt x="64339" y="117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1"/>
            <p:cNvSpPr/>
            <p:nvPr/>
          </p:nvSpPr>
          <p:spPr>
            <a:xfrm>
              <a:off x="7506477" y="647975"/>
              <a:ext cx="56775" cy="94855"/>
            </a:xfrm>
            <a:custGeom>
              <a:rect b="b" l="l" r="r" t="t"/>
              <a:pathLst>
                <a:path extrusionOk="0" h="94855" w="56775">
                  <a:moveTo>
                    <a:pt x="55391" y="44099"/>
                  </a:moveTo>
                  <a:cubicBezTo>
                    <a:pt x="47528" y="-4210"/>
                    <a:pt x="-10802" y="-25976"/>
                    <a:pt x="1767" y="48317"/>
                  </a:cubicBezTo>
                  <a:cubicBezTo>
                    <a:pt x="6766" y="77903"/>
                    <a:pt x="17623" y="105013"/>
                    <a:pt x="43958" y="91103"/>
                  </a:cubicBezTo>
                  <a:cubicBezTo>
                    <a:pt x="58285" y="83535"/>
                    <a:pt x="57987" y="60103"/>
                    <a:pt x="55391" y="44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1"/>
            <p:cNvSpPr/>
            <p:nvPr/>
          </p:nvSpPr>
          <p:spPr>
            <a:xfrm>
              <a:off x="7202056" y="812232"/>
              <a:ext cx="118658" cy="174289"/>
            </a:xfrm>
            <a:custGeom>
              <a:rect b="b" l="l" r="r" t="t"/>
              <a:pathLst>
                <a:path extrusionOk="0" h="174289" w="118658">
                  <a:moveTo>
                    <a:pt x="118167" y="165236"/>
                  </a:moveTo>
                  <a:cubicBezTo>
                    <a:pt x="108979" y="143054"/>
                    <a:pt x="33750" y="15817"/>
                    <a:pt x="14583" y="1684"/>
                  </a:cubicBezTo>
                  <a:cubicBezTo>
                    <a:pt x="7147" y="-3799"/>
                    <a:pt x="-1412" y="5223"/>
                    <a:pt x="197" y="12741"/>
                  </a:cubicBezTo>
                  <a:cubicBezTo>
                    <a:pt x="4248" y="31677"/>
                    <a:pt x="89221" y="154513"/>
                    <a:pt x="106010" y="172313"/>
                  </a:cubicBezTo>
                  <a:cubicBezTo>
                    <a:pt x="110701" y="177280"/>
                    <a:pt x="121022" y="172129"/>
                    <a:pt x="118167" y="165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1"/>
            <p:cNvSpPr/>
            <p:nvPr/>
          </p:nvSpPr>
          <p:spPr>
            <a:xfrm>
              <a:off x="6954972" y="1360045"/>
              <a:ext cx="214331" cy="28722"/>
            </a:xfrm>
            <a:custGeom>
              <a:rect b="b" l="l" r="r" t="t"/>
              <a:pathLst>
                <a:path extrusionOk="0" h="28722" w="214331">
                  <a:moveTo>
                    <a:pt x="210660" y="5392"/>
                  </a:moveTo>
                  <a:cubicBezTo>
                    <a:pt x="187670" y="-4528"/>
                    <a:pt x="37864" y="1943"/>
                    <a:pt x="12392" y="3680"/>
                  </a:cubicBezTo>
                  <a:cubicBezTo>
                    <a:pt x="-5166" y="4876"/>
                    <a:pt x="-3062" y="29569"/>
                    <a:pt x="12392" y="28700"/>
                  </a:cubicBezTo>
                  <a:cubicBezTo>
                    <a:pt x="177826" y="19009"/>
                    <a:pt x="195062" y="24333"/>
                    <a:pt x="208887" y="18944"/>
                  </a:cubicBezTo>
                  <a:cubicBezTo>
                    <a:pt x="214025" y="16939"/>
                    <a:pt x="217178" y="8200"/>
                    <a:pt x="210660" y="53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7245025" y="1751318"/>
              <a:ext cx="110296" cy="172812"/>
            </a:xfrm>
            <a:custGeom>
              <a:rect b="b" l="l" r="r" t="t"/>
              <a:pathLst>
                <a:path extrusionOk="0" h="172812" w="110296">
                  <a:moveTo>
                    <a:pt x="99329" y="2215"/>
                  </a:moveTo>
                  <a:cubicBezTo>
                    <a:pt x="64768" y="45264"/>
                    <a:pt x="31264" y="98997"/>
                    <a:pt x="4015" y="147579"/>
                  </a:cubicBezTo>
                  <a:cubicBezTo>
                    <a:pt x="-7800" y="168630"/>
                    <a:pt x="9516" y="176649"/>
                    <a:pt x="16759" y="171111"/>
                  </a:cubicBezTo>
                  <a:cubicBezTo>
                    <a:pt x="30534" y="160576"/>
                    <a:pt x="109352" y="10641"/>
                    <a:pt x="109605" y="10145"/>
                  </a:cubicBezTo>
                  <a:cubicBezTo>
                    <a:pt x="112787" y="3932"/>
                    <a:pt x="104234" y="-3899"/>
                    <a:pt x="99329" y="22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1"/>
            <p:cNvSpPr/>
            <p:nvPr/>
          </p:nvSpPr>
          <p:spPr>
            <a:xfrm>
              <a:off x="7717142" y="1869063"/>
              <a:ext cx="47120" cy="225313"/>
            </a:xfrm>
            <a:custGeom>
              <a:rect b="b" l="l" r="r" t="t"/>
              <a:pathLst>
                <a:path extrusionOk="0" h="225313" w="47120">
                  <a:moveTo>
                    <a:pt x="43783" y="187302"/>
                  </a:moveTo>
                  <a:cubicBezTo>
                    <a:pt x="21577" y="53942"/>
                    <a:pt x="25946" y="25919"/>
                    <a:pt x="15005" y="3419"/>
                  </a:cubicBezTo>
                  <a:cubicBezTo>
                    <a:pt x="12220" y="-2312"/>
                    <a:pt x="3974" y="-208"/>
                    <a:pt x="2247" y="5087"/>
                  </a:cubicBezTo>
                  <a:cubicBezTo>
                    <a:pt x="-7607" y="35253"/>
                    <a:pt x="17829" y="222044"/>
                    <a:pt x="23146" y="218988"/>
                  </a:cubicBezTo>
                  <a:cubicBezTo>
                    <a:pt x="28284" y="228778"/>
                    <a:pt x="43336" y="226749"/>
                    <a:pt x="46235" y="216035"/>
                  </a:cubicBezTo>
                  <a:cubicBezTo>
                    <a:pt x="48732" y="206844"/>
                    <a:pt x="45317" y="196508"/>
                    <a:pt x="43783" y="187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1"/>
            <p:cNvSpPr/>
            <p:nvPr/>
          </p:nvSpPr>
          <p:spPr>
            <a:xfrm>
              <a:off x="8026421" y="1569250"/>
              <a:ext cx="165572" cy="133762"/>
            </a:xfrm>
            <a:custGeom>
              <a:rect b="b" l="l" r="r" t="t"/>
              <a:pathLst>
                <a:path extrusionOk="0" h="133762" w="165572">
                  <a:moveTo>
                    <a:pt x="151521" y="103485"/>
                  </a:moveTo>
                  <a:cubicBezTo>
                    <a:pt x="28894" y="-13971"/>
                    <a:pt x="-51969" y="-27935"/>
                    <a:pt x="38972" y="43841"/>
                  </a:cubicBezTo>
                  <a:cubicBezTo>
                    <a:pt x="107776" y="98145"/>
                    <a:pt x="162527" y="156285"/>
                    <a:pt x="165520" y="124942"/>
                  </a:cubicBezTo>
                  <a:cubicBezTo>
                    <a:pt x="166349" y="116278"/>
                    <a:pt x="157220" y="108943"/>
                    <a:pt x="151521" y="1034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1"/>
            <p:cNvSpPr/>
            <p:nvPr/>
          </p:nvSpPr>
          <p:spPr>
            <a:xfrm>
              <a:off x="8088941" y="1110279"/>
              <a:ext cx="202394" cy="56205"/>
            </a:xfrm>
            <a:custGeom>
              <a:rect b="b" l="l" r="r" t="t"/>
              <a:pathLst>
                <a:path extrusionOk="0" h="56205" w="202394">
                  <a:moveTo>
                    <a:pt x="1948" y="46055"/>
                  </a:moveTo>
                  <a:cubicBezTo>
                    <a:pt x="-22278" y="77949"/>
                    <a:pt x="187259" y="25412"/>
                    <a:pt x="197450" y="15149"/>
                  </a:cubicBezTo>
                  <a:cubicBezTo>
                    <a:pt x="237964" y="-25632"/>
                    <a:pt x="16627" y="26717"/>
                    <a:pt x="1948" y="460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1"/>
            <p:cNvSpPr/>
            <p:nvPr/>
          </p:nvSpPr>
          <p:spPr>
            <a:xfrm>
              <a:off x="7756578" y="776365"/>
              <a:ext cx="56228" cy="157307"/>
            </a:xfrm>
            <a:custGeom>
              <a:rect b="b" l="l" r="r" t="t"/>
              <a:pathLst>
                <a:path extrusionOk="0" h="157307" w="56228">
                  <a:moveTo>
                    <a:pt x="55091" y="7042"/>
                  </a:moveTo>
                  <a:cubicBezTo>
                    <a:pt x="30920" y="-36617"/>
                    <a:pt x="-1412" y="136492"/>
                    <a:pt x="48" y="149241"/>
                  </a:cubicBezTo>
                  <a:cubicBezTo>
                    <a:pt x="1011" y="157642"/>
                    <a:pt x="10408" y="160218"/>
                    <a:pt x="15496" y="153424"/>
                  </a:cubicBezTo>
                  <a:cubicBezTo>
                    <a:pt x="24447" y="141469"/>
                    <a:pt x="63327" y="21915"/>
                    <a:pt x="55091" y="70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1"/>
            <p:cNvSpPr/>
            <p:nvPr/>
          </p:nvSpPr>
          <p:spPr>
            <a:xfrm>
              <a:off x="7471677" y="2250303"/>
              <a:ext cx="42518" cy="103699"/>
            </a:xfrm>
            <a:custGeom>
              <a:rect b="b" l="l" r="r" t="t"/>
              <a:pathLst>
                <a:path extrusionOk="0" h="103699" w="42518">
                  <a:moveTo>
                    <a:pt x="31271" y="1464"/>
                  </a:moveTo>
                  <a:cubicBezTo>
                    <a:pt x="12962" y="10466"/>
                    <a:pt x="-18298" y="124855"/>
                    <a:pt x="13980" y="100236"/>
                  </a:cubicBezTo>
                  <a:cubicBezTo>
                    <a:pt x="19510" y="96023"/>
                    <a:pt x="62446" y="-13855"/>
                    <a:pt x="31271" y="14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1"/>
            <p:cNvSpPr/>
            <p:nvPr/>
          </p:nvSpPr>
          <p:spPr>
            <a:xfrm>
              <a:off x="7429700" y="2269085"/>
              <a:ext cx="31515" cy="57750"/>
            </a:xfrm>
            <a:custGeom>
              <a:rect b="b" l="l" r="r" t="t"/>
              <a:pathLst>
                <a:path extrusionOk="0" h="57750" w="31515">
                  <a:moveTo>
                    <a:pt x="31488" y="7295"/>
                  </a:moveTo>
                  <a:cubicBezTo>
                    <a:pt x="32104" y="1286"/>
                    <a:pt x="22141" y="-5329"/>
                    <a:pt x="16561" y="6799"/>
                  </a:cubicBezTo>
                  <a:cubicBezTo>
                    <a:pt x="14511" y="10814"/>
                    <a:pt x="10147" y="21210"/>
                    <a:pt x="3892" y="33070"/>
                  </a:cubicBezTo>
                  <a:cubicBezTo>
                    <a:pt x="-11750" y="62780"/>
                    <a:pt x="24335" y="77454"/>
                    <a:pt x="31488" y="7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1"/>
            <p:cNvSpPr/>
            <p:nvPr/>
          </p:nvSpPr>
          <p:spPr>
            <a:xfrm>
              <a:off x="7342034" y="2261530"/>
              <a:ext cx="32682" cy="45030"/>
            </a:xfrm>
            <a:custGeom>
              <a:rect b="b" l="l" r="r" t="t"/>
              <a:pathLst>
                <a:path extrusionOk="0" h="45030" w="32682">
                  <a:moveTo>
                    <a:pt x="7786" y="15064"/>
                  </a:moveTo>
                  <a:cubicBezTo>
                    <a:pt x="-12960" y="43092"/>
                    <a:pt x="13063" y="55433"/>
                    <a:pt x="24386" y="34586"/>
                  </a:cubicBezTo>
                  <a:cubicBezTo>
                    <a:pt x="42099" y="1938"/>
                    <a:pt x="29048" y="-13659"/>
                    <a:pt x="7786" y="150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1"/>
            <p:cNvSpPr/>
            <p:nvPr/>
          </p:nvSpPr>
          <p:spPr>
            <a:xfrm>
              <a:off x="8474439" y="1316330"/>
              <a:ext cx="124130" cy="48961"/>
            </a:xfrm>
            <a:custGeom>
              <a:rect b="b" l="l" r="r" t="t"/>
              <a:pathLst>
                <a:path extrusionOk="0" h="48961" w="124130">
                  <a:moveTo>
                    <a:pt x="123062" y="32572"/>
                  </a:moveTo>
                  <a:cubicBezTo>
                    <a:pt x="118416" y="18265"/>
                    <a:pt x="104501" y="18037"/>
                    <a:pt x="65715" y="8315"/>
                  </a:cubicBezTo>
                  <a:cubicBezTo>
                    <a:pt x="-19228" y="-12979"/>
                    <a:pt x="-10888" y="11447"/>
                    <a:pt x="29407" y="27773"/>
                  </a:cubicBezTo>
                  <a:cubicBezTo>
                    <a:pt x="61506" y="40770"/>
                    <a:pt x="133750" y="65507"/>
                    <a:pt x="123062" y="32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0" name="Google Shape;1090;p21"/>
            <p:cNvGrpSpPr/>
            <p:nvPr/>
          </p:nvGrpSpPr>
          <p:grpSpPr>
            <a:xfrm>
              <a:off x="8511472" y="1392475"/>
              <a:ext cx="68821" cy="30671"/>
              <a:chOff x="8511472" y="1392475"/>
              <a:chExt cx="68821" cy="30671"/>
            </a:xfrm>
          </p:grpSpPr>
          <p:sp>
            <p:nvSpPr>
              <p:cNvPr id="1091" name="Google Shape;1091;p21"/>
              <p:cNvSpPr/>
              <p:nvPr/>
            </p:nvSpPr>
            <p:spPr>
              <a:xfrm>
                <a:off x="8519230" y="1411870"/>
                <a:ext cx="679" cy="515"/>
              </a:xfrm>
              <a:custGeom>
                <a:rect b="b" l="l" r="r" t="t"/>
                <a:pathLst>
                  <a:path extrusionOk="0" h="515" w="679">
                    <a:moveTo>
                      <a:pt x="680" y="516"/>
                    </a:moveTo>
                    <a:cubicBezTo>
                      <a:pt x="526" y="411"/>
                      <a:pt x="392" y="277"/>
                      <a:pt x="243" y="163"/>
                    </a:cubicBezTo>
                    <a:cubicBezTo>
                      <a:pt x="-129" y="-95"/>
                      <a:pt x="-139" y="-95"/>
                      <a:pt x="680" y="51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8511472" y="1392475"/>
                <a:ext cx="68821" cy="30671"/>
              </a:xfrm>
              <a:custGeom>
                <a:rect b="b" l="l" r="r" t="t"/>
                <a:pathLst>
                  <a:path extrusionOk="0" h="30671" w="68821">
                    <a:moveTo>
                      <a:pt x="62181" y="5113"/>
                    </a:moveTo>
                    <a:cubicBezTo>
                      <a:pt x="56090" y="894"/>
                      <a:pt x="23350" y="-3115"/>
                      <a:pt x="6124" y="3544"/>
                    </a:cubicBezTo>
                    <a:cubicBezTo>
                      <a:pt x="-3620" y="3743"/>
                      <a:pt x="-5194" y="19181"/>
                      <a:pt x="27793" y="26788"/>
                    </a:cubicBezTo>
                    <a:cubicBezTo>
                      <a:pt x="35260" y="28510"/>
                      <a:pt x="52282" y="32282"/>
                      <a:pt x="58934" y="29910"/>
                    </a:cubicBezTo>
                    <a:cubicBezTo>
                      <a:pt x="70491" y="25796"/>
                      <a:pt x="72363" y="12164"/>
                      <a:pt x="62181" y="51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8521572" y="1394109"/>
                <a:ext cx="725" cy="299"/>
              </a:xfrm>
              <a:custGeom>
                <a:rect b="b" l="l" r="r" t="t"/>
                <a:pathLst>
                  <a:path extrusionOk="0" h="299" w="725">
                    <a:moveTo>
                      <a:pt x="254" y="218"/>
                    </a:moveTo>
                    <a:cubicBezTo>
                      <a:pt x="408" y="149"/>
                      <a:pt x="572" y="60"/>
                      <a:pt x="726" y="0"/>
                    </a:cubicBezTo>
                    <a:cubicBezTo>
                      <a:pt x="-153" y="347"/>
                      <a:pt x="-133" y="352"/>
                      <a:pt x="254" y="2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21"/>
            <p:cNvGrpSpPr/>
            <p:nvPr/>
          </p:nvGrpSpPr>
          <p:grpSpPr>
            <a:xfrm>
              <a:off x="8491331" y="1489807"/>
              <a:ext cx="59056" cy="40733"/>
              <a:chOff x="8491331" y="1489807"/>
              <a:chExt cx="59056" cy="40733"/>
            </a:xfrm>
          </p:grpSpPr>
          <p:sp>
            <p:nvSpPr>
              <p:cNvPr id="1095" name="Google Shape;1095;p21"/>
              <p:cNvSpPr/>
              <p:nvPr/>
            </p:nvSpPr>
            <p:spPr>
              <a:xfrm>
                <a:off x="8496960" y="1490211"/>
                <a:ext cx="844" cy="367"/>
              </a:xfrm>
              <a:custGeom>
                <a:rect b="b" l="l" r="r" t="t"/>
                <a:pathLst>
                  <a:path extrusionOk="0" h="367" w="844">
                    <a:moveTo>
                      <a:pt x="506" y="179"/>
                    </a:moveTo>
                    <a:cubicBezTo>
                      <a:pt x="928" y="-9"/>
                      <a:pt x="1142" y="-173"/>
                      <a:pt x="0" y="368"/>
                    </a:cubicBezTo>
                    <a:cubicBezTo>
                      <a:pt x="308" y="274"/>
                      <a:pt x="174" y="323"/>
                      <a:pt x="506" y="17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8491331" y="1489807"/>
                <a:ext cx="59056" cy="40733"/>
              </a:xfrm>
              <a:custGeom>
                <a:rect b="b" l="l" r="r" t="t"/>
                <a:pathLst>
                  <a:path extrusionOk="0" h="40733" w="59056">
                    <a:moveTo>
                      <a:pt x="58429" y="24402"/>
                    </a:moveTo>
                    <a:cubicBezTo>
                      <a:pt x="46942" y="-6012"/>
                      <a:pt x="-47468" y="-13520"/>
                      <a:pt x="30694" y="34248"/>
                    </a:cubicBezTo>
                    <a:cubicBezTo>
                      <a:pt x="35673" y="37290"/>
                      <a:pt x="39088" y="40272"/>
                      <a:pt x="45999" y="40714"/>
                    </a:cubicBezTo>
                    <a:cubicBezTo>
                      <a:pt x="53857" y="41215"/>
                      <a:pt x="61294" y="31995"/>
                      <a:pt x="58429" y="244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7" name="Google Shape;1097;p21"/>
            <p:cNvSpPr/>
            <p:nvPr/>
          </p:nvSpPr>
          <p:spPr>
            <a:xfrm>
              <a:off x="8461077" y="1572492"/>
              <a:ext cx="42791" cy="57434"/>
            </a:xfrm>
            <a:custGeom>
              <a:rect b="b" l="l" r="r" t="t"/>
              <a:pathLst>
                <a:path extrusionOk="0" h="57434" w="42791">
                  <a:moveTo>
                    <a:pt x="41597" y="38173"/>
                  </a:moveTo>
                  <a:cubicBezTo>
                    <a:pt x="38549" y="30590"/>
                    <a:pt x="21318" y="1604"/>
                    <a:pt x="10282" y="1014"/>
                  </a:cubicBezTo>
                  <a:cubicBezTo>
                    <a:pt x="-12042" y="-7929"/>
                    <a:pt x="6639" y="44941"/>
                    <a:pt x="22425" y="55506"/>
                  </a:cubicBezTo>
                  <a:cubicBezTo>
                    <a:pt x="31713" y="61724"/>
                    <a:pt x="47212" y="52097"/>
                    <a:pt x="41597" y="381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1"/>
            <p:cNvSpPr/>
            <p:nvPr/>
          </p:nvSpPr>
          <p:spPr>
            <a:xfrm>
              <a:off x="7516434" y="372116"/>
              <a:ext cx="34075" cy="98429"/>
            </a:xfrm>
            <a:custGeom>
              <a:rect b="b" l="l" r="r" t="t"/>
              <a:pathLst>
                <a:path extrusionOk="0" h="98429" w="34075">
                  <a:moveTo>
                    <a:pt x="32934" y="58448"/>
                  </a:moveTo>
                  <a:cubicBezTo>
                    <a:pt x="26585" y="-16093"/>
                    <a:pt x="5854" y="-2124"/>
                    <a:pt x="1361" y="8585"/>
                  </a:cubicBezTo>
                  <a:cubicBezTo>
                    <a:pt x="-1791" y="16098"/>
                    <a:pt x="1351" y="25249"/>
                    <a:pt x="2592" y="48726"/>
                  </a:cubicBezTo>
                  <a:cubicBezTo>
                    <a:pt x="4429" y="83344"/>
                    <a:pt x="517" y="82987"/>
                    <a:pt x="3124" y="89165"/>
                  </a:cubicBezTo>
                  <a:cubicBezTo>
                    <a:pt x="9279" y="103750"/>
                    <a:pt x="29484" y="99998"/>
                    <a:pt x="32964" y="85686"/>
                  </a:cubicBezTo>
                  <a:cubicBezTo>
                    <a:pt x="35064" y="77086"/>
                    <a:pt x="33679" y="67162"/>
                    <a:pt x="32934" y="58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7449428" y="400511"/>
              <a:ext cx="38221" cy="65118"/>
            </a:xfrm>
            <a:custGeom>
              <a:rect b="b" l="l" r="r" t="t"/>
              <a:pathLst>
                <a:path extrusionOk="0" h="65118" w="38221">
                  <a:moveTo>
                    <a:pt x="37396" y="36300"/>
                  </a:moveTo>
                  <a:cubicBezTo>
                    <a:pt x="29567" y="-8040"/>
                    <a:pt x="-4627" y="-8273"/>
                    <a:pt x="526" y="16867"/>
                  </a:cubicBezTo>
                  <a:cubicBezTo>
                    <a:pt x="531" y="16902"/>
                    <a:pt x="5486" y="27576"/>
                    <a:pt x="9124" y="50726"/>
                  </a:cubicBezTo>
                  <a:cubicBezTo>
                    <a:pt x="12475" y="71990"/>
                    <a:pt x="43646" y="71682"/>
                    <a:pt x="37396" y="36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0" name="Google Shape;1100;p21"/>
            <p:cNvGrpSpPr/>
            <p:nvPr/>
          </p:nvGrpSpPr>
          <p:grpSpPr>
            <a:xfrm>
              <a:off x="7371168" y="422183"/>
              <a:ext cx="33273" cy="58687"/>
              <a:chOff x="7371168" y="422183"/>
              <a:chExt cx="33273" cy="58687"/>
            </a:xfrm>
          </p:grpSpPr>
          <p:sp>
            <p:nvSpPr>
              <p:cNvPr id="1101" name="Google Shape;1101;p21"/>
              <p:cNvSpPr/>
              <p:nvPr/>
            </p:nvSpPr>
            <p:spPr>
              <a:xfrm>
                <a:off x="7371168" y="422183"/>
                <a:ext cx="33273" cy="58687"/>
              </a:xfrm>
              <a:custGeom>
                <a:rect b="b" l="l" r="r" t="t"/>
                <a:pathLst>
                  <a:path extrusionOk="0" h="58687" w="33273">
                    <a:moveTo>
                      <a:pt x="31055" y="30513"/>
                    </a:moveTo>
                    <a:cubicBezTo>
                      <a:pt x="27321" y="20335"/>
                      <a:pt x="21707" y="-1321"/>
                      <a:pt x="11411" y="63"/>
                    </a:cubicBezTo>
                    <a:cubicBezTo>
                      <a:pt x="2704" y="1235"/>
                      <a:pt x="-359" y="17174"/>
                      <a:pt x="33" y="26022"/>
                    </a:cubicBezTo>
                    <a:cubicBezTo>
                      <a:pt x="2168" y="74167"/>
                      <a:pt x="43118" y="63364"/>
                      <a:pt x="31055" y="305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7392026" y="428320"/>
                <a:ext cx="421" cy="530"/>
              </a:xfrm>
              <a:custGeom>
                <a:rect b="b" l="l" r="r" t="t"/>
                <a:pathLst>
                  <a:path extrusionOk="0" h="530" w="421">
                    <a:moveTo>
                      <a:pt x="0" y="0"/>
                    </a:moveTo>
                    <a:cubicBezTo>
                      <a:pt x="204" y="288"/>
                      <a:pt x="372" y="506"/>
                      <a:pt x="422" y="531"/>
                    </a:cubicBezTo>
                    <a:cubicBezTo>
                      <a:pt x="223" y="278"/>
                      <a:pt x="139" y="174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3" name="Google Shape;1103;p21"/>
            <p:cNvSpPr/>
            <p:nvPr/>
          </p:nvSpPr>
          <p:spPr>
            <a:xfrm>
              <a:off x="7292020" y="470695"/>
              <a:ext cx="49513" cy="45868"/>
            </a:xfrm>
            <a:custGeom>
              <a:rect b="b" l="l" r="r" t="t"/>
              <a:pathLst>
                <a:path extrusionOk="0" h="45868" w="49513">
                  <a:moveTo>
                    <a:pt x="48458" y="25437"/>
                  </a:moveTo>
                  <a:cubicBezTo>
                    <a:pt x="38996" y="-1628"/>
                    <a:pt x="1863" y="-6184"/>
                    <a:pt x="26" y="7453"/>
                  </a:cubicBezTo>
                  <a:cubicBezTo>
                    <a:pt x="-703" y="12862"/>
                    <a:pt x="13996" y="23531"/>
                    <a:pt x="20206" y="33600"/>
                  </a:cubicBezTo>
                  <a:cubicBezTo>
                    <a:pt x="34920" y="57435"/>
                    <a:pt x="54261" y="42031"/>
                    <a:pt x="48458" y="254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1"/>
            <p:cNvSpPr/>
            <p:nvPr/>
          </p:nvSpPr>
          <p:spPr>
            <a:xfrm>
              <a:off x="8138616" y="2123653"/>
              <a:ext cx="41013" cy="47332"/>
            </a:xfrm>
            <a:custGeom>
              <a:rect b="b" l="l" r="r" t="t"/>
              <a:pathLst>
                <a:path extrusionOk="0" h="47332" w="41013">
                  <a:moveTo>
                    <a:pt x="40543" y="27564"/>
                  </a:moveTo>
                  <a:cubicBezTo>
                    <a:pt x="38661" y="17619"/>
                    <a:pt x="20075" y="-1565"/>
                    <a:pt x="9740" y="102"/>
                  </a:cubicBezTo>
                  <a:cubicBezTo>
                    <a:pt x="2864" y="-136"/>
                    <a:pt x="-1445" y="6717"/>
                    <a:pt x="447" y="12032"/>
                  </a:cubicBezTo>
                  <a:cubicBezTo>
                    <a:pt x="1012" y="17922"/>
                    <a:pt x="3827" y="17833"/>
                    <a:pt x="12132" y="35315"/>
                  </a:cubicBezTo>
                  <a:cubicBezTo>
                    <a:pt x="21614" y="55255"/>
                    <a:pt x="44579" y="48798"/>
                    <a:pt x="40543" y="27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1"/>
            <p:cNvSpPr/>
            <p:nvPr/>
          </p:nvSpPr>
          <p:spPr>
            <a:xfrm>
              <a:off x="8098962" y="2160390"/>
              <a:ext cx="35835" cy="45304"/>
            </a:xfrm>
            <a:custGeom>
              <a:rect b="b" l="l" r="r" t="t"/>
              <a:pathLst>
                <a:path extrusionOk="0" h="45304" w="35835">
                  <a:moveTo>
                    <a:pt x="35835" y="33232"/>
                  </a:moveTo>
                  <a:cubicBezTo>
                    <a:pt x="35860" y="26910"/>
                    <a:pt x="4561" y="-14080"/>
                    <a:pt x="207" y="5040"/>
                  </a:cubicBezTo>
                  <a:cubicBezTo>
                    <a:pt x="-533" y="8286"/>
                    <a:pt x="942" y="9700"/>
                    <a:pt x="1021" y="11367"/>
                  </a:cubicBezTo>
                  <a:cubicBezTo>
                    <a:pt x="4531" y="57563"/>
                    <a:pt x="35786" y="47767"/>
                    <a:pt x="35835" y="332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6" name="Google Shape;1106;p21"/>
            <p:cNvGrpSpPr/>
            <p:nvPr/>
          </p:nvGrpSpPr>
          <p:grpSpPr>
            <a:xfrm>
              <a:off x="8250841" y="628206"/>
              <a:ext cx="44100" cy="53717"/>
              <a:chOff x="8250841" y="628206"/>
              <a:chExt cx="44100" cy="53717"/>
            </a:xfrm>
          </p:grpSpPr>
          <p:sp>
            <p:nvSpPr>
              <p:cNvPr id="1107" name="Google Shape;1107;p21"/>
              <p:cNvSpPr/>
              <p:nvPr/>
            </p:nvSpPr>
            <p:spPr>
              <a:xfrm>
                <a:off x="8277149" y="640177"/>
                <a:ext cx="132" cy="139"/>
              </a:xfrm>
              <a:custGeom>
                <a:rect b="b" l="l" r="r" t="t"/>
                <a:pathLst>
                  <a:path extrusionOk="0" h="139" w="132">
                    <a:moveTo>
                      <a:pt x="133" y="0"/>
                    </a:moveTo>
                    <a:cubicBezTo>
                      <a:pt x="-61" y="203"/>
                      <a:pt x="-26" y="169"/>
                      <a:pt x="133" y="0"/>
                    </a:cubicBez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8250841" y="628206"/>
                <a:ext cx="44100" cy="53717"/>
              </a:xfrm>
              <a:custGeom>
                <a:rect b="b" l="l" r="r" t="t"/>
                <a:pathLst>
                  <a:path extrusionOk="0" h="53717" w="44100">
                    <a:moveTo>
                      <a:pt x="29216" y="8725"/>
                    </a:moveTo>
                    <a:cubicBezTo>
                      <a:pt x="28556" y="9355"/>
                      <a:pt x="24803" y="13653"/>
                      <a:pt x="27225" y="11166"/>
                    </a:cubicBezTo>
                    <a:cubicBezTo>
                      <a:pt x="2344" y="36718"/>
                      <a:pt x="2543" y="31418"/>
                      <a:pt x="453" y="38683"/>
                    </a:cubicBezTo>
                    <a:cubicBezTo>
                      <a:pt x="-2575" y="49223"/>
                      <a:pt x="9885" y="62964"/>
                      <a:pt x="28541" y="45035"/>
                    </a:cubicBezTo>
                    <a:cubicBezTo>
                      <a:pt x="51729" y="22764"/>
                      <a:pt x="46492" y="-17874"/>
                      <a:pt x="29216" y="87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9" name="Google Shape;1109;p21"/>
            <p:cNvSpPr/>
            <p:nvPr/>
          </p:nvSpPr>
          <p:spPr>
            <a:xfrm>
              <a:off x="8287393" y="672761"/>
              <a:ext cx="28446" cy="32017"/>
            </a:xfrm>
            <a:custGeom>
              <a:rect b="b" l="l" r="r" t="t"/>
              <a:pathLst>
                <a:path extrusionOk="0" h="32017" w="28446">
                  <a:moveTo>
                    <a:pt x="2012" y="16628"/>
                  </a:moveTo>
                  <a:cubicBezTo>
                    <a:pt x="-4586" y="28757"/>
                    <a:pt x="6281" y="37371"/>
                    <a:pt x="16696" y="28136"/>
                  </a:cubicBezTo>
                  <a:cubicBezTo>
                    <a:pt x="42878" y="4862"/>
                    <a:pt x="19610" y="-15528"/>
                    <a:pt x="2012" y="166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1"/>
            <p:cNvSpPr/>
            <p:nvPr/>
          </p:nvSpPr>
          <p:spPr>
            <a:xfrm>
              <a:off x="6822290" y="892130"/>
              <a:ext cx="59276" cy="55901"/>
            </a:xfrm>
            <a:custGeom>
              <a:rect b="b" l="l" r="r" t="t"/>
              <a:pathLst>
                <a:path extrusionOk="0" h="55901" w="59276">
                  <a:moveTo>
                    <a:pt x="59033" y="34543"/>
                  </a:moveTo>
                  <a:cubicBezTo>
                    <a:pt x="56600" y="25874"/>
                    <a:pt x="33685" y="9493"/>
                    <a:pt x="27535" y="5354"/>
                  </a:cubicBezTo>
                  <a:cubicBezTo>
                    <a:pt x="7191" y="-8332"/>
                    <a:pt x="-2345" y="7518"/>
                    <a:pt x="489" y="16266"/>
                  </a:cubicBezTo>
                  <a:cubicBezTo>
                    <a:pt x="1810" y="20350"/>
                    <a:pt x="20967" y="44488"/>
                    <a:pt x="34361" y="53499"/>
                  </a:cubicBezTo>
                  <a:cubicBezTo>
                    <a:pt x="43991" y="59975"/>
                    <a:pt x="61545" y="53256"/>
                    <a:pt x="59033" y="34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1" name="Google Shape;1111;p21"/>
            <p:cNvGrpSpPr/>
            <p:nvPr/>
          </p:nvGrpSpPr>
          <p:grpSpPr>
            <a:xfrm>
              <a:off x="6777337" y="953912"/>
              <a:ext cx="57321" cy="47290"/>
              <a:chOff x="6777337" y="953912"/>
              <a:chExt cx="57321" cy="47290"/>
            </a:xfrm>
          </p:grpSpPr>
          <p:sp>
            <p:nvSpPr>
              <p:cNvPr id="1112" name="Google Shape;1112;p21"/>
              <p:cNvSpPr/>
              <p:nvPr/>
            </p:nvSpPr>
            <p:spPr>
              <a:xfrm>
                <a:off x="6778079" y="963763"/>
                <a:ext cx="270" cy="644"/>
              </a:xfrm>
              <a:custGeom>
                <a:rect b="b" l="l" r="r" t="t"/>
                <a:pathLst>
                  <a:path extrusionOk="0" h="644" w="270">
                    <a:moveTo>
                      <a:pt x="271" y="644"/>
                    </a:moveTo>
                    <a:cubicBezTo>
                      <a:pt x="166" y="476"/>
                      <a:pt x="151" y="282"/>
                      <a:pt x="62" y="109"/>
                    </a:cubicBezTo>
                    <a:cubicBezTo>
                      <a:pt x="-97" y="-239"/>
                      <a:pt x="77" y="332"/>
                      <a:pt x="271" y="6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6777337" y="953912"/>
                <a:ext cx="57321" cy="47290"/>
              </a:xfrm>
              <a:custGeom>
                <a:rect b="b" l="l" r="r" t="t"/>
                <a:pathLst>
                  <a:path extrusionOk="0" h="47290" w="57321">
                    <a:moveTo>
                      <a:pt x="53068" y="22320"/>
                    </a:moveTo>
                    <a:cubicBezTo>
                      <a:pt x="50466" y="19070"/>
                      <a:pt x="46977" y="17492"/>
                      <a:pt x="43621" y="17516"/>
                    </a:cubicBezTo>
                    <a:cubicBezTo>
                      <a:pt x="33136" y="11760"/>
                      <a:pt x="27427" y="7200"/>
                      <a:pt x="20070" y="4078"/>
                    </a:cubicBezTo>
                    <a:cubicBezTo>
                      <a:pt x="-184" y="-6149"/>
                      <a:pt x="-1430" y="5552"/>
                      <a:pt x="804" y="9954"/>
                    </a:cubicBezTo>
                    <a:cubicBezTo>
                      <a:pt x="30257" y="73547"/>
                      <a:pt x="70577" y="40572"/>
                      <a:pt x="53068" y="223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21"/>
          <p:cNvGrpSpPr/>
          <p:nvPr/>
        </p:nvGrpSpPr>
        <p:grpSpPr>
          <a:xfrm rot="761125">
            <a:off x="2968134" y="3789804"/>
            <a:ext cx="1118055" cy="1246970"/>
            <a:chOff x="5935816" y="7578810"/>
            <a:chExt cx="2236088" cy="2494025"/>
          </a:xfrm>
        </p:grpSpPr>
        <p:sp>
          <p:nvSpPr>
            <p:cNvPr id="1115" name="Google Shape;1115;p21"/>
            <p:cNvSpPr/>
            <p:nvPr/>
          </p:nvSpPr>
          <p:spPr>
            <a:xfrm>
              <a:off x="5935816" y="7578810"/>
              <a:ext cx="2236088" cy="2482474"/>
            </a:xfrm>
            <a:custGeom>
              <a:rect b="b" l="l" r="r" t="t"/>
              <a:pathLst>
                <a:path extrusionOk="0" h="2482474" w="2236088">
                  <a:moveTo>
                    <a:pt x="658233" y="2445531"/>
                  </a:moveTo>
                  <a:cubicBezTo>
                    <a:pt x="777785" y="2472537"/>
                    <a:pt x="899938" y="2482718"/>
                    <a:pt x="1005570" y="2482470"/>
                  </a:cubicBezTo>
                  <a:cubicBezTo>
                    <a:pt x="1065571" y="2482332"/>
                    <a:pt x="1125548" y="2479471"/>
                    <a:pt x="1185351" y="2474683"/>
                  </a:cubicBezTo>
                  <a:cubicBezTo>
                    <a:pt x="1320503" y="2463867"/>
                    <a:pt x="1456269" y="2443499"/>
                    <a:pt x="1582521" y="2394054"/>
                  </a:cubicBezTo>
                  <a:cubicBezTo>
                    <a:pt x="1725239" y="2338159"/>
                    <a:pt x="1856699" y="2230653"/>
                    <a:pt x="1942004" y="2103676"/>
                  </a:cubicBezTo>
                  <a:cubicBezTo>
                    <a:pt x="2036773" y="1962612"/>
                    <a:pt x="2059107" y="1776380"/>
                    <a:pt x="2077071" y="1611745"/>
                  </a:cubicBezTo>
                  <a:cubicBezTo>
                    <a:pt x="2097210" y="1427184"/>
                    <a:pt x="2087314" y="1252893"/>
                    <a:pt x="2048354" y="1072426"/>
                  </a:cubicBezTo>
                  <a:cubicBezTo>
                    <a:pt x="2044295" y="1053634"/>
                    <a:pt x="2039994" y="1034897"/>
                    <a:pt x="2035460" y="1016209"/>
                  </a:cubicBezTo>
                  <a:cubicBezTo>
                    <a:pt x="2032352" y="1003410"/>
                    <a:pt x="2017858" y="972370"/>
                    <a:pt x="2021133" y="960141"/>
                  </a:cubicBezTo>
                  <a:cubicBezTo>
                    <a:pt x="2049429" y="854390"/>
                    <a:pt x="2078008" y="745784"/>
                    <a:pt x="2077388" y="637058"/>
                  </a:cubicBezTo>
                  <a:cubicBezTo>
                    <a:pt x="2097835" y="641956"/>
                    <a:pt x="2119674" y="643864"/>
                    <a:pt x="2142960" y="642134"/>
                  </a:cubicBezTo>
                  <a:cubicBezTo>
                    <a:pt x="2214235" y="632706"/>
                    <a:pt x="2240767" y="548646"/>
                    <a:pt x="2235425" y="485941"/>
                  </a:cubicBezTo>
                  <a:cubicBezTo>
                    <a:pt x="2225474" y="398476"/>
                    <a:pt x="2202104" y="311744"/>
                    <a:pt x="2167851" y="230708"/>
                  </a:cubicBezTo>
                  <a:cubicBezTo>
                    <a:pt x="2126274" y="128085"/>
                    <a:pt x="2023556" y="75963"/>
                    <a:pt x="1928138" y="32991"/>
                  </a:cubicBezTo>
                  <a:cubicBezTo>
                    <a:pt x="1832551" y="-14764"/>
                    <a:pt x="1718411" y="-6947"/>
                    <a:pt x="1621407" y="32614"/>
                  </a:cubicBezTo>
                  <a:cubicBezTo>
                    <a:pt x="1542163" y="63268"/>
                    <a:pt x="1485135" y="131238"/>
                    <a:pt x="1438583" y="199743"/>
                  </a:cubicBezTo>
                  <a:cubicBezTo>
                    <a:pt x="1391525" y="273333"/>
                    <a:pt x="1352342" y="353497"/>
                    <a:pt x="1324209" y="436739"/>
                  </a:cubicBezTo>
                  <a:cubicBezTo>
                    <a:pt x="1307807" y="405302"/>
                    <a:pt x="1289481" y="374702"/>
                    <a:pt x="1268202" y="346314"/>
                  </a:cubicBezTo>
                  <a:cubicBezTo>
                    <a:pt x="1202824" y="257694"/>
                    <a:pt x="1089606" y="168107"/>
                    <a:pt x="973478" y="200000"/>
                  </a:cubicBezTo>
                  <a:cubicBezTo>
                    <a:pt x="901440" y="231204"/>
                    <a:pt x="937442" y="316939"/>
                    <a:pt x="984420" y="354250"/>
                  </a:cubicBezTo>
                  <a:cubicBezTo>
                    <a:pt x="907049" y="337273"/>
                    <a:pt x="838544" y="358459"/>
                    <a:pt x="818668" y="416727"/>
                  </a:cubicBezTo>
                  <a:cubicBezTo>
                    <a:pt x="801026" y="390034"/>
                    <a:pt x="780352" y="365294"/>
                    <a:pt x="761516" y="339459"/>
                  </a:cubicBezTo>
                  <a:cubicBezTo>
                    <a:pt x="724112" y="292388"/>
                    <a:pt x="686504" y="244419"/>
                    <a:pt x="639853" y="206127"/>
                  </a:cubicBezTo>
                  <a:cubicBezTo>
                    <a:pt x="594401" y="169456"/>
                    <a:pt x="539870" y="143823"/>
                    <a:pt x="483100" y="130663"/>
                  </a:cubicBezTo>
                  <a:cubicBezTo>
                    <a:pt x="448976" y="123956"/>
                    <a:pt x="413926" y="125180"/>
                    <a:pt x="379337" y="123698"/>
                  </a:cubicBezTo>
                  <a:cubicBezTo>
                    <a:pt x="341675" y="122950"/>
                    <a:pt x="303948" y="128744"/>
                    <a:pt x="268814" y="142525"/>
                  </a:cubicBezTo>
                  <a:cubicBezTo>
                    <a:pt x="224541" y="158645"/>
                    <a:pt x="181280" y="178799"/>
                    <a:pt x="143761" y="207644"/>
                  </a:cubicBezTo>
                  <a:cubicBezTo>
                    <a:pt x="70643" y="267757"/>
                    <a:pt x="17237" y="356268"/>
                    <a:pt x="4586" y="450549"/>
                  </a:cubicBezTo>
                  <a:cubicBezTo>
                    <a:pt x="-3090" y="510671"/>
                    <a:pt x="-672" y="571736"/>
                    <a:pt x="8436" y="631571"/>
                  </a:cubicBezTo>
                  <a:cubicBezTo>
                    <a:pt x="16424" y="692482"/>
                    <a:pt x="41742" y="776784"/>
                    <a:pt x="117537" y="772120"/>
                  </a:cubicBezTo>
                  <a:cubicBezTo>
                    <a:pt x="138925" y="770841"/>
                    <a:pt x="158207" y="764838"/>
                    <a:pt x="175814" y="755355"/>
                  </a:cubicBezTo>
                  <a:cubicBezTo>
                    <a:pt x="182424" y="778544"/>
                    <a:pt x="189184" y="801693"/>
                    <a:pt x="195507" y="824931"/>
                  </a:cubicBezTo>
                  <a:cubicBezTo>
                    <a:pt x="215800" y="909556"/>
                    <a:pt x="243873" y="989541"/>
                    <a:pt x="274661" y="1070165"/>
                  </a:cubicBezTo>
                  <a:cubicBezTo>
                    <a:pt x="241796" y="1167995"/>
                    <a:pt x="261286" y="1274143"/>
                    <a:pt x="242118" y="1374680"/>
                  </a:cubicBezTo>
                  <a:cubicBezTo>
                    <a:pt x="205507" y="1596136"/>
                    <a:pt x="60048" y="1811559"/>
                    <a:pt x="128236" y="2041169"/>
                  </a:cubicBezTo>
                  <a:cubicBezTo>
                    <a:pt x="197335" y="2273858"/>
                    <a:pt x="422737" y="2392338"/>
                    <a:pt x="658233" y="2445531"/>
                  </a:cubicBezTo>
                  <a:close/>
                  <a:moveTo>
                    <a:pt x="738299" y="1603180"/>
                  </a:moveTo>
                  <a:cubicBezTo>
                    <a:pt x="807488" y="1609093"/>
                    <a:pt x="871816" y="1638081"/>
                    <a:pt x="938784" y="1654593"/>
                  </a:cubicBezTo>
                  <a:cubicBezTo>
                    <a:pt x="1019579" y="1666837"/>
                    <a:pt x="1102772" y="1674728"/>
                    <a:pt x="1183741" y="1659674"/>
                  </a:cubicBezTo>
                  <a:cubicBezTo>
                    <a:pt x="1263846" y="1647192"/>
                    <a:pt x="1340399" y="1612806"/>
                    <a:pt x="1421903" y="1610357"/>
                  </a:cubicBezTo>
                  <a:cubicBezTo>
                    <a:pt x="1535889" y="1613837"/>
                    <a:pt x="1603002" y="1683492"/>
                    <a:pt x="1562857" y="1797596"/>
                  </a:cubicBezTo>
                  <a:cubicBezTo>
                    <a:pt x="1530280" y="1882503"/>
                    <a:pt x="1466695" y="1953967"/>
                    <a:pt x="1395351" y="2008885"/>
                  </a:cubicBezTo>
                  <a:cubicBezTo>
                    <a:pt x="1315299" y="2067248"/>
                    <a:pt x="1218251" y="2100122"/>
                    <a:pt x="1119522" y="2104777"/>
                  </a:cubicBezTo>
                  <a:cubicBezTo>
                    <a:pt x="936906" y="2112812"/>
                    <a:pt x="740247" y="2021773"/>
                    <a:pt x="652787" y="1856667"/>
                  </a:cubicBezTo>
                  <a:cubicBezTo>
                    <a:pt x="598137" y="1758292"/>
                    <a:pt x="576036" y="1585548"/>
                    <a:pt x="738299" y="1603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1"/>
            <p:cNvSpPr/>
            <p:nvPr/>
          </p:nvSpPr>
          <p:spPr>
            <a:xfrm>
              <a:off x="6548214" y="9180737"/>
              <a:ext cx="962162" cy="392027"/>
            </a:xfrm>
            <a:custGeom>
              <a:rect b="b" l="l" r="r" t="t"/>
              <a:pathLst>
                <a:path extrusionOk="0" h="392027" w="962162">
                  <a:moveTo>
                    <a:pt x="125901" y="1252"/>
                  </a:moveTo>
                  <a:cubicBezTo>
                    <a:pt x="-36363" y="-16379"/>
                    <a:pt x="-14261" y="156365"/>
                    <a:pt x="40388" y="254740"/>
                  </a:cubicBezTo>
                  <a:cubicBezTo>
                    <a:pt x="68996" y="308711"/>
                    <a:pt x="109250" y="354771"/>
                    <a:pt x="156878" y="392027"/>
                  </a:cubicBezTo>
                  <a:cubicBezTo>
                    <a:pt x="159246" y="390595"/>
                    <a:pt x="161362" y="389207"/>
                    <a:pt x="163270" y="387859"/>
                  </a:cubicBezTo>
                  <a:cubicBezTo>
                    <a:pt x="200000" y="366807"/>
                    <a:pt x="238123" y="348054"/>
                    <a:pt x="276791" y="330794"/>
                  </a:cubicBezTo>
                  <a:cubicBezTo>
                    <a:pt x="464040" y="242586"/>
                    <a:pt x="683178" y="220190"/>
                    <a:pt x="866760" y="329506"/>
                  </a:cubicBezTo>
                  <a:cubicBezTo>
                    <a:pt x="902108" y="289865"/>
                    <a:pt x="931529" y="245030"/>
                    <a:pt x="950464" y="195668"/>
                  </a:cubicBezTo>
                  <a:cubicBezTo>
                    <a:pt x="990608" y="81565"/>
                    <a:pt x="923491" y="11910"/>
                    <a:pt x="809509" y="8430"/>
                  </a:cubicBezTo>
                  <a:cubicBezTo>
                    <a:pt x="728006" y="10879"/>
                    <a:pt x="651458" y="45265"/>
                    <a:pt x="571352" y="57747"/>
                  </a:cubicBezTo>
                  <a:cubicBezTo>
                    <a:pt x="490379" y="72806"/>
                    <a:pt x="407191" y="64909"/>
                    <a:pt x="326396" y="52666"/>
                  </a:cubicBezTo>
                  <a:cubicBezTo>
                    <a:pt x="259422" y="36154"/>
                    <a:pt x="195090" y="7166"/>
                    <a:pt x="125901" y="12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1"/>
            <p:cNvSpPr/>
            <p:nvPr/>
          </p:nvSpPr>
          <p:spPr>
            <a:xfrm>
              <a:off x="6705087" y="9436548"/>
              <a:ext cx="709877" cy="247524"/>
            </a:xfrm>
            <a:custGeom>
              <a:rect b="b" l="l" r="r" t="t"/>
              <a:pathLst>
                <a:path extrusionOk="0" h="247524" w="709877">
                  <a:moveTo>
                    <a:pt x="6393" y="132048"/>
                  </a:moveTo>
                  <a:cubicBezTo>
                    <a:pt x="4490" y="133396"/>
                    <a:pt x="2369" y="134784"/>
                    <a:pt x="0" y="136216"/>
                  </a:cubicBezTo>
                  <a:cubicBezTo>
                    <a:pt x="8454" y="142849"/>
                    <a:pt x="17111" y="149154"/>
                    <a:pt x="25982" y="155196"/>
                  </a:cubicBezTo>
                  <a:cubicBezTo>
                    <a:pt x="28326" y="156822"/>
                    <a:pt x="30709" y="158409"/>
                    <a:pt x="33088" y="159960"/>
                  </a:cubicBezTo>
                  <a:cubicBezTo>
                    <a:pt x="37444" y="162825"/>
                    <a:pt x="41839" y="165616"/>
                    <a:pt x="46260" y="168298"/>
                  </a:cubicBezTo>
                  <a:cubicBezTo>
                    <a:pt x="136817" y="223815"/>
                    <a:pt x="245833" y="251634"/>
                    <a:pt x="350246" y="247034"/>
                  </a:cubicBezTo>
                  <a:cubicBezTo>
                    <a:pt x="448980" y="242379"/>
                    <a:pt x="546023" y="209505"/>
                    <a:pt x="626080" y="151142"/>
                  </a:cubicBezTo>
                  <a:cubicBezTo>
                    <a:pt x="645649" y="136068"/>
                    <a:pt x="664609" y="119789"/>
                    <a:pt x="682528" y="102321"/>
                  </a:cubicBezTo>
                  <a:cubicBezTo>
                    <a:pt x="691978" y="93106"/>
                    <a:pt x="701131" y="83569"/>
                    <a:pt x="709877" y="73690"/>
                  </a:cubicBezTo>
                  <a:cubicBezTo>
                    <a:pt x="526295" y="-35621"/>
                    <a:pt x="307158" y="-13230"/>
                    <a:pt x="119909" y="74978"/>
                  </a:cubicBezTo>
                  <a:cubicBezTo>
                    <a:pt x="81246" y="92243"/>
                    <a:pt x="43123" y="110995"/>
                    <a:pt x="6393" y="132048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8" name="Google Shape;1118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94514">
              <a:off x="6713031" y="9177895"/>
              <a:ext cx="631453" cy="199463"/>
            </a:xfrm>
            <a:custGeom>
              <a:rect b="b" l="l" r="r" t="t"/>
              <a:pathLst>
                <a:path extrusionOk="0" h="199388" w="631214">
                  <a:moveTo>
                    <a:pt x="50" y="289"/>
                  </a:moveTo>
                  <a:lnTo>
                    <a:pt x="631265" y="289"/>
                  </a:lnTo>
                  <a:lnTo>
                    <a:pt x="631265" y="199677"/>
                  </a:lnTo>
                  <a:lnTo>
                    <a:pt x="50" y="199677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1119" name="Google Shape;1119;p21"/>
            <p:cNvGrpSpPr/>
            <p:nvPr/>
          </p:nvGrpSpPr>
          <p:grpSpPr>
            <a:xfrm>
              <a:off x="6773326" y="8043650"/>
              <a:ext cx="437630" cy="1820202"/>
              <a:chOff x="6773326" y="8043650"/>
              <a:chExt cx="437630" cy="1820202"/>
            </a:xfrm>
          </p:grpSpPr>
          <p:sp>
            <p:nvSpPr>
              <p:cNvPr id="1120" name="Google Shape;1120;p21"/>
              <p:cNvSpPr/>
              <p:nvPr/>
            </p:nvSpPr>
            <p:spPr>
              <a:xfrm>
                <a:off x="6814914" y="9757612"/>
                <a:ext cx="396042" cy="106240"/>
              </a:xfrm>
              <a:custGeom>
                <a:rect b="b" l="l" r="r" t="t"/>
                <a:pathLst>
                  <a:path extrusionOk="0" h="106240" w="396042">
                    <a:moveTo>
                      <a:pt x="356110" y="70072"/>
                    </a:moveTo>
                    <a:cubicBezTo>
                      <a:pt x="259651" y="133997"/>
                      <a:pt x="103844" y="105871"/>
                      <a:pt x="17088" y="42551"/>
                    </a:cubicBezTo>
                    <a:cubicBezTo>
                      <a:pt x="-3264" y="27695"/>
                      <a:pt x="-10737" y="-7261"/>
                      <a:pt x="24918" y="1344"/>
                    </a:cubicBezTo>
                    <a:cubicBezTo>
                      <a:pt x="131169" y="26996"/>
                      <a:pt x="243506" y="28131"/>
                      <a:pt x="351060" y="10153"/>
                    </a:cubicBezTo>
                    <a:cubicBezTo>
                      <a:pt x="364361" y="7932"/>
                      <a:pt x="398628" y="3877"/>
                      <a:pt x="395888" y="27418"/>
                    </a:cubicBezTo>
                    <a:cubicBezTo>
                      <a:pt x="395020" y="34868"/>
                      <a:pt x="389981" y="41109"/>
                      <a:pt x="384733" y="46467"/>
                    </a:cubicBezTo>
                    <a:cubicBezTo>
                      <a:pt x="375966" y="55424"/>
                      <a:pt x="366373" y="63271"/>
                      <a:pt x="356110" y="7007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773326" y="8043650"/>
                <a:ext cx="255042" cy="128340"/>
              </a:xfrm>
              <a:custGeom>
                <a:rect b="b" l="l" r="r" t="t"/>
                <a:pathLst>
                  <a:path extrusionOk="0" h="128340" w="255042">
                    <a:moveTo>
                      <a:pt x="243805" y="128220"/>
                    </a:moveTo>
                    <a:cubicBezTo>
                      <a:pt x="224042" y="124859"/>
                      <a:pt x="204304" y="121473"/>
                      <a:pt x="184819" y="116843"/>
                    </a:cubicBezTo>
                    <a:cubicBezTo>
                      <a:pt x="146370" y="106429"/>
                      <a:pt x="107246" y="94646"/>
                      <a:pt x="73414" y="72984"/>
                    </a:cubicBezTo>
                    <a:cubicBezTo>
                      <a:pt x="47299" y="54644"/>
                      <a:pt x="20108" y="34672"/>
                      <a:pt x="335" y="9709"/>
                    </a:cubicBezTo>
                    <a:cubicBezTo>
                      <a:pt x="-1820" y="2918"/>
                      <a:pt x="6902" y="-2941"/>
                      <a:pt x="12541" y="1610"/>
                    </a:cubicBezTo>
                    <a:cubicBezTo>
                      <a:pt x="57973" y="48467"/>
                      <a:pt x="113777" y="80925"/>
                      <a:pt x="178110" y="95345"/>
                    </a:cubicBezTo>
                    <a:cubicBezTo>
                      <a:pt x="200345" y="101279"/>
                      <a:pt x="223279" y="104535"/>
                      <a:pt x="245975" y="108055"/>
                    </a:cubicBezTo>
                    <a:cubicBezTo>
                      <a:pt x="251461" y="108873"/>
                      <a:pt x="255584" y="113577"/>
                      <a:pt x="254985" y="119238"/>
                    </a:cubicBezTo>
                    <a:cubicBezTo>
                      <a:pt x="254434" y="124492"/>
                      <a:pt x="249182" y="129156"/>
                      <a:pt x="243805" y="12822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7002010" y="9094245"/>
                <a:ext cx="33928" cy="128600"/>
              </a:xfrm>
              <a:custGeom>
                <a:rect b="b" l="l" r="r" t="t"/>
                <a:pathLst>
                  <a:path extrusionOk="0" h="128600" w="33928">
                    <a:moveTo>
                      <a:pt x="21260" y="121357"/>
                    </a:moveTo>
                    <a:cubicBezTo>
                      <a:pt x="16597" y="134840"/>
                      <a:pt x="-3760" y="127772"/>
                      <a:pt x="611" y="114274"/>
                    </a:cubicBezTo>
                    <a:cubicBezTo>
                      <a:pt x="6364" y="92662"/>
                      <a:pt x="12236" y="69086"/>
                      <a:pt x="12162" y="46205"/>
                    </a:cubicBezTo>
                    <a:cubicBezTo>
                      <a:pt x="12142" y="35107"/>
                      <a:pt x="11295" y="23810"/>
                      <a:pt x="10135" y="12587"/>
                    </a:cubicBezTo>
                    <a:cubicBezTo>
                      <a:pt x="9427" y="9420"/>
                      <a:pt x="10428" y="6411"/>
                      <a:pt x="12360" y="4126"/>
                    </a:cubicBezTo>
                    <a:cubicBezTo>
                      <a:pt x="17083" y="-2308"/>
                      <a:pt x="27534" y="-896"/>
                      <a:pt x="30780" y="6133"/>
                    </a:cubicBezTo>
                    <a:cubicBezTo>
                      <a:pt x="30755" y="6143"/>
                      <a:pt x="30731" y="6148"/>
                      <a:pt x="30706" y="6158"/>
                    </a:cubicBezTo>
                    <a:cubicBezTo>
                      <a:pt x="38060" y="44510"/>
                      <a:pt x="31945" y="84126"/>
                      <a:pt x="21260" y="12135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3" name="Google Shape;1123;p21"/>
            <p:cNvSpPr/>
            <p:nvPr/>
          </p:nvSpPr>
          <p:spPr>
            <a:xfrm>
              <a:off x="6100380" y="9711863"/>
              <a:ext cx="1532022" cy="360972"/>
            </a:xfrm>
            <a:custGeom>
              <a:rect b="b" l="l" r="r" t="t"/>
              <a:pathLst>
                <a:path extrusionOk="0" h="360972" w="1532022">
                  <a:moveTo>
                    <a:pt x="5655" y="1152"/>
                  </a:moveTo>
                  <a:cubicBezTo>
                    <a:pt x="-8939" y="10263"/>
                    <a:pt x="8712" y="25773"/>
                    <a:pt x="13980" y="35548"/>
                  </a:cubicBezTo>
                  <a:cubicBezTo>
                    <a:pt x="112971" y="164295"/>
                    <a:pt x="257429" y="253842"/>
                    <a:pt x="409901" y="305835"/>
                  </a:cubicBezTo>
                  <a:cubicBezTo>
                    <a:pt x="547872" y="350899"/>
                    <a:pt x="694783" y="364605"/>
                    <a:pt x="839251" y="360188"/>
                  </a:cubicBezTo>
                  <a:cubicBezTo>
                    <a:pt x="928877" y="359058"/>
                    <a:pt x="1017908" y="345540"/>
                    <a:pt x="1106373" y="333728"/>
                  </a:cubicBezTo>
                  <a:cubicBezTo>
                    <a:pt x="1247502" y="317861"/>
                    <a:pt x="1386291" y="285081"/>
                    <a:pt x="1521437" y="241727"/>
                  </a:cubicBezTo>
                  <a:cubicBezTo>
                    <a:pt x="1528192" y="240280"/>
                    <a:pt x="1533945" y="233935"/>
                    <a:pt x="1531413" y="226777"/>
                  </a:cubicBezTo>
                  <a:cubicBezTo>
                    <a:pt x="1524649" y="211143"/>
                    <a:pt x="1506749" y="225379"/>
                    <a:pt x="1495292" y="227099"/>
                  </a:cubicBezTo>
                  <a:cubicBezTo>
                    <a:pt x="1366870" y="266779"/>
                    <a:pt x="1236322" y="297280"/>
                    <a:pt x="1102969" y="312066"/>
                  </a:cubicBezTo>
                  <a:cubicBezTo>
                    <a:pt x="857503" y="349466"/>
                    <a:pt x="596724" y="359643"/>
                    <a:pt x="362680" y="264970"/>
                  </a:cubicBezTo>
                  <a:cubicBezTo>
                    <a:pt x="362714" y="264970"/>
                    <a:pt x="362754" y="265005"/>
                    <a:pt x="362789" y="265040"/>
                  </a:cubicBezTo>
                  <a:cubicBezTo>
                    <a:pt x="272737" y="230292"/>
                    <a:pt x="190287" y="179151"/>
                    <a:pt x="117491" y="115985"/>
                  </a:cubicBezTo>
                  <a:cubicBezTo>
                    <a:pt x="82108" y="85936"/>
                    <a:pt x="47613" y="54211"/>
                    <a:pt x="23603" y="14422"/>
                  </a:cubicBezTo>
                  <a:cubicBezTo>
                    <a:pt x="20551" y="6818"/>
                    <a:pt x="15486" y="-3473"/>
                    <a:pt x="5655" y="11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1"/>
            <p:cNvSpPr/>
            <p:nvPr/>
          </p:nvSpPr>
          <p:spPr>
            <a:xfrm>
              <a:off x="6869273" y="8964094"/>
              <a:ext cx="295891" cy="118349"/>
            </a:xfrm>
            <a:custGeom>
              <a:rect b="b" l="l" r="r" t="t"/>
              <a:pathLst>
                <a:path extrusionOk="0" h="118349" w="295891">
                  <a:moveTo>
                    <a:pt x="175961" y="116040"/>
                  </a:moveTo>
                  <a:cubicBezTo>
                    <a:pt x="214609" y="110007"/>
                    <a:pt x="264659" y="112565"/>
                    <a:pt x="290631" y="78466"/>
                  </a:cubicBezTo>
                  <a:cubicBezTo>
                    <a:pt x="303724" y="58128"/>
                    <a:pt x="290309" y="38781"/>
                    <a:pt x="273024" y="27063"/>
                  </a:cubicBezTo>
                  <a:cubicBezTo>
                    <a:pt x="219366" y="-3492"/>
                    <a:pt x="152144" y="-1687"/>
                    <a:pt x="92074" y="1971"/>
                  </a:cubicBezTo>
                  <a:cubicBezTo>
                    <a:pt x="63594" y="4886"/>
                    <a:pt x="31428" y="10080"/>
                    <a:pt x="11244" y="32342"/>
                  </a:cubicBezTo>
                  <a:cubicBezTo>
                    <a:pt x="-20615" y="73683"/>
                    <a:pt x="21175" y="108158"/>
                    <a:pt x="62519" y="112833"/>
                  </a:cubicBezTo>
                  <a:cubicBezTo>
                    <a:pt x="99993" y="120635"/>
                    <a:pt x="138125" y="118637"/>
                    <a:pt x="175961" y="11604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1"/>
            <p:cNvSpPr/>
            <p:nvPr/>
          </p:nvSpPr>
          <p:spPr>
            <a:xfrm>
              <a:off x="6177557" y="7910996"/>
              <a:ext cx="461635" cy="590437"/>
            </a:xfrm>
            <a:custGeom>
              <a:rect b="b" l="l" r="r" t="t"/>
              <a:pathLst>
                <a:path extrusionOk="0" h="590437" w="461635">
                  <a:moveTo>
                    <a:pt x="114695" y="585345"/>
                  </a:moveTo>
                  <a:cubicBezTo>
                    <a:pt x="120682" y="580933"/>
                    <a:pt x="123135" y="574682"/>
                    <a:pt x="125791" y="568134"/>
                  </a:cubicBezTo>
                  <a:cubicBezTo>
                    <a:pt x="131187" y="554433"/>
                    <a:pt x="139126" y="539741"/>
                    <a:pt x="147184" y="527150"/>
                  </a:cubicBezTo>
                  <a:cubicBezTo>
                    <a:pt x="148200" y="522520"/>
                    <a:pt x="149374" y="517930"/>
                    <a:pt x="150727" y="513390"/>
                  </a:cubicBezTo>
                  <a:cubicBezTo>
                    <a:pt x="159830" y="482677"/>
                    <a:pt x="173552" y="453852"/>
                    <a:pt x="191580" y="427352"/>
                  </a:cubicBezTo>
                  <a:cubicBezTo>
                    <a:pt x="201248" y="413131"/>
                    <a:pt x="211933" y="399167"/>
                    <a:pt x="224069" y="386998"/>
                  </a:cubicBezTo>
                  <a:cubicBezTo>
                    <a:pt x="235645" y="375384"/>
                    <a:pt x="248301" y="365143"/>
                    <a:pt x="261849" y="355918"/>
                  </a:cubicBezTo>
                  <a:cubicBezTo>
                    <a:pt x="262855" y="355234"/>
                    <a:pt x="263871" y="354560"/>
                    <a:pt x="264897" y="353895"/>
                  </a:cubicBezTo>
                  <a:cubicBezTo>
                    <a:pt x="258896" y="351209"/>
                    <a:pt x="253257" y="348195"/>
                    <a:pt x="247905" y="344299"/>
                  </a:cubicBezTo>
                  <a:cubicBezTo>
                    <a:pt x="241448" y="339659"/>
                    <a:pt x="237022" y="333056"/>
                    <a:pt x="233553" y="326037"/>
                  </a:cubicBezTo>
                  <a:cubicBezTo>
                    <a:pt x="226735" y="312237"/>
                    <a:pt x="229733" y="294645"/>
                    <a:pt x="237394" y="281881"/>
                  </a:cubicBezTo>
                  <a:cubicBezTo>
                    <a:pt x="244470" y="270069"/>
                    <a:pt x="254788" y="259639"/>
                    <a:pt x="267494" y="253894"/>
                  </a:cubicBezTo>
                  <a:cubicBezTo>
                    <a:pt x="282048" y="247301"/>
                    <a:pt x="297266" y="242563"/>
                    <a:pt x="312767" y="238790"/>
                  </a:cubicBezTo>
                  <a:cubicBezTo>
                    <a:pt x="325553" y="235668"/>
                    <a:pt x="338462" y="233363"/>
                    <a:pt x="351376" y="230993"/>
                  </a:cubicBezTo>
                  <a:cubicBezTo>
                    <a:pt x="357243" y="229893"/>
                    <a:pt x="363269" y="229476"/>
                    <a:pt x="369181" y="228738"/>
                  </a:cubicBezTo>
                  <a:cubicBezTo>
                    <a:pt x="380004" y="227429"/>
                    <a:pt x="390792" y="226339"/>
                    <a:pt x="401674" y="226036"/>
                  </a:cubicBezTo>
                  <a:cubicBezTo>
                    <a:pt x="421576" y="225516"/>
                    <a:pt x="442319" y="226844"/>
                    <a:pt x="461636" y="232351"/>
                  </a:cubicBezTo>
                  <a:cubicBezTo>
                    <a:pt x="461061" y="224529"/>
                    <a:pt x="457389" y="216682"/>
                    <a:pt x="451319" y="210417"/>
                  </a:cubicBezTo>
                  <a:cubicBezTo>
                    <a:pt x="435927" y="189558"/>
                    <a:pt x="418741" y="170186"/>
                    <a:pt x="403037" y="149585"/>
                  </a:cubicBezTo>
                  <a:cubicBezTo>
                    <a:pt x="359364" y="83881"/>
                    <a:pt x="299571" y="29340"/>
                    <a:pt x="222017" y="8308"/>
                  </a:cubicBezTo>
                  <a:cubicBezTo>
                    <a:pt x="209673" y="4015"/>
                    <a:pt x="197591" y="1294"/>
                    <a:pt x="185871" y="0"/>
                  </a:cubicBezTo>
                  <a:cubicBezTo>
                    <a:pt x="182561" y="8972"/>
                    <a:pt x="179216" y="17949"/>
                    <a:pt x="175946" y="26961"/>
                  </a:cubicBezTo>
                  <a:cubicBezTo>
                    <a:pt x="165990" y="54100"/>
                    <a:pt x="155737" y="81105"/>
                    <a:pt x="143745" y="107471"/>
                  </a:cubicBezTo>
                  <a:cubicBezTo>
                    <a:pt x="121826" y="155727"/>
                    <a:pt x="95750" y="201727"/>
                    <a:pt x="66751" y="246013"/>
                  </a:cubicBezTo>
                  <a:cubicBezTo>
                    <a:pt x="66855" y="245864"/>
                    <a:pt x="66959" y="245720"/>
                    <a:pt x="67063" y="245606"/>
                  </a:cubicBezTo>
                  <a:cubicBezTo>
                    <a:pt x="66577" y="246305"/>
                    <a:pt x="66131" y="246999"/>
                    <a:pt x="65685" y="247693"/>
                  </a:cubicBezTo>
                  <a:cubicBezTo>
                    <a:pt x="65477" y="247951"/>
                    <a:pt x="65304" y="248243"/>
                    <a:pt x="65135" y="248536"/>
                  </a:cubicBezTo>
                  <a:cubicBezTo>
                    <a:pt x="65135" y="248501"/>
                    <a:pt x="65170" y="248461"/>
                    <a:pt x="65170" y="248427"/>
                  </a:cubicBezTo>
                  <a:cubicBezTo>
                    <a:pt x="49337" y="272384"/>
                    <a:pt x="32622" y="295651"/>
                    <a:pt x="15213" y="318572"/>
                  </a:cubicBezTo>
                  <a:cubicBezTo>
                    <a:pt x="12785" y="321769"/>
                    <a:pt x="10030" y="324759"/>
                    <a:pt x="7453" y="327812"/>
                  </a:cubicBezTo>
                  <a:cubicBezTo>
                    <a:pt x="5119" y="330538"/>
                    <a:pt x="2939" y="333547"/>
                    <a:pt x="421" y="336100"/>
                  </a:cubicBezTo>
                  <a:cubicBezTo>
                    <a:pt x="282" y="336249"/>
                    <a:pt x="144" y="336397"/>
                    <a:pt x="0" y="336506"/>
                  </a:cubicBezTo>
                  <a:cubicBezTo>
                    <a:pt x="3855" y="365167"/>
                    <a:pt x="9212" y="393605"/>
                    <a:pt x="15129" y="421488"/>
                  </a:cubicBezTo>
                  <a:cubicBezTo>
                    <a:pt x="24579" y="463875"/>
                    <a:pt x="39377" y="504849"/>
                    <a:pt x="58440" y="543875"/>
                  </a:cubicBezTo>
                  <a:cubicBezTo>
                    <a:pt x="64323" y="556371"/>
                    <a:pt x="70101" y="568937"/>
                    <a:pt x="77083" y="580824"/>
                  </a:cubicBezTo>
                  <a:cubicBezTo>
                    <a:pt x="81905" y="587486"/>
                    <a:pt x="90478" y="590663"/>
                    <a:pt x="98957" y="590425"/>
                  </a:cubicBezTo>
                  <a:cubicBezTo>
                    <a:pt x="104660" y="590262"/>
                    <a:pt x="110295" y="588562"/>
                    <a:pt x="114695" y="58534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1"/>
            <p:cNvSpPr/>
            <p:nvPr/>
          </p:nvSpPr>
          <p:spPr>
            <a:xfrm>
              <a:off x="6527853" y="8140489"/>
              <a:ext cx="11021" cy="1718"/>
            </a:xfrm>
            <a:custGeom>
              <a:rect b="b" l="l" r="r" t="t"/>
              <a:pathLst>
                <a:path extrusionOk="0" h="1718" w="11021">
                  <a:moveTo>
                    <a:pt x="1100" y="1515"/>
                  </a:moveTo>
                  <a:cubicBezTo>
                    <a:pt x="4371" y="900"/>
                    <a:pt x="7696" y="499"/>
                    <a:pt x="11021" y="137"/>
                  </a:cubicBezTo>
                  <a:cubicBezTo>
                    <a:pt x="7532" y="-260"/>
                    <a:pt x="3806" y="187"/>
                    <a:pt x="0" y="1718"/>
                  </a:cubicBezTo>
                  <a:cubicBezTo>
                    <a:pt x="362" y="1654"/>
                    <a:pt x="733" y="1584"/>
                    <a:pt x="1100" y="1515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1"/>
            <p:cNvSpPr/>
            <p:nvPr/>
          </p:nvSpPr>
          <p:spPr>
            <a:xfrm>
              <a:off x="7397853" y="7733067"/>
              <a:ext cx="531672" cy="713307"/>
            </a:xfrm>
            <a:custGeom>
              <a:rect b="b" l="l" r="r" t="t"/>
              <a:pathLst>
                <a:path extrusionOk="0" h="713307" w="531672">
                  <a:moveTo>
                    <a:pt x="489481" y="712901"/>
                  </a:moveTo>
                  <a:cubicBezTo>
                    <a:pt x="496969" y="711940"/>
                    <a:pt x="503000" y="707707"/>
                    <a:pt x="507004" y="701877"/>
                  </a:cubicBezTo>
                  <a:cubicBezTo>
                    <a:pt x="508669" y="694531"/>
                    <a:pt x="510299" y="687185"/>
                    <a:pt x="511890" y="679804"/>
                  </a:cubicBezTo>
                  <a:cubicBezTo>
                    <a:pt x="514625" y="667035"/>
                    <a:pt x="517148" y="654305"/>
                    <a:pt x="519487" y="641437"/>
                  </a:cubicBezTo>
                  <a:cubicBezTo>
                    <a:pt x="521355" y="630993"/>
                    <a:pt x="522569" y="620425"/>
                    <a:pt x="523966" y="609881"/>
                  </a:cubicBezTo>
                  <a:cubicBezTo>
                    <a:pt x="525171" y="597658"/>
                    <a:pt x="526340" y="585399"/>
                    <a:pt x="527509" y="573175"/>
                  </a:cubicBezTo>
                  <a:cubicBezTo>
                    <a:pt x="528511" y="562721"/>
                    <a:pt x="528758" y="552178"/>
                    <a:pt x="529328" y="541659"/>
                  </a:cubicBezTo>
                  <a:cubicBezTo>
                    <a:pt x="530428" y="521816"/>
                    <a:pt x="530845" y="501919"/>
                    <a:pt x="531048" y="482027"/>
                  </a:cubicBezTo>
                  <a:cubicBezTo>
                    <a:pt x="531271" y="461560"/>
                    <a:pt x="531310" y="441063"/>
                    <a:pt x="531672" y="420556"/>
                  </a:cubicBezTo>
                  <a:cubicBezTo>
                    <a:pt x="525453" y="414187"/>
                    <a:pt x="519482" y="407520"/>
                    <a:pt x="513931" y="400515"/>
                  </a:cubicBezTo>
                  <a:cubicBezTo>
                    <a:pt x="500482" y="383523"/>
                    <a:pt x="489679" y="364766"/>
                    <a:pt x="480501" y="345171"/>
                  </a:cubicBezTo>
                  <a:cubicBezTo>
                    <a:pt x="468618" y="319861"/>
                    <a:pt x="457265" y="294358"/>
                    <a:pt x="447835" y="268046"/>
                  </a:cubicBezTo>
                  <a:cubicBezTo>
                    <a:pt x="443355" y="255619"/>
                    <a:pt x="439445" y="242999"/>
                    <a:pt x="435357" y="230458"/>
                  </a:cubicBezTo>
                  <a:cubicBezTo>
                    <a:pt x="431591" y="219057"/>
                    <a:pt x="427497" y="207735"/>
                    <a:pt x="423409" y="196414"/>
                  </a:cubicBezTo>
                  <a:cubicBezTo>
                    <a:pt x="416318" y="177949"/>
                    <a:pt x="409152" y="159484"/>
                    <a:pt x="400995" y="141481"/>
                  </a:cubicBezTo>
                  <a:cubicBezTo>
                    <a:pt x="396446" y="131721"/>
                    <a:pt x="391436" y="122183"/>
                    <a:pt x="386139" y="112765"/>
                  </a:cubicBezTo>
                  <a:cubicBezTo>
                    <a:pt x="378834" y="100888"/>
                    <a:pt x="371455" y="88972"/>
                    <a:pt x="363373" y="77581"/>
                  </a:cubicBezTo>
                  <a:cubicBezTo>
                    <a:pt x="351291" y="60762"/>
                    <a:pt x="338898" y="44280"/>
                    <a:pt x="323868" y="29955"/>
                  </a:cubicBezTo>
                  <a:cubicBezTo>
                    <a:pt x="319408" y="26054"/>
                    <a:pt x="314883" y="22257"/>
                    <a:pt x="310215" y="18683"/>
                  </a:cubicBezTo>
                  <a:cubicBezTo>
                    <a:pt x="307613" y="16923"/>
                    <a:pt x="305012" y="15233"/>
                    <a:pt x="302311" y="13617"/>
                  </a:cubicBezTo>
                  <a:cubicBezTo>
                    <a:pt x="293659" y="8932"/>
                    <a:pt x="284942" y="4392"/>
                    <a:pt x="276121" y="0"/>
                  </a:cubicBezTo>
                  <a:cubicBezTo>
                    <a:pt x="263896" y="1239"/>
                    <a:pt x="251780" y="3733"/>
                    <a:pt x="239916" y="7698"/>
                  </a:cubicBezTo>
                  <a:cubicBezTo>
                    <a:pt x="211987" y="19515"/>
                    <a:pt x="186218" y="36488"/>
                    <a:pt x="162595" y="56960"/>
                  </a:cubicBezTo>
                  <a:cubicBezTo>
                    <a:pt x="156039" y="65521"/>
                    <a:pt x="149483" y="74081"/>
                    <a:pt x="142927" y="82607"/>
                  </a:cubicBezTo>
                  <a:cubicBezTo>
                    <a:pt x="136961" y="90395"/>
                    <a:pt x="131618" y="98598"/>
                    <a:pt x="126128" y="106738"/>
                  </a:cubicBezTo>
                  <a:cubicBezTo>
                    <a:pt x="118566" y="117916"/>
                    <a:pt x="111078" y="129093"/>
                    <a:pt x="103476" y="140237"/>
                  </a:cubicBezTo>
                  <a:cubicBezTo>
                    <a:pt x="101861" y="142978"/>
                    <a:pt x="100285" y="145684"/>
                    <a:pt x="98669" y="148425"/>
                  </a:cubicBezTo>
                  <a:cubicBezTo>
                    <a:pt x="98669" y="148391"/>
                    <a:pt x="98704" y="148351"/>
                    <a:pt x="98704" y="148316"/>
                  </a:cubicBezTo>
                  <a:cubicBezTo>
                    <a:pt x="89229" y="164402"/>
                    <a:pt x="79719" y="180452"/>
                    <a:pt x="70319" y="196612"/>
                  </a:cubicBezTo>
                  <a:cubicBezTo>
                    <a:pt x="61528" y="213936"/>
                    <a:pt x="52771" y="231300"/>
                    <a:pt x="44015" y="248660"/>
                  </a:cubicBezTo>
                  <a:cubicBezTo>
                    <a:pt x="36245" y="264016"/>
                    <a:pt x="29862" y="280087"/>
                    <a:pt x="22969" y="295850"/>
                  </a:cubicBezTo>
                  <a:cubicBezTo>
                    <a:pt x="14584" y="314924"/>
                    <a:pt x="7002" y="334410"/>
                    <a:pt x="0" y="354099"/>
                  </a:cubicBezTo>
                  <a:cubicBezTo>
                    <a:pt x="218" y="354272"/>
                    <a:pt x="406" y="354446"/>
                    <a:pt x="624" y="354584"/>
                  </a:cubicBezTo>
                  <a:cubicBezTo>
                    <a:pt x="6878" y="354555"/>
                    <a:pt x="13097" y="354451"/>
                    <a:pt x="19346" y="354386"/>
                  </a:cubicBezTo>
                  <a:cubicBezTo>
                    <a:pt x="54139" y="352879"/>
                    <a:pt x="89065" y="349603"/>
                    <a:pt x="123784" y="353167"/>
                  </a:cubicBezTo>
                  <a:cubicBezTo>
                    <a:pt x="133120" y="354094"/>
                    <a:pt x="142590" y="354659"/>
                    <a:pt x="151837" y="356235"/>
                  </a:cubicBezTo>
                  <a:cubicBezTo>
                    <a:pt x="161193" y="357846"/>
                    <a:pt x="170584" y="359452"/>
                    <a:pt x="179974" y="361063"/>
                  </a:cubicBezTo>
                  <a:cubicBezTo>
                    <a:pt x="189836" y="362768"/>
                    <a:pt x="199623" y="365693"/>
                    <a:pt x="209361" y="368013"/>
                  </a:cubicBezTo>
                  <a:cubicBezTo>
                    <a:pt x="219024" y="370333"/>
                    <a:pt x="228459" y="373560"/>
                    <a:pt x="237924" y="376459"/>
                  </a:cubicBezTo>
                  <a:cubicBezTo>
                    <a:pt x="236799" y="376132"/>
                    <a:pt x="235640" y="375765"/>
                    <a:pt x="234480" y="375438"/>
                  </a:cubicBezTo>
                  <a:cubicBezTo>
                    <a:pt x="245248" y="378660"/>
                    <a:pt x="255635" y="382546"/>
                    <a:pt x="266136" y="386457"/>
                  </a:cubicBezTo>
                  <a:cubicBezTo>
                    <a:pt x="275725" y="390036"/>
                    <a:pt x="285333" y="394299"/>
                    <a:pt x="294040" y="399668"/>
                  </a:cubicBezTo>
                  <a:cubicBezTo>
                    <a:pt x="304353" y="405963"/>
                    <a:pt x="314527" y="412437"/>
                    <a:pt x="319452" y="424026"/>
                  </a:cubicBezTo>
                  <a:cubicBezTo>
                    <a:pt x="324185" y="435184"/>
                    <a:pt x="320696" y="448122"/>
                    <a:pt x="313768" y="457520"/>
                  </a:cubicBezTo>
                  <a:cubicBezTo>
                    <a:pt x="307291" y="466329"/>
                    <a:pt x="297668" y="473179"/>
                    <a:pt x="287990" y="478086"/>
                  </a:cubicBezTo>
                  <a:cubicBezTo>
                    <a:pt x="280814" y="481695"/>
                    <a:pt x="273356" y="484630"/>
                    <a:pt x="265729" y="487093"/>
                  </a:cubicBezTo>
                  <a:cubicBezTo>
                    <a:pt x="278634" y="495218"/>
                    <a:pt x="291127" y="503962"/>
                    <a:pt x="303104" y="513479"/>
                  </a:cubicBezTo>
                  <a:cubicBezTo>
                    <a:pt x="316776" y="524330"/>
                    <a:pt x="329695" y="535874"/>
                    <a:pt x="342223" y="547989"/>
                  </a:cubicBezTo>
                  <a:cubicBezTo>
                    <a:pt x="342129" y="547895"/>
                    <a:pt x="342039" y="547801"/>
                    <a:pt x="341945" y="547712"/>
                  </a:cubicBezTo>
                  <a:cubicBezTo>
                    <a:pt x="342114" y="547870"/>
                    <a:pt x="342277" y="548039"/>
                    <a:pt x="342441" y="548207"/>
                  </a:cubicBezTo>
                  <a:cubicBezTo>
                    <a:pt x="343075" y="548822"/>
                    <a:pt x="343709" y="549437"/>
                    <a:pt x="344344" y="550056"/>
                  </a:cubicBezTo>
                  <a:cubicBezTo>
                    <a:pt x="344309" y="550021"/>
                    <a:pt x="344269" y="549987"/>
                    <a:pt x="344235" y="549952"/>
                  </a:cubicBezTo>
                  <a:cubicBezTo>
                    <a:pt x="352882" y="558414"/>
                    <a:pt x="361564" y="566875"/>
                    <a:pt x="370251" y="575297"/>
                  </a:cubicBezTo>
                  <a:cubicBezTo>
                    <a:pt x="372689" y="577711"/>
                    <a:pt x="374885" y="580383"/>
                    <a:pt x="377184" y="582906"/>
                  </a:cubicBezTo>
                  <a:cubicBezTo>
                    <a:pt x="382229" y="588532"/>
                    <a:pt x="387273" y="594094"/>
                    <a:pt x="392383" y="599685"/>
                  </a:cubicBezTo>
                  <a:cubicBezTo>
                    <a:pt x="392358" y="599655"/>
                    <a:pt x="392338" y="599630"/>
                    <a:pt x="392318" y="599606"/>
                  </a:cubicBezTo>
                  <a:cubicBezTo>
                    <a:pt x="392353" y="599650"/>
                    <a:pt x="392387" y="599690"/>
                    <a:pt x="392422" y="599730"/>
                  </a:cubicBezTo>
                  <a:cubicBezTo>
                    <a:pt x="392521" y="599839"/>
                    <a:pt x="392620" y="599948"/>
                    <a:pt x="392725" y="600062"/>
                  </a:cubicBezTo>
                  <a:cubicBezTo>
                    <a:pt x="392665" y="600007"/>
                    <a:pt x="392606" y="599943"/>
                    <a:pt x="392546" y="599878"/>
                  </a:cubicBezTo>
                  <a:cubicBezTo>
                    <a:pt x="392734" y="600096"/>
                    <a:pt x="392933" y="600310"/>
                    <a:pt x="393131" y="600518"/>
                  </a:cubicBezTo>
                  <a:lnTo>
                    <a:pt x="393131" y="600518"/>
                  </a:lnTo>
                  <a:cubicBezTo>
                    <a:pt x="393131" y="600523"/>
                    <a:pt x="393136" y="600523"/>
                    <a:pt x="393136" y="600528"/>
                  </a:cubicBezTo>
                  <a:cubicBezTo>
                    <a:pt x="393255" y="600657"/>
                    <a:pt x="393379" y="600781"/>
                    <a:pt x="393497" y="600904"/>
                  </a:cubicBezTo>
                  <a:cubicBezTo>
                    <a:pt x="393468" y="600885"/>
                    <a:pt x="393443" y="600865"/>
                    <a:pt x="393418" y="600840"/>
                  </a:cubicBezTo>
                  <a:cubicBezTo>
                    <a:pt x="393567" y="601004"/>
                    <a:pt x="393716" y="601162"/>
                    <a:pt x="393859" y="601326"/>
                  </a:cubicBezTo>
                  <a:cubicBezTo>
                    <a:pt x="393735" y="601187"/>
                    <a:pt x="393611" y="601043"/>
                    <a:pt x="393497" y="600904"/>
                  </a:cubicBezTo>
                  <a:cubicBezTo>
                    <a:pt x="393869" y="601326"/>
                    <a:pt x="394201" y="601712"/>
                    <a:pt x="394573" y="602099"/>
                  </a:cubicBezTo>
                  <a:cubicBezTo>
                    <a:pt x="394499" y="602030"/>
                    <a:pt x="394424" y="601926"/>
                    <a:pt x="394315" y="601856"/>
                  </a:cubicBezTo>
                  <a:cubicBezTo>
                    <a:pt x="403181" y="611606"/>
                    <a:pt x="411689" y="621545"/>
                    <a:pt x="420203" y="631667"/>
                  </a:cubicBezTo>
                  <a:cubicBezTo>
                    <a:pt x="429088" y="642280"/>
                    <a:pt x="437413" y="653304"/>
                    <a:pt x="445808" y="664289"/>
                  </a:cubicBezTo>
                  <a:cubicBezTo>
                    <a:pt x="454089" y="675135"/>
                    <a:pt x="461353" y="686833"/>
                    <a:pt x="469005" y="698130"/>
                  </a:cubicBezTo>
                  <a:cubicBezTo>
                    <a:pt x="472062" y="702655"/>
                    <a:pt x="475036" y="707275"/>
                    <a:pt x="477925" y="711965"/>
                  </a:cubicBezTo>
                  <a:cubicBezTo>
                    <a:pt x="480407" y="712891"/>
                    <a:pt x="483078" y="713382"/>
                    <a:pt x="485962" y="713298"/>
                  </a:cubicBezTo>
                  <a:cubicBezTo>
                    <a:pt x="487122" y="713253"/>
                    <a:pt x="488301" y="713114"/>
                    <a:pt x="489481" y="71290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1"/>
            <p:cNvSpPr/>
            <p:nvPr/>
          </p:nvSpPr>
          <p:spPr>
            <a:xfrm>
              <a:off x="7740467" y="8281443"/>
              <a:ext cx="629" cy="629"/>
            </a:xfrm>
            <a:custGeom>
              <a:rect b="b" l="l" r="r" t="t"/>
              <a:pathLst>
                <a:path extrusionOk="0" h="629" w="629">
                  <a:moveTo>
                    <a:pt x="0" y="0"/>
                  </a:moveTo>
                  <a:cubicBezTo>
                    <a:pt x="208" y="213"/>
                    <a:pt x="411" y="426"/>
                    <a:pt x="629" y="630"/>
                  </a:cubicBezTo>
                  <a:cubicBezTo>
                    <a:pt x="416" y="411"/>
                    <a:pt x="208" y="203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1"/>
            <p:cNvSpPr/>
            <p:nvPr/>
          </p:nvSpPr>
          <p:spPr>
            <a:xfrm>
              <a:off x="7670139" y="8156786"/>
              <a:ext cx="674" cy="669"/>
            </a:xfrm>
            <a:custGeom>
              <a:rect b="b" l="l" r="r" t="t"/>
              <a:pathLst>
                <a:path extrusionOk="0" h="669" w="674">
                  <a:moveTo>
                    <a:pt x="674" y="0"/>
                  </a:moveTo>
                  <a:cubicBezTo>
                    <a:pt x="451" y="213"/>
                    <a:pt x="223" y="426"/>
                    <a:pt x="0" y="630"/>
                  </a:cubicBezTo>
                  <a:cubicBezTo>
                    <a:pt x="0" y="644"/>
                    <a:pt x="0" y="654"/>
                    <a:pt x="5" y="669"/>
                  </a:cubicBezTo>
                  <a:cubicBezTo>
                    <a:pt x="233" y="456"/>
                    <a:pt x="456" y="233"/>
                    <a:pt x="674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1"/>
            <p:cNvSpPr/>
            <p:nvPr/>
          </p:nvSpPr>
          <p:spPr>
            <a:xfrm>
              <a:off x="7417561" y="8087401"/>
              <a:ext cx="2552" cy="37"/>
            </a:xfrm>
            <a:custGeom>
              <a:rect b="b" l="l" r="r" t="t"/>
              <a:pathLst>
                <a:path extrusionOk="0" h="37" w="2552">
                  <a:moveTo>
                    <a:pt x="0" y="37"/>
                  </a:moveTo>
                  <a:cubicBezTo>
                    <a:pt x="862" y="13"/>
                    <a:pt x="1724" y="27"/>
                    <a:pt x="2552" y="3"/>
                  </a:cubicBezTo>
                  <a:cubicBezTo>
                    <a:pt x="1690" y="-7"/>
                    <a:pt x="828" y="13"/>
                    <a:pt x="0" y="3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1"/>
            <p:cNvSpPr/>
            <p:nvPr/>
          </p:nvSpPr>
          <p:spPr>
            <a:xfrm>
              <a:off x="7275406" y="8678546"/>
              <a:ext cx="328427" cy="292743"/>
            </a:xfrm>
            <a:custGeom>
              <a:rect b="b" l="l" r="r" t="t"/>
              <a:pathLst>
                <a:path extrusionOk="0" h="292743" w="328427">
                  <a:moveTo>
                    <a:pt x="317763" y="169634"/>
                  </a:moveTo>
                  <a:cubicBezTo>
                    <a:pt x="270497" y="169634"/>
                    <a:pt x="267420" y="101213"/>
                    <a:pt x="308298" y="92043"/>
                  </a:cubicBezTo>
                  <a:cubicBezTo>
                    <a:pt x="305151" y="85990"/>
                    <a:pt x="301762" y="80156"/>
                    <a:pt x="298154" y="74664"/>
                  </a:cubicBezTo>
                  <a:cubicBezTo>
                    <a:pt x="270631" y="32763"/>
                    <a:pt x="224594" y="726"/>
                    <a:pt x="174479" y="12"/>
                  </a:cubicBezTo>
                  <a:cubicBezTo>
                    <a:pt x="131570" y="-602"/>
                    <a:pt x="90439" y="21749"/>
                    <a:pt x="61677" y="53607"/>
                  </a:cubicBezTo>
                  <a:cubicBezTo>
                    <a:pt x="19605" y="100212"/>
                    <a:pt x="-21472" y="189972"/>
                    <a:pt x="12697" y="250947"/>
                  </a:cubicBezTo>
                  <a:cubicBezTo>
                    <a:pt x="36865" y="294083"/>
                    <a:pt x="101574" y="296383"/>
                    <a:pt x="157021" y="290206"/>
                  </a:cubicBezTo>
                  <a:cubicBezTo>
                    <a:pt x="180446" y="287594"/>
                    <a:pt x="202220" y="283475"/>
                    <a:pt x="218584" y="280277"/>
                  </a:cubicBezTo>
                  <a:cubicBezTo>
                    <a:pt x="259075" y="272371"/>
                    <a:pt x="299993" y="251483"/>
                    <a:pt x="318184" y="214439"/>
                  </a:cubicBezTo>
                  <a:cubicBezTo>
                    <a:pt x="325315" y="199921"/>
                    <a:pt x="328368" y="184217"/>
                    <a:pt x="328427" y="168285"/>
                  </a:cubicBezTo>
                  <a:cubicBezTo>
                    <a:pt x="325157" y="169128"/>
                    <a:pt x="321624" y="169634"/>
                    <a:pt x="317763" y="1696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1"/>
            <p:cNvSpPr/>
            <p:nvPr/>
          </p:nvSpPr>
          <p:spPr>
            <a:xfrm>
              <a:off x="6460723" y="8701777"/>
              <a:ext cx="330073" cy="289748"/>
            </a:xfrm>
            <a:custGeom>
              <a:rect b="b" l="l" r="r" t="t"/>
              <a:pathLst>
                <a:path extrusionOk="0" h="289748" w="330073">
                  <a:moveTo>
                    <a:pt x="312577" y="189433"/>
                  </a:moveTo>
                  <a:cubicBezTo>
                    <a:pt x="264027" y="189433"/>
                    <a:pt x="262115" y="117275"/>
                    <a:pt x="306546" y="111253"/>
                  </a:cubicBezTo>
                  <a:cubicBezTo>
                    <a:pt x="293592" y="86369"/>
                    <a:pt x="276818" y="63964"/>
                    <a:pt x="260236" y="47531"/>
                  </a:cubicBezTo>
                  <a:cubicBezTo>
                    <a:pt x="229750" y="17324"/>
                    <a:pt x="187435" y="-2702"/>
                    <a:pt x="144629" y="297"/>
                  </a:cubicBezTo>
                  <a:cubicBezTo>
                    <a:pt x="94633" y="3801"/>
                    <a:pt x="50450" y="38351"/>
                    <a:pt x="25296" y="81719"/>
                  </a:cubicBezTo>
                  <a:cubicBezTo>
                    <a:pt x="1638" y="122510"/>
                    <a:pt x="-11281" y="179069"/>
                    <a:pt x="13075" y="222387"/>
                  </a:cubicBezTo>
                  <a:cubicBezTo>
                    <a:pt x="33299" y="258360"/>
                    <a:pt x="75312" y="276938"/>
                    <a:pt x="116185" y="282579"/>
                  </a:cubicBezTo>
                  <a:cubicBezTo>
                    <a:pt x="132701" y="284859"/>
                    <a:pt x="154669" y="287764"/>
                    <a:pt x="178208" y="289063"/>
                  </a:cubicBezTo>
                  <a:cubicBezTo>
                    <a:pt x="233913" y="292146"/>
                    <a:pt x="298389" y="286247"/>
                    <a:pt x="320124" y="241833"/>
                  </a:cubicBezTo>
                  <a:cubicBezTo>
                    <a:pt x="328583" y="224548"/>
                    <a:pt x="331199" y="205395"/>
                    <a:pt x="329653" y="185800"/>
                  </a:cubicBezTo>
                  <a:cubicBezTo>
                    <a:pt x="324797" y="188095"/>
                    <a:pt x="319118" y="189433"/>
                    <a:pt x="312577" y="18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1"/>
            <p:cNvSpPr/>
            <p:nvPr/>
          </p:nvSpPr>
          <p:spPr>
            <a:xfrm>
              <a:off x="6918843" y="9014329"/>
              <a:ext cx="75323" cy="31279"/>
            </a:xfrm>
            <a:custGeom>
              <a:rect b="b" l="l" r="r" t="t"/>
              <a:pathLst>
                <a:path extrusionOk="0" h="31279" w="75323">
                  <a:moveTo>
                    <a:pt x="74442" y="26517"/>
                  </a:moveTo>
                  <a:cubicBezTo>
                    <a:pt x="76756" y="21813"/>
                    <a:pt x="74303" y="16380"/>
                    <a:pt x="69546" y="14571"/>
                  </a:cubicBezTo>
                  <a:cubicBezTo>
                    <a:pt x="48881" y="6719"/>
                    <a:pt x="26809" y="-1113"/>
                    <a:pt x="4435" y="131"/>
                  </a:cubicBezTo>
                  <a:cubicBezTo>
                    <a:pt x="-1804" y="1301"/>
                    <a:pt x="-1328" y="10719"/>
                    <a:pt x="5030" y="11190"/>
                  </a:cubicBezTo>
                  <a:cubicBezTo>
                    <a:pt x="7235" y="11448"/>
                    <a:pt x="9440" y="11567"/>
                    <a:pt x="11680" y="11854"/>
                  </a:cubicBezTo>
                  <a:cubicBezTo>
                    <a:pt x="29758" y="14665"/>
                    <a:pt x="46770" y="21877"/>
                    <a:pt x="62975" y="30398"/>
                  </a:cubicBezTo>
                  <a:cubicBezTo>
                    <a:pt x="67078" y="32500"/>
                    <a:pt x="72395" y="30700"/>
                    <a:pt x="74442" y="265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1"/>
            <p:cNvSpPr/>
            <p:nvPr/>
          </p:nvSpPr>
          <p:spPr>
            <a:xfrm>
              <a:off x="7037938" y="9009329"/>
              <a:ext cx="74278" cy="34576"/>
            </a:xfrm>
            <a:custGeom>
              <a:rect b="b" l="l" r="r" t="t"/>
              <a:pathLst>
                <a:path extrusionOk="0" h="34576" w="74278">
                  <a:moveTo>
                    <a:pt x="1101" y="30242"/>
                  </a:moveTo>
                  <a:cubicBezTo>
                    <a:pt x="-1471" y="25677"/>
                    <a:pt x="675" y="20115"/>
                    <a:pt x="5328" y="18043"/>
                  </a:cubicBezTo>
                  <a:cubicBezTo>
                    <a:pt x="25522" y="9056"/>
                    <a:pt x="47123" y="5"/>
                    <a:pt x="69537" y="0"/>
                  </a:cubicBezTo>
                  <a:cubicBezTo>
                    <a:pt x="75830" y="823"/>
                    <a:pt x="75880" y="10251"/>
                    <a:pt x="69557" y="11074"/>
                  </a:cubicBezTo>
                  <a:cubicBezTo>
                    <a:pt x="67366" y="11455"/>
                    <a:pt x="65176" y="11693"/>
                    <a:pt x="62951" y="12105"/>
                  </a:cubicBezTo>
                  <a:cubicBezTo>
                    <a:pt x="45057" y="15917"/>
                    <a:pt x="28471" y="24066"/>
                    <a:pt x="12767" y="33474"/>
                  </a:cubicBezTo>
                  <a:cubicBezTo>
                    <a:pt x="8787" y="35804"/>
                    <a:pt x="3376" y="34307"/>
                    <a:pt x="1101" y="30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1"/>
            <p:cNvSpPr/>
            <p:nvPr/>
          </p:nvSpPr>
          <p:spPr>
            <a:xfrm>
              <a:off x="6141114" y="7860512"/>
              <a:ext cx="499039" cy="433882"/>
            </a:xfrm>
            <a:custGeom>
              <a:rect b="b" l="l" r="r" t="t"/>
              <a:pathLst>
                <a:path extrusionOk="0" h="433882" w="499039">
                  <a:moveTo>
                    <a:pt x="1978" y="418299"/>
                  </a:moveTo>
                  <a:cubicBezTo>
                    <a:pt x="-1288" y="422453"/>
                    <a:pt x="-391" y="428758"/>
                    <a:pt x="3796" y="431911"/>
                  </a:cubicBezTo>
                  <a:cubicBezTo>
                    <a:pt x="8093" y="435207"/>
                    <a:pt x="14000" y="434216"/>
                    <a:pt x="17404" y="430091"/>
                  </a:cubicBezTo>
                  <a:cubicBezTo>
                    <a:pt x="69690" y="366137"/>
                    <a:pt x="120955" y="300126"/>
                    <a:pt x="160083" y="227155"/>
                  </a:cubicBezTo>
                  <a:cubicBezTo>
                    <a:pt x="185713" y="175340"/>
                    <a:pt x="208063" y="120744"/>
                    <a:pt x="221804" y="64299"/>
                  </a:cubicBezTo>
                  <a:cubicBezTo>
                    <a:pt x="222667" y="64275"/>
                    <a:pt x="223524" y="64146"/>
                    <a:pt x="224416" y="63868"/>
                  </a:cubicBezTo>
                  <a:cubicBezTo>
                    <a:pt x="312649" y="70758"/>
                    <a:pt x="383240" y="136220"/>
                    <a:pt x="434074" y="203381"/>
                  </a:cubicBezTo>
                  <a:cubicBezTo>
                    <a:pt x="446061" y="220810"/>
                    <a:pt x="457167" y="238699"/>
                    <a:pt x="467266" y="256718"/>
                  </a:cubicBezTo>
                  <a:cubicBezTo>
                    <a:pt x="474461" y="265868"/>
                    <a:pt x="477638" y="288323"/>
                    <a:pt x="493153" y="282608"/>
                  </a:cubicBezTo>
                  <a:cubicBezTo>
                    <a:pt x="505210" y="276699"/>
                    <a:pt x="495720" y="262398"/>
                    <a:pt x="491315" y="255255"/>
                  </a:cubicBezTo>
                  <a:cubicBezTo>
                    <a:pt x="485334" y="244420"/>
                    <a:pt x="479209" y="233693"/>
                    <a:pt x="472766" y="223085"/>
                  </a:cubicBezTo>
                  <a:cubicBezTo>
                    <a:pt x="426269" y="147640"/>
                    <a:pt x="358993" y="80043"/>
                    <a:pt x="273401" y="51605"/>
                  </a:cubicBezTo>
                  <a:cubicBezTo>
                    <a:pt x="258143" y="47104"/>
                    <a:pt x="242474" y="43510"/>
                    <a:pt x="226601" y="42732"/>
                  </a:cubicBezTo>
                  <a:cubicBezTo>
                    <a:pt x="228911" y="31375"/>
                    <a:pt x="230818" y="19960"/>
                    <a:pt x="232335" y="8484"/>
                  </a:cubicBezTo>
                  <a:cubicBezTo>
                    <a:pt x="235447" y="-1167"/>
                    <a:pt x="220025" y="-3725"/>
                    <a:pt x="220352" y="6839"/>
                  </a:cubicBezTo>
                  <a:cubicBezTo>
                    <a:pt x="196110" y="143298"/>
                    <a:pt x="124409" y="265293"/>
                    <a:pt x="38401" y="371902"/>
                  </a:cubicBezTo>
                  <a:cubicBezTo>
                    <a:pt x="26314" y="387417"/>
                    <a:pt x="14089" y="402823"/>
                    <a:pt x="1978" y="418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1"/>
            <p:cNvSpPr/>
            <p:nvPr/>
          </p:nvSpPr>
          <p:spPr>
            <a:xfrm>
              <a:off x="7593996" y="7696788"/>
              <a:ext cx="472209" cy="769491"/>
            </a:xfrm>
            <a:custGeom>
              <a:rect b="b" l="l" r="r" t="t"/>
              <a:pathLst>
                <a:path extrusionOk="0" h="769491" w="472209">
                  <a:moveTo>
                    <a:pt x="130" y="8724"/>
                  </a:moveTo>
                  <a:cubicBezTo>
                    <a:pt x="-2363" y="26450"/>
                    <a:pt x="31756" y="22589"/>
                    <a:pt x="43332" y="27694"/>
                  </a:cubicBezTo>
                  <a:cubicBezTo>
                    <a:pt x="112992" y="51934"/>
                    <a:pt x="148845" y="124652"/>
                    <a:pt x="181427" y="185776"/>
                  </a:cubicBezTo>
                  <a:cubicBezTo>
                    <a:pt x="233698" y="277455"/>
                    <a:pt x="260681" y="389367"/>
                    <a:pt x="330707" y="469223"/>
                  </a:cubicBezTo>
                  <a:cubicBezTo>
                    <a:pt x="320712" y="471766"/>
                    <a:pt x="325355" y="488788"/>
                    <a:pt x="324587" y="497334"/>
                  </a:cubicBezTo>
                  <a:cubicBezTo>
                    <a:pt x="323502" y="538392"/>
                    <a:pt x="318348" y="579208"/>
                    <a:pt x="313294" y="619914"/>
                  </a:cubicBezTo>
                  <a:cubicBezTo>
                    <a:pt x="313259" y="619949"/>
                    <a:pt x="313259" y="619989"/>
                    <a:pt x="313259" y="620023"/>
                  </a:cubicBezTo>
                  <a:cubicBezTo>
                    <a:pt x="308482" y="653671"/>
                    <a:pt x="303214" y="687874"/>
                    <a:pt x="293585" y="720362"/>
                  </a:cubicBezTo>
                  <a:cubicBezTo>
                    <a:pt x="289854" y="732258"/>
                    <a:pt x="285215" y="743753"/>
                    <a:pt x="279794" y="754475"/>
                  </a:cubicBezTo>
                  <a:cubicBezTo>
                    <a:pt x="277272" y="759506"/>
                    <a:pt x="279244" y="765782"/>
                    <a:pt x="284279" y="768374"/>
                  </a:cubicBezTo>
                  <a:cubicBezTo>
                    <a:pt x="289205" y="770932"/>
                    <a:pt x="295657" y="768954"/>
                    <a:pt x="298174" y="763888"/>
                  </a:cubicBezTo>
                  <a:cubicBezTo>
                    <a:pt x="327293" y="700509"/>
                    <a:pt x="330796" y="628812"/>
                    <a:pt x="338740" y="560377"/>
                  </a:cubicBezTo>
                  <a:cubicBezTo>
                    <a:pt x="341426" y="534125"/>
                    <a:pt x="343061" y="507754"/>
                    <a:pt x="341931" y="481358"/>
                  </a:cubicBezTo>
                  <a:cubicBezTo>
                    <a:pt x="350663" y="490320"/>
                    <a:pt x="360034" y="498796"/>
                    <a:pt x="370173" y="506713"/>
                  </a:cubicBezTo>
                  <a:cubicBezTo>
                    <a:pt x="397022" y="525921"/>
                    <a:pt x="428549" y="540078"/>
                    <a:pt x="461934" y="540980"/>
                  </a:cubicBezTo>
                  <a:cubicBezTo>
                    <a:pt x="467256" y="541119"/>
                    <a:pt x="471994" y="536960"/>
                    <a:pt x="472202" y="531522"/>
                  </a:cubicBezTo>
                  <a:cubicBezTo>
                    <a:pt x="472415" y="526337"/>
                    <a:pt x="468104" y="521241"/>
                    <a:pt x="462747" y="521251"/>
                  </a:cubicBezTo>
                  <a:cubicBezTo>
                    <a:pt x="424401" y="521673"/>
                    <a:pt x="389717" y="500021"/>
                    <a:pt x="362492" y="475028"/>
                  </a:cubicBezTo>
                  <a:cubicBezTo>
                    <a:pt x="289120" y="401447"/>
                    <a:pt x="264611" y="297094"/>
                    <a:pt x="216364" y="207924"/>
                  </a:cubicBezTo>
                  <a:cubicBezTo>
                    <a:pt x="181194" y="137813"/>
                    <a:pt x="146099" y="58779"/>
                    <a:pt x="75538" y="17736"/>
                  </a:cubicBezTo>
                  <a:cubicBezTo>
                    <a:pt x="56519" y="6003"/>
                    <a:pt x="34080" y="3247"/>
                    <a:pt x="12350" y="114"/>
                  </a:cubicBezTo>
                  <a:cubicBezTo>
                    <a:pt x="6661" y="-699"/>
                    <a:pt x="1156" y="2905"/>
                    <a:pt x="130" y="87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1"/>
            <p:cNvSpPr/>
            <p:nvPr/>
          </p:nvSpPr>
          <p:spPr>
            <a:xfrm>
              <a:off x="6497689" y="9077557"/>
              <a:ext cx="21926" cy="21913"/>
            </a:xfrm>
            <a:custGeom>
              <a:rect b="b" l="l" r="r" t="t"/>
              <a:pathLst>
                <a:path extrusionOk="0" h="21913" w="21926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1"/>
            <p:cNvSpPr/>
            <p:nvPr/>
          </p:nvSpPr>
          <p:spPr>
            <a:xfrm>
              <a:off x="6401072" y="9026198"/>
              <a:ext cx="21926" cy="21913"/>
            </a:xfrm>
            <a:custGeom>
              <a:rect b="b" l="l" r="r" t="t"/>
              <a:pathLst>
                <a:path extrusionOk="0" h="21913" w="21926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73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22" y="21741"/>
                    <a:pt x="22220" y="16219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1"/>
            <p:cNvSpPr/>
            <p:nvPr/>
          </p:nvSpPr>
          <p:spPr>
            <a:xfrm>
              <a:off x="6431677" y="9135419"/>
              <a:ext cx="21926" cy="21913"/>
            </a:xfrm>
            <a:custGeom>
              <a:rect b="b" l="l" r="r" t="t"/>
              <a:pathLst>
                <a:path extrusionOk="0" h="21913" w="21926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0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1"/>
            <p:cNvSpPr/>
            <p:nvPr/>
          </p:nvSpPr>
          <p:spPr>
            <a:xfrm>
              <a:off x="7541236" y="9028493"/>
              <a:ext cx="21926" cy="21913"/>
            </a:xfrm>
            <a:custGeom>
              <a:rect b="b" l="l" r="r" t="t"/>
              <a:pathLst>
                <a:path extrusionOk="0" h="21913" w="21926">
                  <a:moveTo>
                    <a:pt x="21913" y="10364"/>
                  </a:moveTo>
                  <a:cubicBezTo>
                    <a:pt x="21601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7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1"/>
            <p:cNvSpPr/>
            <p:nvPr/>
          </p:nvSpPr>
          <p:spPr>
            <a:xfrm>
              <a:off x="7655818" y="8960767"/>
              <a:ext cx="21926" cy="21913"/>
            </a:xfrm>
            <a:custGeom>
              <a:rect b="b" l="l" r="r" t="t"/>
              <a:pathLst>
                <a:path extrusionOk="0" h="21913" w="21926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8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7620450" y="9048792"/>
              <a:ext cx="21926" cy="21913"/>
            </a:xfrm>
            <a:custGeom>
              <a:rect b="b" l="l" r="r" t="t"/>
              <a:pathLst>
                <a:path extrusionOk="0" h="21913" w="21926">
                  <a:moveTo>
                    <a:pt x="21913" y="10364"/>
                  </a:moveTo>
                  <a:cubicBezTo>
                    <a:pt x="21600" y="4297"/>
                    <a:pt x="16333" y="-159"/>
                    <a:pt x="10371" y="4"/>
                  </a:cubicBezTo>
                  <a:cubicBezTo>
                    <a:pt x="4410" y="168"/>
                    <a:pt x="-293" y="5695"/>
                    <a:pt x="14" y="11549"/>
                  </a:cubicBezTo>
                  <a:cubicBezTo>
                    <a:pt x="326" y="17616"/>
                    <a:pt x="5594" y="22073"/>
                    <a:pt x="11556" y="21909"/>
                  </a:cubicBezTo>
                  <a:cubicBezTo>
                    <a:pt x="17517" y="21745"/>
                    <a:pt x="22220" y="16213"/>
                    <a:pt x="21913" y="103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21"/>
          <p:cNvGrpSpPr/>
          <p:nvPr/>
        </p:nvGrpSpPr>
        <p:grpSpPr>
          <a:xfrm rot="-943408">
            <a:off x="7481026" y="1942769"/>
            <a:ext cx="1111777" cy="1182855"/>
            <a:chOff x="14961719" y="3886197"/>
            <a:chExt cx="2223510" cy="2365662"/>
          </a:xfrm>
        </p:grpSpPr>
        <p:sp>
          <p:nvSpPr>
            <p:cNvPr id="1144" name="Google Shape;1144;p21"/>
            <p:cNvSpPr/>
            <p:nvPr/>
          </p:nvSpPr>
          <p:spPr>
            <a:xfrm>
              <a:off x="15485469" y="6135069"/>
              <a:ext cx="184001" cy="62095"/>
            </a:xfrm>
            <a:custGeom>
              <a:rect b="b" l="l" r="r" t="t"/>
              <a:pathLst>
                <a:path extrusionOk="0" h="62095" w="184001">
                  <a:moveTo>
                    <a:pt x="80763" y="35992"/>
                  </a:moveTo>
                  <a:cubicBezTo>
                    <a:pt x="114806" y="48113"/>
                    <a:pt x="149191" y="54527"/>
                    <a:pt x="184002" y="62095"/>
                  </a:cubicBezTo>
                  <a:cubicBezTo>
                    <a:pt x="140730" y="55455"/>
                    <a:pt x="97540" y="48191"/>
                    <a:pt x="54732" y="39322"/>
                  </a:cubicBezTo>
                  <a:cubicBezTo>
                    <a:pt x="54703" y="39322"/>
                    <a:pt x="54703" y="39322"/>
                    <a:pt x="54674" y="39317"/>
                  </a:cubicBezTo>
                  <a:cubicBezTo>
                    <a:pt x="35897" y="29221"/>
                    <a:pt x="17647" y="18308"/>
                    <a:pt x="0" y="6641"/>
                  </a:cubicBezTo>
                  <a:cubicBezTo>
                    <a:pt x="1029" y="1997"/>
                    <a:pt x="5597" y="-1792"/>
                    <a:pt x="11595" y="895"/>
                  </a:cubicBezTo>
                  <a:cubicBezTo>
                    <a:pt x="34212" y="13446"/>
                    <a:pt x="56983" y="25809"/>
                    <a:pt x="80763" y="3599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15237070" y="3886197"/>
              <a:ext cx="1781874" cy="2361429"/>
            </a:xfrm>
            <a:custGeom>
              <a:rect b="b" l="l" r="r" t="t"/>
              <a:pathLst>
                <a:path extrusionOk="0" h="2361429" w="1781874">
                  <a:moveTo>
                    <a:pt x="430516" y="2318077"/>
                  </a:moveTo>
                  <a:cubicBezTo>
                    <a:pt x="596533" y="2363174"/>
                    <a:pt x="782081" y="2366943"/>
                    <a:pt x="930151" y="2356751"/>
                  </a:cubicBezTo>
                  <a:cubicBezTo>
                    <a:pt x="1074277" y="2346828"/>
                    <a:pt x="1219136" y="2322369"/>
                    <a:pt x="1351216" y="2263797"/>
                  </a:cubicBezTo>
                  <a:cubicBezTo>
                    <a:pt x="1467142" y="2212388"/>
                    <a:pt x="1573544" y="2132948"/>
                    <a:pt x="1644730" y="2026849"/>
                  </a:cubicBezTo>
                  <a:cubicBezTo>
                    <a:pt x="1727806" y="1903017"/>
                    <a:pt x="1755503" y="1758878"/>
                    <a:pt x="1761134" y="1611867"/>
                  </a:cubicBezTo>
                  <a:cubicBezTo>
                    <a:pt x="1761637" y="1598716"/>
                    <a:pt x="1761989" y="1585556"/>
                    <a:pt x="1762236" y="1572396"/>
                  </a:cubicBezTo>
                  <a:cubicBezTo>
                    <a:pt x="1764525" y="1448850"/>
                    <a:pt x="1768702" y="1325124"/>
                    <a:pt x="1773932" y="1201655"/>
                  </a:cubicBezTo>
                  <a:cubicBezTo>
                    <a:pt x="1788334" y="861662"/>
                    <a:pt x="1796027" y="717382"/>
                    <a:pt x="1678131" y="267936"/>
                  </a:cubicBezTo>
                  <a:cubicBezTo>
                    <a:pt x="1639085" y="126754"/>
                    <a:pt x="1596054" y="-25998"/>
                    <a:pt x="1477047" y="3749"/>
                  </a:cubicBezTo>
                  <a:cubicBezTo>
                    <a:pt x="1300038" y="31694"/>
                    <a:pt x="1176076" y="496982"/>
                    <a:pt x="1141618" y="487220"/>
                  </a:cubicBezTo>
                  <a:cubicBezTo>
                    <a:pt x="1083535" y="420717"/>
                    <a:pt x="845037" y="330862"/>
                    <a:pt x="809507" y="386630"/>
                  </a:cubicBezTo>
                  <a:cubicBezTo>
                    <a:pt x="795878" y="408132"/>
                    <a:pt x="811975" y="432930"/>
                    <a:pt x="832650" y="449421"/>
                  </a:cubicBezTo>
                  <a:cubicBezTo>
                    <a:pt x="741591" y="441137"/>
                    <a:pt x="695305" y="480371"/>
                    <a:pt x="681068" y="483402"/>
                  </a:cubicBezTo>
                  <a:cubicBezTo>
                    <a:pt x="544260" y="96557"/>
                    <a:pt x="222044" y="-261521"/>
                    <a:pt x="142290" y="282416"/>
                  </a:cubicBezTo>
                  <a:cubicBezTo>
                    <a:pt x="95913" y="599259"/>
                    <a:pt x="123552" y="920770"/>
                    <a:pt x="83820" y="1237893"/>
                  </a:cubicBezTo>
                  <a:cubicBezTo>
                    <a:pt x="53144" y="1482724"/>
                    <a:pt x="-47154" y="1724810"/>
                    <a:pt x="26389" y="1973038"/>
                  </a:cubicBezTo>
                  <a:cubicBezTo>
                    <a:pt x="83371" y="2165383"/>
                    <a:pt x="244713" y="2267610"/>
                    <a:pt x="430516" y="23180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6" name="Google Shape;1146;p21"/>
            <p:cNvGrpSpPr/>
            <p:nvPr/>
          </p:nvGrpSpPr>
          <p:grpSpPr>
            <a:xfrm>
              <a:off x="15424686" y="4039590"/>
              <a:ext cx="1429885" cy="1404293"/>
              <a:chOff x="15424686" y="4039590"/>
              <a:chExt cx="1429885" cy="1404293"/>
            </a:xfrm>
          </p:grpSpPr>
          <p:sp>
            <p:nvSpPr>
              <p:cNvPr id="1147" name="Google Shape;1147;p21"/>
              <p:cNvSpPr/>
              <p:nvPr/>
            </p:nvSpPr>
            <p:spPr>
              <a:xfrm>
                <a:off x="16563659" y="4074133"/>
                <a:ext cx="290912" cy="599833"/>
              </a:xfrm>
              <a:custGeom>
                <a:rect b="b" l="l" r="r" t="t"/>
                <a:pathLst>
                  <a:path extrusionOk="0" h="599833" w="290912">
                    <a:moveTo>
                      <a:pt x="290666" y="533840"/>
                    </a:moveTo>
                    <a:cubicBezTo>
                      <a:pt x="293535" y="434826"/>
                      <a:pt x="270831" y="339069"/>
                      <a:pt x="253291" y="241863"/>
                    </a:cubicBezTo>
                    <a:cubicBezTo>
                      <a:pt x="244477" y="202425"/>
                      <a:pt x="231891" y="163887"/>
                      <a:pt x="223483" y="124367"/>
                    </a:cubicBezTo>
                    <a:cubicBezTo>
                      <a:pt x="216833" y="90802"/>
                      <a:pt x="209246" y="56734"/>
                      <a:pt x="195729" y="25257"/>
                    </a:cubicBezTo>
                    <a:cubicBezTo>
                      <a:pt x="187195" y="6983"/>
                      <a:pt x="164091" y="-6583"/>
                      <a:pt x="144744" y="3358"/>
                    </a:cubicBezTo>
                    <a:cubicBezTo>
                      <a:pt x="116033" y="19829"/>
                      <a:pt x="102887" y="51065"/>
                      <a:pt x="90466" y="80039"/>
                    </a:cubicBezTo>
                    <a:cubicBezTo>
                      <a:pt x="73027" y="108438"/>
                      <a:pt x="65131" y="141012"/>
                      <a:pt x="53468" y="171968"/>
                    </a:cubicBezTo>
                    <a:cubicBezTo>
                      <a:pt x="36207" y="220293"/>
                      <a:pt x="22255" y="274244"/>
                      <a:pt x="12572" y="325208"/>
                    </a:cubicBezTo>
                    <a:cubicBezTo>
                      <a:pt x="9336" y="342428"/>
                      <a:pt x="-110" y="360320"/>
                      <a:pt x="1" y="378294"/>
                    </a:cubicBezTo>
                    <a:cubicBezTo>
                      <a:pt x="817" y="388501"/>
                      <a:pt x="12915" y="395084"/>
                      <a:pt x="21960" y="390449"/>
                    </a:cubicBezTo>
                    <a:cubicBezTo>
                      <a:pt x="65459" y="410400"/>
                      <a:pt x="102950" y="441360"/>
                      <a:pt x="137833" y="473775"/>
                    </a:cubicBezTo>
                    <a:cubicBezTo>
                      <a:pt x="168066" y="498167"/>
                      <a:pt x="193101" y="528074"/>
                      <a:pt x="220581" y="555366"/>
                    </a:cubicBezTo>
                    <a:cubicBezTo>
                      <a:pt x="232993" y="567332"/>
                      <a:pt x="241406" y="583190"/>
                      <a:pt x="253431" y="595325"/>
                    </a:cubicBezTo>
                    <a:cubicBezTo>
                      <a:pt x="265659" y="605673"/>
                      <a:pt x="285329" y="597046"/>
                      <a:pt x="286677" y="581252"/>
                    </a:cubicBezTo>
                    <a:cubicBezTo>
                      <a:pt x="288763" y="565515"/>
                      <a:pt x="290144" y="549673"/>
                      <a:pt x="290666" y="53384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1"/>
              <p:cNvSpPr/>
              <p:nvPr/>
            </p:nvSpPr>
            <p:spPr>
              <a:xfrm>
                <a:off x="15424686" y="4039590"/>
                <a:ext cx="345858" cy="621593"/>
              </a:xfrm>
              <a:custGeom>
                <a:rect b="b" l="l" r="r" t="t"/>
                <a:pathLst>
                  <a:path extrusionOk="0" h="621593" w="345858">
                    <a:moveTo>
                      <a:pt x="320520" y="272012"/>
                    </a:moveTo>
                    <a:cubicBezTo>
                      <a:pt x="306563" y="237476"/>
                      <a:pt x="295822" y="201789"/>
                      <a:pt x="280697" y="167697"/>
                    </a:cubicBezTo>
                    <a:cubicBezTo>
                      <a:pt x="265315" y="129308"/>
                      <a:pt x="239970" y="96724"/>
                      <a:pt x="218542" y="61970"/>
                    </a:cubicBezTo>
                    <a:cubicBezTo>
                      <a:pt x="141058" y="-76366"/>
                      <a:pt x="71620" y="46446"/>
                      <a:pt x="54471" y="143822"/>
                    </a:cubicBezTo>
                    <a:cubicBezTo>
                      <a:pt x="29083" y="276111"/>
                      <a:pt x="35433" y="411672"/>
                      <a:pt x="23843" y="545411"/>
                    </a:cubicBezTo>
                    <a:cubicBezTo>
                      <a:pt x="19559" y="557740"/>
                      <a:pt x="13580" y="569306"/>
                      <a:pt x="7543" y="580866"/>
                    </a:cubicBezTo>
                    <a:cubicBezTo>
                      <a:pt x="-715" y="593176"/>
                      <a:pt x="-5071" y="609816"/>
                      <a:pt x="9939" y="618989"/>
                    </a:cubicBezTo>
                    <a:cubicBezTo>
                      <a:pt x="31642" y="631531"/>
                      <a:pt x="55113" y="595317"/>
                      <a:pt x="72118" y="583713"/>
                    </a:cubicBezTo>
                    <a:cubicBezTo>
                      <a:pt x="101230" y="565033"/>
                      <a:pt x="131361" y="547509"/>
                      <a:pt x="157956" y="525311"/>
                    </a:cubicBezTo>
                    <a:cubicBezTo>
                      <a:pt x="164099" y="520362"/>
                      <a:pt x="167238" y="512228"/>
                      <a:pt x="165027" y="504519"/>
                    </a:cubicBezTo>
                    <a:cubicBezTo>
                      <a:pt x="213099" y="469180"/>
                      <a:pt x="270038" y="452642"/>
                      <a:pt x="322689" y="425180"/>
                    </a:cubicBezTo>
                    <a:cubicBezTo>
                      <a:pt x="340065" y="416263"/>
                      <a:pt x="347802" y="401474"/>
                      <a:pt x="345445" y="382162"/>
                    </a:cubicBezTo>
                    <a:cubicBezTo>
                      <a:pt x="344194" y="344295"/>
                      <a:pt x="331575" y="307893"/>
                      <a:pt x="320520" y="272012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1"/>
              <p:cNvSpPr/>
              <p:nvPr/>
            </p:nvSpPr>
            <p:spPr>
              <a:xfrm>
                <a:off x="15913702" y="5285858"/>
                <a:ext cx="326768" cy="158025"/>
              </a:xfrm>
              <a:custGeom>
                <a:rect b="b" l="l" r="r" t="t"/>
                <a:pathLst>
                  <a:path extrusionOk="0" h="158025" w="326768">
                    <a:moveTo>
                      <a:pt x="305837" y="49657"/>
                    </a:moveTo>
                    <a:cubicBezTo>
                      <a:pt x="293633" y="39715"/>
                      <a:pt x="280111" y="31267"/>
                      <a:pt x="265531" y="25260"/>
                    </a:cubicBezTo>
                    <a:cubicBezTo>
                      <a:pt x="218487" y="5947"/>
                      <a:pt x="167092" y="-4575"/>
                      <a:pt x="116267" y="1921"/>
                    </a:cubicBezTo>
                    <a:cubicBezTo>
                      <a:pt x="83451" y="5478"/>
                      <a:pt x="48766" y="10456"/>
                      <a:pt x="21059" y="29774"/>
                    </a:cubicBezTo>
                    <a:cubicBezTo>
                      <a:pt x="-5416" y="45467"/>
                      <a:pt x="-6338" y="82241"/>
                      <a:pt x="14974" y="102743"/>
                    </a:cubicBezTo>
                    <a:cubicBezTo>
                      <a:pt x="38020" y="126966"/>
                      <a:pt x="71933" y="136274"/>
                      <a:pt x="103343" y="144389"/>
                    </a:cubicBezTo>
                    <a:cubicBezTo>
                      <a:pt x="155395" y="156370"/>
                      <a:pt x="210668" y="164373"/>
                      <a:pt x="263338" y="151310"/>
                    </a:cubicBezTo>
                    <a:cubicBezTo>
                      <a:pt x="272470" y="149149"/>
                      <a:pt x="281357" y="145573"/>
                      <a:pt x="288736" y="139710"/>
                    </a:cubicBezTo>
                    <a:cubicBezTo>
                      <a:pt x="299965" y="136463"/>
                      <a:pt x="309102" y="129044"/>
                      <a:pt x="316868" y="120552"/>
                    </a:cubicBezTo>
                    <a:cubicBezTo>
                      <a:pt x="335263" y="99538"/>
                      <a:pt x="325966" y="66050"/>
                      <a:pt x="305837" y="49657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0" name="Google Shape;1150;p21"/>
            <p:cNvGrpSpPr/>
            <p:nvPr/>
          </p:nvGrpSpPr>
          <p:grpSpPr>
            <a:xfrm>
              <a:off x="14961719" y="4016656"/>
              <a:ext cx="2223510" cy="2235203"/>
              <a:chOff x="14961719" y="4016656"/>
              <a:chExt cx="2223510" cy="2235203"/>
            </a:xfrm>
          </p:grpSpPr>
          <p:sp>
            <p:nvSpPr>
              <p:cNvPr id="1151" name="Google Shape;1151;p21"/>
              <p:cNvSpPr/>
              <p:nvPr/>
            </p:nvSpPr>
            <p:spPr>
              <a:xfrm>
                <a:off x="15470019" y="6018278"/>
                <a:ext cx="1313881" cy="233581"/>
              </a:xfrm>
              <a:custGeom>
                <a:rect b="b" l="l" r="r" t="t"/>
                <a:pathLst>
                  <a:path extrusionOk="0" h="233581" w="1313881">
                    <a:moveTo>
                      <a:pt x="868915" y="218044"/>
                    </a:moveTo>
                    <a:cubicBezTo>
                      <a:pt x="973419" y="200504"/>
                      <a:pt x="1075330" y="166804"/>
                      <a:pt x="1169292" y="117710"/>
                    </a:cubicBezTo>
                    <a:cubicBezTo>
                      <a:pt x="1208091" y="97436"/>
                      <a:pt x="1243201" y="70047"/>
                      <a:pt x="1279195" y="44877"/>
                    </a:cubicBezTo>
                    <a:cubicBezTo>
                      <a:pt x="1288675" y="38250"/>
                      <a:pt x="1298426" y="31228"/>
                      <a:pt x="1305535" y="21968"/>
                    </a:cubicBezTo>
                    <a:cubicBezTo>
                      <a:pt x="1308945" y="17527"/>
                      <a:pt x="1312431" y="12143"/>
                      <a:pt x="1313542" y="6551"/>
                    </a:cubicBezTo>
                    <a:cubicBezTo>
                      <a:pt x="1314943" y="-481"/>
                      <a:pt x="1311924" y="-2313"/>
                      <a:pt x="1306042" y="3327"/>
                    </a:cubicBezTo>
                    <a:cubicBezTo>
                      <a:pt x="1228689" y="77451"/>
                      <a:pt x="1131115" y="124931"/>
                      <a:pt x="1030537" y="158979"/>
                    </a:cubicBezTo>
                    <a:cubicBezTo>
                      <a:pt x="1022882" y="161570"/>
                      <a:pt x="1015203" y="164092"/>
                      <a:pt x="1007500" y="166538"/>
                    </a:cubicBezTo>
                    <a:cubicBezTo>
                      <a:pt x="967715" y="179201"/>
                      <a:pt x="927182" y="189519"/>
                      <a:pt x="886204" y="197508"/>
                    </a:cubicBezTo>
                    <a:cubicBezTo>
                      <a:pt x="828410" y="208078"/>
                      <a:pt x="769114" y="209678"/>
                      <a:pt x="710596" y="214718"/>
                    </a:cubicBezTo>
                    <a:cubicBezTo>
                      <a:pt x="637169" y="218976"/>
                      <a:pt x="563341" y="212887"/>
                      <a:pt x="489987" y="208648"/>
                    </a:cubicBezTo>
                    <a:cubicBezTo>
                      <a:pt x="392075" y="202665"/>
                      <a:pt x="294327" y="191602"/>
                      <a:pt x="197974" y="172893"/>
                    </a:cubicBezTo>
                    <a:cubicBezTo>
                      <a:pt x="158455" y="163851"/>
                      <a:pt x="119486" y="157428"/>
                      <a:pt x="80967" y="143716"/>
                    </a:cubicBezTo>
                    <a:cubicBezTo>
                      <a:pt x="57177" y="133538"/>
                      <a:pt x="34416" y="121175"/>
                      <a:pt x="11809" y="108638"/>
                    </a:cubicBezTo>
                    <a:cubicBezTo>
                      <a:pt x="1716" y="104124"/>
                      <a:pt x="-4249" y="117865"/>
                      <a:pt x="3628" y="123254"/>
                    </a:cubicBezTo>
                    <a:cubicBezTo>
                      <a:pt x="51908" y="154929"/>
                      <a:pt x="105437" y="172309"/>
                      <a:pt x="161961" y="182869"/>
                    </a:cubicBezTo>
                    <a:cubicBezTo>
                      <a:pt x="245979" y="202486"/>
                      <a:pt x="331808" y="212118"/>
                      <a:pt x="417526" y="220871"/>
                    </a:cubicBezTo>
                    <a:cubicBezTo>
                      <a:pt x="499250" y="227328"/>
                      <a:pt x="581162" y="232963"/>
                      <a:pt x="663171" y="233582"/>
                    </a:cubicBezTo>
                    <a:cubicBezTo>
                      <a:pt x="731894" y="231871"/>
                      <a:pt x="800728" y="226704"/>
                      <a:pt x="868915" y="2180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1"/>
              <p:cNvSpPr/>
              <p:nvPr/>
            </p:nvSpPr>
            <p:spPr>
              <a:xfrm>
                <a:off x="16325881" y="5063175"/>
                <a:ext cx="242604" cy="256905"/>
              </a:xfrm>
              <a:custGeom>
                <a:rect b="b" l="l" r="r" t="t"/>
                <a:pathLst>
                  <a:path extrusionOk="0" h="256905" w="242604">
                    <a:moveTo>
                      <a:pt x="204177" y="159074"/>
                    </a:moveTo>
                    <a:cubicBezTo>
                      <a:pt x="186231" y="136552"/>
                      <a:pt x="196020" y="104142"/>
                      <a:pt x="219670" y="90334"/>
                    </a:cubicBezTo>
                    <a:cubicBezTo>
                      <a:pt x="226571" y="86308"/>
                      <a:pt x="236003" y="87173"/>
                      <a:pt x="242605" y="91378"/>
                    </a:cubicBezTo>
                    <a:cubicBezTo>
                      <a:pt x="242088" y="89029"/>
                      <a:pt x="241523" y="86690"/>
                      <a:pt x="240886" y="84365"/>
                    </a:cubicBezTo>
                    <a:cubicBezTo>
                      <a:pt x="208403" y="-33609"/>
                      <a:pt x="39903" y="-24063"/>
                      <a:pt x="5310" y="89334"/>
                    </a:cubicBezTo>
                    <a:cubicBezTo>
                      <a:pt x="-18359" y="166918"/>
                      <a:pt x="40150" y="250539"/>
                      <a:pt x="120208" y="256565"/>
                    </a:cubicBezTo>
                    <a:cubicBezTo>
                      <a:pt x="178113" y="260920"/>
                      <a:pt x="219902" y="222928"/>
                      <a:pt x="237181" y="174085"/>
                    </a:cubicBezTo>
                    <a:cubicBezTo>
                      <a:pt x="225055" y="174723"/>
                      <a:pt x="212416" y="169417"/>
                      <a:pt x="204177" y="1590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21"/>
              <p:cNvSpPr/>
              <p:nvPr/>
            </p:nvSpPr>
            <p:spPr>
              <a:xfrm>
                <a:off x="15617816" y="5026051"/>
                <a:ext cx="251520" cy="257355"/>
              </a:xfrm>
              <a:custGeom>
                <a:rect b="b" l="l" r="r" t="t"/>
                <a:pathLst>
                  <a:path extrusionOk="0" h="257355" w="251520">
                    <a:moveTo>
                      <a:pt x="235101" y="167731"/>
                    </a:moveTo>
                    <a:cubicBezTo>
                      <a:pt x="232392" y="168079"/>
                      <a:pt x="229610" y="168214"/>
                      <a:pt x="226780" y="168147"/>
                    </a:cubicBezTo>
                    <a:cubicBezTo>
                      <a:pt x="208901" y="167726"/>
                      <a:pt x="200681" y="150936"/>
                      <a:pt x="201884" y="134847"/>
                    </a:cubicBezTo>
                    <a:cubicBezTo>
                      <a:pt x="203318" y="115713"/>
                      <a:pt x="220352" y="96420"/>
                      <a:pt x="239930" y="94443"/>
                    </a:cubicBezTo>
                    <a:cubicBezTo>
                      <a:pt x="243948" y="94037"/>
                      <a:pt x="247807" y="94820"/>
                      <a:pt x="251521" y="96255"/>
                    </a:cubicBezTo>
                    <a:cubicBezTo>
                      <a:pt x="246827" y="61999"/>
                      <a:pt x="212736" y="29686"/>
                      <a:pt x="183658" y="14645"/>
                    </a:cubicBezTo>
                    <a:cubicBezTo>
                      <a:pt x="150605" y="-2454"/>
                      <a:pt x="111192" y="-5185"/>
                      <a:pt x="76797" y="9662"/>
                    </a:cubicBezTo>
                    <a:cubicBezTo>
                      <a:pt x="65872" y="14379"/>
                      <a:pt x="55677" y="20701"/>
                      <a:pt x="46448" y="28202"/>
                    </a:cubicBezTo>
                    <a:cubicBezTo>
                      <a:pt x="43188" y="30850"/>
                      <a:pt x="40098" y="33639"/>
                      <a:pt x="37181" y="36548"/>
                    </a:cubicBezTo>
                    <a:cubicBezTo>
                      <a:pt x="-16378" y="89977"/>
                      <a:pt x="-11891" y="184791"/>
                      <a:pt x="49462" y="231643"/>
                    </a:cubicBezTo>
                    <a:cubicBezTo>
                      <a:pt x="119054" y="284791"/>
                      <a:pt x="225756" y="251506"/>
                      <a:pt x="251120" y="168876"/>
                    </a:cubicBezTo>
                    <a:cubicBezTo>
                      <a:pt x="245904" y="169355"/>
                      <a:pt x="240433" y="168963"/>
                      <a:pt x="235101" y="1677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21"/>
              <p:cNvSpPr/>
              <p:nvPr/>
            </p:nvSpPr>
            <p:spPr>
              <a:xfrm>
                <a:off x="16574069" y="4047170"/>
                <a:ext cx="292861" cy="529998"/>
              </a:xfrm>
              <a:custGeom>
                <a:rect b="b" l="l" r="r" t="t"/>
                <a:pathLst>
                  <a:path extrusionOk="0" h="529998" w="292861">
                    <a:moveTo>
                      <a:pt x="14011" y="299756"/>
                    </a:moveTo>
                    <a:cubicBezTo>
                      <a:pt x="18343" y="286316"/>
                      <a:pt x="24119" y="271420"/>
                      <a:pt x="28533" y="257506"/>
                    </a:cubicBezTo>
                    <a:cubicBezTo>
                      <a:pt x="46088" y="206803"/>
                      <a:pt x="58755" y="154036"/>
                      <a:pt x="81193" y="104667"/>
                    </a:cubicBezTo>
                    <a:cubicBezTo>
                      <a:pt x="96676" y="76379"/>
                      <a:pt x="112705" y="37212"/>
                      <a:pt x="145642" y="26701"/>
                    </a:cubicBezTo>
                    <a:cubicBezTo>
                      <a:pt x="159164" y="27836"/>
                      <a:pt x="165259" y="43723"/>
                      <a:pt x="171392" y="54007"/>
                    </a:cubicBezTo>
                    <a:cubicBezTo>
                      <a:pt x="202127" y="120911"/>
                      <a:pt x="215572" y="194295"/>
                      <a:pt x="231345" y="265848"/>
                    </a:cubicBezTo>
                    <a:cubicBezTo>
                      <a:pt x="248987" y="347217"/>
                      <a:pt x="256961" y="430040"/>
                      <a:pt x="263727" y="512868"/>
                    </a:cubicBezTo>
                    <a:cubicBezTo>
                      <a:pt x="263277" y="519596"/>
                      <a:pt x="266586" y="526512"/>
                      <a:pt x="273125" y="529064"/>
                    </a:cubicBezTo>
                    <a:cubicBezTo>
                      <a:pt x="278394" y="531147"/>
                      <a:pt x="284643" y="529648"/>
                      <a:pt x="288603" y="525574"/>
                    </a:cubicBezTo>
                    <a:cubicBezTo>
                      <a:pt x="297204" y="515183"/>
                      <a:pt x="290066" y="500500"/>
                      <a:pt x="290351" y="488297"/>
                    </a:cubicBezTo>
                    <a:cubicBezTo>
                      <a:pt x="285034" y="421659"/>
                      <a:pt x="278447" y="355012"/>
                      <a:pt x="265122" y="289428"/>
                    </a:cubicBezTo>
                    <a:cubicBezTo>
                      <a:pt x="252720" y="226043"/>
                      <a:pt x="238990" y="162740"/>
                      <a:pt x="219846" y="101018"/>
                    </a:cubicBezTo>
                    <a:cubicBezTo>
                      <a:pt x="204817" y="62861"/>
                      <a:pt x="186562" y="-15878"/>
                      <a:pt x="130956" y="2830"/>
                    </a:cubicBezTo>
                    <a:cubicBezTo>
                      <a:pt x="62638" y="40001"/>
                      <a:pt x="43857" y="147168"/>
                      <a:pt x="23090" y="216406"/>
                    </a:cubicBezTo>
                    <a:cubicBezTo>
                      <a:pt x="16256" y="241847"/>
                      <a:pt x="10166" y="267481"/>
                      <a:pt x="1787" y="292487"/>
                    </a:cubicBezTo>
                    <a:cubicBezTo>
                      <a:pt x="657" y="295890"/>
                      <a:pt x="-1106" y="299674"/>
                      <a:pt x="942" y="303077"/>
                    </a:cubicBezTo>
                    <a:cubicBezTo>
                      <a:pt x="4265" y="309089"/>
                      <a:pt x="14030" y="306581"/>
                      <a:pt x="14011" y="2997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21"/>
              <p:cNvSpPr/>
              <p:nvPr/>
            </p:nvSpPr>
            <p:spPr>
              <a:xfrm>
                <a:off x="15416630" y="4016656"/>
                <a:ext cx="354945" cy="648621"/>
              </a:xfrm>
              <a:custGeom>
                <a:rect b="b" l="l" r="r" t="t"/>
                <a:pathLst>
                  <a:path extrusionOk="0" h="648621" w="354945">
                    <a:moveTo>
                      <a:pt x="24597" y="644354"/>
                    </a:moveTo>
                    <a:cubicBezTo>
                      <a:pt x="32479" y="633006"/>
                      <a:pt x="27833" y="617115"/>
                      <a:pt x="30084" y="603970"/>
                    </a:cubicBezTo>
                    <a:cubicBezTo>
                      <a:pt x="35420" y="529677"/>
                      <a:pt x="43915" y="452503"/>
                      <a:pt x="50889" y="377813"/>
                    </a:cubicBezTo>
                    <a:cubicBezTo>
                      <a:pt x="61147" y="284048"/>
                      <a:pt x="71955" y="189838"/>
                      <a:pt x="99072" y="99108"/>
                    </a:cubicBezTo>
                    <a:cubicBezTo>
                      <a:pt x="129478" y="4768"/>
                      <a:pt x="148342" y="6290"/>
                      <a:pt x="214974" y="75214"/>
                    </a:cubicBezTo>
                    <a:cubicBezTo>
                      <a:pt x="281065" y="149381"/>
                      <a:pt x="313543" y="247283"/>
                      <a:pt x="336840" y="342455"/>
                    </a:cubicBezTo>
                    <a:cubicBezTo>
                      <a:pt x="337173" y="343833"/>
                      <a:pt x="337391" y="345369"/>
                      <a:pt x="337376" y="346863"/>
                    </a:cubicBezTo>
                    <a:cubicBezTo>
                      <a:pt x="337371" y="357800"/>
                      <a:pt x="353289" y="358883"/>
                      <a:pt x="354946" y="348008"/>
                    </a:cubicBezTo>
                    <a:cubicBezTo>
                      <a:pt x="341675" y="275354"/>
                      <a:pt x="317344" y="201201"/>
                      <a:pt x="283634" y="135259"/>
                    </a:cubicBezTo>
                    <a:cubicBezTo>
                      <a:pt x="254339" y="84203"/>
                      <a:pt x="217997" y="30136"/>
                      <a:pt x="163661" y="3811"/>
                    </a:cubicBezTo>
                    <a:cubicBezTo>
                      <a:pt x="104945" y="-17735"/>
                      <a:pt x="85125" y="57259"/>
                      <a:pt x="70859" y="99040"/>
                    </a:cubicBezTo>
                    <a:cubicBezTo>
                      <a:pt x="56056" y="147520"/>
                      <a:pt x="46938" y="196856"/>
                      <a:pt x="39221" y="247177"/>
                    </a:cubicBezTo>
                    <a:cubicBezTo>
                      <a:pt x="20951" y="375619"/>
                      <a:pt x="8177" y="505096"/>
                      <a:pt x="11" y="634558"/>
                    </a:cubicBezTo>
                    <a:cubicBezTo>
                      <a:pt x="-487" y="647056"/>
                      <a:pt x="16465" y="653416"/>
                      <a:pt x="24597" y="6443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21"/>
              <p:cNvSpPr/>
              <p:nvPr/>
            </p:nvSpPr>
            <p:spPr>
              <a:xfrm>
                <a:off x="16465448" y="4409809"/>
                <a:ext cx="441015" cy="397860"/>
              </a:xfrm>
              <a:custGeom>
                <a:rect b="b" l="l" r="r" t="t"/>
                <a:pathLst>
                  <a:path extrusionOk="0" h="397860" w="441015">
                    <a:moveTo>
                      <a:pt x="13822" y="14446"/>
                    </a:moveTo>
                    <a:cubicBezTo>
                      <a:pt x="126744" y="57633"/>
                      <a:pt x="230809" y="126513"/>
                      <a:pt x="309761" y="218592"/>
                    </a:cubicBezTo>
                    <a:cubicBezTo>
                      <a:pt x="340698" y="256768"/>
                      <a:pt x="368424" y="297520"/>
                      <a:pt x="391871" y="340718"/>
                    </a:cubicBezTo>
                    <a:cubicBezTo>
                      <a:pt x="400608" y="356894"/>
                      <a:pt x="408359" y="373587"/>
                      <a:pt x="416593" y="389995"/>
                    </a:cubicBezTo>
                    <a:cubicBezTo>
                      <a:pt x="418119" y="393098"/>
                      <a:pt x="420297" y="395563"/>
                      <a:pt x="423572" y="396882"/>
                    </a:cubicBezTo>
                    <a:cubicBezTo>
                      <a:pt x="433487" y="401270"/>
                      <a:pt x="444512" y="390048"/>
                      <a:pt x="439958" y="380227"/>
                    </a:cubicBezTo>
                    <a:cubicBezTo>
                      <a:pt x="427150" y="351558"/>
                      <a:pt x="413647" y="323159"/>
                      <a:pt x="396826" y="296592"/>
                    </a:cubicBezTo>
                    <a:cubicBezTo>
                      <a:pt x="312403" y="155724"/>
                      <a:pt x="174855" y="49727"/>
                      <a:pt x="17961" y="1517"/>
                    </a:cubicBezTo>
                    <a:cubicBezTo>
                      <a:pt x="11722" y="-213"/>
                      <a:pt x="-400" y="-2431"/>
                      <a:pt x="10" y="7302"/>
                    </a:cubicBezTo>
                    <a:cubicBezTo>
                      <a:pt x="1353" y="14470"/>
                      <a:pt x="8389" y="11923"/>
                      <a:pt x="13822" y="1444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21"/>
              <p:cNvSpPr/>
              <p:nvPr/>
            </p:nvSpPr>
            <p:spPr>
              <a:xfrm>
                <a:off x="15528041" y="4460166"/>
                <a:ext cx="210199" cy="154284"/>
              </a:xfrm>
              <a:custGeom>
                <a:rect b="b" l="l" r="r" t="t"/>
                <a:pathLst>
                  <a:path extrusionOk="0" h="154284" w="210199">
                    <a:moveTo>
                      <a:pt x="209651" y="9200"/>
                    </a:moveTo>
                    <a:cubicBezTo>
                      <a:pt x="200528" y="-15149"/>
                      <a:pt x="159183" y="15773"/>
                      <a:pt x="144371" y="22544"/>
                    </a:cubicBezTo>
                    <a:cubicBezTo>
                      <a:pt x="117824" y="38348"/>
                      <a:pt x="93479" y="57332"/>
                      <a:pt x="69273" y="76418"/>
                    </a:cubicBezTo>
                    <a:cubicBezTo>
                      <a:pt x="47121" y="94271"/>
                      <a:pt x="24562" y="111805"/>
                      <a:pt x="3772" y="131258"/>
                    </a:cubicBezTo>
                    <a:cubicBezTo>
                      <a:pt x="-1642" y="136352"/>
                      <a:pt x="-981" y="145631"/>
                      <a:pt x="4177" y="150570"/>
                    </a:cubicBezTo>
                    <a:cubicBezTo>
                      <a:pt x="10494" y="156873"/>
                      <a:pt x="20332" y="154543"/>
                      <a:pt x="25625" y="148154"/>
                    </a:cubicBezTo>
                    <a:cubicBezTo>
                      <a:pt x="40543" y="134631"/>
                      <a:pt x="55833" y="121635"/>
                      <a:pt x="71461" y="108910"/>
                    </a:cubicBezTo>
                    <a:cubicBezTo>
                      <a:pt x="111188" y="77742"/>
                      <a:pt x="150084" y="42765"/>
                      <a:pt x="198934" y="26348"/>
                    </a:cubicBezTo>
                    <a:cubicBezTo>
                      <a:pt x="206792" y="24936"/>
                      <a:pt x="211945" y="16957"/>
                      <a:pt x="209651" y="92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21"/>
              <p:cNvSpPr/>
              <p:nvPr/>
            </p:nvSpPr>
            <p:spPr>
              <a:xfrm>
                <a:off x="15577720" y="5471297"/>
                <a:ext cx="1034074" cy="266998"/>
              </a:xfrm>
              <a:custGeom>
                <a:rect b="b" l="l" r="r" t="t"/>
                <a:pathLst>
                  <a:path extrusionOk="0" h="266998" w="1034074">
                    <a:moveTo>
                      <a:pt x="24974" y="10055"/>
                    </a:moveTo>
                    <a:cubicBezTo>
                      <a:pt x="23467" y="3332"/>
                      <a:pt x="16875" y="-1158"/>
                      <a:pt x="10041" y="263"/>
                    </a:cubicBezTo>
                    <a:cubicBezTo>
                      <a:pt x="-7977" y="5410"/>
                      <a:pt x="3580" y="29179"/>
                      <a:pt x="4429" y="42310"/>
                    </a:cubicBezTo>
                    <a:cubicBezTo>
                      <a:pt x="33561" y="152126"/>
                      <a:pt x="145618" y="222678"/>
                      <a:pt x="254141" y="234282"/>
                    </a:cubicBezTo>
                    <a:cubicBezTo>
                      <a:pt x="351411" y="242566"/>
                      <a:pt x="449318" y="215946"/>
                      <a:pt x="498511" y="124747"/>
                    </a:cubicBezTo>
                    <a:cubicBezTo>
                      <a:pt x="501379" y="119740"/>
                      <a:pt x="506378" y="109615"/>
                      <a:pt x="510096" y="98813"/>
                    </a:cubicBezTo>
                    <a:cubicBezTo>
                      <a:pt x="538677" y="191317"/>
                      <a:pt x="602527" y="247747"/>
                      <a:pt x="701767" y="260965"/>
                    </a:cubicBezTo>
                    <a:cubicBezTo>
                      <a:pt x="801829" y="277050"/>
                      <a:pt x="921995" y="265102"/>
                      <a:pt x="983281" y="174053"/>
                    </a:cubicBezTo>
                    <a:cubicBezTo>
                      <a:pt x="1007751" y="142421"/>
                      <a:pt x="1022974" y="104878"/>
                      <a:pt x="1033507" y="66557"/>
                    </a:cubicBezTo>
                    <a:cubicBezTo>
                      <a:pt x="1035540" y="59781"/>
                      <a:pt x="1031961" y="52430"/>
                      <a:pt x="1025142" y="50227"/>
                    </a:cubicBezTo>
                    <a:cubicBezTo>
                      <a:pt x="1018318" y="48023"/>
                      <a:pt x="1011137" y="51918"/>
                      <a:pt x="1008852" y="58597"/>
                    </a:cubicBezTo>
                    <a:cubicBezTo>
                      <a:pt x="1003979" y="72724"/>
                      <a:pt x="999131" y="86827"/>
                      <a:pt x="994098" y="100896"/>
                    </a:cubicBezTo>
                    <a:cubicBezTo>
                      <a:pt x="965629" y="173981"/>
                      <a:pt x="905609" y="230682"/>
                      <a:pt x="825503" y="238830"/>
                    </a:cubicBezTo>
                    <a:cubicBezTo>
                      <a:pt x="774397" y="245587"/>
                      <a:pt x="722012" y="243165"/>
                      <a:pt x="671810" y="231073"/>
                    </a:cubicBezTo>
                    <a:cubicBezTo>
                      <a:pt x="640433" y="224945"/>
                      <a:pt x="611515" y="209803"/>
                      <a:pt x="587701" y="188581"/>
                    </a:cubicBezTo>
                    <a:cubicBezTo>
                      <a:pt x="573642" y="176054"/>
                      <a:pt x="561366" y="161589"/>
                      <a:pt x="550915" y="145940"/>
                    </a:cubicBezTo>
                    <a:cubicBezTo>
                      <a:pt x="542521" y="133374"/>
                      <a:pt x="535557" y="119904"/>
                      <a:pt x="529380" y="106130"/>
                    </a:cubicBezTo>
                    <a:cubicBezTo>
                      <a:pt x="523740" y="93555"/>
                      <a:pt x="519514" y="80380"/>
                      <a:pt x="513477" y="67983"/>
                    </a:cubicBezTo>
                    <a:cubicBezTo>
                      <a:pt x="512395" y="65765"/>
                      <a:pt x="511202" y="63513"/>
                      <a:pt x="509280" y="61971"/>
                    </a:cubicBezTo>
                    <a:cubicBezTo>
                      <a:pt x="506054" y="59390"/>
                      <a:pt x="502326" y="60419"/>
                      <a:pt x="500346" y="63904"/>
                    </a:cubicBezTo>
                    <a:cubicBezTo>
                      <a:pt x="497661" y="68635"/>
                      <a:pt x="498680" y="76209"/>
                      <a:pt x="497738" y="81564"/>
                    </a:cubicBezTo>
                    <a:cubicBezTo>
                      <a:pt x="496627" y="87900"/>
                      <a:pt x="494893" y="94125"/>
                      <a:pt x="492595" y="100128"/>
                    </a:cubicBezTo>
                    <a:cubicBezTo>
                      <a:pt x="484867" y="120291"/>
                      <a:pt x="469891" y="137221"/>
                      <a:pt x="455142" y="152619"/>
                    </a:cubicBezTo>
                    <a:cubicBezTo>
                      <a:pt x="415063" y="194453"/>
                      <a:pt x="358162" y="211533"/>
                      <a:pt x="300590" y="211509"/>
                    </a:cubicBezTo>
                    <a:cubicBezTo>
                      <a:pt x="178980" y="216332"/>
                      <a:pt x="44697" y="137424"/>
                      <a:pt x="24974" y="100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21"/>
              <p:cNvSpPr/>
              <p:nvPr/>
            </p:nvSpPr>
            <p:spPr>
              <a:xfrm>
                <a:off x="16652033" y="5291807"/>
                <a:ext cx="533196" cy="133246"/>
              </a:xfrm>
              <a:custGeom>
                <a:rect b="b" l="l" r="r" t="t"/>
                <a:pathLst>
                  <a:path extrusionOk="0" h="133246" w="533196">
                    <a:moveTo>
                      <a:pt x="28916" y="109891"/>
                    </a:moveTo>
                    <a:cubicBezTo>
                      <a:pt x="20860" y="113786"/>
                      <a:pt x="-4649" y="116749"/>
                      <a:pt x="741" y="129668"/>
                    </a:cubicBezTo>
                    <a:cubicBezTo>
                      <a:pt x="3397" y="134534"/>
                      <a:pt x="9294" y="133877"/>
                      <a:pt x="13186" y="131021"/>
                    </a:cubicBezTo>
                    <a:cubicBezTo>
                      <a:pt x="48277" y="117421"/>
                      <a:pt x="85319" y="109601"/>
                      <a:pt x="121656" y="100032"/>
                    </a:cubicBezTo>
                    <a:cubicBezTo>
                      <a:pt x="254263" y="68660"/>
                      <a:pt x="388270" y="45868"/>
                      <a:pt x="522770" y="23612"/>
                    </a:cubicBezTo>
                    <a:cubicBezTo>
                      <a:pt x="539417" y="20910"/>
                      <a:pt x="534699" y="-2844"/>
                      <a:pt x="518708" y="283"/>
                    </a:cubicBezTo>
                    <a:cubicBezTo>
                      <a:pt x="475813" y="9645"/>
                      <a:pt x="432720" y="18044"/>
                      <a:pt x="389671" y="26608"/>
                    </a:cubicBezTo>
                    <a:cubicBezTo>
                      <a:pt x="296897" y="45008"/>
                      <a:pt x="203940" y="62513"/>
                      <a:pt x="112340" y="86224"/>
                    </a:cubicBezTo>
                    <a:cubicBezTo>
                      <a:pt x="84416" y="93729"/>
                      <a:pt x="56511" y="101254"/>
                      <a:pt x="28916" y="1098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21"/>
              <p:cNvSpPr/>
              <p:nvPr/>
            </p:nvSpPr>
            <p:spPr>
              <a:xfrm>
                <a:off x="16770988" y="5527013"/>
                <a:ext cx="376457" cy="52108"/>
              </a:xfrm>
              <a:custGeom>
                <a:rect b="b" l="l" r="r" t="t"/>
                <a:pathLst>
                  <a:path extrusionOk="0" h="52108" w="376457">
                    <a:moveTo>
                      <a:pt x="366493" y="28303"/>
                    </a:moveTo>
                    <a:cubicBezTo>
                      <a:pt x="251658" y="9367"/>
                      <a:pt x="134554" y="11736"/>
                      <a:pt x="18783" y="1726"/>
                    </a:cubicBezTo>
                    <a:cubicBezTo>
                      <a:pt x="14383" y="1717"/>
                      <a:pt x="10181" y="-1352"/>
                      <a:pt x="5748" y="716"/>
                    </a:cubicBezTo>
                    <a:cubicBezTo>
                      <a:pt x="-2365" y="3568"/>
                      <a:pt x="-1704" y="16071"/>
                      <a:pt x="6559" y="18168"/>
                    </a:cubicBezTo>
                    <a:cubicBezTo>
                      <a:pt x="124813" y="32426"/>
                      <a:pt x="245660" y="28617"/>
                      <a:pt x="362914" y="51966"/>
                    </a:cubicBezTo>
                    <a:cubicBezTo>
                      <a:pt x="378547" y="54136"/>
                      <a:pt x="381826" y="30976"/>
                      <a:pt x="366493" y="2830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21"/>
              <p:cNvSpPr/>
              <p:nvPr/>
            </p:nvSpPr>
            <p:spPr>
              <a:xfrm>
                <a:off x="16741275" y="5701436"/>
                <a:ext cx="350361" cy="121920"/>
              </a:xfrm>
              <a:custGeom>
                <a:rect b="b" l="l" r="r" t="t"/>
                <a:pathLst>
                  <a:path extrusionOk="0" h="121920" w="350361">
                    <a:moveTo>
                      <a:pt x="265696" y="71293"/>
                    </a:moveTo>
                    <a:cubicBezTo>
                      <a:pt x="183107" y="47776"/>
                      <a:pt x="99935" y="26351"/>
                      <a:pt x="18013" y="572"/>
                    </a:cubicBezTo>
                    <a:cubicBezTo>
                      <a:pt x="-175" y="-4252"/>
                      <a:pt x="-7641" y="22886"/>
                      <a:pt x="10179" y="28052"/>
                    </a:cubicBezTo>
                    <a:cubicBezTo>
                      <a:pt x="117779" y="59201"/>
                      <a:pt x="227302" y="84246"/>
                      <a:pt x="333129" y="121291"/>
                    </a:cubicBezTo>
                    <a:cubicBezTo>
                      <a:pt x="339992" y="123712"/>
                      <a:pt x="347912" y="118836"/>
                      <a:pt x="349844" y="112002"/>
                    </a:cubicBezTo>
                    <a:cubicBezTo>
                      <a:pt x="351921" y="104660"/>
                      <a:pt x="347526" y="97633"/>
                      <a:pt x="340557" y="95275"/>
                    </a:cubicBezTo>
                    <a:cubicBezTo>
                      <a:pt x="315729" y="86870"/>
                      <a:pt x="290809" y="78804"/>
                      <a:pt x="265696" y="7129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21"/>
              <p:cNvSpPr/>
              <p:nvPr/>
            </p:nvSpPr>
            <p:spPr>
              <a:xfrm>
                <a:off x="15012617" y="5124554"/>
                <a:ext cx="496416" cy="196126"/>
              </a:xfrm>
              <a:custGeom>
                <a:rect b="b" l="l" r="r" t="t"/>
                <a:pathLst>
                  <a:path extrusionOk="0" h="196126" w="496416">
                    <a:moveTo>
                      <a:pt x="8196" y="22841"/>
                    </a:moveTo>
                    <a:cubicBezTo>
                      <a:pt x="72824" y="38940"/>
                      <a:pt x="134341" y="65197"/>
                      <a:pt x="197549" y="85830"/>
                    </a:cubicBezTo>
                    <a:cubicBezTo>
                      <a:pt x="295022" y="118143"/>
                      <a:pt x="392123" y="151641"/>
                      <a:pt x="485229" y="195384"/>
                    </a:cubicBezTo>
                    <a:cubicBezTo>
                      <a:pt x="495362" y="199657"/>
                      <a:pt x="501287" y="184244"/>
                      <a:pt x="491189" y="180383"/>
                    </a:cubicBezTo>
                    <a:cubicBezTo>
                      <a:pt x="455794" y="164903"/>
                      <a:pt x="420143" y="147074"/>
                      <a:pt x="383990" y="132778"/>
                    </a:cubicBezTo>
                    <a:cubicBezTo>
                      <a:pt x="310795" y="104036"/>
                      <a:pt x="236059" y="79523"/>
                      <a:pt x="162280" y="52371"/>
                    </a:cubicBezTo>
                    <a:cubicBezTo>
                      <a:pt x="113768" y="34972"/>
                      <a:pt x="64759" y="14011"/>
                      <a:pt x="14779" y="479"/>
                    </a:cubicBezTo>
                    <a:cubicBezTo>
                      <a:pt x="-202" y="-3499"/>
                      <a:pt x="-6152" y="18496"/>
                      <a:pt x="8196" y="228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21"/>
              <p:cNvSpPr/>
              <p:nvPr/>
            </p:nvSpPr>
            <p:spPr>
              <a:xfrm>
                <a:off x="14961719" y="5406836"/>
                <a:ext cx="476313" cy="45608"/>
              </a:xfrm>
              <a:custGeom>
                <a:rect b="b" l="l" r="r" t="t"/>
                <a:pathLst>
                  <a:path extrusionOk="0" h="45608" w="476313">
                    <a:moveTo>
                      <a:pt x="463957" y="821"/>
                    </a:moveTo>
                    <a:cubicBezTo>
                      <a:pt x="394805" y="-2093"/>
                      <a:pt x="325608" y="3436"/>
                      <a:pt x="256543" y="6703"/>
                    </a:cubicBezTo>
                    <a:cubicBezTo>
                      <a:pt x="203269" y="9830"/>
                      <a:pt x="150068" y="13735"/>
                      <a:pt x="96760" y="16451"/>
                    </a:cubicBezTo>
                    <a:cubicBezTo>
                      <a:pt x="68228" y="17954"/>
                      <a:pt x="39628" y="18984"/>
                      <a:pt x="11130" y="21033"/>
                    </a:cubicBezTo>
                    <a:cubicBezTo>
                      <a:pt x="4412" y="21506"/>
                      <a:pt x="-587" y="27949"/>
                      <a:pt x="56" y="34507"/>
                    </a:cubicBezTo>
                    <a:cubicBezTo>
                      <a:pt x="708" y="41481"/>
                      <a:pt x="6971" y="45937"/>
                      <a:pt x="13544" y="45589"/>
                    </a:cubicBezTo>
                    <a:cubicBezTo>
                      <a:pt x="25792" y="45014"/>
                      <a:pt x="38068" y="44362"/>
                      <a:pt x="50316" y="43734"/>
                    </a:cubicBezTo>
                    <a:cubicBezTo>
                      <a:pt x="187858" y="38538"/>
                      <a:pt x="325449" y="21115"/>
                      <a:pt x="463146" y="26774"/>
                    </a:cubicBezTo>
                    <a:cubicBezTo>
                      <a:pt x="480300" y="27031"/>
                      <a:pt x="480822" y="1725"/>
                      <a:pt x="463957" y="82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21"/>
              <p:cNvSpPr/>
              <p:nvPr/>
            </p:nvSpPr>
            <p:spPr>
              <a:xfrm>
                <a:off x="15139209" y="5560805"/>
                <a:ext cx="282774" cy="199830"/>
              </a:xfrm>
              <a:custGeom>
                <a:rect b="b" l="l" r="r" t="t"/>
                <a:pathLst>
                  <a:path extrusionOk="0" h="199830" w="282774">
                    <a:moveTo>
                      <a:pt x="269167" y="1591"/>
                    </a:moveTo>
                    <a:cubicBezTo>
                      <a:pt x="254394" y="7343"/>
                      <a:pt x="240007" y="13935"/>
                      <a:pt x="225789" y="20923"/>
                    </a:cubicBezTo>
                    <a:cubicBezTo>
                      <a:pt x="165219" y="54107"/>
                      <a:pt x="108091" y="93448"/>
                      <a:pt x="54793" y="137365"/>
                    </a:cubicBezTo>
                    <a:cubicBezTo>
                      <a:pt x="37262" y="151594"/>
                      <a:pt x="20345" y="166595"/>
                      <a:pt x="3287" y="181380"/>
                    </a:cubicBezTo>
                    <a:cubicBezTo>
                      <a:pt x="-1137" y="185227"/>
                      <a:pt x="-943" y="192500"/>
                      <a:pt x="2954" y="196570"/>
                    </a:cubicBezTo>
                    <a:cubicBezTo>
                      <a:pt x="6982" y="200798"/>
                      <a:pt x="13864" y="200919"/>
                      <a:pt x="18104" y="196898"/>
                    </a:cubicBezTo>
                    <a:cubicBezTo>
                      <a:pt x="42034" y="174024"/>
                      <a:pt x="66867" y="152207"/>
                      <a:pt x="92473" y="131222"/>
                    </a:cubicBezTo>
                    <a:cubicBezTo>
                      <a:pt x="135913" y="97817"/>
                      <a:pt x="180552" y="66016"/>
                      <a:pt x="228513" y="39366"/>
                    </a:cubicBezTo>
                    <a:cubicBezTo>
                      <a:pt x="244122" y="30391"/>
                      <a:pt x="260697" y="23219"/>
                      <a:pt x="277334" y="16342"/>
                    </a:cubicBezTo>
                    <a:cubicBezTo>
                      <a:pt x="280473" y="15013"/>
                      <a:pt x="282666" y="12205"/>
                      <a:pt x="282758" y="8739"/>
                    </a:cubicBezTo>
                    <a:cubicBezTo>
                      <a:pt x="283216" y="1930"/>
                      <a:pt x="274432" y="-2546"/>
                      <a:pt x="269167" y="15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21"/>
              <p:cNvSpPr/>
              <p:nvPr/>
            </p:nvSpPr>
            <p:spPr>
              <a:xfrm>
                <a:off x="16092148" y="5365932"/>
                <a:ext cx="110831" cy="42456"/>
              </a:xfrm>
              <a:custGeom>
                <a:rect b="b" l="l" r="r" t="t"/>
                <a:pathLst>
                  <a:path extrusionOk="0" h="42456" w="110831">
                    <a:moveTo>
                      <a:pt x="109097" y="5149"/>
                    </a:moveTo>
                    <a:cubicBezTo>
                      <a:pt x="107880" y="3506"/>
                      <a:pt x="106083" y="2361"/>
                      <a:pt x="104123" y="1858"/>
                    </a:cubicBezTo>
                    <a:cubicBezTo>
                      <a:pt x="95565" y="1684"/>
                      <a:pt x="87046" y="17"/>
                      <a:pt x="78449" y="2"/>
                    </a:cubicBezTo>
                    <a:cubicBezTo>
                      <a:pt x="51279" y="-186"/>
                      <a:pt x="26538" y="12660"/>
                      <a:pt x="4134" y="26835"/>
                    </a:cubicBezTo>
                    <a:cubicBezTo>
                      <a:pt x="164" y="29237"/>
                      <a:pt x="-1203" y="34515"/>
                      <a:pt x="1164" y="38545"/>
                    </a:cubicBezTo>
                    <a:cubicBezTo>
                      <a:pt x="9987" y="50589"/>
                      <a:pt x="25017" y="31247"/>
                      <a:pt x="35100" y="28304"/>
                    </a:cubicBezTo>
                    <a:cubicBezTo>
                      <a:pt x="44180" y="23727"/>
                      <a:pt x="52370" y="20649"/>
                      <a:pt x="62730" y="18285"/>
                    </a:cubicBezTo>
                    <a:cubicBezTo>
                      <a:pt x="76629" y="13979"/>
                      <a:pt x="91735" y="19672"/>
                      <a:pt x="105514" y="18020"/>
                    </a:cubicBezTo>
                    <a:cubicBezTo>
                      <a:pt x="110594" y="16284"/>
                      <a:pt x="112545" y="9383"/>
                      <a:pt x="109097" y="514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21"/>
              <p:cNvSpPr/>
              <p:nvPr/>
            </p:nvSpPr>
            <p:spPr>
              <a:xfrm>
                <a:off x="16236128" y="5387074"/>
                <a:ext cx="980" cy="367"/>
              </a:xfrm>
              <a:custGeom>
                <a:rect b="b" l="l" r="r" t="t"/>
                <a:pathLst>
                  <a:path extrusionOk="0" h="367" w="980">
                    <a:moveTo>
                      <a:pt x="34" y="353"/>
                    </a:moveTo>
                    <a:cubicBezTo>
                      <a:pt x="14" y="353"/>
                      <a:pt x="10" y="363"/>
                      <a:pt x="0" y="367"/>
                    </a:cubicBezTo>
                    <a:cubicBezTo>
                      <a:pt x="319" y="251"/>
                      <a:pt x="662" y="140"/>
                      <a:pt x="980" y="0"/>
                    </a:cubicBezTo>
                    <a:cubicBezTo>
                      <a:pt x="893" y="10"/>
                      <a:pt x="802" y="5"/>
                      <a:pt x="715" y="14"/>
                    </a:cubicBezTo>
                    <a:cubicBezTo>
                      <a:pt x="478" y="97"/>
                      <a:pt x="275" y="227"/>
                      <a:pt x="24" y="285"/>
                    </a:cubicBezTo>
                    <a:cubicBezTo>
                      <a:pt x="24" y="304"/>
                      <a:pt x="29" y="329"/>
                      <a:pt x="34" y="3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21"/>
              <p:cNvSpPr/>
              <p:nvPr/>
            </p:nvSpPr>
            <p:spPr>
              <a:xfrm>
                <a:off x="15955716" y="5337885"/>
                <a:ext cx="82448" cy="52360"/>
              </a:xfrm>
              <a:custGeom>
                <a:rect b="b" l="l" r="r" t="t"/>
                <a:pathLst>
                  <a:path extrusionOk="0" h="52360" w="82448">
                    <a:moveTo>
                      <a:pt x="0" y="7688"/>
                    </a:moveTo>
                    <a:cubicBezTo>
                      <a:pt x="526" y="11578"/>
                      <a:pt x="5481" y="13603"/>
                      <a:pt x="8630" y="10815"/>
                    </a:cubicBezTo>
                    <a:cubicBezTo>
                      <a:pt x="8669" y="10781"/>
                      <a:pt x="8707" y="10742"/>
                      <a:pt x="8746" y="10704"/>
                    </a:cubicBezTo>
                    <a:cubicBezTo>
                      <a:pt x="33323" y="15189"/>
                      <a:pt x="54466" y="30031"/>
                      <a:pt x="69776" y="49909"/>
                    </a:cubicBezTo>
                    <a:cubicBezTo>
                      <a:pt x="75822" y="56994"/>
                      <a:pt x="86877" y="47144"/>
                      <a:pt x="80560" y="40344"/>
                    </a:cubicBezTo>
                    <a:cubicBezTo>
                      <a:pt x="77609" y="37372"/>
                      <a:pt x="75064" y="34767"/>
                      <a:pt x="71993" y="31809"/>
                    </a:cubicBezTo>
                    <a:cubicBezTo>
                      <a:pt x="65381" y="21104"/>
                      <a:pt x="1492" y="-15825"/>
                      <a:pt x="0" y="76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21"/>
              <p:cNvSpPr/>
              <p:nvPr/>
            </p:nvSpPr>
            <p:spPr>
              <a:xfrm>
                <a:off x="15925941" y="5275022"/>
                <a:ext cx="311607" cy="85370"/>
              </a:xfrm>
              <a:custGeom>
                <a:rect b="b" l="l" r="r" t="t"/>
                <a:pathLst>
                  <a:path extrusionOk="0" h="85370" w="311607">
                    <a:moveTo>
                      <a:pt x="2416" y="38508"/>
                    </a:moveTo>
                    <a:cubicBezTo>
                      <a:pt x="-3867" y="42877"/>
                      <a:pt x="3445" y="52006"/>
                      <a:pt x="9115" y="47125"/>
                    </a:cubicBezTo>
                    <a:cubicBezTo>
                      <a:pt x="19044" y="35990"/>
                      <a:pt x="33750" y="30166"/>
                      <a:pt x="47755" y="25719"/>
                    </a:cubicBezTo>
                    <a:cubicBezTo>
                      <a:pt x="134207" y="-1316"/>
                      <a:pt x="230781" y="23975"/>
                      <a:pt x="298060" y="83295"/>
                    </a:cubicBezTo>
                    <a:cubicBezTo>
                      <a:pt x="306261" y="90284"/>
                      <a:pt x="316692" y="77950"/>
                      <a:pt x="308806" y="70976"/>
                    </a:cubicBezTo>
                    <a:cubicBezTo>
                      <a:pt x="253436" y="21587"/>
                      <a:pt x="178889" y="-5221"/>
                      <a:pt x="104675" y="849"/>
                    </a:cubicBezTo>
                    <a:cubicBezTo>
                      <a:pt x="68927" y="5136"/>
                      <a:pt x="28727" y="11887"/>
                      <a:pt x="2416" y="385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21"/>
              <p:cNvSpPr/>
              <p:nvPr/>
            </p:nvSpPr>
            <p:spPr>
              <a:xfrm>
                <a:off x="15948802" y="5014867"/>
                <a:ext cx="34338" cy="159650"/>
              </a:xfrm>
              <a:custGeom>
                <a:rect b="b" l="l" r="r" t="t"/>
                <a:pathLst>
                  <a:path extrusionOk="0" h="159650" w="34338">
                    <a:moveTo>
                      <a:pt x="3292" y="15341"/>
                    </a:moveTo>
                    <a:cubicBezTo>
                      <a:pt x="7547" y="22857"/>
                      <a:pt x="9792" y="31290"/>
                      <a:pt x="11927" y="39618"/>
                    </a:cubicBezTo>
                    <a:cubicBezTo>
                      <a:pt x="17983" y="65735"/>
                      <a:pt x="17887" y="94811"/>
                      <a:pt x="17626" y="121885"/>
                    </a:cubicBezTo>
                    <a:cubicBezTo>
                      <a:pt x="19157" y="131580"/>
                      <a:pt x="10753" y="158355"/>
                      <a:pt x="24387" y="159650"/>
                    </a:cubicBezTo>
                    <a:cubicBezTo>
                      <a:pt x="37668" y="159728"/>
                      <a:pt x="32882" y="142735"/>
                      <a:pt x="34104" y="134050"/>
                    </a:cubicBezTo>
                    <a:cubicBezTo>
                      <a:pt x="34142" y="131546"/>
                      <a:pt x="34249" y="128903"/>
                      <a:pt x="34292" y="126317"/>
                    </a:cubicBezTo>
                    <a:cubicBezTo>
                      <a:pt x="34273" y="95787"/>
                      <a:pt x="36610" y="18860"/>
                      <a:pt x="10353" y="238"/>
                    </a:cubicBezTo>
                    <a:cubicBezTo>
                      <a:pt x="10353" y="258"/>
                      <a:pt x="10353" y="277"/>
                      <a:pt x="10353" y="291"/>
                    </a:cubicBezTo>
                    <a:cubicBezTo>
                      <a:pt x="1727" y="-2048"/>
                      <a:pt x="-3909" y="10315"/>
                      <a:pt x="3292" y="153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0" name="Google Shape;1170;p21"/>
            <p:cNvSpPr/>
            <p:nvPr/>
          </p:nvSpPr>
          <p:spPr>
            <a:xfrm>
              <a:off x="16093984" y="4367332"/>
              <a:ext cx="223681" cy="93381"/>
            </a:xfrm>
            <a:custGeom>
              <a:rect b="b" l="l" r="r" t="t"/>
              <a:pathLst>
                <a:path extrusionOk="0" h="93381" w="223681">
                  <a:moveTo>
                    <a:pt x="214885" y="68933"/>
                  </a:moveTo>
                  <a:cubicBezTo>
                    <a:pt x="177857" y="70113"/>
                    <a:pt x="141593" y="67798"/>
                    <a:pt x="106164" y="56256"/>
                  </a:cubicBezTo>
                  <a:cubicBezTo>
                    <a:pt x="71373" y="44923"/>
                    <a:pt x="38069" y="26147"/>
                    <a:pt x="10908" y="1571"/>
                  </a:cubicBezTo>
                  <a:cubicBezTo>
                    <a:pt x="4930" y="-3837"/>
                    <a:pt x="-3532" y="5988"/>
                    <a:pt x="1568" y="11870"/>
                  </a:cubicBezTo>
                  <a:cubicBezTo>
                    <a:pt x="52562" y="70721"/>
                    <a:pt x="138116" y="106940"/>
                    <a:pt x="215962" y="88589"/>
                  </a:cubicBezTo>
                  <a:cubicBezTo>
                    <a:pt x="226244" y="86168"/>
                    <a:pt x="226620" y="68561"/>
                    <a:pt x="214885" y="6893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16037277" y="4411748"/>
              <a:ext cx="78636" cy="50304"/>
            </a:xfrm>
            <a:custGeom>
              <a:rect b="b" l="l" r="r" t="t"/>
              <a:pathLst>
                <a:path extrusionOk="0" h="50304" w="78636">
                  <a:moveTo>
                    <a:pt x="71866" y="30017"/>
                  </a:moveTo>
                  <a:cubicBezTo>
                    <a:pt x="61111" y="25648"/>
                    <a:pt x="50182" y="21414"/>
                    <a:pt x="39731" y="16349"/>
                  </a:cubicBezTo>
                  <a:cubicBezTo>
                    <a:pt x="39456" y="16214"/>
                    <a:pt x="36944" y="14948"/>
                    <a:pt x="37022" y="15001"/>
                  </a:cubicBezTo>
                  <a:cubicBezTo>
                    <a:pt x="35853" y="14382"/>
                    <a:pt x="34694" y="13744"/>
                    <a:pt x="33525" y="13126"/>
                  </a:cubicBezTo>
                  <a:cubicBezTo>
                    <a:pt x="30893" y="11767"/>
                    <a:pt x="30241" y="11424"/>
                    <a:pt x="31579" y="12106"/>
                  </a:cubicBezTo>
                  <a:cubicBezTo>
                    <a:pt x="30932" y="11763"/>
                    <a:pt x="30290" y="11415"/>
                    <a:pt x="29647" y="11062"/>
                  </a:cubicBezTo>
                  <a:cubicBezTo>
                    <a:pt x="28367" y="10356"/>
                    <a:pt x="27102" y="9622"/>
                    <a:pt x="25832" y="8897"/>
                  </a:cubicBezTo>
                  <a:cubicBezTo>
                    <a:pt x="20578" y="5900"/>
                    <a:pt x="15328" y="2372"/>
                    <a:pt x="9605" y="376"/>
                  </a:cubicBezTo>
                  <a:cubicBezTo>
                    <a:pt x="3959" y="-1591"/>
                    <a:pt x="-2203" y="4528"/>
                    <a:pt x="777" y="10148"/>
                  </a:cubicBezTo>
                  <a:cubicBezTo>
                    <a:pt x="3988" y="16199"/>
                    <a:pt x="9180" y="20979"/>
                    <a:pt x="14391" y="25329"/>
                  </a:cubicBezTo>
                  <a:cubicBezTo>
                    <a:pt x="19158" y="29311"/>
                    <a:pt x="24229" y="32801"/>
                    <a:pt x="29575" y="35952"/>
                  </a:cubicBezTo>
                  <a:cubicBezTo>
                    <a:pt x="35283" y="39316"/>
                    <a:pt x="41165" y="42404"/>
                    <a:pt x="47289" y="44932"/>
                  </a:cubicBezTo>
                  <a:cubicBezTo>
                    <a:pt x="53659" y="47556"/>
                    <a:pt x="60710" y="49088"/>
                    <a:pt x="67481" y="50200"/>
                  </a:cubicBezTo>
                  <a:cubicBezTo>
                    <a:pt x="72581" y="51041"/>
                    <a:pt x="77386" y="46681"/>
                    <a:pt x="78396" y="42008"/>
                  </a:cubicBezTo>
                  <a:cubicBezTo>
                    <a:pt x="79502" y="36875"/>
                    <a:pt x="76715" y="31989"/>
                    <a:pt x="71866" y="3001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15991267" y="4433642"/>
              <a:ext cx="40204" cy="26457"/>
            </a:xfrm>
            <a:custGeom>
              <a:rect b="b" l="l" r="r" t="t"/>
              <a:pathLst>
                <a:path extrusionOk="0" h="26457" w="40204">
                  <a:moveTo>
                    <a:pt x="32119" y="8882"/>
                  </a:moveTo>
                  <a:cubicBezTo>
                    <a:pt x="31250" y="8776"/>
                    <a:pt x="30390" y="8611"/>
                    <a:pt x="29531" y="8452"/>
                  </a:cubicBezTo>
                  <a:cubicBezTo>
                    <a:pt x="27014" y="7833"/>
                    <a:pt x="24522" y="7089"/>
                    <a:pt x="22026" y="6412"/>
                  </a:cubicBezTo>
                  <a:cubicBezTo>
                    <a:pt x="19423" y="5707"/>
                    <a:pt x="16935" y="4682"/>
                    <a:pt x="14521" y="3488"/>
                  </a:cubicBezTo>
                  <a:cubicBezTo>
                    <a:pt x="13260" y="2773"/>
                    <a:pt x="12005" y="2053"/>
                    <a:pt x="10817" y="1212"/>
                  </a:cubicBezTo>
                  <a:cubicBezTo>
                    <a:pt x="7996" y="-789"/>
                    <a:pt x="4065" y="-228"/>
                    <a:pt x="1790" y="2275"/>
                  </a:cubicBezTo>
                  <a:cubicBezTo>
                    <a:pt x="-518" y="4817"/>
                    <a:pt x="-610" y="8698"/>
                    <a:pt x="1607" y="11366"/>
                  </a:cubicBezTo>
                  <a:cubicBezTo>
                    <a:pt x="4925" y="15363"/>
                    <a:pt x="8976" y="18930"/>
                    <a:pt x="13439" y="21598"/>
                  </a:cubicBezTo>
                  <a:cubicBezTo>
                    <a:pt x="14946" y="22497"/>
                    <a:pt x="16510" y="23313"/>
                    <a:pt x="18128" y="24004"/>
                  </a:cubicBezTo>
                  <a:cubicBezTo>
                    <a:pt x="19901" y="24763"/>
                    <a:pt x="21654" y="25135"/>
                    <a:pt x="23547" y="25537"/>
                  </a:cubicBezTo>
                  <a:cubicBezTo>
                    <a:pt x="25913" y="26039"/>
                    <a:pt x="28299" y="26348"/>
                    <a:pt x="30719" y="26450"/>
                  </a:cubicBezTo>
                  <a:cubicBezTo>
                    <a:pt x="35316" y="26634"/>
                    <a:pt x="40030" y="23260"/>
                    <a:pt x="40199" y="18364"/>
                  </a:cubicBezTo>
                  <a:cubicBezTo>
                    <a:pt x="40368" y="13430"/>
                    <a:pt x="37021" y="9476"/>
                    <a:pt x="32119" y="8882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5936477" y="5826688"/>
              <a:ext cx="249942" cy="55083"/>
            </a:xfrm>
            <a:custGeom>
              <a:rect b="b" l="l" r="r" t="t"/>
              <a:pathLst>
                <a:path extrusionOk="0" h="55083" w="249942">
                  <a:moveTo>
                    <a:pt x="242055" y="15965"/>
                  </a:moveTo>
                  <a:cubicBezTo>
                    <a:pt x="168469" y="33857"/>
                    <a:pt x="86542" y="43682"/>
                    <a:pt x="18800" y="2017"/>
                  </a:cubicBezTo>
                  <a:cubicBezTo>
                    <a:pt x="5572" y="-6117"/>
                    <a:pt x="-7395" y="12359"/>
                    <a:pt x="4997" y="21832"/>
                  </a:cubicBezTo>
                  <a:cubicBezTo>
                    <a:pt x="75299" y="75590"/>
                    <a:pt x="167658" y="53503"/>
                    <a:pt x="244673" y="29642"/>
                  </a:cubicBezTo>
                  <a:cubicBezTo>
                    <a:pt x="253013" y="27061"/>
                    <a:pt x="250941" y="13804"/>
                    <a:pt x="242055" y="1596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21"/>
          <p:cNvGrpSpPr/>
          <p:nvPr/>
        </p:nvGrpSpPr>
        <p:grpSpPr>
          <a:xfrm>
            <a:off x="514350" y="1746881"/>
            <a:ext cx="2495138" cy="1649925"/>
            <a:chOff x="0" y="-9525"/>
            <a:chExt cx="6653700" cy="4399800"/>
          </a:xfrm>
        </p:grpSpPr>
        <p:sp>
          <p:nvSpPr>
            <p:cNvPr id="1175" name="Google Shape;1175;p21"/>
            <p:cNvSpPr txBox="1"/>
            <p:nvPr/>
          </p:nvSpPr>
          <p:spPr>
            <a:xfrm>
              <a:off x="0" y="-9525"/>
              <a:ext cx="66537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My Pets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21"/>
            <p:cNvSpPr txBox="1"/>
            <p:nvPr/>
          </p:nvSpPr>
          <p:spPr>
            <a:xfrm>
              <a:off x="0" y="2296875"/>
              <a:ext cx="6653700" cy="209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can you say about your pets?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Share it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22"/>
          <p:cNvGrpSpPr/>
          <p:nvPr/>
        </p:nvGrpSpPr>
        <p:grpSpPr>
          <a:xfrm rot="748447">
            <a:off x="3618115" y="145866"/>
            <a:ext cx="4300598" cy="5783178"/>
            <a:chOff x="7236536" y="291309"/>
            <a:chExt cx="8601141" cy="11566281"/>
          </a:xfrm>
        </p:grpSpPr>
        <p:sp>
          <p:nvSpPr>
            <p:cNvPr id="1182" name="Google Shape;1182;p22"/>
            <p:cNvSpPr/>
            <p:nvPr/>
          </p:nvSpPr>
          <p:spPr>
            <a:xfrm>
              <a:off x="7245732" y="291309"/>
              <a:ext cx="8591945" cy="11566281"/>
            </a:xfrm>
            <a:custGeom>
              <a:rect b="b" l="l" r="r" t="t"/>
              <a:pathLst>
                <a:path extrusionOk="0" h="11566281" w="8591945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3" name="Google Shape;1183;p22"/>
            <p:cNvGrpSpPr/>
            <p:nvPr/>
          </p:nvGrpSpPr>
          <p:grpSpPr>
            <a:xfrm>
              <a:off x="7236536" y="894150"/>
              <a:ext cx="8566836" cy="10544707"/>
              <a:chOff x="7236536" y="894150"/>
              <a:chExt cx="8566836" cy="10544707"/>
            </a:xfrm>
          </p:grpSpPr>
          <p:sp>
            <p:nvSpPr>
              <p:cNvPr id="1184" name="Google Shape;1184;p22"/>
              <p:cNvSpPr/>
              <p:nvPr/>
            </p:nvSpPr>
            <p:spPr>
              <a:xfrm>
                <a:off x="7314486" y="894150"/>
                <a:ext cx="8253286" cy="83623"/>
              </a:xfrm>
              <a:custGeom>
                <a:rect b="b" l="l" r="r" t="t"/>
                <a:pathLst>
                  <a:path extrusionOk="0" h="83623" w="8253286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2"/>
              <p:cNvSpPr/>
              <p:nvPr/>
            </p:nvSpPr>
            <p:spPr>
              <a:xfrm>
                <a:off x="7315030" y="1841428"/>
                <a:ext cx="8277000" cy="87393"/>
              </a:xfrm>
              <a:custGeom>
                <a:rect b="b" l="l" r="r" t="t"/>
                <a:pathLst>
                  <a:path extrusionOk="0" h="87393" w="827700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2"/>
              <p:cNvSpPr/>
              <p:nvPr/>
            </p:nvSpPr>
            <p:spPr>
              <a:xfrm>
                <a:off x="7317417" y="2792196"/>
                <a:ext cx="8332001" cy="69187"/>
              </a:xfrm>
              <a:custGeom>
                <a:rect b="b" l="l" r="r" t="t"/>
                <a:pathLst>
                  <a:path extrusionOk="0" h="69187" w="8332001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2"/>
              <p:cNvSpPr/>
              <p:nvPr/>
            </p:nvSpPr>
            <p:spPr>
              <a:xfrm>
                <a:off x="7262577" y="3746158"/>
                <a:ext cx="8364988" cy="84781"/>
              </a:xfrm>
              <a:custGeom>
                <a:rect b="b" l="l" r="r" t="t"/>
                <a:pathLst>
                  <a:path extrusionOk="0" h="84781" w="8364988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2"/>
              <p:cNvSpPr/>
              <p:nvPr/>
            </p:nvSpPr>
            <p:spPr>
              <a:xfrm>
                <a:off x="7301083" y="4697338"/>
                <a:ext cx="8347924" cy="84163"/>
              </a:xfrm>
              <a:custGeom>
                <a:rect b="b" l="l" r="r" t="t"/>
                <a:pathLst>
                  <a:path extrusionOk="0" h="84163" w="8347924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2"/>
              <p:cNvSpPr/>
              <p:nvPr/>
            </p:nvSpPr>
            <p:spPr>
              <a:xfrm>
                <a:off x="7271050" y="5647835"/>
                <a:ext cx="8417249" cy="84713"/>
              </a:xfrm>
              <a:custGeom>
                <a:rect b="b" l="l" r="r" t="t"/>
                <a:pathLst>
                  <a:path extrusionOk="0" h="84713" w="8417249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2"/>
              <p:cNvSpPr/>
              <p:nvPr/>
            </p:nvSpPr>
            <p:spPr>
              <a:xfrm>
                <a:off x="7296605" y="6595901"/>
                <a:ext cx="8434659" cy="77122"/>
              </a:xfrm>
              <a:custGeom>
                <a:rect b="b" l="l" r="r" t="t"/>
                <a:pathLst>
                  <a:path extrusionOk="0" h="77122" w="8434659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2"/>
              <p:cNvSpPr/>
              <p:nvPr/>
            </p:nvSpPr>
            <p:spPr>
              <a:xfrm>
                <a:off x="7295106" y="7548052"/>
                <a:ext cx="8416302" cy="86592"/>
              </a:xfrm>
              <a:custGeom>
                <a:rect b="b" l="l" r="r" t="t"/>
                <a:pathLst>
                  <a:path extrusionOk="0" h="86592" w="8416302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2"/>
              <p:cNvSpPr/>
              <p:nvPr/>
            </p:nvSpPr>
            <p:spPr>
              <a:xfrm>
                <a:off x="7270137" y="8497794"/>
                <a:ext cx="8479551" cy="87896"/>
              </a:xfrm>
              <a:custGeom>
                <a:rect b="b" l="l" r="r" t="t"/>
                <a:pathLst>
                  <a:path extrusionOk="0" h="87896" w="8479551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2"/>
              <p:cNvSpPr/>
              <p:nvPr/>
            </p:nvSpPr>
            <p:spPr>
              <a:xfrm>
                <a:off x="7271813" y="9448072"/>
                <a:ext cx="8531559" cy="78619"/>
              </a:xfrm>
              <a:custGeom>
                <a:rect b="b" l="l" r="r" t="t"/>
                <a:pathLst>
                  <a:path extrusionOk="0" h="78619" w="8531559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2"/>
              <p:cNvSpPr/>
              <p:nvPr/>
            </p:nvSpPr>
            <p:spPr>
              <a:xfrm>
                <a:off x="7236536" y="10401302"/>
                <a:ext cx="8565839" cy="85999"/>
              </a:xfrm>
              <a:custGeom>
                <a:rect b="b" l="l" r="r" t="t"/>
                <a:pathLst>
                  <a:path extrusionOk="0" h="85999" w="8565839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2"/>
              <p:cNvSpPr/>
              <p:nvPr/>
            </p:nvSpPr>
            <p:spPr>
              <a:xfrm>
                <a:off x="7265199" y="11349965"/>
                <a:ext cx="8527372" cy="88892"/>
              </a:xfrm>
              <a:custGeom>
                <a:rect b="b" l="l" r="r" t="t"/>
                <a:pathLst>
                  <a:path extrusionOk="0" h="88892" w="8527372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96" name="Google Shape;1196;p22"/>
            <p:cNvSpPr/>
            <p:nvPr/>
          </p:nvSpPr>
          <p:spPr>
            <a:xfrm>
              <a:off x="8365009" y="392888"/>
              <a:ext cx="230062" cy="11454998"/>
            </a:xfrm>
            <a:custGeom>
              <a:rect b="b" l="l" r="r" t="t"/>
              <a:pathLst>
                <a:path extrusionOk="0" h="11454998" w="230062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22"/>
          <p:cNvGrpSpPr/>
          <p:nvPr/>
        </p:nvGrpSpPr>
        <p:grpSpPr>
          <a:xfrm>
            <a:off x="2226919" y="514346"/>
            <a:ext cx="4694642" cy="4759380"/>
            <a:chOff x="4453838" y="1028691"/>
            <a:chExt cx="9389284" cy="9518759"/>
          </a:xfrm>
        </p:grpSpPr>
        <p:sp>
          <p:nvSpPr>
            <p:cNvPr id="1198" name="Google Shape;1198;p22"/>
            <p:cNvSpPr/>
            <p:nvPr/>
          </p:nvSpPr>
          <p:spPr>
            <a:xfrm>
              <a:off x="4453838" y="1028691"/>
              <a:ext cx="9389284" cy="9518759"/>
            </a:xfrm>
            <a:custGeom>
              <a:rect b="b" l="l" r="r" t="t"/>
              <a:pathLst>
                <a:path extrusionOk="0" h="9518759" w="9389284">
                  <a:moveTo>
                    <a:pt x="2" y="155279"/>
                  </a:moveTo>
                  <a:cubicBezTo>
                    <a:pt x="-473" y="68525"/>
                    <a:pt x="70536" y="-1591"/>
                    <a:pt x="157223" y="27"/>
                  </a:cubicBezTo>
                  <a:cubicBezTo>
                    <a:pt x="9540642" y="175420"/>
                    <a:pt x="9380853" y="10803"/>
                    <a:pt x="9382356" y="280241"/>
                  </a:cubicBezTo>
                  <a:cubicBezTo>
                    <a:pt x="9384526" y="672510"/>
                    <a:pt x="9389282" y="9362293"/>
                    <a:pt x="9389282" y="9361018"/>
                  </a:cubicBezTo>
                  <a:cubicBezTo>
                    <a:pt x="9389758" y="9446972"/>
                    <a:pt x="9320004" y="9516764"/>
                    <a:pt x="9234098" y="9516287"/>
                  </a:cubicBezTo>
                  <a:cubicBezTo>
                    <a:pt x="-144394" y="9464543"/>
                    <a:pt x="8431" y="9628095"/>
                    <a:pt x="6928" y="9355839"/>
                  </a:cubicBezTo>
                  <a:cubicBezTo>
                    <a:pt x="4740" y="8958088"/>
                    <a:pt x="2" y="154022"/>
                    <a:pt x="2" y="1552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5102891" y="1794271"/>
              <a:ext cx="8132591" cy="8187102"/>
            </a:xfrm>
            <a:custGeom>
              <a:rect b="b" l="l" r="r" t="t"/>
              <a:pathLst>
                <a:path extrusionOk="0" h="8187102" w="8132591">
                  <a:moveTo>
                    <a:pt x="2351205" y="972537"/>
                  </a:moveTo>
                  <a:cubicBezTo>
                    <a:pt x="2353089" y="1026413"/>
                    <a:pt x="2283412" y="1068029"/>
                    <a:pt x="2232629" y="1020759"/>
                  </a:cubicBezTo>
                  <a:cubicBezTo>
                    <a:pt x="2191511" y="982475"/>
                    <a:pt x="2217236" y="902327"/>
                    <a:pt x="2282403" y="902764"/>
                  </a:cubicBezTo>
                  <a:cubicBezTo>
                    <a:pt x="2316443" y="902993"/>
                    <a:pt x="2349702" y="928751"/>
                    <a:pt x="2351205" y="972537"/>
                  </a:cubicBezTo>
                  <a:close/>
                  <a:moveTo>
                    <a:pt x="2288245" y="14320"/>
                  </a:moveTo>
                  <a:cubicBezTo>
                    <a:pt x="2223210" y="13882"/>
                    <a:pt x="2197276" y="93973"/>
                    <a:pt x="2238470" y="132315"/>
                  </a:cubicBezTo>
                  <a:cubicBezTo>
                    <a:pt x="2289291" y="179604"/>
                    <a:pt x="2358892" y="137912"/>
                    <a:pt x="2357065" y="84074"/>
                  </a:cubicBezTo>
                  <a:cubicBezTo>
                    <a:pt x="2355543" y="40306"/>
                    <a:pt x="2322303" y="14530"/>
                    <a:pt x="2288245" y="14320"/>
                  </a:cubicBezTo>
                  <a:close/>
                  <a:moveTo>
                    <a:pt x="2276524" y="1791209"/>
                  </a:moveTo>
                  <a:cubicBezTo>
                    <a:pt x="2211547" y="1790790"/>
                    <a:pt x="2185518" y="1870824"/>
                    <a:pt x="2226768" y="1909223"/>
                  </a:cubicBezTo>
                  <a:cubicBezTo>
                    <a:pt x="2277570" y="1956512"/>
                    <a:pt x="2347228" y="1914781"/>
                    <a:pt x="2345345" y="1861000"/>
                  </a:cubicBezTo>
                  <a:cubicBezTo>
                    <a:pt x="2343841" y="1817271"/>
                    <a:pt x="2310658" y="1791437"/>
                    <a:pt x="2276524" y="1791209"/>
                  </a:cubicBezTo>
                  <a:close/>
                  <a:moveTo>
                    <a:pt x="2270664" y="2679653"/>
                  </a:moveTo>
                  <a:cubicBezTo>
                    <a:pt x="2205648" y="2679215"/>
                    <a:pt x="2179677" y="2759287"/>
                    <a:pt x="2220889" y="2797648"/>
                  </a:cubicBezTo>
                  <a:cubicBezTo>
                    <a:pt x="2271691" y="2844937"/>
                    <a:pt x="2341349" y="2803264"/>
                    <a:pt x="2339465" y="2749425"/>
                  </a:cubicBezTo>
                  <a:cubicBezTo>
                    <a:pt x="2337981" y="2705639"/>
                    <a:pt x="2304722" y="2679881"/>
                    <a:pt x="2270664" y="2679653"/>
                  </a:cubicBezTo>
                  <a:close/>
                  <a:moveTo>
                    <a:pt x="2957444" y="8015116"/>
                  </a:moveTo>
                  <a:cubicBezTo>
                    <a:pt x="2892542" y="8014678"/>
                    <a:pt x="2866380" y="8094693"/>
                    <a:pt x="2907669" y="8133111"/>
                  </a:cubicBezTo>
                  <a:cubicBezTo>
                    <a:pt x="2958490" y="8180399"/>
                    <a:pt x="3028091" y="8138707"/>
                    <a:pt x="3026264" y="8084869"/>
                  </a:cubicBezTo>
                  <a:cubicBezTo>
                    <a:pt x="3024742" y="8041102"/>
                    <a:pt x="2991502" y="8015344"/>
                    <a:pt x="2957444" y="8015116"/>
                  </a:cubicBezTo>
                  <a:close/>
                  <a:moveTo>
                    <a:pt x="2969164" y="6238227"/>
                  </a:moveTo>
                  <a:cubicBezTo>
                    <a:pt x="2904168" y="6237789"/>
                    <a:pt x="2878158" y="6317842"/>
                    <a:pt x="2919409" y="6356222"/>
                  </a:cubicBezTo>
                  <a:cubicBezTo>
                    <a:pt x="2970192" y="6403492"/>
                    <a:pt x="3039831" y="6361876"/>
                    <a:pt x="3037985" y="6308000"/>
                  </a:cubicBezTo>
                  <a:cubicBezTo>
                    <a:pt x="3036482" y="6264214"/>
                    <a:pt x="3003223" y="6238456"/>
                    <a:pt x="2969164" y="6238227"/>
                  </a:cubicBezTo>
                  <a:close/>
                  <a:moveTo>
                    <a:pt x="2963304" y="7126672"/>
                  </a:moveTo>
                  <a:cubicBezTo>
                    <a:pt x="2898327" y="7126234"/>
                    <a:pt x="2872298" y="7206286"/>
                    <a:pt x="2913548" y="7244666"/>
                  </a:cubicBezTo>
                  <a:cubicBezTo>
                    <a:pt x="2964332" y="7291937"/>
                    <a:pt x="3033970" y="7250320"/>
                    <a:pt x="3032125" y="7196425"/>
                  </a:cubicBezTo>
                  <a:cubicBezTo>
                    <a:pt x="3030622" y="7152658"/>
                    <a:pt x="2997362" y="7126900"/>
                    <a:pt x="2963304" y="7126672"/>
                  </a:cubicBezTo>
                  <a:close/>
                  <a:moveTo>
                    <a:pt x="2253083" y="5345005"/>
                  </a:moveTo>
                  <a:cubicBezTo>
                    <a:pt x="2188086" y="5344567"/>
                    <a:pt x="2162077" y="5424620"/>
                    <a:pt x="2203327" y="5462999"/>
                  </a:cubicBezTo>
                  <a:cubicBezTo>
                    <a:pt x="2253844" y="5510022"/>
                    <a:pt x="2323768" y="5468939"/>
                    <a:pt x="2321923" y="5414778"/>
                  </a:cubicBezTo>
                  <a:cubicBezTo>
                    <a:pt x="2320381" y="5370972"/>
                    <a:pt x="2287141" y="5345233"/>
                    <a:pt x="2253083" y="5345005"/>
                  </a:cubicBezTo>
                  <a:close/>
                  <a:moveTo>
                    <a:pt x="2235483" y="8010356"/>
                  </a:moveTo>
                  <a:cubicBezTo>
                    <a:pt x="2170505" y="8009918"/>
                    <a:pt x="2144476" y="8089990"/>
                    <a:pt x="2185727" y="8128351"/>
                  </a:cubicBezTo>
                  <a:cubicBezTo>
                    <a:pt x="2236510" y="8175621"/>
                    <a:pt x="2306149" y="8134005"/>
                    <a:pt x="2304303" y="8080110"/>
                  </a:cubicBezTo>
                  <a:cubicBezTo>
                    <a:pt x="2302800" y="8036343"/>
                    <a:pt x="2269541" y="8010585"/>
                    <a:pt x="2235483" y="8010356"/>
                  </a:cubicBezTo>
                  <a:close/>
                  <a:moveTo>
                    <a:pt x="2241343" y="7121893"/>
                  </a:moveTo>
                  <a:cubicBezTo>
                    <a:pt x="2176347" y="7121455"/>
                    <a:pt x="2150337" y="7201508"/>
                    <a:pt x="2191587" y="7239888"/>
                  </a:cubicBezTo>
                  <a:cubicBezTo>
                    <a:pt x="2242371" y="7287158"/>
                    <a:pt x="2312009" y="7245542"/>
                    <a:pt x="2310164" y="7191666"/>
                  </a:cubicBezTo>
                  <a:cubicBezTo>
                    <a:pt x="2308661" y="7147898"/>
                    <a:pt x="2275401" y="7122121"/>
                    <a:pt x="2241343" y="7121893"/>
                  </a:cubicBezTo>
                  <a:close/>
                  <a:moveTo>
                    <a:pt x="1560442" y="897986"/>
                  </a:moveTo>
                  <a:cubicBezTo>
                    <a:pt x="1495522" y="897548"/>
                    <a:pt x="1469398" y="977563"/>
                    <a:pt x="1510668" y="1015981"/>
                  </a:cubicBezTo>
                  <a:cubicBezTo>
                    <a:pt x="1561489" y="1063270"/>
                    <a:pt x="1631089" y="1021578"/>
                    <a:pt x="1629263" y="967739"/>
                  </a:cubicBezTo>
                  <a:cubicBezTo>
                    <a:pt x="1627741" y="923972"/>
                    <a:pt x="1594482" y="898214"/>
                    <a:pt x="1560442" y="897986"/>
                  </a:cubicBezTo>
                  <a:close/>
                  <a:moveTo>
                    <a:pt x="2975025" y="5349783"/>
                  </a:moveTo>
                  <a:cubicBezTo>
                    <a:pt x="2910028" y="5349345"/>
                    <a:pt x="2884038" y="5429417"/>
                    <a:pt x="2925269" y="5467778"/>
                  </a:cubicBezTo>
                  <a:cubicBezTo>
                    <a:pt x="2976109" y="5515086"/>
                    <a:pt x="3045729" y="5473261"/>
                    <a:pt x="3043846" y="5419537"/>
                  </a:cubicBezTo>
                  <a:cubicBezTo>
                    <a:pt x="3042342" y="5375769"/>
                    <a:pt x="3009083" y="5349992"/>
                    <a:pt x="2975025" y="5349783"/>
                  </a:cubicBezTo>
                  <a:close/>
                  <a:moveTo>
                    <a:pt x="2258943" y="4456561"/>
                  </a:moveTo>
                  <a:cubicBezTo>
                    <a:pt x="2193985" y="4456123"/>
                    <a:pt x="2167918" y="4536176"/>
                    <a:pt x="2209187" y="4574555"/>
                  </a:cubicBezTo>
                  <a:cubicBezTo>
                    <a:pt x="2260009" y="4621882"/>
                    <a:pt x="2329609" y="4580076"/>
                    <a:pt x="2327764" y="4526314"/>
                  </a:cubicBezTo>
                  <a:cubicBezTo>
                    <a:pt x="2326261" y="4482547"/>
                    <a:pt x="2293001" y="4456789"/>
                    <a:pt x="2258943" y="4456561"/>
                  </a:cubicBezTo>
                  <a:close/>
                  <a:moveTo>
                    <a:pt x="2247222" y="6233449"/>
                  </a:moveTo>
                  <a:cubicBezTo>
                    <a:pt x="2182226" y="6233011"/>
                    <a:pt x="2156216" y="6313064"/>
                    <a:pt x="2197467" y="6351444"/>
                  </a:cubicBezTo>
                  <a:cubicBezTo>
                    <a:pt x="2248307" y="6398752"/>
                    <a:pt x="2317927" y="6356926"/>
                    <a:pt x="2316043" y="6303203"/>
                  </a:cubicBezTo>
                  <a:cubicBezTo>
                    <a:pt x="2314521" y="6259435"/>
                    <a:pt x="2281262" y="6233677"/>
                    <a:pt x="2247222" y="6233449"/>
                  </a:cubicBezTo>
                  <a:close/>
                  <a:moveTo>
                    <a:pt x="2264803" y="3568116"/>
                  </a:moveTo>
                  <a:cubicBezTo>
                    <a:pt x="2199826" y="3567678"/>
                    <a:pt x="2173797" y="3647750"/>
                    <a:pt x="2215048" y="3686111"/>
                  </a:cubicBezTo>
                  <a:cubicBezTo>
                    <a:pt x="2265831" y="3733381"/>
                    <a:pt x="2335470" y="3691765"/>
                    <a:pt x="2333624" y="3637870"/>
                  </a:cubicBezTo>
                  <a:cubicBezTo>
                    <a:pt x="2332121" y="3594083"/>
                    <a:pt x="2298862" y="3568325"/>
                    <a:pt x="2264803" y="3568116"/>
                  </a:cubicBezTo>
                  <a:close/>
                  <a:moveTo>
                    <a:pt x="1566303" y="9542"/>
                  </a:moveTo>
                  <a:cubicBezTo>
                    <a:pt x="1501325" y="9104"/>
                    <a:pt x="1475277" y="89157"/>
                    <a:pt x="1516547" y="127536"/>
                  </a:cubicBezTo>
                  <a:cubicBezTo>
                    <a:pt x="1567007" y="174502"/>
                    <a:pt x="1636988" y="133533"/>
                    <a:pt x="1635123" y="79314"/>
                  </a:cubicBezTo>
                  <a:cubicBezTo>
                    <a:pt x="1633601" y="35528"/>
                    <a:pt x="1600342" y="9770"/>
                    <a:pt x="1566303" y="9542"/>
                  </a:cubicBezTo>
                  <a:close/>
                  <a:moveTo>
                    <a:pt x="3696986" y="5354543"/>
                  </a:moveTo>
                  <a:cubicBezTo>
                    <a:pt x="3631989" y="5354105"/>
                    <a:pt x="3605979" y="5434157"/>
                    <a:pt x="3647211" y="5472537"/>
                  </a:cubicBezTo>
                  <a:cubicBezTo>
                    <a:pt x="3697994" y="5519808"/>
                    <a:pt x="3767671" y="5478172"/>
                    <a:pt x="3765787" y="5424315"/>
                  </a:cubicBezTo>
                  <a:cubicBezTo>
                    <a:pt x="3764303" y="5380529"/>
                    <a:pt x="3731044" y="5354771"/>
                    <a:pt x="3696986" y="5354543"/>
                  </a:cubicBezTo>
                  <a:close/>
                  <a:moveTo>
                    <a:pt x="3685265" y="7131431"/>
                  </a:moveTo>
                  <a:cubicBezTo>
                    <a:pt x="3620364" y="7130993"/>
                    <a:pt x="3594202" y="7211008"/>
                    <a:pt x="3635491" y="7249426"/>
                  </a:cubicBezTo>
                  <a:cubicBezTo>
                    <a:pt x="3686311" y="7296715"/>
                    <a:pt x="3755912" y="7255022"/>
                    <a:pt x="3754086" y="7201203"/>
                  </a:cubicBezTo>
                  <a:cubicBezTo>
                    <a:pt x="3752564" y="7157417"/>
                    <a:pt x="3719323" y="7131659"/>
                    <a:pt x="3685265" y="7131431"/>
                  </a:cubicBezTo>
                  <a:close/>
                  <a:moveTo>
                    <a:pt x="3702846" y="4466099"/>
                  </a:moveTo>
                  <a:cubicBezTo>
                    <a:pt x="3637850" y="4465660"/>
                    <a:pt x="3611859" y="4545732"/>
                    <a:pt x="3653090" y="4584093"/>
                  </a:cubicBezTo>
                  <a:cubicBezTo>
                    <a:pt x="3703931" y="4631401"/>
                    <a:pt x="3773550" y="4589576"/>
                    <a:pt x="3771667" y="4535871"/>
                  </a:cubicBezTo>
                  <a:cubicBezTo>
                    <a:pt x="3770164" y="4492085"/>
                    <a:pt x="3736904" y="4466327"/>
                    <a:pt x="3702846" y="4466099"/>
                  </a:cubicBezTo>
                  <a:close/>
                  <a:moveTo>
                    <a:pt x="3691125" y="6242987"/>
                  </a:moveTo>
                  <a:cubicBezTo>
                    <a:pt x="3626148" y="6242549"/>
                    <a:pt x="3600119" y="6322601"/>
                    <a:pt x="3641370" y="6360982"/>
                  </a:cubicBezTo>
                  <a:cubicBezTo>
                    <a:pt x="3692153" y="6408252"/>
                    <a:pt x="3761792" y="6366636"/>
                    <a:pt x="3759946" y="6312740"/>
                  </a:cubicBezTo>
                  <a:cubicBezTo>
                    <a:pt x="3758443" y="6268973"/>
                    <a:pt x="3725184" y="6243215"/>
                    <a:pt x="3691125" y="6242987"/>
                  </a:cubicBezTo>
                  <a:close/>
                  <a:moveTo>
                    <a:pt x="3726287" y="912302"/>
                  </a:moveTo>
                  <a:cubicBezTo>
                    <a:pt x="3661177" y="911864"/>
                    <a:pt x="3635376" y="991993"/>
                    <a:pt x="3676532" y="1030297"/>
                  </a:cubicBezTo>
                  <a:cubicBezTo>
                    <a:pt x="3727334" y="1077586"/>
                    <a:pt x="3796992" y="1035856"/>
                    <a:pt x="3795108" y="982056"/>
                  </a:cubicBezTo>
                  <a:cubicBezTo>
                    <a:pt x="3793605" y="938288"/>
                    <a:pt x="3760346" y="912531"/>
                    <a:pt x="3726287" y="912302"/>
                  </a:cubicBezTo>
                  <a:close/>
                  <a:moveTo>
                    <a:pt x="3714567" y="2689191"/>
                  </a:moveTo>
                  <a:cubicBezTo>
                    <a:pt x="3649532" y="2688753"/>
                    <a:pt x="3623579" y="2768844"/>
                    <a:pt x="3664811" y="2807186"/>
                  </a:cubicBezTo>
                  <a:cubicBezTo>
                    <a:pt x="3715594" y="2854455"/>
                    <a:pt x="3785233" y="2812840"/>
                    <a:pt x="3783387" y="2758963"/>
                  </a:cubicBezTo>
                  <a:cubicBezTo>
                    <a:pt x="3781884" y="2715177"/>
                    <a:pt x="3748625" y="2689419"/>
                    <a:pt x="3714567" y="2689191"/>
                  </a:cubicBezTo>
                  <a:close/>
                  <a:moveTo>
                    <a:pt x="3708706" y="3577654"/>
                  </a:moveTo>
                  <a:cubicBezTo>
                    <a:pt x="3643824" y="3577216"/>
                    <a:pt x="3617624" y="3657193"/>
                    <a:pt x="3658932" y="3695649"/>
                  </a:cubicBezTo>
                  <a:cubicBezTo>
                    <a:pt x="3709448" y="3742671"/>
                    <a:pt x="3779373" y="3701588"/>
                    <a:pt x="3777527" y="3647408"/>
                  </a:cubicBezTo>
                  <a:cubicBezTo>
                    <a:pt x="3776005" y="3603545"/>
                    <a:pt x="3742479" y="3577863"/>
                    <a:pt x="3708706" y="3577654"/>
                  </a:cubicBezTo>
                  <a:close/>
                  <a:moveTo>
                    <a:pt x="3010206" y="19080"/>
                  </a:moveTo>
                  <a:cubicBezTo>
                    <a:pt x="2945229" y="18642"/>
                    <a:pt x="2919199" y="98695"/>
                    <a:pt x="2960431" y="137074"/>
                  </a:cubicBezTo>
                  <a:cubicBezTo>
                    <a:pt x="3011195" y="184325"/>
                    <a:pt x="3080891" y="142747"/>
                    <a:pt x="3079007" y="88852"/>
                  </a:cubicBezTo>
                  <a:cubicBezTo>
                    <a:pt x="3077523" y="45066"/>
                    <a:pt x="3044264" y="19308"/>
                    <a:pt x="3010206" y="19080"/>
                  </a:cubicBezTo>
                  <a:close/>
                  <a:moveTo>
                    <a:pt x="2992625" y="2684431"/>
                  </a:moveTo>
                  <a:cubicBezTo>
                    <a:pt x="2927647" y="2683993"/>
                    <a:pt x="2901618" y="2764065"/>
                    <a:pt x="2942869" y="2802426"/>
                  </a:cubicBezTo>
                  <a:cubicBezTo>
                    <a:pt x="2993652" y="2849696"/>
                    <a:pt x="3063291" y="2808080"/>
                    <a:pt x="3061445" y="2754185"/>
                  </a:cubicBezTo>
                  <a:cubicBezTo>
                    <a:pt x="3059923" y="2710418"/>
                    <a:pt x="3026664" y="2684660"/>
                    <a:pt x="2992625" y="2684431"/>
                  </a:cubicBezTo>
                  <a:close/>
                  <a:moveTo>
                    <a:pt x="3679405" y="8019894"/>
                  </a:moveTo>
                  <a:cubicBezTo>
                    <a:pt x="3614409" y="8019456"/>
                    <a:pt x="3588399" y="8099509"/>
                    <a:pt x="3629630" y="8137889"/>
                  </a:cubicBezTo>
                  <a:cubicBezTo>
                    <a:pt x="3680413" y="8185159"/>
                    <a:pt x="3750090" y="8143543"/>
                    <a:pt x="3748206" y="8089647"/>
                  </a:cubicBezTo>
                  <a:cubicBezTo>
                    <a:pt x="3746703" y="8045880"/>
                    <a:pt x="3713444" y="8020123"/>
                    <a:pt x="3679405" y="8019894"/>
                  </a:cubicBezTo>
                  <a:close/>
                  <a:moveTo>
                    <a:pt x="2998485" y="1795968"/>
                  </a:moveTo>
                  <a:cubicBezTo>
                    <a:pt x="2933508" y="1795549"/>
                    <a:pt x="2907479" y="1875583"/>
                    <a:pt x="2948729" y="1913982"/>
                  </a:cubicBezTo>
                  <a:cubicBezTo>
                    <a:pt x="2999531" y="1961271"/>
                    <a:pt x="3069189" y="1919541"/>
                    <a:pt x="3067306" y="1865760"/>
                  </a:cubicBezTo>
                  <a:cubicBezTo>
                    <a:pt x="3065784" y="1821973"/>
                    <a:pt x="3032524" y="1796196"/>
                    <a:pt x="2998485" y="1795968"/>
                  </a:cubicBezTo>
                  <a:close/>
                  <a:moveTo>
                    <a:pt x="2986764" y="3572876"/>
                  </a:moveTo>
                  <a:cubicBezTo>
                    <a:pt x="2921806" y="3572438"/>
                    <a:pt x="2895739" y="3652491"/>
                    <a:pt x="2936990" y="3690870"/>
                  </a:cubicBezTo>
                  <a:cubicBezTo>
                    <a:pt x="2987773" y="3738141"/>
                    <a:pt x="3057412" y="3696524"/>
                    <a:pt x="3055566" y="3642629"/>
                  </a:cubicBezTo>
                  <a:cubicBezTo>
                    <a:pt x="3054063" y="3598862"/>
                    <a:pt x="3020804" y="3573104"/>
                    <a:pt x="2986764" y="3572876"/>
                  </a:cubicBezTo>
                  <a:close/>
                  <a:moveTo>
                    <a:pt x="2980885" y="4461320"/>
                  </a:moveTo>
                  <a:cubicBezTo>
                    <a:pt x="2915984" y="4460882"/>
                    <a:pt x="2889822" y="4540878"/>
                    <a:pt x="2931110" y="4579315"/>
                  </a:cubicBezTo>
                  <a:cubicBezTo>
                    <a:pt x="2981627" y="4626337"/>
                    <a:pt x="3051551" y="4585254"/>
                    <a:pt x="3049706" y="4531074"/>
                  </a:cubicBezTo>
                  <a:cubicBezTo>
                    <a:pt x="3048202" y="4487306"/>
                    <a:pt x="3014943" y="4461548"/>
                    <a:pt x="2980885" y="4461320"/>
                  </a:cubicBezTo>
                  <a:close/>
                  <a:moveTo>
                    <a:pt x="3004345" y="907524"/>
                  </a:moveTo>
                  <a:cubicBezTo>
                    <a:pt x="2939197" y="907086"/>
                    <a:pt x="2913453" y="987253"/>
                    <a:pt x="2954590" y="1025519"/>
                  </a:cubicBezTo>
                  <a:cubicBezTo>
                    <a:pt x="3005392" y="1072808"/>
                    <a:pt x="3075050" y="1031077"/>
                    <a:pt x="3073166" y="977277"/>
                  </a:cubicBezTo>
                  <a:cubicBezTo>
                    <a:pt x="3071663" y="933586"/>
                    <a:pt x="3038480" y="907752"/>
                    <a:pt x="3004345" y="907524"/>
                  </a:cubicBezTo>
                  <a:close/>
                  <a:moveTo>
                    <a:pt x="3720427" y="1800746"/>
                  </a:moveTo>
                  <a:cubicBezTo>
                    <a:pt x="3655488" y="1800328"/>
                    <a:pt x="3629383" y="1880342"/>
                    <a:pt x="3670671" y="1918741"/>
                  </a:cubicBezTo>
                  <a:cubicBezTo>
                    <a:pt x="3721474" y="1966030"/>
                    <a:pt x="3791131" y="1924319"/>
                    <a:pt x="3789248" y="1870500"/>
                  </a:cubicBezTo>
                  <a:cubicBezTo>
                    <a:pt x="3787745" y="1826733"/>
                    <a:pt x="3754485" y="1800975"/>
                    <a:pt x="3720427" y="1800746"/>
                  </a:cubicBezTo>
                  <a:close/>
                  <a:moveTo>
                    <a:pt x="110660" y="1776911"/>
                  </a:moveTo>
                  <a:cubicBezTo>
                    <a:pt x="45664" y="1776474"/>
                    <a:pt x="19654" y="1856545"/>
                    <a:pt x="60904" y="1894906"/>
                  </a:cubicBezTo>
                  <a:cubicBezTo>
                    <a:pt x="111687" y="1942176"/>
                    <a:pt x="181326" y="1900560"/>
                    <a:pt x="179480" y="1846684"/>
                  </a:cubicBezTo>
                  <a:cubicBezTo>
                    <a:pt x="177958" y="1802898"/>
                    <a:pt x="144718" y="1777121"/>
                    <a:pt x="110660" y="1776911"/>
                  </a:cubicBezTo>
                  <a:close/>
                  <a:moveTo>
                    <a:pt x="803300" y="6223911"/>
                  </a:moveTo>
                  <a:cubicBezTo>
                    <a:pt x="738418" y="6223473"/>
                    <a:pt x="712218" y="6303450"/>
                    <a:pt x="753525" y="6341906"/>
                  </a:cubicBezTo>
                  <a:cubicBezTo>
                    <a:pt x="804042" y="6388928"/>
                    <a:pt x="873967" y="6347846"/>
                    <a:pt x="872121" y="6293665"/>
                  </a:cubicBezTo>
                  <a:cubicBezTo>
                    <a:pt x="870599" y="6249897"/>
                    <a:pt x="837359" y="6224139"/>
                    <a:pt x="803300" y="6223911"/>
                  </a:cubicBezTo>
                  <a:close/>
                  <a:moveTo>
                    <a:pt x="116520" y="888448"/>
                  </a:moveTo>
                  <a:cubicBezTo>
                    <a:pt x="51410" y="888010"/>
                    <a:pt x="25609" y="968139"/>
                    <a:pt x="66764" y="1006443"/>
                  </a:cubicBezTo>
                  <a:cubicBezTo>
                    <a:pt x="117548" y="1053713"/>
                    <a:pt x="187186" y="1012097"/>
                    <a:pt x="185341" y="958202"/>
                  </a:cubicBezTo>
                  <a:cubicBezTo>
                    <a:pt x="183838" y="914434"/>
                    <a:pt x="150578" y="888677"/>
                    <a:pt x="116520" y="888448"/>
                  </a:cubicBezTo>
                  <a:close/>
                  <a:moveTo>
                    <a:pt x="104799" y="2665356"/>
                  </a:moveTo>
                  <a:cubicBezTo>
                    <a:pt x="40089" y="2664937"/>
                    <a:pt x="13603" y="2744799"/>
                    <a:pt x="55025" y="2783351"/>
                  </a:cubicBezTo>
                  <a:cubicBezTo>
                    <a:pt x="105808" y="2830621"/>
                    <a:pt x="175466" y="2789005"/>
                    <a:pt x="173620" y="2735128"/>
                  </a:cubicBezTo>
                  <a:cubicBezTo>
                    <a:pt x="172098" y="2691247"/>
                    <a:pt x="138572" y="2665584"/>
                    <a:pt x="104799" y="2665356"/>
                  </a:cubicBezTo>
                  <a:close/>
                  <a:moveTo>
                    <a:pt x="797440" y="7112355"/>
                  </a:moveTo>
                  <a:cubicBezTo>
                    <a:pt x="732329" y="7111917"/>
                    <a:pt x="706529" y="7192046"/>
                    <a:pt x="747684" y="7230350"/>
                  </a:cubicBezTo>
                  <a:cubicBezTo>
                    <a:pt x="798524" y="7277658"/>
                    <a:pt x="868144" y="7235833"/>
                    <a:pt x="866261" y="7182109"/>
                  </a:cubicBezTo>
                  <a:cubicBezTo>
                    <a:pt x="864757" y="7138341"/>
                    <a:pt x="831498" y="7112583"/>
                    <a:pt x="797440" y="7112355"/>
                  </a:cubicBezTo>
                  <a:close/>
                  <a:moveTo>
                    <a:pt x="791580" y="8000819"/>
                  </a:moveTo>
                  <a:cubicBezTo>
                    <a:pt x="726431" y="8000380"/>
                    <a:pt x="700688" y="8080548"/>
                    <a:pt x="741824" y="8118813"/>
                  </a:cubicBezTo>
                  <a:cubicBezTo>
                    <a:pt x="792626" y="8166103"/>
                    <a:pt x="862284" y="8124429"/>
                    <a:pt x="860400" y="8070572"/>
                  </a:cubicBezTo>
                  <a:cubicBezTo>
                    <a:pt x="858897" y="8026805"/>
                    <a:pt x="825638" y="8001047"/>
                    <a:pt x="791580" y="8000819"/>
                  </a:cubicBezTo>
                  <a:close/>
                  <a:moveTo>
                    <a:pt x="73272" y="19974"/>
                  </a:moveTo>
                  <a:cubicBezTo>
                    <a:pt x="31298" y="58468"/>
                    <a:pt x="56851" y="138197"/>
                    <a:pt x="121467" y="138616"/>
                  </a:cubicBezTo>
                  <a:cubicBezTo>
                    <a:pt x="186597" y="139054"/>
                    <a:pt x="212359" y="58906"/>
                    <a:pt x="171223" y="20622"/>
                  </a:cubicBezTo>
                  <a:cubicBezTo>
                    <a:pt x="139847" y="-8582"/>
                    <a:pt x="98482" y="-4908"/>
                    <a:pt x="73272" y="19974"/>
                  </a:cubicBezTo>
                  <a:close/>
                  <a:moveTo>
                    <a:pt x="98939" y="3553800"/>
                  </a:moveTo>
                  <a:cubicBezTo>
                    <a:pt x="33943" y="3553362"/>
                    <a:pt x="7933" y="3633415"/>
                    <a:pt x="49183" y="3671795"/>
                  </a:cubicBezTo>
                  <a:cubicBezTo>
                    <a:pt x="99986" y="3719084"/>
                    <a:pt x="169644" y="3677354"/>
                    <a:pt x="167760" y="3623553"/>
                  </a:cubicBezTo>
                  <a:cubicBezTo>
                    <a:pt x="166257" y="3579862"/>
                    <a:pt x="133074" y="3554028"/>
                    <a:pt x="98939" y="3553800"/>
                  </a:cubicBezTo>
                  <a:close/>
                  <a:moveTo>
                    <a:pt x="75479" y="7107596"/>
                  </a:moveTo>
                  <a:cubicBezTo>
                    <a:pt x="10578" y="7107158"/>
                    <a:pt x="-15584" y="7187154"/>
                    <a:pt x="25723" y="7225590"/>
                  </a:cubicBezTo>
                  <a:cubicBezTo>
                    <a:pt x="76240" y="7272613"/>
                    <a:pt x="146164" y="7231530"/>
                    <a:pt x="144319" y="7177369"/>
                  </a:cubicBezTo>
                  <a:cubicBezTo>
                    <a:pt x="142796" y="7133563"/>
                    <a:pt x="109556" y="7107824"/>
                    <a:pt x="75479" y="7107596"/>
                  </a:cubicBezTo>
                  <a:close/>
                  <a:moveTo>
                    <a:pt x="93079" y="4442244"/>
                  </a:moveTo>
                  <a:cubicBezTo>
                    <a:pt x="28064" y="4441807"/>
                    <a:pt x="2092" y="4521878"/>
                    <a:pt x="43304" y="4560239"/>
                  </a:cubicBezTo>
                  <a:cubicBezTo>
                    <a:pt x="94144" y="4607547"/>
                    <a:pt x="163764" y="4565721"/>
                    <a:pt x="161880" y="4512017"/>
                  </a:cubicBezTo>
                  <a:cubicBezTo>
                    <a:pt x="160396" y="4468231"/>
                    <a:pt x="127118" y="4442472"/>
                    <a:pt x="93079" y="4442244"/>
                  </a:cubicBezTo>
                  <a:close/>
                  <a:moveTo>
                    <a:pt x="8062963" y="191103"/>
                  </a:moveTo>
                  <a:cubicBezTo>
                    <a:pt x="8128016" y="191522"/>
                    <a:pt x="8153912" y="111431"/>
                    <a:pt x="8112737" y="73108"/>
                  </a:cubicBezTo>
                  <a:cubicBezTo>
                    <a:pt x="8062182" y="26066"/>
                    <a:pt x="7992467" y="67035"/>
                    <a:pt x="7994142" y="121349"/>
                  </a:cubicBezTo>
                  <a:cubicBezTo>
                    <a:pt x="7995816" y="165288"/>
                    <a:pt x="8029132" y="190874"/>
                    <a:pt x="8062963" y="191103"/>
                  </a:cubicBezTo>
                  <a:close/>
                  <a:moveTo>
                    <a:pt x="69619" y="7996040"/>
                  </a:moveTo>
                  <a:cubicBezTo>
                    <a:pt x="4508" y="7995602"/>
                    <a:pt x="-21293" y="8075731"/>
                    <a:pt x="19863" y="8114035"/>
                  </a:cubicBezTo>
                  <a:cubicBezTo>
                    <a:pt x="70380" y="8161057"/>
                    <a:pt x="140133" y="8120108"/>
                    <a:pt x="138439" y="8065794"/>
                  </a:cubicBezTo>
                  <a:cubicBezTo>
                    <a:pt x="136765" y="8021855"/>
                    <a:pt x="103449" y="7996268"/>
                    <a:pt x="69619" y="7996040"/>
                  </a:cubicBezTo>
                  <a:close/>
                  <a:moveTo>
                    <a:pt x="1554582" y="1786449"/>
                  </a:moveTo>
                  <a:cubicBezTo>
                    <a:pt x="1489586" y="1786012"/>
                    <a:pt x="1463576" y="1866064"/>
                    <a:pt x="1504807" y="1904444"/>
                  </a:cubicBezTo>
                  <a:cubicBezTo>
                    <a:pt x="1555590" y="1951714"/>
                    <a:pt x="1625267" y="1910098"/>
                    <a:pt x="1623384" y="1856203"/>
                  </a:cubicBezTo>
                  <a:cubicBezTo>
                    <a:pt x="1621880" y="1812436"/>
                    <a:pt x="1588621" y="1786659"/>
                    <a:pt x="1554582" y="1786449"/>
                  </a:cubicBezTo>
                  <a:close/>
                  <a:moveTo>
                    <a:pt x="87218" y="5330707"/>
                  </a:moveTo>
                  <a:cubicBezTo>
                    <a:pt x="22241" y="5330269"/>
                    <a:pt x="-3807" y="5410323"/>
                    <a:pt x="37463" y="5448702"/>
                  </a:cubicBezTo>
                  <a:cubicBezTo>
                    <a:pt x="88246" y="5495972"/>
                    <a:pt x="157885" y="5454356"/>
                    <a:pt x="156039" y="5400461"/>
                  </a:cubicBezTo>
                  <a:cubicBezTo>
                    <a:pt x="154517" y="5356693"/>
                    <a:pt x="121258" y="5330917"/>
                    <a:pt x="87218" y="5330707"/>
                  </a:cubicBezTo>
                  <a:close/>
                  <a:moveTo>
                    <a:pt x="81358" y="6219152"/>
                  </a:moveTo>
                  <a:cubicBezTo>
                    <a:pt x="16324" y="6218714"/>
                    <a:pt x="-9629" y="6298805"/>
                    <a:pt x="31603" y="6337146"/>
                  </a:cubicBezTo>
                  <a:cubicBezTo>
                    <a:pt x="82386" y="6384417"/>
                    <a:pt x="152025" y="6342800"/>
                    <a:pt x="150179" y="6288924"/>
                  </a:cubicBezTo>
                  <a:cubicBezTo>
                    <a:pt x="148657" y="6245138"/>
                    <a:pt x="115397" y="6219380"/>
                    <a:pt x="81358" y="6219152"/>
                  </a:cubicBezTo>
                  <a:close/>
                  <a:moveTo>
                    <a:pt x="1513541" y="8005578"/>
                  </a:moveTo>
                  <a:cubicBezTo>
                    <a:pt x="1448544" y="8005140"/>
                    <a:pt x="1422553" y="8085212"/>
                    <a:pt x="1463785" y="8123573"/>
                  </a:cubicBezTo>
                  <a:cubicBezTo>
                    <a:pt x="1514568" y="8170843"/>
                    <a:pt x="1584207" y="8129227"/>
                    <a:pt x="1582361" y="8075351"/>
                  </a:cubicBezTo>
                  <a:cubicBezTo>
                    <a:pt x="1580839" y="8031564"/>
                    <a:pt x="1547580" y="8005806"/>
                    <a:pt x="1513541" y="8005578"/>
                  </a:cubicBezTo>
                  <a:close/>
                  <a:moveTo>
                    <a:pt x="1531122" y="5340226"/>
                  </a:moveTo>
                  <a:cubicBezTo>
                    <a:pt x="1466239" y="5339807"/>
                    <a:pt x="1440039" y="5419765"/>
                    <a:pt x="1481347" y="5458221"/>
                  </a:cubicBezTo>
                  <a:cubicBezTo>
                    <a:pt x="1532130" y="5505491"/>
                    <a:pt x="1601788" y="5463875"/>
                    <a:pt x="1599942" y="5409980"/>
                  </a:cubicBezTo>
                  <a:cubicBezTo>
                    <a:pt x="1598420" y="5366231"/>
                    <a:pt x="1565180" y="5340455"/>
                    <a:pt x="1531122" y="5340226"/>
                  </a:cubicBezTo>
                  <a:close/>
                  <a:moveTo>
                    <a:pt x="1519401" y="7117134"/>
                  </a:moveTo>
                  <a:cubicBezTo>
                    <a:pt x="1454405" y="7116696"/>
                    <a:pt x="1428395" y="7196749"/>
                    <a:pt x="1469626" y="7235128"/>
                  </a:cubicBezTo>
                  <a:cubicBezTo>
                    <a:pt x="1520428" y="7282418"/>
                    <a:pt x="1590086" y="7240744"/>
                    <a:pt x="1588203" y="7186887"/>
                  </a:cubicBezTo>
                  <a:cubicBezTo>
                    <a:pt x="1586718" y="7143120"/>
                    <a:pt x="1553440" y="7117362"/>
                    <a:pt x="1519401" y="7117134"/>
                  </a:cubicBezTo>
                  <a:close/>
                  <a:moveTo>
                    <a:pt x="1525261" y="6228690"/>
                  </a:moveTo>
                  <a:cubicBezTo>
                    <a:pt x="1460113" y="6228251"/>
                    <a:pt x="1434369" y="6308419"/>
                    <a:pt x="1475506" y="6346684"/>
                  </a:cubicBezTo>
                  <a:cubicBezTo>
                    <a:pt x="1526346" y="6393992"/>
                    <a:pt x="1595966" y="6352167"/>
                    <a:pt x="1594082" y="6298462"/>
                  </a:cubicBezTo>
                  <a:cubicBezTo>
                    <a:pt x="1592579" y="6254752"/>
                    <a:pt x="1559396" y="6228918"/>
                    <a:pt x="1525261" y="6228690"/>
                  </a:cubicBezTo>
                  <a:close/>
                  <a:moveTo>
                    <a:pt x="1548703" y="2674894"/>
                  </a:moveTo>
                  <a:cubicBezTo>
                    <a:pt x="1483706" y="2674456"/>
                    <a:pt x="1457696" y="2754508"/>
                    <a:pt x="1498947" y="2792888"/>
                  </a:cubicBezTo>
                  <a:cubicBezTo>
                    <a:pt x="1549787" y="2840197"/>
                    <a:pt x="1619407" y="2798371"/>
                    <a:pt x="1617523" y="2744647"/>
                  </a:cubicBezTo>
                  <a:cubicBezTo>
                    <a:pt x="1616020" y="2700956"/>
                    <a:pt x="1582837" y="2675122"/>
                    <a:pt x="1548703" y="2674894"/>
                  </a:cubicBezTo>
                  <a:close/>
                  <a:moveTo>
                    <a:pt x="1542842" y="3563338"/>
                  </a:moveTo>
                  <a:cubicBezTo>
                    <a:pt x="1477865" y="3562900"/>
                    <a:pt x="1451836" y="3642953"/>
                    <a:pt x="1493087" y="3681332"/>
                  </a:cubicBezTo>
                  <a:cubicBezTo>
                    <a:pt x="1543889" y="3728622"/>
                    <a:pt x="1613547" y="3686948"/>
                    <a:pt x="1611663" y="3633110"/>
                  </a:cubicBezTo>
                  <a:cubicBezTo>
                    <a:pt x="1610160" y="3589324"/>
                    <a:pt x="1576901" y="3563566"/>
                    <a:pt x="1542842" y="3563338"/>
                  </a:cubicBezTo>
                  <a:close/>
                  <a:moveTo>
                    <a:pt x="1536982" y="4451782"/>
                  </a:moveTo>
                  <a:cubicBezTo>
                    <a:pt x="1472005" y="4451344"/>
                    <a:pt x="1445976" y="4531416"/>
                    <a:pt x="1487226" y="4569777"/>
                  </a:cubicBezTo>
                  <a:cubicBezTo>
                    <a:pt x="1538009" y="4617047"/>
                    <a:pt x="1607648" y="4575431"/>
                    <a:pt x="1605803" y="4521555"/>
                  </a:cubicBezTo>
                  <a:cubicBezTo>
                    <a:pt x="1604300" y="4477768"/>
                    <a:pt x="1571040" y="4452010"/>
                    <a:pt x="1536982" y="4451782"/>
                  </a:cubicBezTo>
                  <a:close/>
                  <a:moveTo>
                    <a:pt x="809161" y="5335467"/>
                  </a:moveTo>
                  <a:cubicBezTo>
                    <a:pt x="744183" y="5335029"/>
                    <a:pt x="718154" y="5415101"/>
                    <a:pt x="759386" y="5453461"/>
                  </a:cubicBezTo>
                  <a:cubicBezTo>
                    <a:pt x="810169" y="5500732"/>
                    <a:pt x="879808" y="5459116"/>
                    <a:pt x="877962" y="5405240"/>
                  </a:cubicBezTo>
                  <a:cubicBezTo>
                    <a:pt x="876478" y="5361453"/>
                    <a:pt x="843219" y="5335695"/>
                    <a:pt x="809161" y="5335467"/>
                  </a:cubicBezTo>
                  <a:close/>
                  <a:moveTo>
                    <a:pt x="820881" y="3558578"/>
                  </a:moveTo>
                  <a:cubicBezTo>
                    <a:pt x="755733" y="3558141"/>
                    <a:pt x="729989" y="3638308"/>
                    <a:pt x="771126" y="3676573"/>
                  </a:cubicBezTo>
                  <a:cubicBezTo>
                    <a:pt x="821966" y="3723881"/>
                    <a:pt x="891586" y="3682056"/>
                    <a:pt x="889702" y="3628332"/>
                  </a:cubicBezTo>
                  <a:cubicBezTo>
                    <a:pt x="888199" y="3584565"/>
                    <a:pt x="854939" y="3558788"/>
                    <a:pt x="820881" y="3558578"/>
                  </a:cubicBezTo>
                  <a:close/>
                  <a:moveTo>
                    <a:pt x="815021" y="4447023"/>
                  </a:moveTo>
                  <a:cubicBezTo>
                    <a:pt x="750044" y="4446585"/>
                    <a:pt x="724015" y="4526638"/>
                    <a:pt x="765265" y="4565017"/>
                  </a:cubicBezTo>
                  <a:cubicBezTo>
                    <a:pt x="816067" y="4612307"/>
                    <a:pt x="885725" y="4570634"/>
                    <a:pt x="883842" y="4516776"/>
                  </a:cubicBezTo>
                  <a:cubicBezTo>
                    <a:pt x="882338" y="4473009"/>
                    <a:pt x="849079" y="4447251"/>
                    <a:pt x="815021" y="4447023"/>
                  </a:cubicBezTo>
                  <a:close/>
                  <a:moveTo>
                    <a:pt x="826761" y="2670115"/>
                  </a:moveTo>
                  <a:cubicBezTo>
                    <a:pt x="761612" y="2669677"/>
                    <a:pt x="735869" y="2749844"/>
                    <a:pt x="777005" y="2788110"/>
                  </a:cubicBezTo>
                  <a:cubicBezTo>
                    <a:pt x="827845" y="2835418"/>
                    <a:pt x="897465" y="2793593"/>
                    <a:pt x="895581" y="2739869"/>
                  </a:cubicBezTo>
                  <a:cubicBezTo>
                    <a:pt x="894059" y="2696177"/>
                    <a:pt x="860876" y="2670344"/>
                    <a:pt x="826761" y="2670115"/>
                  </a:cubicBezTo>
                  <a:close/>
                  <a:moveTo>
                    <a:pt x="832621" y="1781671"/>
                  </a:moveTo>
                  <a:cubicBezTo>
                    <a:pt x="767644" y="1781233"/>
                    <a:pt x="741615" y="1861286"/>
                    <a:pt x="782846" y="1899665"/>
                  </a:cubicBezTo>
                  <a:cubicBezTo>
                    <a:pt x="833667" y="1946955"/>
                    <a:pt x="903268" y="1905263"/>
                    <a:pt x="901442" y="1851424"/>
                  </a:cubicBezTo>
                  <a:cubicBezTo>
                    <a:pt x="899919" y="1807657"/>
                    <a:pt x="866660" y="1781899"/>
                    <a:pt x="832621" y="1781671"/>
                  </a:cubicBezTo>
                  <a:close/>
                  <a:moveTo>
                    <a:pt x="844341" y="4782"/>
                  </a:moveTo>
                  <a:cubicBezTo>
                    <a:pt x="779345" y="4345"/>
                    <a:pt x="753335" y="84397"/>
                    <a:pt x="794586" y="122777"/>
                  </a:cubicBezTo>
                  <a:cubicBezTo>
                    <a:pt x="845369" y="170047"/>
                    <a:pt x="915008" y="128431"/>
                    <a:pt x="913162" y="74536"/>
                  </a:cubicBezTo>
                  <a:cubicBezTo>
                    <a:pt x="911659" y="30769"/>
                    <a:pt x="878400" y="4992"/>
                    <a:pt x="844341" y="4782"/>
                  </a:cubicBezTo>
                  <a:close/>
                  <a:moveTo>
                    <a:pt x="838481" y="893227"/>
                  </a:moveTo>
                  <a:cubicBezTo>
                    <a:pt x="773504" y="892789"/>
                    <a:pt x="747456" y="972842"/>
                    <a:pt x="788726" y="1011221"/>
                  </a:cubicBezTo>
                  <a:cubicBezTo>
                    <a:pt x="839509" y="1058492"/>
                    <a:pt x="909147" y="1016875"/>
                    <a:pt x="907302" y="962999"/>
                  </a:cubicBezTo>
                  <a:cubicBezTo>
                    <a:pt x="905799" y="919213"/>
                    <a:pt x="872540" y="893455"/>
                    <a:pt x="838481" y="893227"/>
                  </a:cubicBezTo>
                  <a:close/>
                  <a:moveTo>
                    <a:pt x="7312632" y="4489933"/>
                  </a:moveTo>
                  <a:cubicBezTo>
                    <a:pt x="7247922" y="4489514"/>
                    <a:pt x="7221436" y="4569377"/>
                    <a:pt x="7262858" y="4607928"/>
                  </a:cubicBezTo>
                  <a:cubicBezTo>
                    <a:pt x="7313640" y="4655198"/>
                    <a:pt x="7383318" y="4613582"/>
                    <a:pt x="7381434" y="4559687"/>
                  </a:cubicBezTo>
                  <a:cubicBezTo>
                    <a:pt x="7379931" y="4515919"/>
                    <a:pt x="7346672" y="4490162"/>
                    <a:pt x="7312632" y="4489933"/>
                  </a:cubicBezTo>
                  <a:close/>
                  <a:moveTo>
                    <a:pt x="6614113" y="931378"/>
                  </a:moveTo>
                  <a:cubicBezTo>
                    <a:pt x="6549078" y="930959"/>
                    <a:pt x="6523144" y="1011012"/>
                    <a:pt x="6564357" y="1049373"/>
                  </a:cubicBezTo>
                  <a:cubicBezTo>
                    <a:pt x="6614874" y="1096395"/>
                    <a:pt x="6684798" y="1055312"/>
                    <a:pt x="6682952" y="1001150"/>
                  </a:cubicBezTo>
                  <a:cubicBezTo>
                    <a:pt x="6681411" y="957345"/>
                    <a:pt x="6648171" y="931606"/>
                    <a:pt x="6614113" y="931378"/>
                  </a:cubicBezTo>
                  <a:close/>
                  <a:moveTo>
                    <a:pt x="6619973" y="42934"/>
                  </a:moveTo>
                  <a:cubicBezTo>
                    <a:pt x="6554957" y="42496"/>
                    <a:pt x="6528986" y="122587"/>
                    <a:pt x="6570217" y="160928"/>
                  </a:cubicBezTo>
                  <a:cubicBezTo>
                    <a:pt x="6621000" y="208199"/>
                    <a:pt x="6690639" y="166582"/>
                    <a:pt x="6688793" y="112706"/>
                  </a:cubicBezTo>
                  <a:cubicBezTo>
                    <a:pt x="6687291" y="68920"/>
                    <a:pt x="6654031" y="43143"/>
                    <a:pt x="6619973" y="42934"/>
                  </a:cubicBezTo>
                  <a:close/>
                  <a:moveTo>
                    <a:pt x="6608252" y="1819822"/>
                  </a:moveTo>
                  <a:cubicBezTo>
                    <a:pt x="6543256" y="1819384"/>
                    <a:pt x="6517246" y="1899437"/>
                    <a:pt x="6558497" y="1937817"/>
                  </a:cubicBezTo>
                  <a:cubicBezTo>
                    <a:pt x="6609280" y="1985087"/>
                    <a:pt x="6678956" y="1943433"/>
                    <a:pt x="6677073" y="1889576"/>
                  </a:cubicBezTo>
                  <a:cubicBezTo>
                    <a:pt x="6675570" y="1845808"/>
                    <a:pt x="6642311" y="1820051"/>
                    <a:pt x="6608252" y="1819822"/>
                  </a:cubicBezTo>
                  <a:close/>
                  <a:moveTo>
                    <a:pt x="6602392" y="2708266"/>
                  </a:moveTo>
                  <a:cubicBezTo>
                    <a:pt x="6537243" y="2707828"/>
                    <a:pt x="6511500" y="2787995"/>
                    <a:pt x="6552636" y="2826261"/>
                  </a:cubicBezTo>
                  <a:cubicBezTo>
                    <a:pt x="6603438" y="2873550"/>
                    <a:pt x="6673096" y="2831877"/>
                    <a:pt x="6671213" y="2778039"/>
                  </a:cubicBezTo>
                  <a:cubicBezTo>
                    <a:pt x="6669709" y="2734253"/>
                    <a:pt x="6636451" y="2708495"/>
                    <a:pt x="6602392" y="2708266"/>
                  </a:cubicBezTo>
                  <a:close/>
                  <a:moveTo>
                    <a:pt x="7300893" y="6266841"/>
                  </a:moveTo>
                  <a:cubicBezTo>
                    <a:pt x="7235896" y="6266403"/>
                    <a:pt x="7209905" y="6346474"/>
                    <a:pt x="7251137" y="6384835"/>
                  </a:cubicBezTo>
                  <a:cubicBezTo>
                    <a:pt x="7301939" y="6432125"/>
                    <a:pt x="7371597" y="6390452"/>
                    <a:pt x="7369713" y="6336594"/>
                  </a:cubicBezTo>
                  <a:cubicBezTo>
                    <a:pt x="7368210" y="6292827"/>
                    <a:pt x="7334951" y="6267069"/>
                    <a:pt x="7300893" y="6266841"/>
                  </a:cubicBezTo>
                  <a:close/>
                  <a:moveTo>
                    <a:pt x="7289172" y="8043729"/>
                  </a:moveTo>
                  <a:cubicBezTo>
                    <a:pt x="7224214" y="8043291"/>
                    <a:pt x="7198147" y="8123344"/>
                    <a:pt x="7239416" y="8161724"/>
                  </a:cubicBezTo>
                  <a:cubicBezTo>
                    <a:pt x="7290257" y="8209070"/>
                    <a:pt x="7359838" y="8167206"/>
                    <a:pt x="7357993" y="8113502"/>
                  </a:cubicBezTo>
                  <a:cubicBezTo>
                    <a:pt x="7356490" y="8069715"/>
                    <a:pt x="7323230" y="8043957"/>
                    <a:pt x="7289172" y="8043729"/>
                  </a:cubicBezTo>
                  <a:close/>
                  <a:moveTo>
                    <a:pt x="7295032" y="7155285"/>
                  </a:moveTo>
                  <a:cubicBezTo>
                    <a:pt x="7230036" y="7154847"/>
                    <a:pt x="7204026" y="7234919"/>
                    <a:pt x="7245277" y="7273280"/>
                  </a:cubicBezTo>
                  <a:cubicBezTo>
                    <a:pt x="7296060" y="7320550"/>
                    <a:pt x="7365699" y="7278934"/>
                    <a:pt x="7363853" y="7225039"/>
                  </a:cubicBezTo>
                  <a:cubicBezTo>
                    <a:pt x="7362350" y="7181271"/>
                    <a:pt x="7329091" y="7155513"/>
                    <a:pt x="7295032" y="7155285"/>
                  </a:cubicBezTo>
                  <a:close/>
                  <a:moveTo>
                    <a:pt x="6578932" y="6262062"/>
                  </a:moveTo>
                  <a:cubicBezTo>
                    <a:pt x="6513821" y="6261624"/>
                    <a:pt x="6488020" y="6341753"/>
                    <a:pt x="6529176" y="6380057"/>
                  </a:cubicBezTo>
                  <a:cubicBezTo>
                    <a:pt x="6580016" y="6427365"/>
                    <a:pt x="6649636" y="6385540"/>
                    <a:pt x="6647752" y="6331816"/>
                  </a:cubicBezTo>
                  <a:cubicBezTo>
                    <a:pt x="6646249" y="6288125"/>
                    <a:pt x="6613066" y="6262291"/>
                    <a:pt x="6578932" y="6262062"/>
                  </a:cubicBezTo>
                  <a:close/>
                  <a:moveTo>
                    <a:pt x="7306753" y="5378397"/>
                  </a:moveTo>
                  <a:cubicBezTo>
                    <a:pt x="7241776" y="5377959"/>
                    <a:pt x="7215747" y="5458012"/>
                    <a:pt x="7256997" y="5496391"/>
                  </a:cubicBezTo>
                  <a:cubicBezTo>
                    <a:pt x="7307837" y="5543699"/>
                    <a:pt x="7377457" y="5501874"/>
                    <a:pt x="7375573" y="5448150"/>
                  </a:cubicBezTo>
                  <a:cubicBezTo>
                    <a:pt x="7374071" y="5404440"/>
                    <a:pt x="7340887" y="5378606"/>
                    <a:pt x="7306753" y="5378397"/>
                  </a:cubicBezTo>
                  <a:close/>
                  <a:moveTo>
                    <a:pt x="6573071" y="7150506"/>
                  </a:moveTo>
                  <a:cubicBezTo>
                    <a:pt x="6508075" y="7150068"/>
                    <a:pt x="6482065" y="7230141"/>
                    <a:pt x="6523316" y="7268501"/>
                  </a:cubicBezTo>
                  <a:cubicBezTo>
                    <a:pt x="6574118" y="7315790"/>
                    <a:pt x="6643776" y="7274117"/>
                    <a:pt x="6641892" y="7220279"/>
                  </a:cubicBezTo>
                  <a:cubicBezTo>
                    <a:pt x="6640389" y="7176512"/>
                    <a:pt x="6607130" y="7150735"/>
                    <a:pt x="6573071" y="7150506"/>
                  </a:cubicBezTo>
                  <a:close/>
                  <a:moveTo>
                    <a:pt x="6567211" y="8038970"/>
                  </a:moveTo>
                  <a:cubicBezTo>
                    <a:pt x="6502214" y="8038532"/>
                    <a:pt x="6476204" y="8118603"/>
                    <a:pt x="6517455" y="8156964"/>
                  </a:cubicBezTo>
                  <a:cubicBezTo>
                    <a:pt x="6568238" y="8204235"/>
                    <a:pt x="6637877" y="8162618"/>
                    <a:pt x="6636032" y="8108723"/>
                  </a:cubicBezTo>
                  <a:cubicBezTo>
                    <a:pt x="6634529" y="8064956"/>
                    <a:pt x="6601269" y="8039198"/>
                    <a:pt x="6567211" y="8038970"/>
                  </a:cubicBezTo>
                  <a:close/>
                  <a:moveTo>
                    <a:pt x="6596531" y="3596730"/>
                  </a:moveTo>
                  <a:cubicBezTo>
                    <a:pt x="6531555" y="3596292"/>
                    <a:pt x="6505525" y="3676345"/>
                    <a:pt x="6546776" y="3714724"/>
                  </a:cubicBezTo>
                  <a:cubicBezTo>
                    <a:pt x="6597559" y="3761994"/>
                    <a:pt x="6667198" y="3720378"/>
                    <a:pt x="6665352" y="3666483"/>
                  </a:cubicBezTo>
                  <a:cubicBezTo>
                    <a:pt x="6663849" y="3622716"/>
                    <a:pt x="6630571" y="3596939"/>
                    <a:pt x="6596531" y="3596730"/>
                  </a:cubicBezTo>
                  <a:close/>
                  <a:moveTo>
                    <a:pt x="6584811" y="5373618"/>
                  </a:moveTo>
                  <a:cubicBezTo>
                    <a:pt x="6519815" y="5373180"/>
                    <a:pt x="6493786" y="5453233"/>
                    <a:pt x="6535036" y="5491613"/>
                  </a:cubicBezTo>
                  <a:cubicBezTo>
                    <a:pt x="6585819" y="5538883"/>
                    <a:pt x="6655496" y="5497267"/>
                    <a:pt x="6653612" y="5443391"/>
                  </a:cubicBezTo>
                  <a:cubicBezTo>
                    <a:pt x="6652110" y="5399604"/>
                    <a:pt x="6618850" y="5373846"/>
                    <a:pt x="6584811" y="5373618"/>
                  </a:cubicBezTo>
                  <a:close/>
                  <a:moveTo>
                    <a:pt x="6590671" y="4485174"/>
                  </a:moveTo>
                  <a:cubicBezTo>
                    <a:pt x="6525770" y="4484755"/>
                    <a:pt x="6499608" y="4564751"/>
                    <a:pt x="6540897" y="4603168"/>
                  </a:cubicBezTo>
                  <a:cubicBezTo>
                    <a:pt x="6591718" y="4650458"/>
                    <a:pt x="6661318" y="4608766"/>
                    <a:pt x="6659492" y="4554947"/>
                  </a:cubicBezTo>
                  <a:cubicBezTo>
                    <a:pt x="6657970" y="4511065"/>
                    <a:pt x="6624425" y="4485384"/>
                    <a:pt x="6590671" y="4485174"/>
                  </a:cubicBezTo>
                  <a:close/>
                  <a:moveTo>
                    <a:pt x="7341934" y="47693"/>
                  </a:moveTo>
                  <a:cubicBezTo>
                    <a:pt x="7277052" y="47255"/>
                    <a:pt x="7250852" y="127232"/>
                    <a:pt x="7292159" y="165688"/>
                  </a:cubicBezTo>
                  <a:cubicBezTo>
                    <a:pt x="7342942" y="212958"/>
                    <a:pt x="7412600" y="171342"/>
                    <a:pt x="7410754" y="117447"/>
                  </a:cubicBezTo>
                  <a:cubicBezTo>
                    <a:pt x="7409233" y="73679"/>
                    <a:pt x="7375992" y="47921"/>
                    <a:pt x="7341934" y="47693"/>
                  </a:cubicBezTo>
                  <a:close/>
                  <a:moveTo>
                    <a:pt x="8034574" y="4494712"/>
                  </a:moveTo>
                  <a:cubicBezTo>
                    <a:pt x="7969426" y="4494274"/>
                    <a:pt x="7943682" y="4574441"/>
                    <a:pt x="7984819" y="4612706"/>
                  </a:cubicBezTo>
                  <a:cubicBezTo>
                    <a:pt x="8035659" y="4660014"/>
                    <a:pt x="8105279" y="4618189"/>
                    <a:pt x="8103395" y="4564485"/>
                  </a:cubicBezTo>
                  <a:cubicBezTo>
                    <a:pt x="8101892" y="4520774"/>
                    <a:pt x="8068709" y="4494940"/>
                    <a:pt x="8034574" y="4494712"/>
                  </a:cubicBezTo>
                  <a:close/>
                  <a:moveTo>
                    <a:pt x="8040434" y="3606267"/>
                  </a:moveTo>
                  <a:cubicBezTo>
                    <a:pt x="7975438" y="3605829"/>
                    <a:pt x="7949428" y="3685882"/>
                    <a:pt x="7990660" y="3724262"/>
                  </a:cubicBezTo>
                  <a:cubicBezTo>
                    <a:pt x="8041481" y="3771551"/>
                    <a:pt x="8111082" y="3729859"/>
                    <a:pt x="8109255" y="3676021"/>
                  </a:cubicBezTo>
                  <a:cubicBezTo>
                    <a:pt x="8107733" y="3632254"/>
                    <a:pt x="8074493" y="3606477"/>
                    <a:pt x="8040434" y="3606267"/>
                  </a:cubicBezTo>
                  <a:close/>
                  <a:moveTo>
                    <a:pt x="8028714" y="5383156"/>
                  </a:moveTo>
                  <a:cubicBezTo>
                    <a:pt x="7963718" y="5382718"/>
                    <a:pt x="7937708" y="5462771"/>
                    <a:pt x="7978958" y="5501151"/>
                  </a:cubicBezTo>
                  <a:cubicBezTo>
                    <a:pt x="8029798" y="5548459"/>
                    <a:pt x="8099418" y="5506633"/>
                    <a:pt x="8097535" y="5452910"/>
                  </a:cubicBezTo>
                  <a:cubicBezTo>
                    <a:pt x="8096032" y="5409142"/>
                    <a:pt x="8062772" y="5383384"/>
                    <a:pt x="8028714" y="5383156"/>
                  </a:cubicBezTo>
                  <a:close/>
                  <a:moveTo>
                    <a:pt x="8022854" y="6271600"/>
                  </a:moveTo>
                  <a:cubicBezTo>
                    <a:pt x="7957876" y="6271162"/>
                    <a:pt x="7931847" y="6351215"/>
                    <a:pt x="7973098" y="6389595"/>
                  </a:cubicBezTo>
                  <a:cubicBezTo>
                    <a:pt x="8023881" y="6436865"/>
                    <a:pt x="8093520" y="6395249"/>
                    <a:pt x="8091675" y="6341373"/>
                  </a:cubicBezTo>
                  <a:cubicBezTo>
                    <a:pt x="8090171" y="6297586"/>
                    <a:pt x="8056893" y="6271828"/>
                    <a:pt x="8022854" y="6271600"/>
                  </a:cubicBezTo>
                  <a:close/>
                  <a:moveTo>
                    <a:pt x="8058015" y="940916"/>
                  </a:moveTo>
                  <a:cubicBezTo>
                    <a:pt x="7993019" y="940478"/>
                    <a:pt x="7967009" y="1020531"/>
                    <a:pt x="8008260" y="1058910"/>
                  </a:cubicBezTo>
                  <a:cubicBezTo>
                    <a:pt x="8059062" y="1106200"/>
                    <a:pt x="8128720" y="1064526"/>
                    <a:pt x="8126836" y="1010669"/>
                  </a:cubicBezTo>
                  <a:cubicBezTo>
                    <a:pt x="8125333" y="966902"/>
                    <a:pt x="8092074" y="941144"/>
                    <a:pt x="8058015" y="940916"/>
                  </a:cubicBezTo>
                  <a:close/>
                  <a:moveTo>
                    <a:pt x="8046295" y="2717804"/>
                  </a:moveTo>
                  <a:cubicBezTo>
                    <a:pt x="7981317" y="2717366"/>
                    <a:pt x="7955289" y="2797438"/>
                    <a:pt x="7996539" y="2835799"/>
                  </a:cubicBezTo>
                  <a:cubicBezTo>
                    <a:pt x="8047322" y="2883069"/>
                    <a:pt x="8116961" y="2841453"/>
                    <a:pt x="8115116" y="2787577"/>
                  </a:cubicBezTo>
                  <a:cubicBezTo>
                    <a:pt x="8113612" y="2743790"/>
                    <a:pt x="8080353" y="2718032"/>
                    <a:pt x="8046295" y="2717804"/>
                  </a:cubicBezTo>
                  <a:close/>
                  <a:moveTo>
                    <a:pt x="8052155" y="1829360"/>
                  </a:moveTo>
                  <a:cubicBezTo>
                    <a:pt x="7987045" y="1828922"/>
                    <a:pt x="7961244" y="1909051"/>
                    <a:pt x="8002380" y="1947355"/>
                  </a:cubicBezTo>
                  <a:cubicBezTo>
                    <a:pt x="8053164" y="1994625"/>
                    <a:pt x="8122802" y="1953009"/>
                    <a:pt x="8120957" y="1899113"/>
                  </a:cubicBezTo>
                  <a:cubicBezTo>
                    <a:pt x="8119473" y="1855346"/>
                    <a:pt x="8086213" y="1829588"/>
                    <a:pt x="8052155" y="1829360"/>
                  </a:cubicBezTo>
                  <a:close/>
                  <a:moveTo>
                    <a:pt x="7330213" y="1824600"/>
                  </a:moveTo>
                  <a:cubicBezTo>
                    <a:pt x="7265103" y="1824163"/>
                    <a:pt x="7239302" y="1904292"/>
                    <a:pt x="7280458" y="1942595"/>
                  </a:cubicBezTo>
                  <a:cubicBezTo>
                    <a:pt x="7331298" y="1989923"/>
                    <a:pt x="7400917" y="1948116"/>
                    <a:pt x="7399034" y="1894354"/>
                  </a:cubicBezTo>
                  <a:cubicBezTo>
                    <a:pt x="7397512" y="1850587"/>
                    <a:pt x="7364252" y="1824810"/>
                    <a:pt x="7330213" y="1824600"/>
                  </a:cubicBezTo>
                  <a:close/>
                  <a:moveTo>
                    <a:pt x="8016993" y="7160044"/>
                  </a:moveTo>
                  <a:cubicBezTo>
                    <a:pt x="7951978" y="7159606"/>
                    <a:pt x="7926006" y="7239697"/>
                    <a:pt x="7967238" y="7278039"/>
                  </a:cubicBezTo>
                  <a:cubicBezTo>
                    <a:pt x="8018021" y="7325309"/>
                    <a:pt x="8087660" y="7283693"/>
                    <a:pt x="8085814" y="7229817"/>
                  </a:cubicBezTo>
                  <a:cubicBezTo>
                    <a:pt x="8084311" y="7186030"/>
                    <a:pt x="8051032" y="7160273"/>
                    <a:pt x="8016993" y="7160044"/>
                  </a:cubicBezTo>
                  <a:close/>
                  <a:moveTo>
                    <a:pt x="7324353" y="2713045"/>
                  </a:moveTo>
                  <a:cubicBezTo>
                    <a:pt x="7259356" y="2712607"/>
                    <a:pt x="7233366" y="2792679"/>
                    <a:pt x="7274597" y="2831039"/>
                  </a:cubicBezTo>
                  <a:cubicBezTo>
                    <a:pt x="7325380" y="2878310"/>
                    <a:pt x="7395019" y="2836693"/>
                    <a:pt x="7393174" y="2782798"/>
                  </a:cubicBezTo>
                  <a:cubicBezTo>
                    <a:pt x="7391651" y="2739031"/>
                    <a:pt x="7358392" y="2713273"/>
                    <a:pt x="7324353" y="2713045"/>
                  </a:cubicBezTo>
                  <a:close/>
                  <a:moveTo>
                    <a:pt x="7336074" y="936137"/>
                  </a:moveTo>
                  <a:cubicBezTo>
                    <a:pt x="7271077" y="935718"/>
                    <a:pt x="7245068" y="1015752"/>
                    <a:pt x="7286299" y="1054132"/>
                  </a:cubicBezTo>
                  <a:cubicBezTo>
                    <a:pt x="7337139" y="1101440"/>
                    <a:pt x="7406759" y="1059615"/>
                    <a:pt x="7404875" y="1005891"/>
                  </a:cubicBezTo>
                  <a:cubicBezTo>
                    <a:pt x="7403391" y="962200"/>
                    <a:pt x="7370189" y="936366"/>
                    <a:pt x="7336074" y="936137"/>
                  </a:cubicBezTo>
                  <a:close/>
                  <a:moveTo>
                    <a:pt x="7318492" y="3601489"/>
                  </a:moveTo>
                  <a:cubicBezTo>
                    <a:pt x="7253534" y="3601051"/>
                    <a:pt x="7227467" y="3681104"/>
                    <a:pt x="7268718" y="3719484"/>
                  </a:cubicBezTo>
                  <a:cubicBezTo>
                    <a:pt x="7319539" y="3766773"/>
                    <a:pt x="7389140" y="3725081"/>
                    <a:pt x="7387313" y="3671262"/>
                  </a:cubicBezTo>
                  <a:cubicBezTo>
                    <a:pt x="7385772" y="3627399"/>
                    <a:pt x="7352247" y="3601718"/>
                    <a:pt x="7318492" y="3601489"/>
                  </a:cubicBezTo>
                  <a:close/>
                  <a:moveTo>
                    <a:pt x="8011114" y="8048508"/>
                  </a:moveTo>
                  <a:cubicBezTo>
                    <a:pt x="7946099" y="8048070"/>
                    <a:pt x="7920127" y="8128141"/>
                    <a:pt x="7961359" y="8166502"/>
                  </a:cubicBezTo>
                  <a:cubicBezTo>
                    <a:pt x="8011875" y="8213525"/>
                    <a:pt x="8081609" y="8172613"/>
                    <a:pt x="8079954" y="8118261"/>
                  </a:cubicBezTo>
                  <a:cubicBezTo>
                    <a:pt x="8078260" y="8074303"/>
                    <a:pt x="8044963" y="8048717"/>
                    <a:pt x="8011114" y="8048508"/>
                  </a:cubicBezTo>
                  <a:close/>
                  <a:moveTo>
                    <a:pt x="5898031" y="38155"/>
                  </a:moveTo>
                  <a:cubicBezTo>
                    <a:pt x="5833053" y="37717"/>
                    <a:pt x="5807006" y="117789"/>
                    <a:pt x="5848275" y="156150"/>
                  </a:cubicBezTo>
                  <a:cubicBezTo>
                    <a:pt x="5899058" y="203420"/>
                    <a:pt x="5968697" y="161804"/>
                    <a:pt x="5966852" y="107909"/>
                  </a:cubicBezTo>
                  <a:cubicBezTo>
                    <a:pt x="5965330" y="64141"/>
                    <a:pt x="5932070" y="38384"/>
                    <a:pt x="5898031" y="38155"/>
                  </a:cubicBezTo>
                  <a:close/>
                  <a:moveTo>
                    <a:pt x="5152609" y="3587192"/>
                  </a:moveTo>
                  <a:cubicBezTo>
                    <a:pt x="5087613" y="3586754"/>
                    <a:pt x="5061603" y="3666807"/>
                    <a:pt x="5102854" y="3705187"/>
                  </a:cubicBezTo>
                  <a:cubicBezTo>
                    <a:pt x="5153637" y="3752457"/>
                    <a:pt x="5223314" y="3710821"/>
                    <a:pt x="5221430" y="3656945"/>
                  </a:cubicBezTo>
                  <a:cubicBezTo>
                    <a:pt x="5219927" y="3613159"/>
                    <a:pt x="5186668" y="3587401"/>
                    <a:pt x="5152609" y="3587192"/>
                  </a:cubicBezTo>
                  <a:close/>
                  <a:moveTo>
                    <a:pt x="4454109" y="28617"/>
                  </a:moveTo>
                  <a:cubicBezTo>
                    <a:pt x="4388998" y="28180"/>
                    <a:pt x="4363198" y="108309"/>
                    <a:pt x="4404353" y="146612"/>
                  </a:cubicBezTo>
                  <a:cubicBezTo>
                    <a:pt x="4455193" y="193920"/>
                    <a:pt x="4524813" y="152095"/>
                    <a:pt x="4522929" y="98390"/>
                  </a:cubicBezTo>
                  <a:cubicBezTo>
                    <a:pt x="4521426" y="54604"/>
                    <a:pt x="4488167" y="28846"/>
                    <a:pt x="4454109" y="28617"/>
                  </a:cubicBezTo>
                  <a:close/>
                  <a:moveTo>
                    <a:pt x="5892171" y="926599"/>
                  </a:moveTo>
                  <a:cubicBezTo>
                    <a:pt x="5827136" y="926181"/>
                    <a:pt x="5801202" y="1006252"/>
                    <a:pt x="5842415" y="1044613"/>
                  </a:cubicBezTo>
                  <a:cubicBezTo>
                    <a:pt x="5893179" y="1091883"/>
                    <a:pt x="5962837" y="1050286"/>
                    <a:pt x="5960992" y="996372"/>
                  </a:cubicBezTo>
                  <a:cubicBezTo>
                    <a:pt x="5959469" y="952586"/>
                    <a:pt x="5926210" y="926828"/>
                    <a:pt x="5892171" y="926599"/>
                  </a:cubicBezTo>
                  <a:close/>
                  <a:moveTo>
                    <a:pt x="5140889" y="5364080"/>
                  </a:moveTo>
                  <a:cubicBezTo>
                    <a:pt x="5075911" y="5363643"/>
                    <a:pt x="5049864" y="5443695"/>
                    <a:pt x="5091133" y="5482075"/>
                  </a:cubicBezTo>
                  <a:cubicBezTo>
                    <a:pt x="5141917" y="5529345"/>
                    <a:pt x="5211555" y="5487729"/>
                    <a:pt x="5209710" y="5433834"/>
                  </a:cubicBezTo>
                  <a:cubicBezTo>
                    <a:pt x="5208206" y="5390067"/>
                    <a:pt x="5174947" y="5364309"/>
                    <a:pt x="5140889" y="5364080"/>
                  </a:cubicBezTo>
                  <a:close/>
                  <a:moveTo>
                    <a:pt x="5135029" y="6252524"/>
                  </a:moveTo>
                  <a:cubicBezTo>
                    <a:pt x="5070051" y="6252087"/>
                    <a:pt x="5044022" y="6332139"/>
                    <a:pt x="5085254" y="6370519"/>
                  </a:cubicBezTo>
                  <a:cubicBezTo>
                    <a:pt x="5136075" y="6417808"/>
                    <a:pt x="5205676" y="6376116"/>
                    <a:pt x="5203849" y="6322278"/>
                  </a:cubicBezTo>
                  <a:cubicBezTo>
                    <a:pt x="5202327" y="6278435"/>
                    <a:pt x="5168802" y="6252753"/>
                    <a:pt x="5135029" y="6252524"/>
                  </a:cubicBezTo>
                  <a:close/>
                  <a:moveTo>
                    <a:pt x="5123308" y="8029432"/>
                  </a:moveTo>
                  <a:cubicBezTo>
                    <a:pt x="5058312" y="8028994"/>
                    <a:pt x="5032302" y="8109047"/>
                    <a:pt x="5073552" y="8147426"/>
                  </a:cubicBezTo>
                  <a:cubicBezTo>
                    <a:pt x="5124355" y="8194716"/>
                    <a:pt x="5194012" y="8152985"/>
                    <a:pt x="5192128" y="8099185"/>
                  </a:cubicBezTo>
                  <a:cubicBezTo>
                    <a:pt x="5190626" y="8055418"/>
                    <a:pt x="5157366" y="8029660"/>
                    <a:pt x="5123308" y="8029432"/>
                  </a:cubicBezTo>
                  <a:close/>
                  <a:moveTo>
                    <a:pt x="4436528" y="2693969"/>
                  </a:moveTo>
                  <a:cubicBezTo>
                    <a:pt x="4371646" y="2693531"/>
                    <a:pt x="4345445" y="2773508"/>
                    <a:pt x="4386753" y="2811964"/>
                  </a:cubicBezTo>
                  <a:cubicBezTo>
                    <a:pt x="4437536" y="2859234"/>
                    <a:pt x="4507175" y="2817618"/>
                    <a:pt x="4505348" y="2763723"/>
                  </a:cubicBezTo>
                  <a:cubicBezTo>
                    <a:pt x="4503826" y="2719955"/>
                    <a:pt x="4470586" y="2694197"/>
                    <a:pt x="4436528" y="2693969"/>
                  </a:cubicBezTo>
                  <a:close/>
                  <a:moveTo>
                    <a:pt x="5129168" y="7140968"/>
                  </a:moveTo>
                  <a:cubicBezTo>
                    <a:pt x="5064172" y="7140531"/>
                    <a:pt x="5038162" y="7220584"/>
                    <a:pt x="5079413" y="7258963"/>
                  </a:cubicBezTo>
                  <a:cubicBezTo>
                    <a:pt x="5130215" y="7306253"/>
                    <a:pt x="5199873" y="7264522"/>
                    <a:pt x="5197989" y="7210722"/>
                  </a:cubicBezTo>
                  <a:cubicBezTo>
                    <a:pt x="5196486" y="7167031"/>
                    <a:pt x="5163303" y="7141197"/>
                    <a:pt x="5129168" y="7140968"/>
                  </a:cubicBezTo>
                  <a:close/>
                  <a:moveTo>
                    <a:pt x="4442388" y="1805525"/>
                  </a:moveTo>
                  <a:cubicBezTo>
                    <a:pt x="4377392" y="1805087"/>
                    <a:pt x="4351382" y="1885159"/>
                    <a:pt x="4392633" y="1923520"/>
                  </a:cubicBezTo>
                  <a:cubicBezTo>
                    <a:pt x="4443416" y="1970790"/>
                    <a:pt x="4513054" y="1929174"/>
                    <a:pt x="4511209" y="1875297"/>
                  </a:cubicBezTo>
                  <a:cubicBezTo>
                    <a:pt x="4509706" y="1831511"/>
                    <a:pt x="4476447" y="1805734"/>
                    <a:pt x="4442388" y="1805525"/>
                  </a:cubicBezTo>
                  <a:close/>
                  <a:moveTo>
                    <a:pt x="4407226" y="7136209"/>
                  </a:moveTo>
                  <a:cubicBezTo>
                    <a:pt x="4342249" y="7135772"/>
                    <a:pt x="4316201" y="7215824"/>
                    <a:pt x="4357452" y="7254204"/>
                  </a:cubicBezTo>
                  <a:cubicBezTo>
                    <a:pt x="4408235" y="7301474"/>
                    <a:pt x="4477912" y="7259858"/>
                    <a:pt x="4476028" y="7205963"/>
                  </a:cubicBezTo>
                  <a:cubicBezTo>
                    <a:pt x="4474525" y="7162196"/>
                    <a:pt x="4441266" y="7136438"/>
                    <a:pt x="4407226" y="7136209"/>
                  </a:cubicBezTo>
                  <a:close/>
                  <a:moveTo>
                    <a:pt x="4430667" y="3582413"/>
                  </a:moveTo>
                  <a:cubicBezTo>
                    <a:pt x="4365671" y="3581976"/>
                    <a:pt x="4339661" y="3662028"/>
                    <a:pt x="4380912" y="3700408"/>
                  </a:cubicBezTo>
                  <a:cubicBezTo>
                    <a:pt x="4431714" y="3747697"/>
                    <a:pt x="4501372" y="3705967"/>
                    <a:pt x="4499488" y="3652186"/>
                  </a:cubicBezTo>
                  <a:cubicBezTo>
                    <a:pt x="4497985" y="3608476"/>
                    <a:pt x="4464802" y="3582642"/>
                    <a:pt x="4430667" y="3582413"/>
                  </a:cubicBezTo>
                  <a:close/>
                  <a:moveTo>
                    <a:pt x="4401347" y="8024653"/>
                  </a:moveTo>
                  <a:cubicBezTo>
                    <a:pt x="4336351" y="8024216"/>
                    <a:pt x="4310341" y="8104268"/>
                    <a:pt x="4351591" y="8142648"/>
                  </a:cubicBezTo>
                  <a:cubicBezTo>
                    <a:pt x="4402393" y="8189937"/>
                    <a:pt x="4472051" y="8148207"/>
                    <a:pt x="4470167" y="8094426"/>
                  </a:cubicBezTo>
                  <a:cubicBezTo>
                    <a:pt x="4468665" y="8050716"/>
                    <a:pt x="4435481" y="8024882"/>
                    <a:pt x="4401347" y="8024653"/>
                  </a:cubicBezTo>
                  <a:close/>
                  <a:moveTo>
                    <a:pt x="4413086" y="6247765"/>
                  </a:moveTo>
                  <a:cubicBezTo>
                    <a:pt x="4348109" y="6247327"/>
                    <a:pt x="4322061" y="6327380"/>
                    <a:pt x="4363331" y="6365760"/>
                  </a:cubicBezTo>
                  <a:cubicBezTo>
                    <a:pt x="4414114" y="6413030"/>
                    <a:pt x="4483753" y="6371414"/>
                    <a:pt x="4481907" y="6317538"/>
                  </a:cubicBezTo>
                  <a:cubicBezTo>
                    <a:pt x="4480366" y="6273656"/>
                    <a:pt x="4446841" y="6247975"/>
                    <a:pt x="4413086" y="6247765"/>
                  </a:cubicBezTo>
                  <a:close/>
                  <a:moveTo>
                    <a:pt x="4424807" y="4470858"/>
                  </a:moveTo>
                  <a:cubicBezTo>
                    <a:pt x="4359811" y="4470420"/>
                    <a:pt x="4333801" y="4550472"/>
                    <a:pt x="4375051" y="4588853"/>
                  </a:cubicBezTo>
                  <a:cubicBezTo>
                    <a:pt x="4425835" y="4636123"/>
                    <a:pt x="4495511" y="4594487"/>
                    <a:pt x="4493628" y="4540630"/>
                  </a:cubicBezTo>
                  <a:cubicBezTo>
                    <a:pt x="4492106" y="4496844"/>
                    <a:pt x="4458846" y="4471086"/>
                    <a:pt x="4424807" y="4470858"/>
                  </a:cubicBezTo>
                  <a:close/>
                  <a:moveTo>
                    <a:pt x="4418947" y="5359321"/>
                  </a:moveTo>
                  <a:cubicBezTo>
                    <a:pt x="4353837" y="5358883"/>
                    <a:pt x="4328036" y="5439012"/>
                    <a:pt x="4369191" y="5477315"/>
                  </a:cubicBezTo>
                  <a:cubicBezTo>
                    <a:pt x="4419974" y="5524586"/>
                    <a:pt x="4489613" y="5482969"/>
                    <a:pt x="4487768" y="5429074"/>
                  </a:cubicBezTo>
                  <a:cubicBezTo>
                    <a:pt x="4486245" y="5385288"/>
                    <a:pt x="4452986" y="5359530"/>
                    <a:pt x="4418947" y="5359321"/>
                  </a:cubicBezTo>
                  <a:close/>
                  <a:moveTo>
                    <a:pt x="4448249" y="917062"/>
                  </a:moveTo>
                  <a:cubicBezTo>
                    <a:pt x="4383271" y="916624"/>
                    <a:pt x="4357242" y="996677"/>
                    <a:pt x="4398474" y="1035056"/>
                  </a:cubicBezTo>
                  <a:cubicBezTo>
                    <a:pt x="4449276" y="1082327"/>
                    <a:pt x="4518934" y="1040672"/>
                    <a:pt x="4517050" y="986834"/>
                  </a:cubicBezTo>
                  <a:cubicBezTo>
                    <a:pt x="4515566" y="943048"/>
                    <a:pt x="4482307" y="917290"/>
                    <a:pt x="4448249" y="917062"/>
                  </a:cubicBezTo>
                  <a:close/>
                  <a:moveTo>
                    <a:pt x="5868710" y="4480395"/>
                  </a:moveTo>
                  <a:cubicBezTo>
                    <a:pt x="5803733" y="4479958"/>
                    <a:pt x="5777685" y="4560010"/>
                    <a:pt x="5818954" y="4598390"/>
                  </a:cubicBezTo>
                  <a:cubicBezTo>
                    <a:pt x="5869738" y="4645660"/>
                    <a:pt x="5939377" y="4604044"/>
                    <a:pt x="5937531" y="4550149"/>
                  </a:cubicBezTo>
                  <a:cubicBezTo>
                    <a:pt x="5936028" y="4506382"/>
                    <a:pt x="5902768" y="4480624"/>
                    <a:pt x="5868710" y="4480395"/>
                  </a:cubicBezTo>
                  <a:close/>
                  <a:moveTo>
                    <a:pt x="5862850" y="5368839"/>
                  </a:moveTo>
                  <a:cubicBezTo>
                    <a:pt x="5797872" y="5368402"/>
                    <a:pt x="5771844" y="5448455"/>
                    <a:pt x="5813075" y="5486834"/>
                  </a:cubicBezTo>
                  <a:cubicBezTo>
                    <a:pt x="5863896" y="5534124"/>
                    <a:pt x="5933497" y="5492431"/>
                    <a:pt x="5931671" y="5438612"/>
                  </a:cubicBezTo>
                  <a:cubicBezTo>
                    <a:pt x="5930149" y="5394750"/>
                    <a:pt x="5896623" y="5369068"/>
                    <a:pt x="5862850" y="5368839"/>
                  </a:cubicBezTo>
                  <a:close/>
                  <a:moveTo>
                    <a:pt x="5851129" y="7145747"/>
                  </a:moveTo>
                  <a:cubicBezTo>
                    <a:pt x="5786019" y="7145309"/>
                    <a:pt x="5760218" y="7225438"/>
                    <a:pt x="5801374" y="7263742"/>
                  </a:cubicBezTo>
                  <a:cubicBezTo>
                    <a:pt x="5852214" y="7311050"/>
                    <a:pt x="5921834" y="7269224"/>
                    <a:pt x="5919950" y="7215501"/>
                  </a:cubicBezTo>
                  <a:cubicBezTo>
                    <a:pt x="5918428" y="7171733"/>
                    <a:pt x="5885169" y="7145975"/>
                    <a:pt x="5851129" y="7145747"/>
                  </a:cubicBezTo>
                  <a:close/>
                  <a:moveTo>
                    <a:pt x="5856990" y="6257303"/>
                  </a:moveTo>
                  <a:cubicBezTo>
                    <a:pt x="5791993" y="6256865"/>
                    <a:pt x="5765983" y="6336918"/>
                    <a:pt x="5807215" y="6375297"/>
                  </a:cubicBezTo>
                  <a:cubicBezTo>
                    <a:pt x="5858017" y="6422587"/>
                    <a:pt x="5927675" y="6380856"/>
                    <a:pt x="5925791" y="6327076"/>
                  </a:cubicBezTo>
                  <a:cubicBezTo>
                    <a:pt x="5924288" y="6283289"/>
                    <a:pt x="5891048" y="6257531"/>
                    <a:pt x="5856990" y="6257303"/>
                  </a:cubicBezTo>
                  <a:close/>
                  <a:moveTo>
                    <a:pt x="5886291" y="1815063"/>
                  </a:moveTo>
                  <a:cubicBezTo>
                    <a:pt x="5821390" y="1814625"/>
                    <a:pt x="5795228" y="1894620"/>
                    <a:pt x="5836536" y="1933057"/>
                  </a:cubicBezTo>
                  <a:cubicBezTo>
                    <a:pt x="5887052" y="1980080"/>
                    <a:pt x="5956976" y="1938997"/>
                    <a:pt x="5955131" y="1884835"/>
                  </a:cubicBezTo>
                  <a:cubicBezTo>
                    <a:pt x="5953609" y="1841030"/>
                    <a:pt x="5920349" y="1815272"/>
                    <a:pt x="5886291" y="1815063"/>
                  </a:cubicBezTo>
                  <a:close/>
                  <a:moveTo>
                    <a:pt x="5146749" y="4475636"/>
                  </a:moveTo>
                  <a:cubicBezTo>
                    <a:pt x="5081639" y="4475198"/>
                    <a:pt x="5055838" y="4555327"/>
                    <a:pt x="5096993" y="4593631"/>
                  </a:cubicBezTo>
                  <a:cubicBezTo>
                    <a:pt x="5147777" y="4640901"/>
                    <a:pt x="5217415" y="4599285"/>
                    <a:pt x="5215570" y="4545389"/>
                  </a:cubicBezTo>
                  <a:cubicBezTo>
                    <a:pt x="5214067" y="4501623"/>
                    <a:pt x="5180807" y="4475865"/>
                    <a:pt x="5146749" y="4475636"/>
                  </a:cubicBezTo>
                  <a:close/>
                  <a:moveTo>
                    <a:pt x="5874570" y="3591951"/>
                  </a:moveTo>
                  <a:cubicBezTo>
                    <a:pt x="5809422" y="3591513"/>
                    <a:pt x="5783679" y="3671680"/>
                    <a:pt x="5824796" y="3709946"/>
                  </a:cubicBezTo>
                  <a:cubicBezTo>
                    <a:pt x="5875579" y="3757216"/>
                    <a:pt x="5945218" y="3715600"/>
                    <a:pt x="5943372" y="3661724"/>
                  </a:cubicBezTo>
                  <a:cubicBezTo>
                    <a:pt x="5941888" y="3617937"/>
                    <a:pt x="5908629" y="3592180"/>
                    <a:pt x="5874570" y="3591951"/>
                  </a:cubicBezTo>
                  <a:close/>
                  <a:moveTo>
                    <a:pt x="5880431" y="2703507"/>
                  </a:moveTo>
                  <a:cubicBezTo>
                    <a:pt x="5815321" y="2703069"/>
                    <a:pt x="5789520" y="2783198"/>
                    <a:pt x="5830675" y="2821502"/>
                  </a:cubicBezTo>
                  <a:cubicBezTo>
                    <a:pt x="5881516" y="2868810"/>
                    <a:pt x="5951135" y="2826984"/>
                    <a:pt x="5949252" y="2773260"/>
                  </a:cubicBezTo>
                  <a:cubicBezTo>
                    <a:pt x="5947748" y="2729493"/>
                    <a:pt x="5914489" y="2703735"/>
                    <a:pt x="5880431" y="2703507"/>
                  </a:cubicBezTo>
                  <a:close/>
                  <a:moveTo>
                    <a:pt x="5158489" y="2698729"/>
                  </a:moveTo>
                  <a:cubicBezTo>
                    <a:pt x="5093493" y="2698291"/>
                    <a:pt x="5067483" y="2778344"/>
                    <a:pt x="5108714" y="2816723"/>
                  </a:cubicBezTo>
                  <a:cubicBezTo>
                    <a:pt x="5159231" y="2863746"/>
                    <a:pt x="5229155" y="2822663"/>
                    <a:pt x="5227309" y="2768501"/>
                  </a:cubicBezTo>
                  <a:cubicBezTo>
                    <a:pt x="5225787" y="2724715"/>
                    <a:pt x="5192547" y="2698957"/>
                    <a:pt x="5158489" y="2698729"/>
                  </a:cubicBezTo>
                  <a:close/>
                  <a:moveTo>
                    <a:pt x="5845269" y="8034191"/>
                  </a:moveTo>
                  <a:cubicBezTo>
                    <a:pt x="5780292" y="8033754"/>
                    <a:pt x="5754263" y="8113806"/>
                    <a:pt x="5795513" y="8152186"/>
                  </a:cubicBezTo>
                  <a:cubicBezTo>
                    <a:pt x="5846316" y="8199475"/>
                    <a:pt x="5915973" y="8157802"/>
                    <a:pt x="5914089" y="8103964"/>
                  </a:cubicBezTo>
                  <a:cubicBezTo>
                    <a:pt x="5912568" y="8060177"/>
                    <a:pt x="5879308" y="8034419"/>
                    <a:pt x="5845269" y="8034191"/>
                  </a:cubicBezTo>
                  <a:close/>
                  <a:moveTo>
                    <a:pt x="5164349" y="1810284"/>
                  </a:moveTo>
                  <a:cubicBezTo>
                    <a:pt x="5099448" y="1809846"/>
                    <a:pt x="5073267" y="1889842"/>
                    <a:pt x="5114574" y="1928279"/>
                  </a:cubicBezTo>
                  <a:cubicBezTo>
                    <a:pt x="5165395" y="1975606"/>
                    <a:pt x="5234997" y="1933800"/>
                    <a:pt x="5233151" y="1880038"/>
                  </a:cubicBezTo>
                  <a:cubicBezTo>
                    <a:pt x="5231648" y="1836175"/>
                    <a:pt x="5198332" y="1810513"/>
                    <a:pt x="5164349" y="1810284"/>
                  </a:cubicBezTo>
                  <a:close/>
                  <a:moveTo>
                    <a:pt x="3732167" y="23858"/>
                  </a:moveTo>
                  <a:cubicBezTo>
                    <a:pt x="3667056" y="23420"/>
                    <a:pt x="3641256" y="103549"/>
                    <a:pt x="3682411" y="141853"/>
                  </a:cubicBezTo>
                  <a:cubicBezTo>
                    <a:pt x="3733251" y="189161"/>
                    <a:pt x="3802871" y="147335"/>
                    <a:pt x="3800987" y="93612"/>
                  </a:cubicBezTo>
                  <a:cubicBezTo>
                    <a:pt x="3799465" y="49901"/>
                    <a:pt x="3766282" y="24067"/>
                    <a:pt x="3732167" y="23858"/>
                  </a:cubicBezTo>
                  <a:close/>
                  <a:moveTo>
                    <a:pt x="5176070" y="33396"/>
                  </a:moveTo>
                  <a:cubicBezTo>
                    <a:pt x="5110959" y="32958"/>
                    <a:pt x="5085159" y="113087"/>
                    <a:pt x="5126314" y="151391"/>
                  </a:cubicBezTo>
                  <a:cubicBezTo>
                    <a:pt x="5177116" y="198680"/>
                    <a:pt x="5246774" y="157007"/>
                    <a:pt x="5244890" y="103149"/>
                  </a:cubicBezTo>
                  <a:cubicBezTo>
                    <a:pt x="5243387" y="59382"/>
                    <a:pt x="5210128" y="33605"/>
                    <a:pt x="5176070" y="33396"/>
                  </a:cubicBezTo>
                  <a:close/>
                  <a:moveTo>
                    <a:pt x="5170210" y="921840"/>
                  </a:moveTo>
                  <a:cubicBezTo>
                    <a:pt x="5105270" y="921421"/>
                    <a:pt x="5079165" y="1001436"/>
                    <a:pt x="5120454" y="1039854"/>
                  </a:cubicBezTo>
                  <a:cubicBezTo>
                    <a:pt x="5171237" y="1087124"/>
                    <a:pt x="5240876" y="1045508"/>
                    <a:pt x="5239030" y="991613"/>
                  </a:cubicBezTo>
                  <a:cubicBezTo>
                    <a:pt x="5237527" y="947826"/>
                    <a:pt x="5204249" y="922069"/>
                    <a:pt x="5170210" y="921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22"/>
          <p:cNvGrpSpPr/>
          <p:nvPr/>
        </p:nvGrpSpPr>
        <p:grpSpPr>
          <a:xfrm>
            <a:off x="2696443" y="1633678"/>
            <a:ext cx="3751088" cy="2497951"/>
            <a:chOff x="0" y="-9525"/>
            <a:chExt cx="10002900" cy="6661204"/>
          </a:xfrm>
        </p:grpSpPr>
        <p:sp>
          <p:nvSpPr>
            <p:cNvPr id="1201" name="Google Shape;1201;p22"/>
            <p:cNvSpPr txBox="1"/>
            <p:nvPr/>
          </p:nvSpPr>
          <p:spPr>
            <a:xfrm>
              <a:off x="0" y="-9525"/>
              <a:ext cx="10002900" cy="49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It's so lovely to meet all</a:t>
              </a:r>
              <a:endParaRPr b="1" sz="700"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of you!</a:t>
              </a:r>
              <a:endParaRPr b="1"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22"/>
            <p:cNvSpPr txBox="1"/>
            <p:nvPr/>
          </p:nvSpPr>
          <p:spPr>
            <a:xfrm>
              <a:off x="0" y="5953879"/>
              <a:ext cx="10002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Thank you for listening.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 rot="1433352">
            <a:off x="1667508" y="3415814"/>
            <a:ext cx="910381" cy="1470798"/>
            <a:chOff x="3334207" y="6830865"/>
            <a:chExt cx="1820624" cy="2941611"/>
          </a:xfrm>
        </p:grpSpPr>
        <p:sp>
          <p:nvSpPr>
            <p:cNvPr id="1204" name="Google Shape;1204;p22"/>
            <p:cNvSpPr/>
            <p:nvPr/>
          </p:nvSpPr>
          <p:spPr>
            <a:xfrm>
              <a:off x="4739842" y="8733983"/>
              <a:ext cx="414989" cy="991397"/>
            </a:xfrm>
            <a:custGeom>
              <a:rect b="b" l="l" r="r" t="t"/>
              <a:pathLst>
                <a:path extrusionOk="0" h="991397" w="414989">
                  <a:moveTo>
                    <a:pt x="414989" y="844783"/>
                  </a:moveTo>
                  <a:cubicBezTo>
                    <a:pt x="411329" y="935626"/>
                    <a:pt x="366503" y="1028981"/>
                    <a:pt x="261927" y="975956"/>
                  </a:cubicBezTo>
                  <a:cubicBezTo>
                    <a:pt x="214960" y="948246"/>
                    <a:pt x="189666" y="896520"/>
                    <a:pt x="162795" y="851255"/>
                  </a:cubicBezTo>
                  <a:cubicBezTo>
                    <a:pt x="109013" y="757106"/>
                    <a:pt x="56837" y="662080"/>
                    <a:pt x="0" y="569831"/>
                  </a:cubicBezTo>
                  <a:cubicBezTo>
                    <a:pt x="11423" y="551752"/>
                    <a:pt x="21939" y="533067"/>
                    <a:pt x="31308" y="513787"/>
                  </a:cubicBezTo>
                  <a:cubicBezTo>
                    <a:pt x="110443" y="355605"/>
                    <a:pt x="158176" y="176373"/>
                    <a:pt x="144746" y="0"/>
                  </a:cubicBezTo>
                  <a:cubicBezTo>
                    <a:pt x="205644" y="64674"/>
                    <a:pt x="258914" y="137297"/>
                    <a:pt x="308683" y="210278"/>
                  </a:cubicBezTo>
                  <a:cubicBezTo>
                    <a:pt x="372182" y="297520"/>
                    <a:pt x="378497" y="405819"/>
                    <a:pt x="385747" y="509552"/>
                  </a:cubicBezTo>
                  <a:cubicBezTo>
                    <a:pt x="395151" y="621339"/>
                    <a:pt x="414359" y="732420"/>
                    <a:pt x="414989" y="84478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3334207" y="8736813"/>
              <a:ext cx="400667" cy="993888"/>
            </a:xfrm>
            <a:custGeom>
              <a:rect b="b" l="l" r="r" t="t"/>
              <a:pathLst>
                <a:path extrusionOk="0" h="993888" w="400667">
                  <a:moveTo>
                    <a:pt x="366983" y="644224"/>
                  </a:moveTo>
                  <a:cubicBezTo>
                    <a:pt x="316949" y="731114"/>
                    <a:pt x="187956" y="1009596"/>
                    <a:pt x="74330" y="993193"/>
                  </a:cubicBezTo>
                  <a:cubicBezTo>
                    <a:pt x="41886" y="989816"/>
                    <a:pt x="18558" y="962559"/>
                    <a:pt x="14827" y="931173"/>
                  </a:cubicBezTo>
                  <a:cubicBezTo>
                    <a:pt x="-17270" y="701356"/>
                    <a:pt x="3387" y="463557"/>
                    <a:pt x="70557" y="241877"/>
                  </a:cubicBezTo>
                  <a:cubicBezTo>
                    <a:pt x="105632" y="169596"/>
                    <a:pt x="161504" y="110369"/>
                    <a:pt x="209331" y="46507"/>
                  </a:cubicBezTo>
                  <a:cubicBezTo>
                    <a:pt x="222560" y="31216"/>
                    <a:pt x="235454" y="15608"/>
                    <a:pt x="248354" y="0"/>
                  </a:cubicBezTo>
                  <a:cubicBezTo>
                    <a:pt x="248966" y="33399"/>
                    <a:pt x="251302" y="66833"/>
                    <a:pt x="252508" y="99403"/>
                  </a:cubicBezTo>
                  <a:cubicBezTo>
                    <a:pt x="261471" y="271128"/>
                    <a:pt x="315042" y="439171"/>
                    <a:pt x="400668" y="587804"/>
                  </a:cubicBezTo>
                  <a:cubicBezTo>
                    <a:pt x="389575" y="606725"/>
                    <a:pt x="378211" y="625422"/>
                    <a:pt x="366983" y="64422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3582560" y="8587724"/>
              <a:ext cx="234252" cy="736898"/>
            </a:xfrm>
            <a:custGeom>
              <a:rect b="b" l="l" r="r" t="t"/>
              <a:pathLst>
                <a:path extrusionOk="0" h="736898" w="234252">
                  <a:moveTo>
                    <a:pt x="181410" y="685044"/>
                  </a:moveTo>
                  <a:cubicBezTo>
                    <a:pt x="172200" y="702588"/>
                    <a:pt x="162383" y="719796"/>
                    <a:pt x="152314" y="736899"/>
                  </a:cubicBezTo>
                  <a:cubicBezTo>
                    <a:pt x="66688" y="588259"/>
                    <a:pt x="13118" y="420217"/>
                    <a:pt x="4155" y="248497"/>
                  </a:cubicBezTo>
                  <a:cubicBezTo>
                    <a:pt x="2948" y="215928"/>
                    <a:pt x="612" y="182494"/>
                    <a:pt x="0" y="149095"/>
                  </a:cubicBezTo>
                  <a:cubicBezTo>
                    <a:pt x="16407" y="129280"/>
                    <a:pt x="32673" y="109354"/>
                    <a:pt x="49469" y="89951"/>
                  </a:cubicBezTo>
                  <a:cubicBezTo>
                    <a:pt x="73986" y="61493"/>
                    <a:pt x="99485" y="33984"/>
                    <a:pt x="127639" y="9062"/>
                  </a:cubicBezTo>
                  <a:cubicBezTo>
                    <a:pt x="139950" y="-1939"/>
                    <a:pt x="159029" y="-2945"/>
                    <a:pt x="172664" y="6162"/>
                  </a:cubicBezTo>
                  <a:cubicBezTo>
                    <a:pt x="227147" y="45291"/>
                    <a:pt x="125526" y="126332"/>
                    <a:pt x="103663" y="164485"/>
                  </a:cubicBezTo>
                  <a:cubicBezTo>
                    <a:pt x="128739" y="180217"/>
                    <a:pt x="128257" y="212475"/>
                    <a:pt x="115192" y="236072"/>
                  </a:cubicBezTo>
                  <a:cubicBezTo>
                    <a:pt x="145611" y="261517"/>
                    <a:pt x="145617" y="307424"/>
                    <a:pt x="152744" y="343735"/>
                  </a:cubicBezTo>
                  <a:cubicBezTo>
                    <a:pt x="171511" y="399008"/>
                    <a:pt x="188360" y="455081"/>
                    <a:pt x="205043" y="511001"/>
                  </a:cubicBezTo>
                  <a:cubicBezTo>
                    <a:pt x="257567" y="533810"/>
                    <a:pt x="226376" y="586388"/>
                    <a:pt x="210393" y="623612"/>
                  </a:cubicBezTo>
                  <a:cubicBezTo>
                    <a:pt x="201789" y="644621"/>
                    <a:pt x="192002" y="665006"/>
                    <a:pt x="181410" y="6850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4631174" y="8656597"/>
              <a:ext cx="255672" cy="647223"/>
            </a:xfrm>
            <a:custGeom>
              <a:rect b="b" l="l" r="r" t="t"/>
              <a:pathLst>
                <a:path extrusionOk="0" h="647223" w="255672">
                  <a:moveTo>
                    <a:pt x="108668" y="647224"/>
                  </a:moveTo>
                  <a:cubicBezTo>
                    <a:pt x="98599" y="630874"/>
                    <a:pt x="88359" y="614566"/>
                    <a:pt x="77931" y="598375"/>
                  </a:cubicBezTo>
                  <a:cubicBezTo>
                    <a:pt x="77872" y="598281"/>
                    <a:pt x="77783" y="598140"/>
                    <a:pt x="77725" y="598046"/>
                  </a:cubicBezTo>
                  <a:cubicBezTo>
                    <a:pt x="17116" y="503197"/>
                    <a:pt x="-15793" y="508062"/>
                    <a:pt x="7535" y="385591"/>
                  </a:cubicBezTo>
                  <a:cubicBezTo>
                    <a:pt x="16180" y="302732"/>
                    <a:pt x="22118" y="219402"/>
                    <a:pt x="41244" y="138084"/>
                  </a:cubicBezTo>
                  <a:cubicBezTo>
                    <a:pt x="51242" y="93048"/>
                    <a:pt x="61200" y="41258"/>
                    <a:pt x="102235" y="13971"/>
                  </a:cubicBezTo>
                  <a:cubicBezTo>
                    <a:pt x="127470" y="-2354"/>
                    <a:pt x="163233" y="-6720"/>
                    <a:pt x="187514" y="13689"/>
                  </a:cubicBezTo>
                  <a:cubicBezTo>
                    <a:pt x="191445" y="17172"/>
                    <a:pt x="195353" y="20608"/>
                    <a:pt x="199190" y="24144"/>
                  </a:cubicBezTo>
                  <a:cubicBezTo>
                    <a:pt x="203916" y="28374"/>
                    <a:pt x="208547" y="32657"/>
                    <a:pt x="213161" y="37016"/>
                  </a:cubicBezTo>
                  <a:cubicBezTo>
                    <a:pt x="217610" y="41222"/>
                    <a:pt x="222012" y="45452"/>
                    <a:pt x="226320" y="49741"/>
                  </a:cubicBezTo>
                  <a:cubicBezTo>
                    <a:pt x="227008" y="50424"/>
                    <a:pt x="227661" y="51059"/>
                    <a:pt x="228350" y="51736"/>
                  </a:cubicBezTo>
                  <a:cubicBezTo>
                    <a:pt x="232181" y="55478"/>
                    <a:pt x="235924" y="59272"/>
                    <a:pt x="239661" y="63073"/>
                  </a:cubicBezTo>
                  <a:cubicBezTo>
                    <a:pt x="241120" y="64573"/>
                    <a:pt x="242609" y="66126"/>
                    <a:pt x="244069" y="67626"/>
                  </a:cubicBezTo>
                  <a:cubicBezTo>
                    <a:pt x="247182" y="70839"/>
                    <a:pt x="250324" y="74098"/>
                    <a:pt x="253420" y="77381"/>
                  </a:cubicBezTo>
                  <a:cubicBezTo>
                    <a:pt x="266849" y="253754"/>
                    <a:pt x="219116" y="432986"/>
                    <a:pt x="139981" y="591168"/>
                  </a:cubicBezTo>
                  <a:cubicBezTo>
                    <a:pt x="130613" y="610453"/>
                    <a:pt x="120090" y="629144"/>
                    <a:pt x="108668" y="6472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3758026" y="9179072"/>
              <a:ext cx="919019" cy="593404"/>
            </a:xfrm>
            <a:custGeom>
              <a:rect b="b" l="l" r="r" t="t"/>
              <a:pathLst>
                <a:path extrusionOk="0" h="593404" w="919019">
                  <a:moveTo>
                    <a:pt x="918770" y="405737"/>
                  </a:moveTo>
                  <a:cubicBezTo>
                    <a:pt x="894001" y="329231"/>
                    <a:pt x="863122" y="254120"/>
                    <a:pt x="830084" y="180362"/>
                  </a:cubicBezTo>
                  <a:cubicBezTo>
                    <a:pt x="826689" y="172826"/>
                    <a:pt x="823322" y="165343"/>
                    <a:pt x="819880" y="157836"/>
                  </a:cubicBezTo>
                  <a:cubicBezTo>
                    <a:pt x="814077" y="145087"/>
                    <a:pt x="808257" y="132408"/>
                    <a:pt x="802390" y="119765"/>
                  </a:cubicBezTo>
                  <a:cubicBezTo>
                    <a:pt x="800083" y="112205"/>
                    <a:pt x="792126" y="103734"/>
                    <a:pt x="785000" y="106740"/>
                  </a:cubicBezTo>
                  <a:cubicBezTo>
                    <a:pt x="781563" y="99557"/>
                    <a:pt x="778002" y="92385"/>
                    <a:pt x="774424" y="85290"/>
                  </a:cubicBezTo>
                  <a:cubicBezTo>
                    <a:pt x="773147" y="82825"/>
                    <a:pt x="771841" y="80312"/>
                    <a:pt x="770564" y="77847"/>
                  </a:cubicBezTo>
                  <a:cubicBezTo>
                    <a:pt x="769287" y="75382"/>
                    <a:pt x="768010" y="72917"/>
                    <a:pt x="766686" y="70482"/>
                  </a:cubicBezTo>
                  <a:cubicBezTo>
                    <a:pt x="764638" y="66675"/>
                    <a:pt x="762507" y="62845"/>
                    <a:pt x="760383" y="59021"/>
                  </a:cubicBezTo>
                  <a:cubicBezTo>
                    <a:pt x="760312" y="58803"/>
                    <a:pt x="760165" y="58568"/>
                    <a:pt x="760047" y="58380"/>
                  </a:cubicBezTo>
                  <a:cubicBezTo>
                    <a:pt x="747836" y="39648"/>
                    <a:pt x="741233" y="14944"/>
                    <a:pt x="719830" y="4484"/>
                  </a:cubicBezTo>
                  <a:cubicBezTo>
                    <a:pt x="698367" y="-5871"/>
                    <a:pt x="670690" y="2254"/>
                    <a:pt x="659321" y="23239"/>
                  </a:cubicBezTo>
                  <a:cubicBezTo>
                    <a:pt x="634292" y="35718"/>
                    <a:pt x="606144" y="40683"/>
                    <a:pt x="578879" y="46331"/>
                  </a:cubicBezTo>
                  <a:cubicBezTo>
                    <a:pt x="575242" y="46772"/>
                    <a:pt x="571623" y="47137"/>
                    <a:pt x="568004" y="47508"/>
                  </a:cubicBezTo>
                  <a:cubicBezTo>
                    <a:pt x="528686" y="46072"/>
                    <a:pt x="489363" y="45154"/>
                    <a:pt x="450034" y="44637"/>
                  </a:cubicBezTo>
                  <a:cubicBezTo>
                    <a:pt x="415083" y="44454"/>
                    <a:pt x="380103" y="42854"/>
                    <a:pt x="345105" y="41130"/>
                  </a:cubicBezTo>
                  <a:cubicBezTo>
                    <a:pt x="313668" y="36535"/>
                    <a:pt x="282472" y="30558"/>
                    <a:pt x="251576" y="23481"/>
                  </a:cubicBezTo>
                  <a:cubicBezTo>
                    <a:pt x="210346" y="8625"/>
                    <a:pt x="179879" y="3495"/>
                    <a:pt x="160312" y="37277"/>
                  </a:cubicBezTo>
                  <a:cubicBezTo>
                    <a:pt x="156922" y="43236"/>
                    <a:pt x="153768" y="50420"/>
                    <a:pt x="151020" y="58980"/>
                  </a:cubicBezTo>
                  <a:cubicBezTo>
                    <a:pt x="147130" y="60168"/>
                    <a:pt x="143681" y="61857"/>
                    <a:pt x="140656" y="64010"/>
                  </a:cubicBezTo>
                  <a:cubicBezTo>
                    <a:pt x="128586" y="72582"/>
                    <a:pt x="123431" y="88055"/>
                    <a:pt x="122754" y="103281"/>
                  </a:cubicBezTo>
                  <a:cubicBezTo>
                    <a:pt x="120700" y="110234"/>
                    <a:pt x="118435" y="117059"/>
                    <a:pt x="115969" y="123878"/>
                  </a:cubicBezTo>
                  <a:cubicBezTo>
                    <a:pt x="113056" y="130390"/>
                    <a:pt x="110184" y="136874"/>
                    <a:pt x="107294" y="143433"/>
                  </a:cubicBezTo>
                  <a:cubicBezTo>
                    <a:pt x="103605" y="151735"/>
                    <a:pt x="99938" y="160083"/>
                    <a:pt x="96278" y="168431"/>
                  </a:cubicBezTo>
                  <a:cubicBezTo>
                    <a:pt x="90369" y="181963"/>
                    <a:pt x="84426" y="195647"/>
                    <a:pt x="78494" y="209455"/>
                  </a:cubicBezTo>
                  <a:cubicBezTo>
                    <a:pt x="63875" y="245307"/>
                    <a:pt x="48045" y="280677"/>
                    <a:pt x="33615" y="317259"/>
                  </a:cubicBezTo>
                  <a:cubicBezTo>
                    <a:pt x="27742" y="332720"/>
                    <a:pt x="17549" y="350023"/>
                    <a:pt x="12264" y="367790"/>
                  </a:cubicBezTo>
                  <a:cubicBezTo>
                    <a:pt x="12252" y="367802"/>
                    <a:pt x="12241" y="367820"/>
                    <a:pt x="12235" y="367831"/>
                  </a:cubicBezTo>
                  <a:cubicBezTo>
                    <a:pt x="12229" y="367837"/>
                    <a:pt x="12235" y="367831"/>
                    <a:pt x="12211" y="367849"/>
                  </a:cubicBezTo>
                  <a:cubicBezTo>
                    <a:pt x="12205" y="367861"/>
                    <a:pt x="12205" y="367867"/>
                    <a:pt x="12205" y="367878"/>
                  </a:cubicBezTo>
                  <a:cubicBezTo>
                    <a:pt x="4767" y="378674"/>
                    <a:pt x="271" y="392241"/>
                    <a:pt x="0" y="404778"/>
                  </a:cubicBezTo>
                  <a:cubicBezTo>
                    <a:pt x="114427" y="546669"/>
                    <a:pt x="337278" y="594888"/>
                    <a:pt x="512903" y="593370"/>
                  </a:cubicBezTo>
                  <a:cubicBezTo>
                    <a:pt x="609793" y="591447"/>
                    <a:pt x="705935" y="566219"/>
                    <a:pt x="790573" y="519160"/>
                  </a:cubicBezTo>
                  <a:cubicBezTo>
                    <a:pt x="831144" y="497680"/>
                    <a:pt x="874551" y="473065"/>
                    <a:pt x="903917" y="436918"/>
                  </a:cubicBezTo>
                  <a:cubicBezTo>
                    <a:pt x="904023" y="436818"/>
                    <a:pt x="904146" y="436736"/>
                    <a:pt x="904252" y="436636"/>
                  </a:cubicBezTo>
                  <a:cubicBezTo>
                    <a:pt x="913386" y="428270"/>
                    <a:pt x="920454" y="418580"/>
                    <a:pt x="918770" y="40573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3855225" y="9179029"/>
              <a:ext cx="732086" cy="503929"/>
            </a:xfrm>
            <a:custGeom>
              <a:rect b="b" l="l" r="r" t="t"/>
              <a:pathLst>
                <a:path extrusionOk="0" h="503929" w="732086">
                  <a:moveTo>
                    <a:pt x="670652" y="428931"/>
                  </a:moveTo>
                  <a:cubicBezTo>
                    <a:pt x="677296" y="460594"/>
                    <a:pt x="627151" y="469654"/>
                    <a:pt x="621913" y="440409"/>
                  </a:cubicBezTo>
                  <a:cubicBezTo>
                    <a:pt x="604017" y="371681"/>
                    <a:pt x="585262" y="303036"/>
                    <a:pt x="562887" y="235602"/>
                  </a:cubicBezTo>
                  <a:cubicBezTo>
                    <a:pt x="530861" y="239697"/>
                    <a:pt x="496322" y="241727"/>
                    <a:pt x="464173" y="242374"/>
                  </a:cubicBezTo>
                  <a:cubicBezTo>
                    <a:pt x="468139" y="269360"/>
                    <a:pt x="483034" y="466942"/>
                    <a:pt x="463561" y="485739"/>
                  </a:cubicBezTo>
                  <a:cubicBezTo>
                    <a:pt x="450708" y="498106"/>
                    <a:pt x="424102" y="491540"/>
                    <a:pt x="423525" y="470401"/>
                  </a:cubicBezTo>
                  <a:cubicBezTo>
                    <a:pt x="419989" y="218035"/>
                    <a:pt x="427121" y="242738"/>
                    <a:pt x="405618" y="242627"/>
                  </a:cubicBezTo>
                  <a:cubicBezTo>
                    <a:pt x="326159" y="240968"/>
                    <a:pt x="370561" y="241791"/>
                    <a:pt x="321145" y="240650"/>
                  </a:cubicBezTo>
                  <a:cubicBezTo>
                    <a:pt x="299894" y="239032"/>
                    <a:pt x="303249" y="224671"/>
                    <a:pt x="301360" y="335870"/>
                  </a:cubicBezTo>
                  <a:cubicBezTo>
                    <a:pt x="298764" y="454881"/>
                    <a:pt x="302366" y="480573"/>
                    <a:pt x="290325" y="495611"/>
                  </a:cubicBezTo>
                  <a:cubicBezTo>
                    <a:pt x="280904" y="507624"/>
                    <a:pt x="260971" y="506713"/>
                    <a:pt x="252120" y="492305"/>
                  </a:cubicBezTo>
                  <a:cubicBezTo>
                    <a:pt x="243658" y="478744"/>
                    <a:pt x="259694" y="265548"/>
                    <a:pt x="262719" y="235673"/>
                  </a:cubicBezTo>
                  <a:cubicBezTo>
                    <a:pt x="209360" y="230501"/>
                    <a:pt x="174445" y="224747"/>
                    <a:pt x="142348" y="217864"/>
                  </a:cubicBezTo>
                  <a:cubicBezTo>
                    <a:pt x="138505" y="218229"/>
                    <a:pt x="100012" y="409181"/>
                    <a:pt x="81521" y="439367"/>
                  </a:cubicBezTo>
                  <a:cubicBezTo>
                    <a:pt x="73247" y="454599"/>
                    <a:pt x="51026" y="453470"/>
                    <a:pt x="41780" y="440279"/>
                  </a:cubicBezTo>
                  <a:cubicBezTo>
                    <a:pt x="35319" y="431196"/>
                    <a:pt x="38897" y="422712"/>
                    <a:pt x="41851" y="411216"/>
                  </a:cubicBezTo>
                  <a:cubicBezTo>
                    <a:pt x="102154" y="164786"/>
                    <a:pt x="121745" y="219147"/>
                    <a:pt x="47612" y="189489"/>
                  </a:cubicBezTo>
                  <a:cubicBezTo>
                    <a:pt x="-10731" y="164144"/>
                    <a:pt x="-4881" y="177182"/>
                    <a:pt x="10108" y="143489"/>
                  </a:cubicBezTo>
                  <a:cubicBezTo>
                    <a:pt x="33465" y="90410"/>
                    <a:pt x="23755" y="68213"/>
                    <a:pt x="53827" y="59035"/>
                  </a:cubicBezTo>
                  <a:cubicBezTo>
                    <a:pt x="71258" y="4721"/>
                    <a:pt x="102154" y="4715"/>
                    <a:pt x="154377" y="23530"/>
                  </a:cubicBezTo>
                  <a:cubicBezTo>
                    <a:pt x="226438" y="40038"/>
                    <a:pt x="256970" y="44180"/>
                    <a:pt x="352835" y="44686"/>
                  </a:cubicBezTo>
                  <a:cubicBezTo>
                    <a:pt x="440421" y="45839"/>
                    <a:pt x="497223" y="55640"/>
                    <a:pt x="562122" y="23288"/>
                  </a:cubicBezTo>
                  <a:cubicBezTo>
                    <a:pt x="581301" y="-12093"/>
                    <a:pt x="640086" y="-12346"/>
                    <a:pt x="663184" y="59070"/>
                  </a:cubicBezTo>
                  <a:cubicBezTo>
                    <a:pt x="670923" y="72996"/>
                    <a:pt x="678550" y="87457"/>
                    <a:pt x="687801" y="106783"/>
                  </a:cubicBezTo>
                  <a:cubicBezTo>
                    <a:pt x="700365" y="101482"/>
                    <a:pt x="707086" y="123609"/>
                    <a:pt x="722681" y="157879"/>
                  </a:cubicBezTo>
                  <a:cubicBezTo>
                    <a:pt x="734828" y="184359"/>
                    <a:pt x="735410" y="179317"/>
                    <a:pt x="723258" y="186407"/>
                  </a:cubicBezTo>
                  <a:cubicBezTo>
                    <a:pt x="688260" y="207092"/>
                    <a:pt x="648107" y="220235"/>
                    <a:pt x="608113" y="228207"/>
                  </a:cubicBezTo>
                  <a:cubicBezTo>
                    <a:pt x="645141" y="329651"/>
                    <a:pt x="668404" y="421594"/>
                    <a:pt x="670652" y="4289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4826567" y="9346240"/>
              <a:ext cx="286220" cy="310961"/>
            </a:xfrm>
            <a:custGeom>
              <a:rect b="b" l="l" r="r" t="t"/>
              <a:pathLst>
                <a:path extrusionOk="0" h="310961" w="286220">
                  <a:moveTo>
                    <a:pt x="89076" y="166006"/>
                  </a:moveTo>
                  <a:cubicBezTo>
                    <a:pt x="67419" y="127894"/>
                    <a:pt x="46092" y="89959"/>
                    <a:pt x="22994" y="52983"/>
                  </a:cubicBezTo>
                  <a:cubicBezTo>
                    <a:pt x="17426" y="37934"/>
                    <a:pt x="-11422" y="16648"/>
                    <a:pt x="4991" y="2058"/>
                  </a:cubicBezTo>
                  <a:cubicBezTo>
                    <a:pt x="23506" y="-7897"/>
                    <a:pt x="30114" y="20931"/>
                    <a:pt x="39524" y="31592"/>
                  </a:cubicBezTo>
                  <a:cubicBezTo>
                    <a:pt x="87610" y="104273"/>
                    <a:pt x="122579" y="186997"/>
                    <a:pt x="176173" y="255101"/>
                  </a:cubicBezTo>
                  <a:cubicBezTo>
                    <a:pt x="209994" y="300961"/>
                    <a:pt x="253242" y="292542"/>
                    <a:pt x="260139" y="234721"/>
                  </a:cubicBezTo>
                  <a:cubicBezTo>
                    <a:pt x="265453" y="205352"/>
                    <a:pt x="250359" y="171371"/>
                    <a:pt x="264959" y="144502"/>
                  </a:cubicBezTo>
                  <a:cubicBezTo>
                    <a:pt x="277841" y="135225"/>
                    <a:pt x="284638" y="154180"/>
                    <a:pt x="283514" y="164623"/>
                  </a:cubicBezTo>
                  <a:cubicBezTo>
                    <a:pt x="284633" y="194463"/>
                    <a:pt x="289470" y="224655"/>
                    <a:pt x="282638" y="254183"/>
                  </a:cubicBezTo>
                  <a:cubicBezTo>
                    <a:pt x="275140" y="283488"/>
                    <a:pt x="250147" y="314021"/>
                    <a:pt x="217185" y="310715"/>
                  </a:cubicBezTo>
                  <a:cubicBezTo>
                    <a:pt x="152657" y="297448"/>
                    <a:pt x="120848" y="216990"/>
                    <a:pt x="89076" y="1660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3385004" y="9373147"/>
              <a:ext cx="255423" cy="297857"/>
            </a:xfrm>
            <a:custGeom>
              <a:rect b="b" l="l" r="r" t="t"/>
              <a:pathLst>
                <a:path extrusionOk="0" h="297857" w="255423">
                  <a:moveTo>
                    <a:pt x="6536" y="270641"/>
                  </a:moveTo>
                  <a:cubicBezTo>
                    <a:pt x="-3397" y="240525"/>
                    <a:pt x="6878" y="207662"/>
                    <a:pt x="3047" y="176522"/>
                  </a:cubicBezTo>
                  <a:cubicBezTo>
                    <a:pt x="3135" y="164532"/>
                    <a:pt x="-2691" y="151489"/>
                    <a:pt x="1546" y="139999"/>
                  </a:cubicBezTo>
                  <a:cubicBezTo>
                    <a:pt x="43306" y="102375"/>
                    <a:pt x="23026" y="241596"/>
                    <a:pt x="29093" y="258599"/>
                  </a:cubicBezTo>
                  <a:cubicBezTo>
                    <a:pt x="69464" y="318819"/>
                    <a:pt x="135799" y="165455"/>
                    <a:pt x="156556" y="138040"/>
                  </a:cubicBezTo>
                  <a:cubicBezTo>
                    <a:pt x="178465" y="102305"/>
                    <a:pt x="200240" y="66553"/>
                    <a:pt x="221225" y="30282"/>
                  </a:cubicBezTo>
                  <a:cubicBezTo>
                    <a:pt x="225645" y="22534"/>
                    <a:pt x="230635" y="14980"/>
                    <a:pt x="234814" y="7061"/>
                  </a:cubicBezTo>
                  <a:cubicBezTo>
                    <a:pt x="235926" y="2390"/>
                    <a:pt x="241246" y="-899"/>
                    <a:pt x="245854" y="219"/>
                  </a:cubicBezTo>
                  <a:cubicBezTo>
                    <a:pt x="255935" y="1072"/>
                    <a:pt x="257518" y="12868"/>
                    <a:pt x="253086" y="20393"/>
                  </a:cubicBezTo>
                  <a:cubicBezTo>
                    <a:pt x="225274" y="74771"/>
                    <a:pt x="192466" y="126391"/>
                    <a:pt x="161381" y="178916"/>
                  </a:cubicBezTo>
                  <a:cubicBezTo>
                    <a:pt x="133610" y="221299"/>
                    <a:pt x="112230" y="281696"/>
                    <a:pt x="59124" y="296798"/>
                  </a:cubicBezTo>
                  <a:cubicBezTo>
                    <a:pt x="37721" y="301322"/>
                    <a:pt x="15217" y="291127"/>
                    <a:pt x="6536" y="270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3611269" y="7453212"/>
              <a:ext cx="1223392" cy="1895567"/>
            </a:xfrm>
            <a:custGeom>
              <a:rect b="b" l="l" r="r" t="t"/>
              <a:pathLst>
                <a:path extrusionOk="0" h="1895567" w="1223392">
                  <a:moveTo>
                    <a:pt x="1111736" y="1739551"/>
                  </a:moveTo>
                  <a:cubicBezTo>
                    <a:pt x="1090050" y="1763613"/>
                    <a:pt x="1065786" y="1784392"/>
                    <a:pt x="1039657" y="1802024"/>
                  </a:cubicBezTo>
                  <a:cubicBezTo>
                    <a:pt x="1031936" y="1807237"/>
                    <a:pt x="1024020" y="1812191"/>
                    <a:pt x="1015976" y="1816886"/>
                  </a:cubicBezTo>
                  <a:cubicBezTo>
                    <a:pt x="1013080" y="1818621"/>
                    <a:pt x="1010185" y="1820233"/>
                    <a:pt x="1007225" y="1821839"/>
                  </a:cubicBezTo>
                  <a:cubicBezTo>
                    <a:pt x="1004135" y="1823640"/>
                    <a:pt x="1000916" y="1825316"/>
                    <a:pt x="997762" y="1826987"/>
                  </a:cubicBezTo>
                  <a:cubicBezTo>
                    <a:pt x="994802" y="1828470"/>
                    <a:pt x="991842" y="1830011"/>
                    <a:pt x="988881" y="1831494"/>
                  </a:cubicBezTo>
                  <a:cubicBezTo>
                    <a:pt x="987528" y="1832200"/>
                    <a:pt x="986180" y="1832847"/>
                    <a:pt x="984827" y="1833488"/>
                  </a:cubicBezTo>
                  <a:cubicBezTo>
                    <a:pt x="982443" y="1834647"/>
                    <a:pt x="980066" y="1835741"/>
                    <a:pt x="977747" y="1836771"/>
                  </a:cubicBezTo>
                  <a:cubicBezTo>
                    <a:pt x="974081" y="1838506"/>
                    <a:pt x="970279" y="1840183"/>
                    <a:pt x="966483" y="1841854"/>
                  </a:cubicBezTo>
                  <a:cubicBezTo>
                    <a:pt x="963070" y="1843336"/>
                    <a:pt x="959533" y="1844813"/>
                    <a:pt x="955990" y="1846231"/>
                  </a:cubicBezTo>
                  <a:cubicBezTo>
                    <a:pt x="952518" y="1847649"/>
                    <a:pt x="948911" y="1849061"/>
                    <a:pt x="945374" y="1850414"/>
                  </a:cubicBezTo>
                  <a:cubicBezTo>
                    <a:pt x="889061" y="1871776"/>
                    <a:pt x="828569" y="1883548"/>
                    <a:pt x="768331" y="1887990"/>
                  </a:cubicBezTo>
                  <a:cubicBezTo>
                    <a:pt x="639298" y="1895327"/>
                    <a:pt x="487801" y="1905298"/>
                    <a:pt x="354584" y="1874417"/>
                  </a:cubicBezTo>
                  <a:cubicBezTo>
                    <a:pt x="351235" y="1873647"/>
                    <a:pt x="347763" y="1872811"/>
                    <a:pt x="344414" y="1871970"/>
                  </a:cubicBezTo>
                  <a:cubicBezTo>
                    <a:pt x="320922" y="1866116"/>
                    <a:pt x="297947" y="1858974"/>
                    <a:pt x="275937" y="1850226"/>
                  </a:cubicBezTo>
                  <a:cubicBezTo>
                    <a:pt x="196908" y="1818892"/>
                    <a:pt x="128690" y="1767361"/>
                    <a:pt x="81840" y="1684554"/>
                  </a:cubicBezTo>
                  <a:cubicBezTo>
                    <a:pt x="-22418" y="1510711"/>
                    <a:pt x="233" y="1243778"/>
                    <a:pt x="6348" y="1046001"/>
                  </a:cubicBezTo>
                  <a:cubicBezTo>
                    <a:pt x="13557" y="874541"/>
                    <a:pt x="31253" y="703916"/>
                    <a:pt x="54681" y="533938"/>
                  </a:cubicBezTo>
                  <a:cubicBezTo>
                    <a:pt x="60083" y="491990"/>
                    <a:pt x="65491" y="450043"/>
                    <a:pt x="71217" y="408031"/>
                  </a:cubicBezTo>
                  <a:cubicBezTo>
                    <a:pt x="88466" y="294408"/>
                    <a:pt x="108675" y="180144"/>
                    <a:pt x="137117" y="68263"/>
                  </a:cubicBezTo>
                  <a:cubicBezTo>
                    <a:pt x="141236" y="52049"/>
                    <a:pt x="145485" y="35899"/>
                    <a:pt x="149923" y="19815"/>
                  </a:cubicBezTo>
                  <a:cubicBezTo>
                    <a:pt x="149987" y="19685"/>
                    <a:pt x="150052" y="19491"/>
                    <a:pt x="150117" y="19362"/>
                  </a:cubicBezTo>
                  <a:cubicBezTo>
                    <a:pt x="151406" y="19938"/>
                    <a:pt x="152759" y="20585"/>
                    <a:pt x="154042" y="21162"/>
                  </a:cubicBezTo>
                  <a:cubicBezTo>
                    <a:pt x="154107" y="21227"/>
                    <a:pt x="154172" y="21227"/>
                    <a:pt x="154236" y="21291"/>
                  </a:cubicBezTo>
                  <a:cubicBezTo>
                    <a:pt x="158738" y="23351"/>
                    <a:pt x="163311" y="25345"/>
                    <a:pt x="167942" y="27339"/>
                  </a:cubicBezTo>
                  <a:cubicBezTo>
                    <a:pt x="168072" y="27404"/>
                    <a:pt x="168201" y="27469"/>
                    <a:pt x="168331" y="27533"/>
                  </a:cubicBezTo>
                  <a:cubicBezTo>
                    <a:pt x="170714" y="28498"/>
                    <a:pt x="173027" y="29528"/>
                    <a:pt x="175410" y="30428"/>
                  </a:cubicBezTo>
                  <a:cubicBezTo>
                    <a:pt x="179659" y="32164"/>
                    <a:pt x="183902" y="33905"/>
                    <a:pt x="188151" y="35511"/>
                  </a:cubicBezTo>
                  <a:cubicBezTo>
                    <a:pt x="194007" y="37764"/>
                    <a:pt x="199927" y="39888"/>
                    <a:pt x="205912" y="41947"/>
                  </a:cubicBezTo>
                  <a:cubicBezTo>
                    <a:pt x="213568" y="44583"/>
                    <a:pt x="221295" y="47160"/>
                    <a:pt x="229146" y="49537"/>
                  </a:cubicBezTo>
                  <a:cubicBezTo>
                    <a:pt x="231659" y="50307"/>
                    <a:pt x="234231" y="51078"/>
                    <a:pt x="236802" y="51855"/>
                  </a:cubicBezTo>
                  <a:cubicBezTo>
                    <a:pt x="238668" y="52431"/>
                    <a:pt x="240533" y="52949"/>
                    <a:pt x="242399" y="53461"/>
                  </a:cubicBezTo>
                  <a:cubicBezTo>
                    <a:pt x="245229" y="54296"/>
                    <a:pt x="248125" y="55132"/>
                    <a:pt x="250961" y="55908"/>
                  </a:cubicBezTo>
                  <a:cubicBezTo>
                    <a:pt x="251220" y="55973"/>
                    <a:pt x="251538" y="56038"/>
                    <a:pt x="251797" y="56102"/>
                  </a:cubicBezTo>
                  <a:cubicBezTo>
                    <a:pt x="256175" y="57326"/>
                    <a:pt x="260613" y="58420"/>
                    <a:pt x="265056" y="59579"/>
                  </a:cubicBezTo>
                  <a:cubicBezTo>
                    <a:pt x="270076" y="60868"/>
                    <a:pt x="275225" y="62086"/>
                    <a:pt x="280310" y="63309"/>
                  </a:cubicBezTo>
                  <a:cubicBezTo>
                    <a:pt x="283593" y="64080"/>
                    <a:pt x="286748" y="64857"/>
                    <a:pt x="289961" y="65498"/>
                  </a:cubicBezTo>
                  <a:cubicBezTo>
                    <a:pt x="294851" y="66592"/>
                    <a:pt x="299677" y="67557"/>
                    <a:pt x="304567" y="68587"/>
                  </a:cubicBezTo>
                  <a:cubicBezTo>
                    <a:pt x="309458" y="69616"/>
                    <a:pt x="314348" y="70581"/>
                    <a:pt x="319303" y="71481"/>
                  </a:cubicBezTo>
                  <a:cubicBezTo>
                    <a:pt x="324194" y="72381"/>
                    <a:pt x="329149" y="73281"/>
                    <a:pt x="334104" y="74117"/>
                  </a:cubicBezTo>
                  <a:cubicBezTo>
                    <a:pt x="339059" y="74952"/>
                    <a:pt x="344079" y="75788"/>
                    <a:pt x="349034" y="76500"/>
                  </a:cubicBezTo>
                  <a:cubicBezTo>
                    <a:pt x="352383" y="77076"/>
                    <a:pt x="355725" y="77594"/>
                    <a:pt x="359074" y="78041"/>
                  </a:cubicBezTo>
                  <a:cubicBezTo>
                    <a:pt x="365765" y="79006"/>
                    <a:pt x="372462" y="79971"/>
                    <a:pt x="379153" y="80741"/>
                  </a:cubicBezTo>
                  <a:cubicBezTo>
                    <a:pt x="382502" y="81194"/>
                    <a:pt x="385844" y="81577"/>
                    <a:pt x="389193" y="81965"/>
                  </a:cubicBezTo>
                  <a:cubicBezTo>
                    <a:pt x="394083" y="82483"/>
                    <a:pt x="398844" y="83059"/>
                    <a:pt x="403735" y="83506"/>
                  </a:cubicBezTo>
                  <a:cubicBezTo>
                    <a:pt x="408496" y="84024"/>
                    <a:pt x="413386" y="84471"/>
                    <a:pt x="418218" y="84924"/>
                  </a:cubicBezTo>
                  <a:cubicBezTo>
                    <a:pt x="427869" y="85824"/>
                    <a:pt x="437526" y="86530"/>
                    <a:pt x="447242" y="87178"/>
                  </a:cubicBezTo>
                  <a:cubicBezTo>
                    <a:pt x="449684" y="87372"/>
                    <a:pt x="452003" y="87436"/>
                    <a:pt x="454387" y="87631"/>
                  </a:cubicBezTo>
                  <a:cubicBezTo>
                    <a:pt x="465586" y="88272"/>
                    <a:pt x="476785" y="88790"/>
                    <a:pt x="487854" y="89113"/>
                  </a:cubicBezTo>
                  <a:cubicBezTo>
                    <a:pt x="491262" y="89178"/>
                    <a:pt x="494675" y="89307"/>
                    <a:pt x="498023" y="89372"/>
                  </a:cubicBezTo>
                  <a:cubicBezTo>
                    <a:pt x="498730" y="89372"/>
                    <a:pt x="499442" y="89372"/>
                    <a:pt x="500213" y="89437"/>
                  </a:cubicBezTo>
                  <a:cubicBezTo>
                    <a:pt x="506586" y="89566"/>
                    <a:pt x="512954" y="89631"/>
                    <a:pt x="519262" y="89696"/>
                  </a:cubicBezTo>
                  <a:lnTo>
                    <a:pt x="520227" y="89696"/>
                  </a:lnTo>
                  <a:cubicBezTo>
                    <a:pt x="526789" y="89760"/>
                    <a:pt x="533421" y="89760"/>
                    <a:pt x="539983" y="89631"/>
                  </a:cubicBezTo>
                  <a:cubicBezTo>
                    <a:pt x="546610" y="89501"/>
                    <a:pt x="553112" y="89437"/>
                    <a:pt x="559609" y="89243"/>
                  </a:cubicBezTo>
                  <a:cubicBezTo>
                    <a:pt x="562311" y="89178"/>
                    <a:pt x="564953" y="89113"/>
                    <a:pt x="567589" y="88984"/>
                  </a:cubicBezTo>
                  <a:cubicBezTo>
                    <a:pt x="572350" y="88854"/>
                    <a:pt x="577052" y="88660"/>
                    <a:pt x="581749" y="88466"/>
                  </a:cubicBezTo>
                  <a:cubicBezTo>
                    <a:pt x="584003" y="88337"/>
                    <a:pt x="586251" y="88272"/>
                    <a:pt x="588505" y="88078"/>
                  </a:cubicBezTo>
                  <a:cubicBezTo>
                    <a:pt x="594231" y="87819"/>
                    <a:pt x="599898" y="87501"/>
                    <a:pt x="605624" y="87113"/>
                  </a:cubicBezTo>
                  <a:cubicBezTo>
                    <a:pt x="639345" y="84989"/>
                    <a:pt x="671459" y="81453"/>
                    <a:pt x="701196" y="76688"/>
                  </a:cubicBezTo>
                  <a:cubicBezTo>
                    <a:pt x="704026" y="76235"/>
                    <a:pt x="706857" y="75788"/>
                    <a:pt x="709629" y="75335"/>
                  </a:cubicBezTo>
                  <a:cubicBezTo>
                    <a:pt x="712653" y="74758"/>
                    <a:pt x="715678" y="74240"/>
                    <a:pt x="718639" y="73729"/>
                  </a:cubicBezTo>
                  <a:cubicBezTo>
                    <a:pt x="720634" y="73405"/>
                    <a:pt x="722629" y="73023"/>
                    <a:pt x="724559" y="72699"/>
                  </a:cubicBezTo>
                  <a:cubicBezTo>
                    <a:pt x="726618" y="72246"/>
                    <a:pt x="728678" y="71864"/>
                    <a:pt x="730673" y="71411"/>
                  </a:cubicBezTo>
                  <a:cubicBezTo>
                    <a:pt x="735116" y="70640"/>
                    <a:pt x="739489" y="69740"/>
                    <a:pt x="743738" y="68775"/>
                  </a:cubicBezTo>
                  <a:cubicBezTo>
                    <a:pt x="746439" y="68198"/>
                    <a:pt x="749146" y="67616"/>
                    <a:pt x="751718" y="67039"/>
                  </a:cubicBezTo>
                  <a:cubicBezTo>
                    <a:pt x="825215" y="51661"/>
                    <a:pt x="898259" y="33005"/>
                    <a:pt x="965577" y="0"/>
                  </a:cubicBezTo>
                  <a:cubicBezTo>
                    <a:pt x="967060" y="4312"/>
                    <a:pt x="968602" y="8619"/>
                    <a:pt x="970085" y="12931"/>
                  </a:cubicBezTo>
                  <a:cubicBezTo>
                    <a:pt x="971756" y="18014"/>
                    <a:pt x="973433" y="23162"/>
                    <a:pt x="975040" y="28245"/>
                  </a:cubicBezTo>
                  <a:cubicBezTo>
                    <a:pt x="1027616" y="191793"/>
                    <a:pt x="1059542" y="361000"/>
                    <a:pt x="1099118" y="527890"/>
                  </a:cubicBezTo>
                  <a:cubicBezTo>
                    <a:pt x="1167660" y="825386"/>
                    <a:pt x="1206530" y="1129896"/>
                    <a:pt x="1222361" y="1434665"/>
                  </a:cubicBezTo>
                  <a:cubicBezTo>
                    <a:pt x="1229958" y="1550782"/>
                    <a:pt x="1195849" y="1657327"/>
                    <a:pt x="1111736" y="1739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3761369" y="7373759"/>
              <a:ext cx="815454" cy="169128"/>
            </a:xfrm>
            <a:custGeom>
              <a:rect b="b" l="l" r="r" t="t"/>
              <a:pathLst>
                <a:path extrusionOk="0" h="169128" w="815454">
                  <a:moveTo>
                    <a:pt x="808692" y="60427"/>
                  </a:moveTo>
                  <a:cubicBezTo>
                    <a:pt x="811005" y="66745"/>
                    <a:pt x="813271" y="73093"/>
                    <a:pt x="815454" y="79423"/>
                  </a:cubicBezTo>
                  <a:cubicBezTo>
                    <a:pt x="748136" y="112464"/>
                    <a:pt x="675110" y="131131"/>
                    <a:pt x="601648" y="146480"/>
                  </a:cubicBezTo>
                  <a:cubicBezTo>
                    <a:pt x="444432" y="182233"/>
                    <a:pt x="180015" y="181656"/>
                    <a:pt x="4137" y="100709"/>
                  </a:cubicBezTo>
                  <a:cubicBezTo>
                    <a:pt x="2760" y="100068"/>
                    <a:pt x="1383" y="99426"/>
                    <a:pt x="0" y="98785"/>
                  </a:cubicBezTo>
                  <a:cubicBezTo>
                    <a:pt x="3878" y="84824"/>
                    <a:pt x="7909" y="70899"/>
                    <a:pt x="12123" y="57055"/>
                  </a:cubicBezTo>
                  <a:cubicBezTo>
                    <a:pt x="12841" y="54649"/>
                    <a:pt x="13606" y="52219"/>
                    <a:pt x="14324" y="49813"/>
                  </a:cubicBezTo>
                  <a:cubicBezTo>
                    <a:pt x="15978" y="44412"/>
                    <a:pt x="17678" y="38982"/>
                    <a:pt x="19409" y="33599"/>
                  </a:cubicBezTo>
                  <a:cubicBezTo>
                    <a:pt x="19426" y="33523"/>
                    <a:pt x="19491" y="33417"/>
                    <a:pt x="19509" y="33340"/>
                  </a:cubicBezTo>
                  <a:cubicBezTo>
                    <a:pt x="26812" y="35635"/>
                    <a:pt x="33874" y="37753"/>
                    <a:pt x="41159" y="40124"/>
                  </a:cubicBezTo>
                  <a:cubicBezTo>
                    <a:pt x="284290" y="99944"/>
                    <a:pt x="551702" y="92255"/>
                    <a:pt x="785735" y="0"/>
                  </a:cubicBezTo>
                  <a:cubicBezTo>
                    <a:pt x="786706" y="2394"/>
                    <a:pt x="787630" y="4818"/>
                    <a:pt x="788601" y="7213"/>
                  </a:cubicBezTo>
                  <a:cubicBezTo>
                    <a:pt x="790355" y="11596"/>
                    <a:pt x="792067" y="16008"/>
                    <a:pt x="793774" y="20421"/>
                  </a:cubicBezTo>
                  <a:cubicBezTo>
                    <a:pt x="794869" y="23327"/>
                    <a:pt x="796010" y="26198"/>
                    <a:pt x="797105" y="29104"/>
                  </a:cubicBezTo>
                  <a:cubicBezTo>
                    <a:pt x="800006" y="36682"/>
                    <a:pt x="802837" y="44248"/>
                    <a:pt x="805615" y="51837"/>
                  </a:cubicBezTo>
                  <a:cubicBezTo>
                    <a:pt x="806338" y="53731"/>
                    <a:pt x="807021" y="55655"/>
                    <a:pt x="807668" y="57532"/>
                  </a:cubicBezTo>
                  <a:cubicBezTo>
                    <a:pt x="808016" y="58503"/>
                    <a:pt x="808351" y="59468"/>
                    <a:pt x="808692" y="6042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4" name="Google Shape;1214;p22"/>
            <p:cNvGrpSpPr/>
            <p:nvPr/>
          </p:nvGrpSpPr>
          <p:grpSpPr>
            <a:xfrm>
              <a:off x="3921663" y="7823618"/>
              <a:ext cx="556841" cy="554242"/>
              <a:chOff x="3921663" y="7823618"/>
              <a:chExt cx="556841" cy="554242"/>
            </a:xfrm>
          </p:grpSpPr>
          <p:sp>
            <p:nvSpPr>
              <p:cNvPr id="1215" name="Google Shape;1215;p22"/>
              <p:cNvSpPr/>
              <p:nvPr/>
            </p:nvSpPr>
            <p:spPr>
              <a:xfrm>
                <a:off x="3945489" y="7847306"/>
                <a:ext cx="509266" cy="506619"/>
              </a:xfrm>
              <a:custGeom>
                <a:rect b="b" l="l" r="r" t="t"/>
                <a:pathLst>
                  <a:path extrusionOk="0" h="506619" w="509266">
                    <a:moveTo>
                      <a:pt x="6152" y="325436"/>
                    </a:moveTo>
                    <a:cubicBezTo>
                      <a:pt x="-34454" y="129201"/>
                      <a:pt x="131760" y="-58492"/>
                      <a:pt x="333614" y="17137"/>
                    </a:cubicBezTo>
                    <a:cubicBezTo>
                      <a:pt x="435365" y="51154"/>
                      <a:pt x="516054" y="151645"/>
                      <a:pt x="508815" y="261379"/>
                    </a:cubicBezTo>
                    <a:cubicBezTo>
                      <a:pt x="507927" y="332737"/>
                      <a:pt x="480432" y="408219"/>
                      <a:pt x="421147" y="451401"/>
                    </a:cubicBezTo>
                    <a:cubicBezTo>
                      <a:pt x="292202" y="569025"/>
                      <a:pt x="56051" y="485483"/>
                      <a:pt x="6152" y="325436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2"/>
              <p:cNvSpPr/>
              <p:nvPr/>
            </p:nvSpPr>
            <p:spPr>
              <a:xfrm>
                <a:off x="3921663" y="7823618"/>
                <a:ext cx="556841" cy="554242"/>
              </a:xfrm>
              <a:custGeom>
                <a:rect b="b" l="l" r="r" t="t"/>
                <a:pathLst>
                  <a:path extrusionOk="0" h="554242" w="556841">
                    <a:moveTo>
                      <a:pt x="295884" y="554242"/>
                    </a:moveTo>
                    <a:cubicBezTo>
                      <a:pt x="269696" y="554242"/>
                      <a:pt x="242607" y="550595"/>
                      <a:pt x="215189" y="543170"/>
                    </a:cubicBezTo>
                    <a:cubicBezTo>
                      <a:pt x="114404" y="515878"/>
                      <a:pt x="34745" y="444232"/>
                      <a:pt x="7303" y="356190"/>
                    </a:cubicBezTo>
                    <a:lnTo>
                      <a:pt x="6721" y="353936"/>
                    </a:lnTo>
                    <a:cubicBezTo>
                      <a:pt x="-16160" y="243379"/>
                      <a:pt x="20315" y="131315"/>
                      <a:pt x="101904" y="61476"/>
                    </a:cubicBezTo>
                    <a:cubicBezTo>
                      <a:pt x="174989" y="-1104"/>
                      <a:pt x="271020" y="-16765"/>
                      <a:pt x="365385" y="18446"/>
                    </a:cubicBezTo>
                    <a:cubicBezTo>
                      <a:pt x="483472" y="58122"/>
                      <a:pt x="563678" y="170503"/>
                      <a:pt x="556381" y="285997"/>
                    </a:cubicBezTo>
                    <a:cubicBezTo>
                      <a:pt x="555128" y="372398"/>
                      <a:pt x="519159" y="449827"/>
                      <a:pt x="460015" y="493504"/>
                    </a:cubicBezTo>
                    <a:cubicBezTo>
                      <a:pt x="415725" y="533457"/>
                      <a:pt x="358364" y="554242"/>
                      <a:pt x="295884" y="554242"/>
                    </a:cubicBezTo>
                    <a:close/>
                    <a:moveTo>
                      <a:pt x="53006" y="343158"/>
                    </a:moveTo>
                    <a:cubicBezTo>
                      <a:pt x="75675" y="414269"/>
                      <a:pt x="144076" y="474707"/>
                      <a:pt x="227612" y="497328"/>
                    </a:cubicBezTo>
                    <a:cubicBezTo>
                      <a:pt x="304935" y="518278"/>
                      <a:pt x="378308" y="503758"/>
                      <a:pt x="428954" y="457546"/>
                    </a:cubicBezTo>
                    <a:lnTo>
                      <a:pt x="430979" y="455893"/>
                    </a:lnTo>
                    <a:cubicBezTo>
                      <a:pt x="478859" y="421023"/>
                      <a:pt x="507983" y="357054"/>
                      <a:pt x="508884" y="284767"/>
                    </a:cubicBezTo>
                    <a:lnTo>
                      <a:pt x="508937" y="283502"/>
                    </a:lnTo>
                    <a:cubicBezTo>
                      <a:pt x="515086" y="190359"/>
                      <a:pt x="446721" y="95710"/>
                      <a:pt x="349914" y="63346"/>
                    </a:cubicBezTo>
                    <a:lnTo>
                      <a:pt x="349107" y="63058"/>
                    </a:lnTo>
                    <a:cubicBezTo>
                      <a:pt x="271302" y="33913"/>
                      <a:pt x="192450" y="46479"/>
                      <a:pt x="132806" y="97546"/>
                    </a:cubicBezTo>
                    <a:cubicBezTo>
                      <a:pt x="65676" y="155013"/>
                      <a:pt x="34421" y="251309"/>
                      <a:pt x="53006" y="34315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7" name="Google Shape;1217;p22"/>
            <p:cNvSpPr/>
            <p:nvPr/>
          </p:nvSpPr>
          <p:spPr>
            <a:xfrm>
              <a:off x="3748386" y="7434186"/>
              <a:ext cx="837917" cy="143825"/>
            </a:xfrm>
            <a:custGeom>
              <a:rect b="b" l="l" r="r" t="t"/>
              <a:pathLst>
                <a:path extrusionOk="0" h="143825" w="837917">
                  <a:moveTo>
                    <a:pt x="832944" y="31975"/>
                  </a:moveTo>
                  <a:cubicBezTo>
                    <a:pt x="834616" y="37064"/>
                    <a:pt x="836293" y="42147"/>
                    <a:pt x="837917" y="47266"/>
                  </a:cubicBezTo>
                  <a:cubicBezTo>
                    <a:pt x="833798" y="48919"/>
                    <a:pt x="829631" y="50607"/>
                    <a:pt x="825406" y="52196"/>
                  </a:cubicBezTo>
                  <a:cubicBezTo>
                    <a:pt x="817014" y="55473"/>
                    <a:pt x="808392" y="58697"/>
                    <a:pt x="799635" y="61809"/>
                  </a:cubicBezTo>
                  <a:cubicBezTo>
                    <a:pt x="791750" y="64639"/>
                    <a:pt x="783723" y="67363"/>
                    <a:pt x="775625" y="70063"/>
                  </a:cubicBezTo>
                  <a:cubicBezTo>
                    <a:pt x="765744" y="73358"/>
                    <a:pt x="755722" y="76535"/>
                    <a:pt x="745647" y="79623"/>
                  </a:cubicBezTo>
                  <a:cubicBezTo>
                    <a:pt x="729775" y="84501"/>
                    <a:pt x="713645" y="89078"/>
                    <a:pt x="697449" y="93437"/>
                  </a:cubicBezTo>
                  <a:cubicBezTo>
                    <a:pt x="596599" y="120518"/>
                    <a:pt x="491747" y="137832"/>
                    <a:pt x="416837" y="142809"/>
                  </a:cubicBezTo>
                  <a:cubicBezTo>
                    <a:pt x="317046" y="146598"/>
                    <a:pt x="215289" y="140015"/>
                    <a:pt x="116840" y="119294"/>
                  </a:cubicBezTo>
                  <a:cubicBezTo>
                    <a:pt x="110096" y="117894"/>
                    <a:pt x="103322" y="116441"/>
                    <a:pt x="96578" y="114840"/>
                  </a:cubicBezTo>
                  <a:cubicBezTo>
                    <a:pt x="95436" y="114576"/>
                    <a:pt x="94289" y="114311"/>
                    <a:pt x="93194" y="114017"/>
                  </a:cubicBezTo>
                  <a:cubicBezTo>
                    <a:pt x="86591" y="112528"/>
                    <a:pt x="80124" y="110952"/>
                    <a:pt x="73650" y="109245"/>
                  </a:cubicBezTo>
                  <a:cubicBezTo>
                    <a:pt x="48810" y="102886"/>
                    <a:pt x="24228" y="95585"/>
                    <a:pt x="0" y="87283"/>
                  </a:cubicBezTo>
                  <a:cubicBezTo>
                    <a:pt x="4114" y="71087"/>
                    <a:pt x="8386" y="54926"/>
                    <a:pt x="12835" y="38847"/>
                  </a:cubicBezTo>
                  <a:cubicBezTo>
                    <a:pt x="14218" y="39288"/>
                    <a:pt x="15554" y="39759"/>
                    <a:pt x="16943" y="40200"/>
                  </a:cubicBezTo>
                  <a:cubicBezTo>
                    <a:pt x="17019" y="40218"/>
                    <a:pt x="17049" y="40265"/>
                    <a:pt x="17125" y="40282"/>
                  </a:cubicBezTo>
                  <a:cubicBezTo>
                    <a:pt x="287327" y="129590"/>
                    <a:pt x="560924" y="96785"/>
                    <a:pt x="821680" y="0"/>
                  </a:cubicBezTo>
                  <a:cubicBezTo>
                    <a:pt x="823993" y="6319"/>
                    <a:pt x="826259" y="12667"/>
                    <a:pt x="828442" y="18997"/>
                  </a:cubicBezTo>
                  <a:cubicBezTo>
                    <a:pt x="829967" y="23333"/>
                    <a:pt x="831467" y="27616"/>
                    <a:pt x="832944" y="3197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3773497" y="7373759"/>
              <a:ext cx="781650" cy="103131"/>
            </a:xfrm>
            <a:custGeom>
              <a:rect b="b" l="l" r="r" t="t"/>
              <a:pathLst>
                <a:path extrusionOk="0" h="103131" w="781650">
                  <a:moveTo>
                    <a:pt x="776478" y="7219"/>
                  </a:moveTo>
                  <a:cubicBezTo>
                    <a:pt x="778232" y="11602"/>
                    <a:pt x="779944" y="16014"/>
                    <a:pt x="781651" y="20427"/>
                  </a:cubicBezTo>
                  <a:cubicBezTo>
                    <a:pt x="569763" y="113352"/>
                    <a:pt x="325985" y="118365"/>
                    <a:pt x="100180" y="82436"/>
                  </a:cubicBezTo>
                  <a:cubicBezTo>
                    <a:pt x="67218" y="77488"/>
                    <a:pt x="36204" y="69504"/>
                    <a:pt x="5967" y="59403"/>
                  </a:cubicBezTo>
                  <a:cubicBezTo>
                    <a:pt x="4320" y="58538"/>
                    <a:pt x="2283" y="57785"/>
                    <a:pt x="0" y="57055"/>
                  </a:cubicBezTo>
                  <a:cubicBezTo>
                    <a:pt x="2342" y="49201"/>
                    <a:pt x="4790" y="41418"/>
                    <a:pt x="7286" y="33599"/>
                  </a:cubicBezTo>
                  <a:cubicBezTo>
                    <a:pt x="7303" y="33523"/>
                    <a:pt x="7368" y="33417"/>
                    <a:pt x="7386" y="33340"/>
                  </a:cubicBezTo>
                  <a:cubicBezTo>
                    <a:pt x="14689" y="35635"/>
                    <a:pt x="21751" y="37753"/>
                    <a:pt x="29036" y="40124"/>
                  </a:cubicBezTo>
                  <a:cubicBezTo>
                    <a:pt x="272167" y="99944"/>
                    <a:pt x="539579" y="92255"/>
                    <a:pt x="773612" y="0"/>
                  </a:cubicBezTo>
                  <a:lnTo>
                    <a:pt x="773642" y="47"/>
                  </a:lnTo>
                  <a:cubicBezTo>
                    <a:pt x="774613" y="2447"/>
                    <a:pt x="775507" y="4824"/>
                    <a:pt x="776478" y="721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781573" y="6830865"/>
              <a:ext cx="765536" cy="621407"/>
            </a:xfrm>
            <a:custGeom>
              <a:rect b="b" l="l" r="r" t="t"/>
              <a:pathLst>
                <a:path extrusionOk="0" h="621407" w="765536">
                  <a:moveTo>
                    <a:pt x="765537" y="542900"/>
                  </a:moveTo>
                  <a:cubicBezTo>
                    <a:pt x="531510" y="635155"/>
                    <a:pt x="264092" y="642844"/>
                    <a:pt x="20961" y="583023"/>
                  </a:cubicBezTo>
                  <a:cubicBezTo>
                    <a:pt x="-5898" y="574287"/>
                    <a:pt x="-3220" y="583429"/>
                    <a:pt x="8361" y="548295"/>
                  </a:cubicBezTo>
                  <a:cubicBezTo>
                    <a:pt x="235567" y="-129576"/>
                    <a:pt x="362682" y="-93047"/>
                    <a:pt x="577825" y="197908"/>
                  </a:cubicBezTo>
                  <a:cubicBezTo>
                    <a:pt x="653805" y="307324"/>
                    <a:pt x="715991" y="418599"/>
                    <a:pt x="765537" y="5429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22"/>
          <p:cNvGrpSpPr/>
          <p:nvPr/>
        </p:nvGrpSpPr>
        <p:grpSpPr>
          <a:xfrm rot="-845843">
            <a:off x="707689" y="408042"/>
            <a:ext cx="1717769" cy="1303634"/>
            <a:chOff x="1414841" y="815849"/>
            <a:chExt cx="3435125" cy="2606826"/>
          </a:xfrm>
        </p:grpSpPr>
        <p:grpSp>
          <p:nvGrpSpPr>
            <p:cNvPr id="1221" name="Google Shape;1221;p22"/>
            <p:cNvGrpSpPr/>
            <p:nvPr/>
          </p:nvGrpSpPr>
          <p:grpSpPr>
            <a:xfrm>
              <a:off x="2255150" y="1247078"/>
              <a:ext cx="2416145" cy="2075755"/>
              <a:chOff x="2255150" y="1247078"/>
              <a:chExt cx="2416145" cy="2075755"/>
            </a:xfrm>
          </p:grpSpPr>
          <p:sp>
            <p:nvSpPr>
              <p:cNvPr id="1222" name="Google Shape;1222;p22"/>
              <p:cNvSpPr/>
              <p:nvPr/>
            </p:nvSpPr>
            <p:spPr>
              <a:xfrm>
                <a:off x="2399025" y="1247078"/>
                <a:ext cx="1699680" cy="1551795"/>
              </a:xfrm>
              <a:custGeom>
                <a:rect b="b" l="l" r="r" t="t"/>
                <a:pathLst>
                  <a:path extrusionOk="0" h="1551795" w="1699680">
                    <a:moveTo>
                      <a:pt x="808" y="18322"/>
                    </a:moveTo>
                    <a:cubicBezTo>
                      <a:pt x="-2401" y="9018"/>
                      <a:pt x="4325" y="-1221"/>
                      <a:pt x="14349" y="119"/>
                    </a:cubicBezTo>
                    <a:cubicBezTo>
                      <a:pt x="104706" y="8186"/>
                      <a:pt x="1693141" y="1524607"/>
                      <a:pt x="1697380" y="1528022"/>
                    </a:cubicBezTo>
                    <a:cubicBezTo>
                      <a:pt x="1705549" y="1540639"/>
                      <a:pt x="1690661" y="1561117"/>
                      <a:pt x="1673190" y="1547050"/>
                    </a:cubicBezTo>
                    <a:cubicBezTo>
                      <a:pt x="1672160" y="1546844"/>
                      <a:pt x="5047" y="312110"/>
                      <a:pt x="14974" y="287604"/>
                    </a:cubicBezTo>
                    <a:cubicBezTo>
                      <a:pt x="16939" y="281399"/>
                      <a:pt x="25520" y="278197"/>
                      <a:pt x="30892" y="282540"/>
                    </a:cubicBezTo>
                    <a:cubicBezTo>
                      <a:pt x="94573" y="329592"/>
                      <a:pt x="91268" y="360928"/>
                      <a:pt x="808" y="183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2"/>
              <p:cNvSpPr/>
              <p:nvPr/>
            </p:nvSpPr>
            <p:spPr>
              <a:xfrm>
                <a:off x="2255150" y="2110078"/>
                <a:ext cx="2416145" cy="1212755"/>
              </a:xfrm>
              <a:custGeom>
                <a:rect b="b" l="l" r="r" t="t"/>
                <a:pathLst>
                  <a:path extrusionOk="0" h="1212755" w="2416145">
                    <a:moveTo>
                      <a:pt x="2384966" y="1211764"/>
                    </a:moveTo>
                    <a:cubicBezTo>
                      <a:pt x="2353123" y="1201010"/>
                      <a:pt x="2317975" y="1181672"/>
                      <a:pt x="2289333" y="1167503"/>
                    </a:cubicBezTo>
                    <a:cubicBezTo>
                      <a:pt x="2243117" y="1145891"/>
                      <a:pt x="2195561" y="1127171"/>
                      <a:pt x="2147799" y="1109078"/>
                    </a:cubicBezTo>
                    <a:cubicBezTo>
                      <a:pt x="2001504" y="1055717"/>
                      <a:pt x="1859042" y="992221"/>
                      <a:pt x="1713785" y="935968"/>
                    </a:cubicBezTo>
                    <a:cubicBezTo>
                      <a:pt x="1619807" y="898640"/>
                      <a:pt x="1528618" y="854790"/>
                      <a:pt x="1435258" y="815600"/>
                    </a:cubicBezTo>
                    <a:cubicBezTo>
                      <a:pt x="1337762" y="773303"/>
                      <a:pt x="1236447" y="740524"/>
                      <a:pt x="1137612" y="701540"/>
                    </a:cubicBezTo>
                    <a:cubicBezTo>
                      <a:pt x="947278" y="622225"/>
                      <a:pt x="751566" y="555423"/>
                      <a:pt x="565471" y="466590"/>
                    </a:cubicBezTo>
                    <a:cubicBezTo>
                      <a:pt x="410912" y="403719"/>
                      <a:pt x="250663" y="353767"/>
                      <a:pt x="102609" y="275799"/>
                    </a:cubicBezTo>
                    <a:cubicBezTo>
                      <a:pt x="89274" y="268769"/>
                      <a:pt x="75211" y="261526"/>
                      <a:pt x="63841" y="251500"/>
                    </a:cubicBezTo>
                    <a:cubicBezTo>
                      <a:pt x="43786" y="231750"/>
                      <a:pt x="39128" y="201967"/>
                      <a:pt x="26934" y="177455"/>
                    </a:cubicBezTo>
                    <a:cubicBezTo>
                      <a:pt x="15770" y="150669"/>
                      <a:pt x="10802" y="121924"/>
                      <a:pt x="4599" y="93694"/>
                    </a:cubicBezTo>
                    <a:cubicBezTo>
                      <a:pt x="-53" y="72803"/>
                      <a:pt x="-3776" y="48917"/>
                      <a:pt x="6976" y="29270"/>
                    </a:cubicBezTo>
                    <a:cubicBezTo>
                      <a:pt x="13076" y="18722"/>
                      <a:pt x="24137" y="16344"/>
                      <a:pt x="32821" y="19237"/>
                    </a:cubicBezTo>
                    <a:cubicBezTo>
                      <a:pt x="32615" y="8276"/>
                      <a:pt x="42227" y="-2994"/>
                      <a:pt x="55150" y="724"/>
                    </a:cubicBezTo>
                    <a:cubicBezTo>
                      <a:pt x="61560" y="2380"/>
                      <a:pt x="67660" y="5376"/>
                      <a:pt x="73761" y="7960"/>
                    </a:cubicBezTo>
                    <a:cubicBezTo>
                      <a:pt x="317030" y="110235"/>
                      <a:pt x="564228" y="203720"/>
                      <a:pt x="803979" y="314158"/>
                    </a:cubicBezTo>
                    <a:cubicBezTo>
                      <a:pt x="1010649" y="412295"/>
                      <a:pt x="1204500" y="534526"/>
                      <a:pt x="1406204" y="642078"/>
                    </a:cubicBezTo>
                    <a:cubicBezTo>
                      <a:pt x="1501735" y="696888"/>
                      <a:pt x="1604809" y="743837"/>
                      <a:pt x="1685658" y="819634"/>
                    </a:cubicBezTo>
                    <a:cubicBezTo>
                      <a:pt x="1772505" y="853244"/>
                      <a:pt x="1860073" y="886332"/>
                      <a:pt x="1944433" y="922114"/>
                    </a:cubicBezTo>
                    <a:cubicBezTo>
                      <a:pt x="1967489" y="935556"/>
                      <a:pt x="2027865" y="941039"/>
                      <a:pt x="2017319" y="976615"/>
                    </a:cubicBezTo>
                    <a:cubicBezTo>
                      <a:pt x="2013595" y="987576"/>
                      <a:pt x="2001188" y="995540"/>
                      <a:pt x="1989714" y="992544"/>
                    </a:cubicBezTo>
                    <a:cubicBezTo>
                      <a:pt x="1953426" y="978374"/>
                      <a:pt x="1917137" y="964005"/>
                      <a:pt x="1880848" y="949526"/>
                    </a:cubicBezTo>
                    <a:cubicBezTo>
                      <a:pt x="2035305" y="1019228"/>
                      <a:pt x="2199277" y="1066486"/>
                      <a:pt x="2350327" y="1143217"/>
                    </a:cubicBezTo>
                    <a:cubicBezTo>
                      <a:pt x="2365214" y="1150144"/>
                      <a:pt x="2379999" y="1157284"/>
                      <a:pt x="2395299" y="1163070"/>
                    </a:cubicBezTo>
                    <a:cubicBezTo>
                      <a:pt x="2404499" y="1165963"/>
                      <a:pt x="2412667" y="1172478"/>
                      <a:pt x="2415147" y="1182202"/>
                    </a:cubicBezTo>
                    <a:cubicBezTo>
                      <a:pt x="2420630" y="1199663"/>
                      <a:pt x="2402540" y="1217145"/>
                      <a:pt x="2384966" y="121176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4" name="Google Shape;1224;p22"/>
            <p:cNvSpPr/>
            <p:nvPr/>
          </p:nvSpPr>
          <p:spPr>
            <a:xfrm>
              <a:off x="1414841" y="815849"/>
              <a:ext cx="3435125" cy="2606826"/>
            </a:xfrm>
            <a:custGeom>
              <a:rect b="b" l="l" r="r" t="t"/>
              <a:pathLst>
                <a:path extrusionOk="0" h="2606826" w="3435125">
                  <a:moveTo>
                    <a:pt x="3425391" y="2541067"/>
                  </a:moveTo>
                  <a:cubicBezTo>
                    <a:pt x="3410819" y="2505127"/>
                    <a:pt x="3384128" y="2465366"/>
                    <a:pt x="3375479" y="2452529"/>
                  </a:cubicBezTo>
                  <a:cubicBezTo>
                    <a:pt x="3240767" y="2252681"/>
                    <a:pt x="3092411" y="2062714"/>
                    <a:pt x="2952327" y="1866755"/>
                  </a:cubicBezTo>
                  <a:cubicBezTo>
                    <a:pt x="2820604" y="1682458"/>
                    <a:pt x="2689973" y="1497384"/>
                    <a:pt x="2560846" y="1311259"/>
                  </a:cubicBezTo>
                  <a:cubicBezTo>
                    <a:pt x="2460280" y="1166304"/>
                    <a:pt x="2360627" y="1020716"/>
                    <a:pt x="2262183" y="874310"/>
                  </a:cubicBezTo>
                  <a:cubicBezTo>
                    <a:pt x="2188184" y="764257"/>
                    <a:pt x="2114885" y="653736"/>
                    <a:pt x="2042370" y="542700"/>
                  </a:cubicBezTo>
                  <a:cubicBezTo>
                    <a:pt x="1990382" y="463096"/>
                    <a:pt x="1938842" y="383197"/>
                    <a:pt x="1887432" y="303215"/>
                  </a:cubicBezTo>
                  <a:cubicBezTo>
                    <a:pt x="1852950" y="249566"/>
                    <a:pt x="1818661" y="195786"/>
                    <a:pt x="1783410" y="142639"/>
                  </a:cubicBezTo>
                  <a:cubicBezTo>
                    <a:pt x="1762036" y="110417"/>
                    <a:pt x="1740622" y="77892"/>
                    <a:pt x="1716322" y="47766"/>
                  </a:cubicBezTo>
                  <a:cubicBezTo>
                    <a:pt x="1704044" y="32544"/>
                    <a:pt x="1690064" y="14471"/>
                    <a:pt x="1672208" y="5380"/>
                  </a:cubicBezTo>
                  <a:cubicBezTo>
                    <a:pt x="1660460" y="-606"/>
                    <a:pt x="1649680" y="-1526"/>
                    <a:pt x="1637094" y="2267"/>
                  </a:cubicBezTo>
                  <a:cubicBezTo>
                    <a:pt x="1622563" y="6651"/>
                    <a:pt x="1609496" y="16973"/>
                    <a:pt x="1597013" y="25219"/>
                  </a:cubicBezTo>
                  <a:cubicBezTo>
                    <a:pt x="1581679" y="35348"/>
                    <a:pt x="1566372" y="45457"/>
                    <a:pt x="1550302" y="54411"/>
                  </a:cubicBezTo>
                  <a:cubicBezTo>
                    <a:pt x="1286560" y="201462"/>
                    <a:pt x="1201576" y="290192"/>
                    <a:pt x="1039362" y="380159"/>
                  </a:cubicBezTo>
                  <a:cubicBezTo>
                    <a:pt x="986530" y="410354"/>
                    <a:pt x="989738" y="430626"/>
                    <a:pt x="998525" y="431348"/>
                  </a:cubicBezTo>
                  <a:cubicBezTo>
                    <a:pt x="999556" y="431451"/>
                    <a:pt x="1823861" y="1153158"/>
                    <a:pt x="2263049" y="1569910"/>
                  </a:cubicBezTo>
                  <a:cubicBezTo>
                    <a:pt x="2362406" y="1664633"/>
                    <a:pt x="2571241" y="1870116"/>
                    <a:pt x="2681557" y="1959251"/>
                  </a:cubicBezTo>
                  <a:cubicBezTo>
                    <a:pt x="2689416" y="1971456"/>
                    <a:pt x="2675353" y="1992656"/>
                    <a:pt x="2657366" y="1978279"/>
                  </a:cubicBezTo>
                  <a:cubicBezTo>
                    <a:pt x="2656920" y="1978190"/>
                    <a:pt x="2344076" y="1746635"/>
                    <a:pt x="1990280" y="1482094"/>
                  </a:cubicBezTo>
                  <a:cubicBezTo>
                    <a:pt x="1989228" y="1479682"/>
                    <a:pt x="1987634" y="1477449"/>
                    <a:pt x="1985470" y="1475683"/>
                  </a:cubicBezTo>
                  <a:cubicBezTo>
                    <a:pt x="1961761" y="1456414"/>
                    <a:pt x="1938059" y="1437145"/>
                    <a:pt x="1914350" y="1417877"/>
                  </a:cubicBezTo>
                  <a:cubicBezTo>
                    <a:pt x="1877814" y="1388149"/>
                    <a:pt x="1841271" y="1358442"/>
                    <a:pt x="1804714" y="1328728"/>
                  </a:cubicBezTo>
                  <a:cubicBezTo>
                    <a:pt x="1800056" y="1321196"/>
                    <a:pt x="1789345" y="1315616"/>
                    <a:pt x="1782764" y="1310091"/>
                  </a:cubicBezTo>
                  <a:cubicBezTo>
                    <a:pt x="1741371" y="1276749"/>
                    <a:pt x="1701770" y="1241159"/>
                    <a:pt x="1659065" y="1209466"/>
                  </a:cubicBezTo>
                  <a:cubicBezTo>
                    <a:pt x="1645847" y="1198691"/>
                    <a:pt x="1632463" y="1188136"/>
                    <a:pt x="1619005" y="1177684"/>
                  </a:cubicBezTo>
                  <a:cubicBezTo>
                    <a:pt x="1578209" y="1144520"/>
                    <a:pt x="1537393" y="1111342"/>
                    <a:pt x="1496611" y="1078158"/>
                  </a:cubicBezTo>
                  <a:cubicBezTo>
                    <a:pt x="1450045" y="1040307"/>
                    <a:pt x="1403485" y="1002457"/>
                    <a:pt x="1356919" y="964607"/>
                  </a:cubicBezTo>
                  <a:cubicBezTo>
                    <a:pt x="1310757" y="927038"/>
                    <a:pt x="1264596" y="889511"/>
                    <a:pt x="1218435" y="851942"/>
                  </a:cubicBezTo>
                  <a:cubicBezTo>
                    <a:pt x="1172597" y="814696"/>
                    <a:pt x="1126759" y="777416"/>
                    <a:pt x="1080920" y="740129"/>
                  </a:cubicBezTo>
                  <a:cubicBezTo>
                    <a:pt x="1034312" y="702279"/>
                    <a:pt x="987753" y="664387"/>
                    <a:pt x="941104" y="626537"/>
                  </a:cubicBezTo>
                  <a:cubicBezTo>
                    <a:pt x="918569" y="608237"/>
                    <a:pt x="895953" y="590020"/>
                    <a:pt x="873095" y="572084"/>
                  </a:cubicBezTo>
                  <a:cubicBezTo>
                    <a:pt x="861704" y="563158"/>
                    <a:pt x="850362" y="554190"/>
                    <a:pt x="838806" y="545380"/>
                  </a:cubicBezTo>
                  <a:cubicBezTo>
                    <a:pt x="832547" y="540570"/>
                    <a:pt x="826247" y="535766"/>
                    <a:pt x="819947" y="530997"/>
                  </a:cubicBezTo>
                  <a:cubicBezTo>
                    <a:pt x="819947" y="530997"/>
                    <a:pt x="819940" y="530990"/>
                    <a:pt x="819940" y="530990"/>
                  </a:cubicBezTo>
                  <a:cubicBezTo>
                    <a:pt x="819549" y="530599"/>
                    <a:pt x="819322" y="530138"/>
                    <a:pt x="818841" y="529781"/>
                  </a:cubicBezTo>
                  <a:cubicBezTo>
                    <a:pt x="818106" y="529417"/>
                    <a:pt x="817398" y="529004"/>
                    <a:pt x="816698" y="528592"/>
                  </a:cubicBezTo>
                  <a:cubicBezTo>
                    <a:pt x="814691" y="527101"/>
                    <a:pt x="812685" y="525603"/>
                    <a:pt x="810665" y="524132"/>
                  </a:cubicBezTo>
                  <a:cubicBezTo>
                    <a:pt x="808082" y="522236"/>
                    <a:pt x="805334" y="519933"/>
                    <a:pt x="802263" y="518882"/>
                  </a:cubicBezTo>
                  <a:cubicBezTo>
                    <a:pt x="798890" y="517721"/>
                    <a:pt x="795352" y="518044"/>
                    <a:pt x="792363" y="519610"/>
                  </a:cubicBezTo>
                  <a:cubicBezTo>
                    <a:pt x="774947" y="522160"/>
                    <a:pt x="758101" y="526991"/>
                    <a:pt x="741633" y="533100"/>
                  </a:cubicBezTo>
                  <a:cubicBezTo>
                    <a:pt x="721393" y="537532"/>
                    <a:pt x="701971" y="549861"/>
                    <a:pt x="674202" y="560299"/>
                  </a:cubicBezTo>
                  <a:cubicBezTo>
                    <a:pt x="647841" y="560299"/>
                    <a:pt x="149823" y="812003"/>
                    <a:pt x="106610" y="841579"/>
                  </a:cubicBezTo>
                  <a:cubicBezTo>
                    <a:pt x="-199309" y="972503"/>
                    <a:pt x="48096" y="959267"/>
                    <a:pt x="2255814" y="2033406"/>
                  </a:cubicBezTo>
                  <a:cubicBezTo>
                    <a:pt x="2349758" y="2080430"/>
                    <a:pt x="2442534" y="2129915"/>
                    <a:pt x="2536072" y="2177743"/>
                  </a:cubicBezTo>
                  <a:cubicBezTo>
                    <a:pt x="2703589" y="2263401"/>
                    <a:pt x="2871354" y="2348695"/>
                    <a:pt x="3040726" y="2430629"/>
                  </a:cubicBezTo>
                  <a:cubicBezTo>
                    <a:pt x="3149434" y="2483212"/>
                    <a:pt x="3256692" y="2538772"/>
                    <a:pt x="3364356" y="2593465"/>
                  </a:cubicBezTo>
                  <a:cubicBezTo>
                    <a:pt x="3376386" y="2599574"/>
                    <a:pt x="3388848" y="2605807"/>
                    <a:pt x="3402314" y="2606680"/>
                  </a:cubicBezTo>
                  <a:cubicBezTo>
                    <a:pt x="3442422" y="2609277"/>
                    <a:pt x="3439990" y="2577089"/>
                    <a:pt x="3425391" y="25410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3345389" y="1555373"/>
              <a:ext cx="156073" cy="401257"/>
            </a:xfrm>
            <a:custGeom>
              <a:rect b="b" l="l" r="r" t="t"/>
              <a:pathLst>
                <a:path extrusionOk="0" h="401257" w="156073">
                  <a:moveTo>
                    <a:pt x="5271" y="397368"/>
                  </a:moveTo>
                  <a:cubicBezTo>
                    <a:pt x="-836" y="392090"/>
                    <a:pt x="-1874" y="382291"/>
                    <a:pt x="3410" y="376051"/>
                  </a:cubicBezTo>
                  <a:cubicBezTo>
                    <a:pt x="11949" y="358892"/>
                    <a:pt x="20757" y="341877"/>
                    <a:pt x="27888" y="324059"/>
                  </a:cubicBezTo>
                  <a:cubicBezTo>
                    <a:pt x="58097" y="243321"/>
                    <a:pt x="78467" y="159401"/>
                    <a:pt x="104780" y="77399"/>
                  </a:cubicBezTo>
                  <a:cubicBezTo>
                    <a:pt x="112949" y="54591"/>
                    <a:pt x="121461" y="31900"/>
                    <a:pt x="131492" y="9876"/>
                  </a:cubicBezTo>
                  <a:cubicBezTo>
                    <a:pt x="132687" y="4619"/>
                    <a:pt x="137015" y="509"/>
                    <a:pt x="142621" y="42"/>
                  </a:cubicBezTo>
                  <a:cubicBezTo>
                    <a:pt x="149162" y="-521"/>
                    <a:pt x="155744" y="4646"/>
                    <a:pt x="156073" y="11436"/>
                  </a:cubicBezTo>
                  <a:cubicBezTo>
                    <a:pt x="149224" y="42442"/>
                    <a:pt x="133697" y="71860"/>
                    <a:pt x="126229" y="103093"/>
                  </a:cubicBezTo>
                  <a:cubicBezTo>
                    <a:pt x="99036" y="192531"/>
                    <a:pt x="79958" y="285452"/>
                    <a:pt x="40488" y="370588"/>
                  </a:cubicBezTo>
                  <a:cubicBezTo>
                    <a:pt x="33913" y="384188"/>
                    <a:pt x="24343" y="411345"/>
                    <a:pt x="5271" y="3973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662781" y="2119853"/>
              <a:ext cx="427824" cy="143580"/>
            </a:xfrm>
            <a:custGeom>
              <a:rect b="b" l="l" r="r" t="t"/>
              <a:pathLst>
                <a:path extrusionOk="0" h="143580" w="427824">
                  <a:moveTo>
                    <a:pt x="587" y="132819"/>
                  </a:moveTo>
                  <a:cubicBezTo>
                    <a:pt x="-1673" y="125184"/>
                    <a:pt x="2765" y="115612"/>
                    <a:pt x="10927" y="113715"/>
                  </a:cubicBezTo>
                  <a:cubicBezTo>
                    <a:pt x="28535" y="109592"/>
                    <a:pt x="46425" y="106685"/>
                    <a:pt x="64192" y="103456"/>
                  </a:cubicBezTo>
                  <a:cubicBezTo>
                    <a:pt x="111968" y="95058"/>
                    <a:pt x="158726" y="82318"/>
                    <a:pt x="204572" y="66656"/>
                  </a:cubicBezTo>
                  <a:cubicBezTo>
                    <a:pt x="251138" y="51257"/>
                    <a:pt x="296928" y="33637"/>
                    <a:pt x="343454" y="18059"/>
                  </a:cubicBezTo>
                  <a:cubicBezTo>
                    <a:pt x="361041" y="14513"/>
                    <a:pt x="425161" y="-16906"/>
                    <a:pt x="427820" y="12362"/>
                  </a:cubicBezTo>
                  <a:cubicBezTo>
                    <a:pt x="428061" y="22024"/>
                    <a:pt x="419040" y="25480"/>
                    <a:pt x="410947" y="26532"/>
                  </a:cubicBezTo>
                  <a:cubicBezTo>
                    <a:pt x="334302" y="48590"/>
                    <a:pt x="261086" y="81142"/>
                    <a:pt x="184943" y="104871"/>
                  </a:cubicBezTo>
                  <a:cubicBezTo>
                    <a:pt x="142877" y="118897"/>
                    <a:pt x="99443" y="128339"/>
                    <a:pt x="55831" y="136221"/>
                  </a:cubicBezTo>
                  <a:cubicBezTo>
                    <a:pt x="38896" y="136393"/>
                    <a:pt x="8742" y="154754"/>
                    <a:pt x="587" y="1328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4152616" y="2830191"/>
              <a:ext cx="599456" cy="484939"/>
            </a:xfrm>
            <a:custGeom>
              <a:rect b="b" l="l" r="r" t="t"/>
              <a:pathLst>
                <a:path extrusionOk="0" h="484939" w="599456">
                  <a:moveTo>
                    <a:pt x="595171" y="462858"/>
                  </a:moveTo>
                  <a:cubicBezTo>
                    <a:pt x="607249" y="473564"/>
                    <a:pt x="591255" y="492468"/>
                    <a:pt x="578572" y="481762"/>
                  </a:cubicBezTo>
                  <a:cubicBezTo>
                    <a:pt x="422405" y="356172"/>
                    <a:pt x="266189" y="230663"/>
                    <a:pt x="109616" y="105602"/>
                  </a:cubicBezTo>
                  <a:cubicBezTo>
                    <a:pt x="74564" y="77489"/>
                    <a:pt x="39347" y="49575"/>
                    <a:pt x="4172" y="21538"/>
                  </a:cubicBezTo>
                  <a:cubicBezTo>
                    <a:pt x="-7583" y="11154"/>
                    <a:pt x="7971" y="-7386"/>
                    <a:pt x="20365" y="3121"/>
                  </a:cubicBezTo>
                  <a:cubicBezTo>
                    <a:pt x="176615" y="127255"/>
                    <a:pt x="332906" y="251265"/>
                    <a:pt x="488229" y="376574"/>
                  </a:cubicBezTo>
                  <a:cubicBezTo>
                    <a:pt x="523933" y="405292"/>
                    <a:pt x="559507" y="434092"/>
                    <a:pt x="595171" y="4628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22"/>
          <p:cNvGrpSpPr/>
          <p:nvPr/>
        </p:nvGrpSpPr>
        <p:grpSpPr>
          <a:xfrm rot="-5400000">
            <a:off x="6226570" y="1418315"/>
            <a:ext cx="1359644" cy="463428"/>
            <a:chOff x="12453140" y="2836629"/>
            <a:chExt cx="2719288" cy="926855"/>
          </a:xfrm>
        </p:grpSpPr>
        <p:grpSp>
          <p:nvGrpSpPr>
            <p:cNvPr id="1229" name="Google Shape;1229;p22"/>
            <p:cNvGrpSpPr/>
            <p:nvPr/>
          </p:nvGrpSpPr>
          <p:grpSpPr>
            <a:xfrm>
              <a:off x="12453140" y="2836629"/>
              <a:ext cx="2719288" cy="926855"/>
              <a:chOff x="12453140" y="2836629"/>
              <a:chExt cx="2719288" cy="926855"/>
            </a:xfrm>
          </p:grpSpPr>
          <p:sp>
            <p:nvSpPr>
              <p:cNvPr id="1230" name="Google Shape;1230;p22"/>
              <p:cNvSpPr/>
              <p:nvPr/>
            </p:nvSpPr>
            <p:spPr>
              <a:xfrm>
                <a:off x="14037270" y="2857445"/>
                <a:ext cx="505" cy="58"/>
              </a:xfrm>
              <a:custGeom>
                <a:rect b="b" l="l" r="r" t="t"/>
                <a:pathLst>
                  <a:path extrusionOk="0" h="58" w="505">
                    <a:moveTo>
                      <a:pt x="0" y="44"/>
                    </a:moveTo>
                    <a:cubicBezTo>
                      <a:pt x="364" y="71"/>
                      <a:pt x="147" y="65"/>
                      <a:pt x="506" y="0"/>
                    </a:cubicBezTo>
                    <a:cubicBezTo>
                      <a:pt x="354" y="27"/>
                      <a:pt x="158" y="16"/>
                      <a:pt x="0" y="44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2"/>
              <p:cNvSpPr/>
              <p:nvPr/>
            </p:nvSpPr>
            <p:spPr>
              <a:xfrm>
                <a:off x="14002545" y="2859469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1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1" y="0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2"/>
              <p:cNvSpPr/>
              <p:nvPr/>
            </p:nvSpPr>
            <p:spPr>
              <a:xfrm>
                <a:off x="14074334" y="2855161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2"/>
              <p:cNvSpPr/>
              <p:nvPr/>
            </p:nvSpPr>
            <p:spPr>
              <a:xfrm>
                <a:off x="12453140" y="2836629"/>
                <a:ext cx="2719288" cy="926855"/>
              </a:xfrm>
              <a:custGeom>
                <a:rect b="b" l="l" r="r" t="t"/>
                <a:pathLst>
                  <a:path extrusionOk="0" h="926855" w="2719288">
                    <a:moveTo>
                      <a:pt x="2689218" y="14676"/>
                    </a:moveTo>
                    <a:cubicBezTo>
                      <a:pt x="2293441" y="-10330"/>
                      <a:pt x="1699962" y="-4973"/>
                      <a:pt x="1303087" y="43104"/>
                    </a:cubicBezTo>
                    <a:cubicBezTo>
                      <a:pt x="1293961" y="43670"/>
                      <a:pt x="40471" y="92524"/>
                      <a:pt x="18048" y="94564"/>
                    </a:cubicBezTo>
                    <a:cubicBezTo>
                      <a:pt x="-22366" y="95962"/>
                      <a:pt x="7258" y="135538"/>
                      <a:pt x="85280" y="248361"/>
                    </a:cubicBezTo>
                    <a:cubicBezTo>
                      <a:pt x="18782" y="397966"/>
                      <a:pt x="-24188" y="339762"/>
                      <a:pt x="98392" y="457421"/>
                    </a:cubicBezTo>
                    <a:cubicBezTo>
                      <a:pt x="104233" y="463871"/>
                      <a:pt x="112674" y="468635"/>
                      <a:pt x="116720" y="476434"/>
                    </a:cubicBezTo>
                    <a:cubicBezTo>
                      <a:pt x="119151" y="504937"/>
                      <a:pt x="38399" y="659154"/>
                      <a:pt x="36202" y="673631"/>
                    </a:cubicBezTo>
                    <a:cubicBezTo>
                      <a:pt x="40912" y="701515"/>
                      <a:pt x="82414" y="693373"/>
                      <a:pt x="150624" y="732716"/>
                    </a:cubicBezTo>
                    <a:cubicBezTo>
                      <a:pt x="102319" y="889772"/>
                      <a:pt x="29785" y="920570"/>
                      <a:pt x="119081" y="926667"/>
                    </a:cubicBezTo>
                    <a:cubicBezTo>
                      <a:pt x="143712" y="928347"/>
                      <a:pt x="370066" y="918308"/>
                      <a:pt x="373628" y="915376"/>
                    </a:cubicBezTo>
                    <a:cubicBezTo>
                      <a:pt x="595658" y="898190"/>
                      <a:pt x="586722" y="910558"/>
                      <a:pt x="797103" y="914686"/>
                    </a:cubicBezTo>
                    <a:cubicBezTo>
                      <a:pt x="1150192" y="920848"/>
                      <a:pt x="2235058" y="850755"/>
                      <a:pt x="2235461" y="850733"/>
                    </a:cubicBezTo>
                    <a:cubicBezTo>
                      <a:pt x="2832176" y="883702"/>
                      <a:pt x="2738627" y="916899"/>
                      <a:pt x="2644806" y="737828"/>
                    </a:cubicBezTo>
                    <a:cubicBezTo>
                      <a:pt x="2670454" y="709363"/>
                      <a:pt x="2717438" y="678586"/>
                      <a:pt x="2712196" y="636230"/>
                    </a:cubicBezTo>
                    <a:cubicBezTo>
                      <a:pt x="2684937" y="578130"/>
                      <a:pt x="2647879" y="523820"/>
                      <a:pt x="2626070" y="463185"/>
                    </a:cubicBezTo>
                    <a:cubicBezTo>
                      <a:pt x="2640744" y="417262"/>
                      <a:pt x="2707072" y="343292"/>
                      <a:pt x="2705816" y="313097"/>
                    </a:cubicBezTo>
                    <a:cubicBezTo>
                      <a:pt x="2687091" y="256628"/>
                      <a:pt x="2640124" y="204722"/>
                      <a:pt x="2640357" y="175436"/>
                    </a:cubicBezTo>
                    <a:cubicBezTo>
                      <a:pt x="2686509" y="112924"/>
                      <a:pt x="2761556" y="11772"/>
                      <a:pt x="2689218" y="14676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22"/>
            <p:cNvGrpSpPr/>
            <p:nvPr/>
          </p:nvGrpSpPr>
          <p:grpSpPr>
            <a:xfrm>
              <a:off x="12453140" y="2836629"/>
              <a:ext cx="2719288" cy="926855"/>
              <a:chOff x="12453140" y="2836629"/>
              <a:chExt cx="2719288" cy="926855"/>
            </a:xfrm>
          </p:grpSpPr>
          <p:sp>
            <p:nvSpPr>
              <p:cNvPr id="1235" name="Google Shape;1235;p22"/>
              <p:cNvSpPr/>
              <p:nvPr/>
            </p:nvSpPr>
            <p:spPr>
              <a:xfrm>
                <a:off x="14037270" y="2857445"/>
                <a:ext cx="505" cy="58"/>
              </a:xfrm>
              <a:custGeom>
                <a:rect b="b" l="l" r="r" t="t"/>
                <a:pathLst>
                  <a:path extrusionOk="0" h="58" w="505">
                    <a:moveTo>
                      <a:pt x="0" y="44"/>
                    </a:moveTo>
                    <a:cubicBezTo>
                      <a:pt x="364" y="71"/>
                      <a:pt x="147" y="65"/>
                      <a:pt x="506" y="0"/>
                    </a:cubicBezTo>
                    <a:cubicBezTo>
                      <a:pt x="354" y="27"/>
                      <a:pt x="158" y="16"/>
                      <a:pt x="0" y="44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2"/>
              <p:cNvSpPr/>
              <p:nvPr/>
            </p:nvSpPr>
            <p:spPr>
              <a:xfrm>
                <a:off x="14002545" y="2859469"/>
                <a:ext cx="70" cy="5"/>
              </a:xfrm>
              <a:custGeom>
                <a:rect b="b" l="l" r="r" t="t"/>
                <a:pathLst>
                  <a:path extrusionOk="0" h="5" w="70">
                    <a:moveTo>
                      <a:pt x="71" y="0"/>
                    </a:moveTo>
                    <a:cubicBezTo>
                      <a:pt x="43" y="0"/>
                      <a:pt x="22" y="0"/>
                      <a:pt x="0" y="5"/>
                    </a:cubicBezTo>
                    <a:cubicBezTo>
                      <a:pt x="11" y="5"/>
                      <a:pt x="54" y="0"/>
                      <a:pt x="71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2"/>
              <p:cNvSpPr/>
              <p:nvPr/>
            </p:nvSpPr>
            <p:spPr>
              <a:xfrm>
                <a:off x="14074334" y="2855161"/>
                <a:ext cx="10" cy="5"/>
              </a:xfrm>
              <a:custGeom>
                <a:rect b="b" l="l" r="r" t="t"/>
                <a:pathLst>
                  <a:path extrusionOk="0" h="5" w="10">
                    <a:moveTo>
                      <a:pt x="11" y="0"/>
                    </a:moveTo>
                    <a:lnTo>
                      <a:pt x="0" y="5"/>
                    </a:lnTo>
                    <a:lnTo>
                      <a:pt x="11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2"/>
              <p:cNvSpPr/>
              <p:nvPr/>
            </p:nvSpPr>
            <p:spPr>
              <a:xfrm>
                <a:off x="12453140" y="2836629"/>
                <a:ext cx="2719288" cy="926855"/>
              </a:xfrm>
              <a:custGeom>
                <a:rect b="b" l="l" r="r" t="t"/>
                <a:pathLst>
                  <a:path extrusionOk="0" h="926855" w="2719288">
                    <a:moveTo>
                      <a:pt x="2689218" y="14676"/>
                    </a:moveTo>
                    <a:cubicBezTo>
                      <a:pt x="2293441" y="-10330"/>
                      <a:pt x="1699962" y="-4973"/>
                      <a:pt x="1303087" y="43104"/>
                    </a:cubicBezTo>
                    <a:cubicBezTo>
                      <a:pt x="1293961" y="43670"/>
                      <a:pt x="40471" y="92524"/>
                      <a:pt x="18048" y="94564"/>
                    </a:cubicBezTo>
                    <a:cubicBezTo>
                      <a:pt x="-22366" y="95962"/>
                      <a:pt x="7258" y="135538"/>
                      <a:pt x="85280" y="248361"/>
                    </a:cubicBezTo>
                    <a:cubicBezTo>
                      <a:pt x="18782" y="397966"/>
                      <a:pt x="-24188" y="339762"/>
                      <a:pt x="98392" y="457421"/>
                    </a:cubicBezTo>
                    <a:cubicBezTo>
                      <a:pt x="104233" y="463871"/>
                      <a:pt x="112674" y="468635"/>
                      <a:pt x="116720" y="476434"/>
                    </a:cubicBezTo>
                    <a:cubicBezTo>
                      <a:pt x="119151" y="504937"/>
                      <a:pt x="38399" y="659154"/>
                      <a:pt x="36202" y="673631"/>
                    </a:cubicBezTo>
                    <a:cubicBezTo>
                      <a:pt x="40912" y="701515"/>
                      <a:pt x="82414" y="693373"/>
                      <a:pt x="150624" y="732716"/>
                    </a:cubicBezTo>
                    <a:cubicBezTo>
                      <a:pt x="102319" y="889772"/>
                      <a:pt x="29785" y="920570"/>
                      <a:pt x="119081" y="926667"/>
                    </a:cubicBezTo>
                    <a:cubicBezTo>
                      <a:pt x="143712" y="928347"/>
                      <a:pt x="370066" y="918308"/>
                      <a:pt x="373628" y="915376"/>
                    </a:cubicBezTo>
                    <a:cubicBezTo>
                      <a:pt x="595658" y="898190"/>
                      <a:pt x="586722" y="910558"/>
                      <a:pt x="797103" y="914686"/>
                    </a:cubicBezTo>
                    <a:cubicBezTo>
                      <a:pt x="1150192" y="920848"/>
                      <a:pt x="2235058" y="850755"/>
                      <a:pt x="2235461" y="850733"/>
                    </a:cubicBezTo>
                    <a:cubicBezTo>
                      <a:pt x="2832176" y="883702"/>
                      <a:pt x="2738627" y="916899"/>
                      <a:pt x="2644806" y="737828"/>
                    </a:cubicBezTo>
                    <a:cubicBezTo>
                      <a:pt x="2670454" y="709363"/>
                      <a:pt x="2717438" y="678586"/>
                      <a:pt x="2712196" y="636230"/>
                    </a:cubicBezTo>
                    <a:cubicBezTo>
                      <a:pt x="2684937" y="578130"/>
                      <a:pt x="2647879" y="523820"/>
                      <a:pt x="2626070" y="463185"/>
                    </a:cubicBezTo>
                    <a:cubicBezTo>
                      <a:pt x="2640744" y="417262"/>
                      <a:pt x="2707072" y="343292"/>
                      <a:pt x="2705816" y="313097"/>
                    </a:cubicBezTo>
                    <a:cubicBezTo>
                      <a:pt x="2687091" y="256628"/>
                      <a:pt x="2640124" y="204722"/>
                      <a:pt x="2640357" y="175436"/>
                    </a:cubicBezTo>
                    <a:cubicBezTo>
                      <a:pt x="2686509" y="112924"/>
                      <a:pt x="2761556" y="11772"/>
                      <a:pt x="2689218" y="146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23"/>
          <p:cNvGrpSpPr/>
          <p:nvPr/>
        </p:nvGrpSpPr>
        <p:grpSpPr>
          <a:xfrm rot="-5400000">
            <a:off x="491311" y="534855"/>
            <a:ext cx="3011381" cy="4576209"/>
            <a:chOff x="982622" y="1069710"/>
            <a:chExt cx="6022762" cy="9152418"/>
          </a:xfrm>
        </p:grpSpPr>
        <p:sp>
          <p:nvSpPr>
            <p:cNvPr id="1244" name="Google Shape;1244;p23"/>
            <p:cNvSpPr/>
            <p:nvPr/>
          </p:nvSpPr>
          <p:spPr>
            <a:xfrm>
              <a:off x="982622" y="1069710"/>
              <a:ext cx="6022762" cy="9152418"/>
            </a:xfrm>
            <a:custGeom>
              <a:rect b="b" l="l" r="r" t="t"/>
              <a:pathLst>
                <a:path extrusionOk="0" h="9152418" w="6022762">
                  <a:moveTo>
                    <a:pt x="6020057" y="9085020"/>
                  </a:moveTo>
                  <a:cubicBezTo>
                    <a:pt x="6022035" y="9118573"/>
                    <a:pt x="6315249" y="9104277"/>
                    <a:pt x="171033" y="9152419"/>
                  </a:cubicBezTo>
                  <a:cubicBezTo>
                    <a:pt x="61210" y="9152419"/>
                    <a:pt x="39659" y="1363251"/>
                    <a:pt x="0" y="173161"/>
                  </a:cubicBezTo>
                  <a:cubicBezTo>
                    <a:pt x="0" y="87678"/>
                    <a:pt x="963320" y="116654"/>
                    <a:pt x="1282609" y="100949"/>
                  </a:cubicBezTo>
                  <a:cubicBezTo>
                    <a:pt x="3441639" y="-5219"/>
                    <a:pt x="4528588" y="-45563"/>
                    <a:pt x="5861420" y="68860"/>
                  </a:cubicBezTo>
                  <a:cubicBezTo>
                    <a:pt x="5955680" y="76951"/>
                    <a:pt x="5767015" y="3464738"/>
                    <a:pt x="6020057" y="90850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1237184" y="1352257"/>
              <a:ext cx="5505823" cy="8587299"/>
            </a:xfrm>
            <a:custGeom>
              <a:rect b="b" l="l" r="r" t="t"/>
              <a:pathLst>
                <a:path extrusionOk="0" h="8587299" w="5505823">
                  <a:moveTo>
                    <a:pt x="0" y="120999"/>
                  </a:moveTo>
                  <a:cubicBezTo>
                    <a:pt x="215453" y="102163"/>
                    <a:pt x="436819" y="105422"/>
                    <a:pt x="684662" y="105879"/>
                  </a:cubicBezTo>
                  <a:cubicBezTo>
                    <a:pt x="1533619" y="105879"/>
                    <a:pt x="3517222" y="-88994"/>
                    <a:pt x="5384338" y="50013"/>
                  </a:cubicBezTo>
                  <a:cubicBezTo>
                    <a:pt x="5438791" y="3844735"/>
                    <a:pt x="5281418" y="3621654"/>
                    <a:pt x="5505824" y="8545345"/>
                  </a:cubicBezTo>
                  <a:cubicBezTo>
                    <a:pt x="3011283" y="8565499"/>
                    <a:pt x="3189841" y="8562973"/>
                    <a:pt x="135841" y="8587299"/>
                  </a:cubicBezTo>
                  <a:cubicBezTo>
                    <a:pt x="13439" y="4899021"/>
                    <a:pt x="39293" y="1667502"/>
                    <a:pt x="0" y="1209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1240253" y="1349195"/>
              <a:ext cx="5494966" cy="8590492"/>
            </a:xfrm>
            <a:custGeom>
              <a:rect b="b" l="l" r="r" t="t"/>
              <a:pathLst>
                <a:path extrusionOk="0" h="8590492" w="5494966">
                  <a:moveTo>
                    <a:pt x="5457565" y="8373248"/>
                  </a:moveTo>
                  <a:cubicBezTo>
                    <a:pt x="5502187" y="8373248"/>
                    <a:pt x="5494918" y="8377605"/>
                    <a:pt x="5493947" y="8356225"/>
                  </a:cubicBezTo>
                  <a:cubicBezTo>
                    <a:pt x="5462308" y="8356261"/>
                    <a:pt x="5450919" y="8356225"/>
                    <a:pt x="5415947" y="8356279"/>
                  </a:cubicBezTo>
                  <a:cubicBezTo>
                    <a:pt x="5417613" y="7964135"/>
                    <a:pt x="5383008" y="8023699"/>
                    <a:pt x="5478659" y="8023919"/>
                  </a:cubicBezTo>
                  <a:cubicBezTo>
                    <a:pt x="5477706" y="8003307"/>
                    <a:pt x="5482888" y="8006895"/>
                    <a:pt x="5457565" y="8006895"/>
                  </a:cubicBezTo>
                  <a:cubicBezTo>
                    <a:pt x="5399303" y="8006895"/>
                    <a:pt x="5411095" y="8058917"/>
                    <a:pt x="5405913" y="7727984"/>
                  </a:cubicBezTo>
                  <a:cubicBezTo>
                    <a:pt x="5404943" y="7665180"/>
                    <a:pt x="5391741" y="7675779"/>
                    <a:pt x="5457565" y="7675779"/>
                  </a:cubicBezTo>
                  <a:cubicBezTo>
                    <a:pt x="5466611" y="7675779"/>
                    <a:pt x="5464871" y="7679202"/>
                    <a:pt x="5464157" y="7658792"/>
                  </a:cubicBezTo>
                  <a:cubicBezTo>
                    <a:pt x="5385516" y="7658792"/>
                    <a:pt x="5406701" y="7692125"/>
                    <a:pt x="5403331" y="7477940"/>
                  </a:cubicBezTo>
                  <a:cubicBezTo>
                    <a:pt x="5400365" y="7295642"/>
                    <a:pt x="5383374" y="7325442"/>
                    <a:pt x="5453281" y="7325461"/>
                  </a:cubicBezTo>
                  <a:cubicBezTo>
                    <a:pt x="5452585" y="7302744"/>
                    <a:pt x="5462161" y="7308584"/>
                    <a:pt x="5400567" y="7308383"/>
                  </a:cubicBezTo>
                  <a:cubicBezTo>
                    <a:pt x="5396978" y="7088468"/>
                    <a:pt x="5399541" y="7236975"/>
                    <a:pt x="5396227" y="6976131"/>
                  </a:cubicBezTo>
                  <a:cubicBezTo>
                    <a:pt x="5451468" y="6976003"/>
                    <a:pt x="5443174" y="6981733"/>
                    <a:pt x="5442533" y="6959071"/>
                  </a:cubicBezTo>
                  <a:cubicBezTo>
                    <a:pt x="5387182" y="6959090"/>
                    <a:pt x="5391119" y="7015102"/>
                    <a:pt x="5389563" y="6625411"/>
                  </a:cubicBezTo>
                  <a:cubicBezTo>
                    <a:pt x="5442112" y="6625996"/>
                    <a:pt x="5433470" y="6629950"/>
                    <a:pt x="5432902" y="6608698"/>
                  </a:cubicBezTo>
                  <a:cubicBezTo>
                    <a:pt x="5382971" y="6608533"/>
                    <a:pt x="5389508" y="6609906"/>
                    <a:pt x="5389489" y="6603353"/>
                  </a:cubicBezTo>
                  <a:cubicBezTo>
                    <a:pt x="5389251" y="6524935"/>
                    <a:pt x="5388903" y="6515380"/>
                    <a:pt x="5385132" y="6276118"/>
                  </a:cubicBezTo>
                  <a:cubicBezTo>
                    <a:pt x="5431657" y="6276611"/>
                    <a:pt x="5424003" y="6280602"/>
                    <a:pt x="5423418" y="6259387"/>
                  </a:cubicBezTo>
                  <a:cubicBezTo>
                    <a:pt x="5369403" y="6259167"/>
                    <a:pt x="5385516" y="6301561"/>
                    <a:pt x="5380444" y="5978664"/>
                  </a:cubicBezTo>
                  <a:cubicBezTo>
                    <a:pt x="5379456" y="5915915"/>
                    <a:pt x="5370740" y="5926788"/>
                    <a:pt x="5414116" y="5927264"/>
                  </a:cubicBezTo>
                  <a:cubicBezTo>
                    <a:pt x="5413494" y="5905554"/>
                    <a:pt x="5420470" y="5910661"/>
                    <a:pt x="5379401" y="5909636"/>
                  </a:cubicBezTo>
                  <a:cubicBezTo>
                    <a:pt x="5375116" y="5618754"/>
                    <a:pt x="5376398" y="5691259"/>
                    <a:pt x="5372058" y="5575353"/>
                  </a:cubicBezTo>
                  <a:cubicBezTo>
                    <a:pt x="5409795" y="5575133"/>
                    <a:pt x="5403606" y="5579691"/>
                    <a:pt x="5402911" y="5558219"/>
                  </a:cubicBezTo>
                  <a:cubicBezTo>
                    <a:pt x="5364038" y="5558348"/>
                    <a:pt x="5371124" y="5574291"/>
                    <a:pt x="5369623" y="5478923"/>
                  </a:cubicBezTo>
                  <a:cubicBezTo>
                    <a:pt x="5364899" y="5176289"/>
                    <a:pt x="5356513" y="5225712"/>
                    <a:pt x="5391503" y="5225218"/>
                  </a:cubicBezTo>
                  <a:cubicBezTo>
                    <a:pt x="5390716" y="5203911"/>
                    <a:pt x="5395788" y="5208030"/>
                    <a:pt x="5366144" y="5208597"/>
                  </a:cubicBezTo>
                  <a:cubicBezTo>
                    <a:pt x="5360102" y="4834794"/>
                    <a:pt x="5351569" y="4877280"/>
                    <a:pt x="5379620" y="4877206"/>
                  </a:cubicBezTo>
                  <a:cubicBezTo>
                    <a:pt x="5379071" y="4855808"/>
                    <a:pt x="5383392" y="4860165"/>
                    <a:pt x="5360102" y="4860219"/>
                  </a:cubicBezTo>
                  <a:cubicBezTo>
                    <a:pt x="5354041" y="4484696"/>
                    <a:pt x="5348182" y="4527218"/>
                    <a:pt x="5373907" y="4526998"/>
                  </a:cubicBezTo>
                  <a:cubicBezTo>
                    <a:pt x="5373725" y="4506570"/>
                    <a:pt x="5378503" y="4509920"/>
                    <a:pt x="5355067" y="4510158"/>
                  </a:cubicBezTo>
                  <a:cubicBezTo>
                    <a:pt x="5352558" y="4341277"/>
                    <a:pt x="5355433" y="4323924"/>
                    <a:pt x="5352119" y="4177577"/>
                  </a:cubicBezTo>
                  <a:cubicBezTo>
                    <a:pt x="5377460" y="4177577"/>
                    <a:pt x="5373175" y="4181970"/>
                    <a:pt x="5373285" y="4160572"/>
                  </a:cubicBezTo>
                  <a:cubicBezTo>
                    <a:pt x="5344978" y="4160590"/>
                    <a:pt x="5350984" y="4208915"/>
                    <a:pt x="5344703" y="3854899"/>
                  </a:cubicBezTo>
                  <a:cubicBezTo>
                    <a:pt x="5344118" y="3822280"/>
                    <a:pt x="5343110" y="3826563"/>
                    <a:pt x="5347505" y="3826600"/>
                  </a:cubicBezTo>
                  <a:cubicBezTo>
                    <a:pt x="5382001" y="3826929"/>
                    <a:pt x="5376141" y="3831249"/>
                    <a:pt x="5376416" y="3809851"/>
                  </a:cubicBezTo>
                  <a:cubicBezTo>
                    <a:pt x="5336134" y="3809558"/>
                    <a:pt x="5340895" y="3841445"/>
                    <a:pt x="5341902" y="3604892"/>
                  </a:cubicBezTo>
                  <a:cubicBezTo>
                    <a:pt x="5342378" y="3452357"/>
                    <a:pt x="5329122" y="3477453"/>
                    <a:pt x="5381469" y="3476373"/>
                  </a:cubicBezTo>
                  <a:cubicBezTo>
                    <a:pt x="5381817" y="3455067"/>
                    <a:pt x="5388610" y="3459039"/>
                    <a:pt x="5347376" y="3460228"/>
                  </a:cubicBezTo>
                  <a:cubicBezTo>
                    <a:pt x="5337581" y="3460503"/>
                    <a:pt x="5341572" y="3499547"/>
                    <a:pt x="5333644" y="3127263"/>
                  </a:cubicBezTo>
                  <a:cubicBezTo>
                    <a:pt x="5348969" y="3126989"/>
                    <a:pt x="5366840" y="3126641"/>
                    <a:pt x="5387017" y="3126403"/>
                  </a:cubicBezTo>
                  <a:cubicBezTo>
                    <a:pt x="5387329" y="3105114"/>
                    <a:pt x="5395220" y="3109123"/>
                    <a:pt x="5347450" y="3110020"/>
                  </a:cubicBezTo>
                  <a:cubicBezTo>
                    <a:pt x="5330715" y="3110313"/>
                    <a:pt x="5333315" y="3111851"/>
                    <a:pt x="5333186" y="3105407"/>
                  </a:cubicBezTo>
                  <a:cubicBezTo>
                    <a:pt x="5325094" y="2736217"/>
                    <a:pt x="5322438" y="2777915"/>
                    <a:pt x="5347523" y="2778172"/>
                  </a:cubicBezTo>
                  <a:cubicBezTo>
                    <a:pt x="5400036" y="2778812"/>
                    <a:pt x="5391156" y="2782876"/>
                    <a:pt x="5391321" y="2761587"/>
                  </a:cubicBezTo>
                  <a:cubicBezTo>
                    <a:pt x="5366382" y="2761404"/>
                    <a:pt x="5343257" y="2761111"/>
                    <a:pt x="5327876" y="2760947"/>
                  </a:cubicBezTo>
                  <a:cubicBezTo>
                    <a:pt x="5327254" y="2719779"/>
                    <a:pt x="5323446" y="2429190"/>
                    <a:pt x="5323427" y="2427909"/>
                  </a:cubicBezTo>
                  <a:cubicBezTo>
                    <a:pt x="5354572" y="2427799"/>
                    <a:pt x="5370081" y="2427707"/>
                    <a:pt x="5392144" y="2427652"/>
                  </a:cubicBezTo>
                  <a:cubicBezTo>
                    <a:pt x="5392071" y="2406236"/>
                    <a:pt x="5401190" y="2410574"/>
                    <a:pt x="5347541" y="2410793"/>
                  </a:cubicBezTo>
                  <a:cubicBezTo>
                    <a:pt x="5311874" y="2410940"/>
                    <a:pt x="5326668" y="2457782"/>
                    <a:pt x="5319326" y="2106402"/>
                  </a:cubicBezTo>
                  <a:cubicBezTo>
                    <a:pt x="5318612" y="2071989"/>
                    <a:pt x="5311306" y="2077499"/>
                    <a:pt x="5347450" y="2078176"/>
                  </a:cubicBezTo>
                  <a:cubicBezTo>
                    <a:pt x="5396465" y="2079092"/>
                    <a:pt x="5388354" y="2083137"/>
                    <a:pt x="5387933" y="2061830"/>
                  </a:cubicBezTo>
                  <a:cubicBezTo>
                    <a:pt x="5360596" y="2061500"/>
                    <a:pt x="5344612" y="2061061"/>
                    <a:pt x="5318410" y="2060677"/>
                  </a:cubicBezTo>
                  <a:cubicBezTo>
                    <a:pt x="5312441" y="1747426"/>
                    <a:pt x="5312368" y="1734796"/>
                    <a:pt x="5312258" y="1727236"/>
                  </a:cubicBezTo>
                  <a:cubicBezTo>
                    <a:pt x="5336134" y="1727620"/>
                    <a:pt x="5354939" y="1728151"/>
                    <a:pt x="5378595" y="1728535"/>
                  </a:cubicBezTo>
                  <a:cubicBezTo>
                    <a:pt x="5377808" y="1707027"/>
                    <a:pt x="5384692" y="1711695"/>
                    <a:pt x="5347724" y="1710890"/>
                  </a:cubicBezTo>
                  <a:cubicBezTo>
                    <a:pt x="5298361" y="1709828"/>
                    <a:pt x="5313595" y="1762052"/>
                    <a:pt x="5307333" y="1377558"/>
                  </a:cubicBezTo>
                  <a:cubicBezTo>
                    <a:pt x="5333479" y="1378053"/>
                    <a:pt x="5349537" y="1378638"/>
                    <a:pt x="5371912" y="1379169"/>
                  </a:cubicBezTo>
                  <a:cubicBezTo>
                    <a:pt x="5371784" y="1357716"/>
                    <a:pt x="5376636" y="1362310"/>
                    <a:pt x="5347779" y="1361523"/>
                  </a:cubicBezTo>
                  <a:cubicBezTo>
                    <a:pt x="5290414" y="1359876"/>
                    <a:pt x="5307845" y="1411367"/>
                    <a:pt x="5300064" y="1027661"/>
                  </a:cubicBezTo>
                  <a:cubicBezTo>
                    <a:pt x="5329304" y="1028155"/>
                    <a:pt x="5344246" y="1028814"/>
                    <a:pt x="5373047" y="1029510"/>
                  </a:cubicBezTo>
                  <a:cubicBezTo>
                    <a:pt x="5373303" y="1008038"/>
                    <a:pt x="5378137" y="1012706"/>
                    <a:pt x="5347779" y="1011791"/>
                  </a:cubicBezTo>
                  <a:cubicBezTo>
                    <a:pt x="5290140" y="1010144"/>
                    <a:pt x="5299807" y="1018143"/>
                    <a:pt x="5299258" y="982796"/>
                  </a:cubicBezTo>
                  <a:cubicBezTo>
                    <a:pt x="5293600" y="618786"/>
                    <a:pt x="5283512" y="678350"/>
                    <a:pt x="5347614" y="678185"/>
                  </a:cubicBezTo>
                  <a:cubicBezTo>
                    <a:pt x="5384417" y="678075"/>
                    <a:pt x="5378228" y="682523"/>
                    <a:pt x="5378558" y="661107"/>
                  </a:cubicBezTo>
                  <a:cubicBezTo>
                    <a:pt x="5349134" y="661162"/>
                    <a:pt x="5331374" y="661253"/>
                    <a:pt x="5295596" y="661290"/>
                  </a:cubicBezTo>
                  <a:cubicBezTo>
                    <a:pt x="5292960" y="529275"/>
                    <a:pt x="5291458" y="522759"/>
                    <a:pt x="5290890" y="328929"/>
                  </a:cubicBezTo>
                  <a:cubicBezTo>
                    <a:pt x="5330330" y="329148"/>
                    <a:pt x="5345143" y="329533"/>
                    <a:pt x="5382183" y="329862"/>
                  </a:cubicBezTo>
                  <a:cubicBezTo>
                    <a:pt x="5382294" y="308373"/>
                    <a:pt x="5389197" y="312985"/>
                    <a:pt x="5347706" y="312455"/>
                  </a:cubicBezTo>
                  <a:cubicBezTo>
                    <a:pt x="5272635" y="311558"/>
                    <a:pt x="5292007" y="360340"/>
                    <a:pt x="5286789" y="46906"/>
                  </a:cubicBezTo>
                  <a:cubicBezTo>
                    <a:pt x="5263041" y="45259"/>
                    <a:pt x="5274082" y="12347"/>
                    <a:pt x="5275821" y="311832"/>
                  </a:cubicBezTo>
                  <a:cubicBezTo>
                    <a:pt x="5245811" y="311722"/>
                    <a:pt x="5027173" y="310825"/>
                    <a:pt x="4983742" y="310972"/>
                  </a:cubicBezTo>
                  <a:cubicBezTo>
                    <a:pt x="4976711" y="-2920"/>
                    <a:pt x="4992201" y="28601"/>
                    <a:pt x="4966311" y="27265"/>
                  </a:cubicBezTo>
                  <a:cubicBezTo>
                    <a:pt x="4969625" y="363324"/>
                    <a:pt x="4987239" y="310569"/>
                    <a:pt x="4907866" y="311686"/>
                  </a:cubicBezTo>
                  <a:cubicBezTo>
                    <a:pt x="4825764" y="312839"/>
                    <a:pt x="4824116" y="312253"/>
                    <a:pt x="4688312" y="312601"/>
                  </a:cubicBezTo>
                  <a:cubicBezTo>
                    <a:pt x="4677509" y="312619"/>
                    <a:pt x="4680164" y="324572"/>
                    <a:pt x="4678736" y="233341"/>
                  </a:cubicBezTo>
                  <a:cubicBezTo>
                    <a:pt x="4674982" y="-15166"/>
                    <a:pt x="4681720" y="14086"/>
                    <a:pt x="4660408" y="13317"/>
                  </a:cubicBezTo>
                  <a:cubicBezTo>
                    <a:pt x="4663099" y="191643"/>
                    <a:pt x="4663960" y="252836"/>
                    <a:pt x="4665095" y="312656"/>
                  </a:cubicBezTo>
                  <a:cubicBezTo>
                    <a:pt x="4596781" y="312784"/>
                    <a:pt x="4580210" y="312729"/>
                    <a:pt x="4374773" y="312583"/>
                  </a:cubicBezTo>
                  <a:cubicBezTo>
                    <a:pt x="4367302" y="-29315"/>
                    <a:pt x="4378948" y="5464"/>
                    <a:pt x="4355108" y="4970"/>
                  </a:cubicBezTo>
                  <a:cubicBezTo>
                    <a:pt x="4360180" y="337459"/>
                    <a:pt x="4360052" y="312564"/>
                    <a:pt x="4358752" y="312564"/>
                  </a:cubicBezTo>
                  <a:cubicBezTo>
                    <a:pt x="4247904" y="312564"/>
                    <a:pt x="4249112" y="310917"/>
                    <a:pt x="4139070" y="310917"/>
                  </a:cubicBezTo>
                  <a:cubicBezTo>
                    <a:pt x="4047190" y="310917"/>
                    <a:pt x="4071469" y="370664"/>
                    <a:pt x="4065867" y="1364"/>
                  </a:cubicBezTo>
                  <a:cubicBezTo>
                    <a:pt x="4045469" y="1236"/>
                    <a:pt x="4049369" y="-37845"/>
                    <a:pt x="4055027" y="311667"/>
                  </a:cubicBezTo>
                  <a:cubicBezTo>
                    <a:pt x="3900730" y="314816"/>
                    <a:pt x="3913089" y="313553"/>
                    <a:pt x="3764925" y="312400"/>
                  </a:cubicBezTo>
                  <a:cubicBezTo>
                    <a:pt x="3757821" y="-35960"/>
                    <a:pt x="3766097" y="1364"/>
                    <a:pt x="3743997" y="1565"/>
                  </a:cubicBezTo>
                  <a:cubicBezTo>
                    <a:pt x="3750021" y="365191"/>
                    <a:pt x="3768367" y="312180"/>
                    <a:pt x="3699778" y="312180"/>
                  </a:cubicBezTo>
                  <a:cubicBezTo>
                    <a:pt x="3416433" y="312180"/>
                    <a:pt x="3460084" y="337129"/>
                    <a:pt x="3458454" y="233304"/>
                  </a:cubicBezTo>
                  <a:cubicBezTo>
                    <a:pt x="3456550" y="110973"/>
                    <a:pt x="3455872" y="115165"/>
                    <a:pt x="3454059" y="6214"/>
                  </a:cubicBezTo>
                  <a:cubicBezTo>
                    <a:pt x="3432600" y="6690"/>
                    <a:pt x="3438222" y="-32171"/>
                    <a:pt x="3444813" y="313004"/>
                  </a:cubicBezTo>
                  <a:cubicBezTo>
                    <a:pt x="3371098" y="312638"/>
                    <a:pt x="3288703" y="309269"/>
                    <a:pt x="3154656" y="312143"/>
                  </a:cubicBezTo>
                  <a:cubicBezTo>
                    <a:pt x="3153777" y="211046"/>
                    <a:pt x="3150756" y="81832"/>
                    <a:pt x="3149639" y="14214"/>
                  </a:cubicBezTo>
                  <a:cubicBezTo>
                    <a:pt x="3125104" y="14964"/>
                    <a:pt x="3136969" y="-18497"/>
                    <a:pt x="3139660" y="312455"/>
                  </a:cubicBezTo>
                  <a:cubicBezTo>
                    <a:pt x="3008873" y="315164"/>
                    <a:pt x="2943506" y="311887"/>
                    <a:pt x="2847654" y="311558"/>
                  </a:cubicBezTo>
                  <a:cubicBezTo>
                    <a:pt x="2844157" y="155655"/>
                    <a:pt x="2845731" y="129479"/>
                    <a:pt x="2844450" y="24208"/>
                  </a:cubicBezTo>
                  <a:cubicBezTo>
                    <a:pt x="2824144" y="24904"/>
                    <a:pt x="2829729" y="9766"/>
                    <a:pt x="2830040" y="108575"/>
                  </a:cubicBezTo>
                  <a:cubicBezTo>
                    <a:pt x="2830260" y="178939"/>
                    <a:pt x="2831285" y="249669"/>
                    <a:pt x="2832658" y="311539"/>
                  </a:cubicBezTo>
                  <a:cubicBezTo>
                    <a:pt x="2819292" y="311521"/>
                    <a:pt x="2610596" y="311411"/>
                    <a:pt x="2601624" y="311393"/>
                  </a:cubicBezTo>
                  <a:cubicBezTo>
                    <a:pt x="2522928" y="311393"/>
                    <a:pt x="2543581" y="359535"/>
                    <a:pt x="2540670" y="35246"/>
                  </a:cubicBezTo>
                  <a:cubicBezTo>
                    <a:pt x="2520419" y="36015"/>
                    <a:pt x="2526041" y="22725"/>
                    <a:pt x="2525857" y="108520"/>
                  </a:cubicBezTo>
                  <a:cubicBezTo>
                    <a:pt x="2525711" y="177182"/>
                    <a:pt x="2526608" y="244781"/>
                    <a:pt x="2528201" y="311631"/>
                  </a:cubicBezTo>
                  <a:cubicBezTo>
                    <a:pt x="2245295" y="313791"/>
                    <a:pt x="2521774" y="311503"/>
                    <a:pt x="2238868" y="313333"/>
                  </a:cubicBezTo>
                  <a:cubicBezTo>
                    <a:pt x="2238264" y="255490"/>
                    <a:pt x="2237257" y="200264"/>
                    <a:pt x="2234767" y="47345"/>
                  </a:cubicBezTo>
                  <a:cubicBezTo>
                    <a:pt x="2213784" y="48206"/>
                    <a:pt x="2219331" y="20346"/>
                    <a:pt x="2222810" y="233579"/>
                  </a:cubicBezTo>
                  <a:cubicBezTo>
                    <a:pt x="2224422" y="335830"/>
                    <a:pt x="2281658" y="313809"/>
                    <a:pt x="1942742" y="313809"/>
                  </a:cubicBezTo>
                  <a:cubicBezTo>
                    <a:pt x="1930383" y="313809"/>
                    <a:pt x="1936828" y="344122"/>
                    <a:pt x="1928955" y="60305"/>
                  </a:cubicBezTo>
                  <a:cubicBezTo>
                    <a:pt x="1904236" y="61367"/>
                    <a:pt x="1917621" y="24043"/>
                    <a:pt x="1919598" y="313754"/>
                  </a:cubicBezTo>
                  <a:cubicBezTo>
                    <a:pt x="1826236" y="313278"/>
                    <a:pt x="1765246" y="307878"/>
                    <a:pt x="1627629" y="311594"/>
                  </a:cubicBezTo>
                  <a:cubicBezTo>
                    <a:pt x="1626475" y="257595"/>
                    <a:pt x="1626439" y="238045"/>
                    <a:pt x="1623399" y="73979"/>
                  </a:cubicBezTo>
                  <a:cubicBezTo>
                    <a:pt x="1603679" y="74894"/>
                    <a:pt x="1606829" y="37607"/>
                    <a:pt x="1612615" y="312015"/>
                  </a:cubicBezTo>
                  <a:cubicBezTo>
                    <a:pt x="1541096" y="314084"/>
                    <a:pt x="1466392" y="313809"/>
                    <a:pt x="1393866" y="312912"/>
                  </a:cubicBezTo>
                  <a:cubicBezTo>
                    <a:pt x="1301676" y="311869"/>
                    <a:pt x="1321212" y="355544"/>
                    <a:pt x="1320059" y="88165"/>
                  </a:cubicBezTo>
                  <a:cubicBezTo>
                    <a:pt x="1302060" y="89026"/>
                    <a:pt x="1302060" y="54082"/>
                    <a:pt x="1307736" y="312290"/>
                  </a:cubicBezTo>
                  <a:cubicBezTo>
                    <a:pt x="1291715" y="312253"/>
                    <a:pt x="1301017" y="312271"/>
                    <a:pt x="1064435" y="312217"/>
                  </a:cubicBezTo>
                  <a:cubicBezTo>
                    <a:pt x="1001229" y="312217"/>
                    <a:pt x="1016957" y="349467"/>
                    <a:pt x="1013460" y="102809"/>
                  </a:cubicBezTo>
                  <a:cubicBezTo>
                    <a:pt x="991653" y="103779"/>
                    <a:pt x="997475" y="71819"/>
                    <a:pt x="1001650" y="312052"/>
                  </a:cubicBezTo>
                  <a:cubicBezTo>
                    <a:pt x="923650" y="311594"/>
                    <a:pt x="912572" y="310533"/>
                    <a:pt x="712079" y="311558"/>
                  </a:cubicBezTo>
                  <a:cubicBezTo>
                    <a:pt x="710614" y="260725"/>
                    <a:pt x="709405" y="186755"/>
                    <a:pt x="709479" y="108758"/>
                  </a:cubicBezTo>
                  <a:cubicBezTo>
                    <a:pt x="690491" y="108795"/>
                    <a:pt x="693146" y="89996"/>
                    <a:pt x="695398" y="233597"/>
                  </a:cubicBezTo>
                  <a:cubicBezTo>
                    <a:pt x="696918" y="331675"/>
                    <a:pt x="712115" y="311741"/>
                    <a:pt x="625308" y="311741"/>
                  </a:cubicBezTo>
                  <a:cubicBezTo>
                    <a:pt x="516529" y="311741"/>
                    <a:pt x="515742" y="313388"/>
                    <a:pt x="407988" y="313406"/>
                  </a:cubicBezTo>
                  <a:cubicBezTo>
                    <a:pt x="406248" y="224243"/>
                    <a:pt x="406450" y="203449"/>
                    <a:pt x="404088" y="108703"/>
                  </a:cubicBezTo>
                  <a:cubicBezTo>
                    <a:pt x="383343" y="108795"/>
                    <a:pt x="388525" y="82363"/>
                    <a:pt x="392974" y="313388"/>
                  </a:cubicBezTo>
                  <a:cubicBezTo>
                    <a:pt x="391655" y="313388"/>
                    <a:pt x="103000" y="311320"/>
                    <a:pt x="101682" y="311301"/>
                  </a:cubicBezTo>
                  <a:cubicBezTo>
                    <a:pt x="100217" y="261091"/>
                    <a:pt x="99356" y="196493"/>
                    <a:pt x="98276" y="116904"/>
                  </a:cubicBezTo>
                  <a:cubicBezTo>
                    <a:pt x="78318" y="118057"/>
                    <a:pt x="82914" y="101052"/>
                    <a:pt x="85001" y="233579"/>
                  </a:cubicBezTo>
                  <a:cubicBezTo>
                    <a:pt x="86393" y="322723"/>
                    <a:pt x="90439" y="311155"/>
                    <a:pt x="76634" y="310935"/>
                  </a:cubicBezTo>
                  <a:cubicBezTo>
                    <a:pt x="-13268" y="309599"/>
                    <a:pt x="574" y="304895"/>
                    <a:pt x="1014" y="327226"/>
                  </a:cubicBezTo>
                  <a:cubicBezTo>
                    <a:pt x="39812" y="327373"/>
                    <a:pt x="61198" y="327757"/>
                    <a:pt x="87198" y="328123"/>
                  </a:cubicBezTo>
                  <a:cubicBezTo>
                    <a:pt x="93552" y="523198"/>
                    <a:pt x="91941" y="532259"/>
                    <a:pt x="93259" y="662535"/>
                  </a:cubicBezTo>
                  <a:cubicBezTo>
                    <a:pt x="66527" y="662791"/>
                    <a:pt x="45031" y="663065"/>
                    <a:pt x="6415" y="663194"/>
                  </a:cubicBezTo>
                  <a:cubicBezTo>
                    <a:pt x="6690" y="685434"/>
                    <a:pt x="-6347" y="680583"/>
                    <a:pt x="76597" y="679705"/>
                  </a:cubicBezTo>
                  <a:cubicBezTo>
                    <a:pt x="101114" y="679467"/>
                    <a:pt x="91904" y="633338"/>
                    <a:pt x="97452" y="982997"/>
                  </a:cubicBezTo>
                  <a:cubicBezTo>
                    <a:pt x="98038" y="1020229"/>
                    <a:pt x="114370" y="1010931"/>
                    <a:pt x="9711" y="1010876"/>
                  </a:cubicBezTo>
                  <a:cubicBezTo>
                    <a:pt x="9857" y="1033537"/>
                    <a:pt x="-6182" y="1027863"/>
                    <a:pt x="98203" y="1027918"/>
                  </a:cubicBezTo>
                  <a:cubicBezTo>
                    <a:pt x="99686" y="1111040"/>
                    <a:pt x="103256" y="1229051"/>
                    <a:pt x="103458" y="1361267"/>
                  </a:cubicBezTo>
                  <a:cubicBezTo>
                    <a:pt x="72898" y="1361395"/>
                    <a:pt x="49242" y="1361597"/>
                    <a:pt x="11469" y="1361688"/>
                  </a:cubicBezTo>
                  <a:cubicBezTo>
                    <a:pt x="11542" y="1383874"/>
                    <a:pt x="-726" y="1378858"/>
                    <a:pt x="76560" y="1378437"/>
                  </a:cubicBezTo>
                  <a:cubicBezTo>
                    <a:pt x="114334" y="1378236"/>
                    <a:pt x="102432" y="1326653"/>
                    <a:pt x="108603" y="1710853"/>
                  </a:cubicBezTo>
                  <a:cubicBezTo>
                    <a:pt x="75498" y="1711018"/>
                    <a:pt x="51366" y="1711274"/>
                    <a:pt x="12531" y="1711402"/>
                  </a:cubicBezTo>
                  <a:cubicBezTo>
                    <a:pt x="12586" y="1733972"/>
                    <a:pt x="995" y="1728590"/>
                    <a:pt x="76560" y="1728096"/>
                  </a:cubicBezTo>
                  <a:cubicBezTo>
                    <a:pt x="122207" y="1727785"/>
                    <a:pt x="108822" y="1688686"/>
                    <a:pt x="113418" y="1981801"/>
                  </a:cubicBezTo>
                  <a:cubicBezTo>
                    <a:pt x="114883" y="2075229"/>
                    <a:pt x="125155" y="2059249"/>
                    <a:pt x="76396" y="2060164"/>
                  </a:cubicBezTo>
                  <a:cubicBezTo>
                    <a:pt x="2204" y="2061555"/>
                    <a:pt x="13648" y="2055185"/>
                    <a:pt x="13757" y="2078066"/>
                  </a:cubicBezTo>
                  <a:cubicBezTo>
                    <a:pt x="58781" y="2077737"/>
                    <a:pt x="77586" y="2077041"/>
                    <a:pt x="115432" y="2076547"/>
                  </a:cubicBezTo>
                  <a:cubicBezTo>
                    <a:pt x="119772" y="2229026"/>
                    <a:pt x="118234" y="2159193"/>
                    <a:pt x="121694" y="2409787"/>
                  </a:cubicBezTo>
                  <a:cubicBezTo>
                    <a:pt x="85349" y="2410318"/>
                    <a:pt x="60997" y="2411398"/>
                    <a:pt x="16064" y="2411874"/>
                  </a:cubicBezTo>
                  <a:cubicBezTo>
                    <a:pt x="16248" y="2432778"/>
                    <a:pt x="3962" y="2429593"/>
                    <a:pt x="76670" y="2427744"/>
                  </a:cubicBezTo>
                  <a:cubicBezTo>
                    <a:pt x="138356" y="2426243"/>
                    <a:pt x="121731" y="2375465"/>
                    <a:pt x="127151" y="2759721"/>
                  </a:cubicBezTo>
                  <a:cubicBezTo>
                    <a:pt x="82127" y="2759501"/>
                    <a:pt x="68760" y="2759135"/>
                    <a:pt x="20495" y="2758952"/>
                  </a:cubicBezTo>
                  <a:cubicBezTo>
                    <a:pt x="20843" y="2781448"/>
                    <a:pt x="10388" y="2775737"/>
                    <a:pt x="76432" y="2776378"/>
                  </a:cubicBezTo>
                  <a:cubicBezTo>
                    <a:pt x="140370" y="2776964"/>
                    <a:pt x="127425" y="2760782"/>
                    <a:pt x="128121" y="2855803"/>
                  </a:cubicBezTo>
                  <a:cubicBezTo>
                    <a:pt x="130355" y="3161310"/>
                    <a:pt x="155751" y="3110258"/>
                    <a:pt x="76505" y="3110460"/>
                  </a:cubicBezTo>
                  <a:cubicBezTo>
                    <a:pt x="18866" y="3110551"/>
                    <a:pt x="27600" y="3104895"/>
                    <a:pt x="28167" y="3127538"/>
                  </a:cubicBezTo>
                  <a:cubicBezTo>
                    <a:pt x="57390" y="3127501"/>
                    <a:pt x="84013" y="3127428"/>
                    <a:pt x="132406" y="3127373"/>
                  </a:cubicBezTo>
                  <a:cubicBezTo>
                    <a:pt x="141084" y="3527004"/>
                    <a:pt x="149049" y="3461089"/>
                    <a:pt x="76579" y="3460411"/>
                  </a:cubicBezTo>
                  <a:cubicBezTo>
                    <a:pt x="29229" y="3459972"/>
                    <a:pt x="37011" y="3455744"/>
                    <a:pt x="37634" y="3477087"/>
                  </a:cubicBezTo>
                  <a:cubicBezTo>
                    <a:pt x="74620" y="3477325"/>
                    <a:pt x="94431" y="3477673"/>
                    <a:pt x="136122" y="3477838"/>
                  </a:cubicBezTo>
                  <a:cubicBezTo>
                    <a:pt x="136141" y="3478533"/>
                    <a:pt x="140114" y="3641538"/>
                    <a:pt x="143465" y="3811132"/>
                  </a:cubicBezTo>
                  <a:cubicBezTo>
                    <a:pt x="99118" y="3810785"/>
                    <a:pt x="80058" y="3809979"/>
                    <a:pt x="45543" y="3809393"/>
                  </a:cubicBezTo>
                  <a:cubicBezTo>
                    <a:pt x="45928" y="3830902"/>
                    <a:pt x="39629" y="3826234"/>
                    <a:pt x="76359" y="3827057"/>
                  </a:cubicBezTo>
                  <a:cubicBezTo>
                    <a:pt x="162470" y="3829034"/>
                    <a:pt x="143410" y="3766908"/>
                    <a:pt x="149635" y="4161194"/>
                  </a:cubicBezTo>
                  <a:cubicBezTo>
                    <a:pt x="107193" y="4161103"/>
                    <a:pt x="90806" y="4160883"/>
                    <a:pt x="50542" y="4160663"/>
                  </a:cubicBezTo>
                  <a:cubicBezTo>
                    <a:pt x="50780" y="4182116"/>
                    <a:pt x="45562" y="4177650"/>
                    <a:pt x="76451" y="4177851"/>
                  </a:cubicBezTo>
                  <a:cubicBezTo>
                    <a:pt x="178272" y="4178547"/>
                    <a:pt x="145754" y="4127037"/>
                    <a:pt x="151430" y="4479625"/>
                  </a:cubicBezTo>
                  <a:cubicBezTo>
                    <a:pt x="152015" y="4517809"/>
                    <a:pt x="170252" y="4508254"/>
                    <a:pt x="53380" y="4508291"/>
                  </a:cubicBezTo>
                  <a:cubicBezTo>
                    <a:pt x="53508" y="4530952"/>
                    <a:pt x="35601" y="4525277"/>
                    <a:pt x="152144" y="4525259"/>
                  </a:cubicBezTo>
                  <a:cubicBezTo>
                    <a:pt x="152180" y="4527035"/>
                    <a:pt x="156099" y="4771990"/>
                    <a:pt x="158204" y="4861080"/>
                  </a:cubicBezTo>
                  <a:cubicBezTo>
                    <a:pt x="109134" y="4860823"/>
                    <a:pt x="83829" y="4859890"/>
                    <a:pt x="54753" y="4859268"/>
                  </a:cubicBezTo>
                  <a:cubicBezTo>
                    <a:pt x="54808" y="4879714"/>
                    <a:pt x="33953" y="4877463"/>
                    <a:pt x="158607" y="4878085"/>
                  </a:cubicBezTo>
                  <a:cubicBezTo>
                    <a:pt x="158644" y="4879714"/>
                    <a:pt x="165144" y="5208396"/>
                    <a:pt x="165162" y="5209732"/>
                  </a:cubicBezTo>
                  <a:cubicBezTo>
                    <a:pt x="111258" y="5209824"/>
                    <a:pt x="87290" y="5210226"/>
                    <a:pt x="55522" y="5210519"/>
                  </a:cubicBezTo>
                  <a:cubicBezTo>
                    <a:pt x="55559" y="5231899"/>
                    <a:pt x="51274" y="5227579"/>
                    <a:pt x="76597" y="5227305"/>
                  </a:cubicBezTo>
                  <a:cubicBezTo>
                    <a:pt x="175178" y="5226243"/>
                    <a:pt x="165437" y="5225969"/>
                    <a:pt x="165492" y="5229190"/>
                  </a:cubicBezTo>
                  <a:cubicBezTo>
                    <a:pt x="167286" y="5343486"/>
                    <a:pt x="170710" y="5459685"/>
                    <a:pt x="171113" y="5558202"/>
                  </a:cubicBezTo>
                  <a:cubicBezTo>
                    <a:pt x="33898" y="5558329"/>
                    <a:pt x="56401" y="5554797"/>
                    <a:pt x="56474" y="5575975"/>
                  </a:cubicBezTo>
                  <a:cubicBezTo>
                    <a:pt x="89249" y="5575682"/>
                    <a:pt x="112979" y="5575261"/>
                    <a:pt x="171168" y="5575188"/>
                  </a:cubicBezTo>
                  <a:cubicBezTo>
                    <a:pt x="171442" y="5784175"/>
                    <a:pt x="174061" y="5810040"/>
                    <a:pt x="176349" y="5906890"/>
                  </a:cubicBezTo>
                  <a:cubicBezTo>
                    <a:pt x="117739" y="5906945"/>
                    <a:pt x="93589" y="5907476"/>
                    <a:pt x="58379" y="5907952"/>
                  </a:cubicBezTo>
                  <a:cubicBezTo>
                    <a:pt x="58543" y="5928380"/>
                    <a:pt x="53911" y="5925030"/>
                    <a:pt x="76615" y="5924701"/>
                  </a:cubicBezTo>
                  <a:cubicBezTo>
                    <a:pt x="207440" y="5922761"/>
                    <a:pt x="173804" y="5862611"/>
                    <a:pt x="179517" y="6228872"/>
                  </a:cubicBezTo>
                  <a:cubicBezTo>
                    <a:pt x="180140" y="6268887"/>
                    <a:pt x="199713" y="6258892"/>
                    <a:pt x="76487" y="6259240"/>
                  </a:cubicBezTo>
                  <a:cubicBezTo>
                    <a:pt x="59074" y="6259277"/>
                    <a:pt x="62059" y="6254902"/>
                    <a:pt x="62370" y="6276300"/>
                  </a:cubicBezTo>
                  <a:cubicBezTo>
                    <a:pt x="93058" y="6276245"/>
                    <a:pt x="114663" y="6276118"/>
                    <a:pt x="180231" y="6276118"/>
                  </a:cubicBezTo>
                  <a:cubicBezTo>
                    <a:pt x="181165" y="6343589"/>
                    <a:pt x="182154" y="6471375"/>
                    <a:pt x="185230" y="6606666"/>
                  </a:cubicBezTo>
                  <a:cubicBezTo>
                    <a:pt x="127755" y="6606684"/>
                    <a:pt x="105032" y="6607234"/>
                    <a:pt x="68614" y="6607966"/>
                  </a:cubicBezTo>
                  <a:cubicBezTo>
                    <a:pt x="69182" y="6631945"/>
                    <a:pt x="50634" y="6623672"/>
                    <a:pt x="185578" y="6623653"/>
                  </a:cubicBezTo>
                  <a:cubicBezTo>
                    <a:pt x="185614" y="6625026"/>
                    <a:pt x="192096" y="6957405"/>
                    <a:pt x="192132" y="6958925"/>
                  </a:cubicBezTo>
                  <a:cubicBezTo>
                    <a:pt x="143446" y="6958979"/>
                    <a:pt x="116201" y="6958540"/>
                    <a:pt x="78574" y="6957680"/>
                  </a:cubicBezTo>
                  <a:cubicBezTo>
                    <a:pt x="79270" y="6978822"/>
                    <a:pt x="60521" y="6975930"/>
                    <a:pt x="186328" y="6975930"/>
                  </a:cubicBezTo>
                  <a:cubicBezTo>
                    <a:pt x="193524" y="6975930"/>
                    <a:pt x="192407" y="6975179"/>
                    <a:pt x="192444" y="6978291"/>
                  </a:cubicBezTo>
                  <a:cubicBezTo>
                    <a:pt x="198156" y="7348928"/>
                    <a:pt x="201562" y="7309060"/>
                    <a:pt x="186328" y="7309060"/>
                  </a:cubicBezTo>
                  <a:cubicBezTo>
                    <a:pt x="73722" y="7309060"/>
                    <a:pt x="90073" y="7304227"/>
                    <a:pt x="90806" y="7326175"/>
                  </a:cubicBezTo>
                  <a:cubicBezTo>
                    <a:pt x="119168" y="7326101"/>
                    <a:pt x="144710" y="7326065"/>
                    <a:pt x="197827" y="7326065"/>
                  </a:cubicBezTo>
                  <a:cubicBezTo>
                    <a:pt x="203192" y="7559012"/>
                    <a:pt x="201690" y="7561081"/>
                    <a:pt x="202587" y="7656248"/>
                  </a:cubicBezTo>
                  <a:cubicBezTo>
                    <a:pt x="159101" y="7656119"/>
                    <a:pt x="127572" y="7656430"/>
                    <a:pt x="101791" y="7656888"/>
                  </a:cubicBezTo>
                  <a:cubicBezTo>
                    <a:pt x="102542" y="7679257"/>
                    <a:pt x="87675" y="7673216"/>
                    <a:pt x="186347" y="7673216"/>
                  </a:cubicBezTo>
                  <a:cubicBezTo>
                    <a:pt x="208904" y="7673216"/>
                    <a:pt x="202349" y="7634868"/>
                    <a:pt x="207714" y="7978065"/>
                  </a:cubicBezTo>
                  <a:cubicBezTo>
                    <a:pt x="208300" y="8014381"/>
                    <a:pt x="213866" y="8008176"/>
                    <a:pt x="186347" y="8008176"/>
                  </a:cubicBezTo>
                  <a:cubicBezTo>
                    <a:pt x="98935" y="8008176"/>
                    <a:pt x="113235" y="8001550"/>
                    <a:pt x="114004" y="8024706"/>
                  </a:cubicBezTo>
                  <a:cubicBezTo>
                    <a:pt x="144948" y="8025163"/>
                    <a:pt x="177247" y="8025237"/>
                    <a:pt x="208502" y="8025145"/>
                  </a:cubicBezTo>
                  <a:cubicBezTo>
                    <a:pt x="214818" y="8410242"/>
                    <a:pt x="223809" y="8358842"/>
                    <a:pt x="186347" y="8358842"/>
                  </a:cubicBezTo>
                  <a:cubicBezTo>
                    <a:pt x="113583" y="8358842"/>
                    <a:pt x="124917" y="8353314"/>
                    <a:pt x="125649" y="8375866"/>
                  </a:cubicBezTo>
                  <a:cubicBezTo>
                    <a:pt x="156465" y="8375811"/>
                    <a:pt x="183472" y="8375829"/>
                    <a:pt x="213024" y="8375829"/>
                  </a:cubicBezTo>
                  <a:cubicBezTo>
                    <a:pt x="213262" y="8435539"/>
                    <a:pt x="214507" y="8508264"/>
                    <a:pt x="215935" y="8589611"/>
                  </a:cubicBezTo>
                  <a:cubicBezTo>
                    <a:pt x="239171" y="8589428"/>
                    <a:pt x="229009" y="8617123"/>
                    <a:pt x="228020" y="8375829"/>
                  </a:cubicBezTo>
                  <a:lnTo>
                    <a:pt x="517866" y="8375847"/>
                  </a:lnTo>
                  <a:cubicBezTo>
                    <a:pt x="519111" y="8464406"/>
                    <a:pt x="519898" y="8524757"/>
                    <a:pt x="522077" y="8587177"/>
                  </a:cubicBezTo>
                  <a:cubicBezTo>
                    <a:pt x="544049" y="8586994"/>
                    <a:pt x="536194" y="8615805"/>
                    <a:pt x="532880" y="8375847"/>
                  </a:cubicBezTo>
                  <a:cubicBezTo>
                    <a:pt x="779752" y="8375866"/>
                    <a:pt x="712720" y="8373669"/>
                    <a:pt x="823934" y="8373267"/>
                  </a:cubicBezTo>
                  <a:cubicBezTo>
                    <a:pt x="825875" y="8453826"/>
                    <a:pt x="826076" y="8497794"/>
                    <a:pt x="827907" y="8584760"/>
                  </a:cubicBezTo>
                  <a:cubicBezTo>
                    <a:pt x="847993" y="8584595"/>
                    <a:pt x="842921" y="8601418"/>
                    <a:pt x="840980" y="8478079"/>
                  </a:cubicBezTo>
                  <a:cubicBezTo>
                    <a:pt x="839131" y="8360874"/>
                    <a:pt x="836604" y="8373230"/>
                    <a:pt x="844899" y="8373230"/>
                  </a:cubicBezTo>
                  <a:cubicBezTo>
                    <a:pt x="951609" y="8373230"/>
                    <a:pt x="953751" y="8375042"/>
                    <a:pt x="1064398" y="8375042"/>
                  </a:cubicBezTo>
                  <a:cubicBezTo>
                    <a:pt x="1146426" y="8375060"/>
                    <a:pt x="1127860" y="8354266"/>
                    <a:pt x="1129801" y="8478409"/>
                  </a:cubicBezTo>
                  <a:cubicBezTo>
                    <a:pt x="1131668" y="8598178"/>
                    <a:pt x="1128061" y="8582436"/>
                    <a:pt x="1147287" y="8582271"/>
                  </a:cubicBezTo>
                  <a:cubicBezTo>
                    <a:pt x="1145071" y="8517435"/>
                    <a:pt x="1143899" y="8434789"/>
                    <a:pt x="1143881" y="8375060"/>
                  </a:cubicBezTo>
                  <a:cubicBezTo>
                    <a:pt x="1266118" y="8375097"/>
                    <a:pt x="1323813" y="8375262"/>
                    <a:pt x="1393848" y="8374694"/>
                  </a:cubicBezTo>
                  <a:cubicBezTo>
                    <a:pt x="1443486" y="8374292"/>
                    <a:pt x="1432830" y="8353699"/>
                    <a:pt x="1434771" y="8478391"/>
                  </a:cubicBezTo>
                  <a:cubicBezTo>
                    <a:pt x="1436601" y="8595432"/>
                    <a:pt x="1431548" y="8580038"/>
                    <a:pt x="1451469" y="8579891"/>
                  </a:cubicBezTo>
                  <a:cubicBezTo>
                    <a:pt x="1450187" y="8507569"/>
                    <a:pt x="1449052" y="8434478"/>
                    <a:pt x="1448228" y="8374346"/>
                  </a:cubicBezTo>
                  <a:cubicBezTo>
                    <a:pt x="1535750" y="8374017"/>
                    <a:pt x="1605986" y="8374566"/>
                    <a:pt x="1739594" y="8374511"/>
                  </a:cubicBezTo>
                  <a:cubicBezTo>
                    <a:pt x="1739868" y="8438193"/>
                    <a:pt x="1741242" y="8520931"/>
                    <a:pt x="1742615" y="8577640"/>
                  </a:cubicBezTo>
                  <a:cubicBezTo>
                    <a:pt x="1765978" y="8577475"/>
                    <a:pt x="1755523" y="8603962"/>
                    <a:pt x="1754608" y="8374475"/>
                  </a:cubicBezTo>
                  <a:cubicBezTo>
                    <a:pt x="1755963" y="8374475"/>
                    <a:pt x="2042348" y="8373212"/>
                    <a:pt x="2043813" y="8373193"/>
                  </a:cubicBezTo>
                  <a:cubicBezTo>
                    <a:pt x="2045699" y="8473412"/>
                    <a:pt x="2045827" y="8504768"/>
                    <a:pt x="2047438" y="8575260"/>
                  </a:cubicBezTo>
                  <a:cubicBezTo>
                    <a:pt x="2068330" y="8575114"/>
                    <a:pt x="2063075" y="8604292"/>
                    <a:pt x="2058845" y="8373102"/>
                  </a:cubicBezTo>
                  <a:cubicBezTo>
                    <a:pt x="2263385" y="8371711"/>
                    <a:pt x="2246650" y="8374383"/>
                    <a:pt x="2350632" y="8374877"/>
                  </a:cubicBezTo>
                  <a:cubicBezTo>
                    <a:pt x="2352683" y="8437443"/>
                    <a:pt x="2353818" y="8514122"/>
                    <a:pt x="2354111" y="8572899"/>
                  </a:cubicBezTo>
                  <a:cubicBezTo>
                    <a:pt x="2373611" y="8572753"/>
                    <a:pt x="2369802" y="8588513"/>
                    <a:pt x="2368081" y="8478079"/>
                  </a:cubicBezTo>
                  <a:cubicBezTo>
                    <a:pt x="2366214" y="8359263"/>
                    <a:pt x="2359476" y="8374969"/>
                    <a:pt x="2381997" y="8374969"/>
                  </a:cubicBezTo>
                  <a:cubicBezTo>
                    <a:pt x="2579359" y="8375133"/>
                    <a:pt x="2612958" y="8375225"/>
                    <a:pt x="2655601" y="8375042"/>
                  </a:cubicBezTo>
                  <a:cubicBezTo>
                    <a:pt x="2656920" y="8457981"/>
                    <a:pt x="2657909" y="8513701"/>
                    <a:pt x="2658439" y="8570574"/>
                  </a:cubicBezTo>
                  <a:cubicBezTo>
                    <a:pt x="2677939" y="8570428"/>
                    <a:pt x="2673930" y="8586005"/>
                    <a:pt x="2672245" y="8478079"/>
                  </a:cubicBezTo>
                  <a:cubicBezTo>
                    <a:pt x="2670323" y="8357085"/>
                    <a:pt x="2656956" y="8375152"/>
                    <a:pt x="2711538" y="8374640"/>
                  </a:cubicBezTo>
                  <a:cubicBezTo>
                    <a:pt x="2816399" y="8373651"/>
                    <a:pt x="2876382" y="8374090"/>
                    <a:pt x="2931056" y="8374895"/>
                  </a:cubicBezTo>
                  <a:cubicBezTo>
                    <a:pt x="2969287" y="8375463"/>
                    <a:pt x="2959216" y="8355914"/>
                    <a:pt x="2961139" y="8478409"/>
                  </a:cubicBezTo>
                  <a:cubicBezTo>
                    <a:pt x="2962787" y="8583662"/>
                    <a:pt x="2958722" y="8568267"/>
                    <a:pt x="2977947" y="8568121"/>
                  </a:cubicBezTo>
                  <a:cubicBezTo>
                    <a:pt x="2976592" y="8516135"/>
                    <a:pt x="2975237" y="8437791"/>
                    <a:pt x="2975274" y="8375445"/>
                  </a:cubicBezTo>
                  <a:cubicBezTo>
                    <a:pt x="3144659" y="8376964"/>
                    <a:pt x="3131915" y="8372791"/>
                    <a:pt x="3264534" y="8372791"/>
                  </a:cubicBezTo>
                  <a:cubicBezTo>
                    <a:pt x="3264790" y="8434203"/>
                    <a:pt x="3266072" y="8513371"/>
                    <a:pt x="3267299" y="8565906"/>
                  </a:cubicBezTo>
                  <a:cubicBezTo>
                    <a:pt x="3290259" y="8565724"/>
                    <a:pt x="3280445" y="8592503"/>
                    <a:pt x="3279548" y="8372809"/>
                  </a:cubicBezTo>
                  <a:cubicBezTo>
                    <a:pt x="3308038" y="8372845"/>
                    <a:pt x="3188987" y="8372333"/>
                    <a:pt x="3571261" y="8374182"/>
                  </a:cubicBezTo>
                  <a:cubicBezTo>
                    <a:pt x="3572360" y="8428236"/>
                    <a:pt x="3573733" y="8508429"/>
                    <a:pt x="3574136" y="8563563"/>
                  </a:cubicBezTo>
                  <a:cubicBezTo>
                    <a:pt x="3593746" y="8563417"/>
                    <a:pt x="3589663" y="8578244"/>
                    <a:pt x="3588106" y="8478098"/>
                  </a:cubicBezTo>
                  <a:cubicBezTo>
                    <a:pt x="3586312" y="8362741"/>
                    <a:pt x="3584573" y="8374255"/>
                    <a:pt x="3589992" y="8374273"/>
                  </a:cubicBezTo>
                  <a:cubicBezTo>
                    <a:pt x="3934896" y="8376122"/>
                    <a:pt x="3875700" y="8342221"/>
                    <a:pt x="3877879" y="8478391"/>
                  </a:cubicBezTo>
                  <a:cubicBezTo>
                    <a:pt x="3879380" y="8575059"/>
                    <a:pt x="3874675" y="8561257"/>
                    <a:pt x="3894321" y="8561110"/>
                  </a:cubicBezTo>
                  <a:cubicBezTo>
                    <a:pt x="3892765" y="8480826"/>
                    <a:pt x="3892637" y="8451391"/>
                    <a:pt x="3890952" y="8373285"/>
                  </a:cubicBezTo>
                  <a:cubicBezTo>
                    <a:pt x="4029192" y="8372937"/>
                    <a:pt x="4022399" y="8375408"/>
                    <a:pt x="4180981" y="8375042"/>
                  </a:cubicBezTo>
                  <a:cubicBezTo>
                    <a:pt x="4182775" y="8456132"/>
                    <a:pt x="4182812" y="8485072"/>
                    <a:pt x="4184332" y="8558877"/>
                  </a:cubicBezTo>
                  <a:cubicBezTo>
                    <a:pt x="4204125" y="8558731"/>
                    <a:pt x="4199419" y="8572277"/>
                    <a:pt x="4197899" y="8478098"/>
                  </a:cubicBezTo>
                  <a:cubicBezTo>
                    <a:pt x="4195977" y="8354303"/>
                    <a:pt x="4181970" y="8375170"/>
                    <a:pt x="4248929" y="8374731"/>
                  </a:cubicBezTo>
                  <a:cubicBezTo>
                    <a:pt x="4313893" y="8374292"/>
                    <a:pt x="4366991" y="8374108"/>
                    <a:pt x="4468556" y="8374657"/>
                  </a:cubicBezTo>
                  <a:cubicBezTo>
                    <a:pt x="4493073" y="8374786"/>
                    <a:pt x="4486225" y="8356298"/>
                    <a:pt x="4488166" y="8478409"/>
                  </a:cubicBezTo>
                  <a:cubicBezTo>
                    <a:pt x="4489686" y="8572167"/>
                    <a:pt x="4484431" y="8556589"/>
                    <a:pt x="4504425" y="8556443"/>
                  </a:cubicBezTo>
                  <a:cubicBezTo>
                    <a:pt x="4503381" y="8492339"/>
                    <a:pt x="4502411" y="8436638"/>
                    <a:pt x="4501771" y="8374822"/>
                  </a:cubicBezTo>
                  <a:cubicBezTo>
                    <a:pt x="4713231" y="8375646"/>
                    <a:pt x="4655592" y="8373156"/>
                    <a:pt x="4791195" y="8373047"/>
                  </a:cubicBezTo>
                  <a:cubicBezTo>
                    <a:pt x="4793905" y="8582363"/>
                    <a:pt x="4788229" y="8554246"/>
                    <a:pt x="4809102" y="8554081"/>
                  </a:cubicBezTo>
                  <a:cubicBezTo>
                    <a:pt x="4807948" y="8500485"/>
                    <a:pt x="4806923" y="8427284"/>
                    <a:pt x="4806227" y="8373047"/>
                  </a:cubicBezTo>
                  <a:cubicBezTo>
                    <a:pt x="4902245" y="8373083"/>
                    <a:pt x="4883623" y="8373870"/>
                    <a:pt x="5096567" y="8373797"/>
                  </a:cubicBezTo>
                  <a:cubicBezTo>
                    <a:pt x="5099680" y="8579214"/>
                    <a:pt x="5093088" y="8551775"/>
                    <a:pt x="5114401" y="8551592"/>
                  </a:cubicBezTo>
                  <a:cubicBezTo>
                    <a:pt x="5113358" y="8496659"/>
                    <a:pt x="5112699" y="8449616"/>
                    <a:pt x="5111563" y="8373779"/>
                  </a:cubicBezTo>
                  <a:cubicBezTo>
                    <a:pt x="5255479" y="8373724"/>
                    <a:pt x="5288455" y="8373797"/>
                    <a:pt x="5347614" y="8373486"/>
                  </a:cubicBezTo>
                  <a:cubicBezTo>
                    <a:pt x="5415691" y="8373120"/>
                    <a:pt x="5399743" y="8352234"/>
                    <a:pt x="5401702" y="8478446"/>
                  </a:cubicBezTo>
                  <a:cubicBezTo>
                    <a:pt x="5403002" y="8562135"/>
                    <a:pt x="5398260" y="8549194"/>
                    <a:pt x="5417998" y="8549029"/>
                  </a:cubicBezTo>
                  <a:cubicBezTo>
                    <a:pt x="5413585" y="8345590"/>
                    <a:pt x="5403588" y="8373248"/>
                    <a:pt x="5457565" y="8373248"/>
                  </a:cubicBezTo>
                  <a:close/>
                  <a:moveTo>
                    <a:pt x="5381287" y="6978364"/>
                  </a:moveTo>
                  <a:cubicBezTo>
                    <a:pt x="5387127" y="7360679"/>
                    <a:pt x="5398131" y="7308456"/>
                    <a:pt x="5347633" y="7308108"/>
                  </a:cubicBezTo>
                  <a:cubicBezTo>
                    <a:pt x="5042389" y="7306039"/>
                    <a:pt x="5094480" y="7328371"/>
                    <a:pt x="5092924" y="7228042"/>
                  </a:cubicBezTo>
                  <a:cubicBezTo>
                    <a:pt x="5088182" y="6924493"/>
                    <a:pt x="5074779" y="6974447"/>
                    <a:pt x="5127566" y="6975454"/>
                  </a:cubicBezTo>
                  <a:cubicBezTo>
                    <a:pt x="5315041" y="6978986"/>
                    <a:pt x="5381195" y="6973203"/>
                    <a:pt x="5381287" y="6978364"/>
                  </a:cubicBezTo>
                  <a:close/>
                  <a:moveTo>
                    <a:pt x="5380957" y="6959163"/>
                  </a:moveTo>
                  <a:cubicBezTo>
                    <a:pt x="5131027" y="6959767"/>
                    <a:pt x="5223126" y="6959547"/>
                    <a:pt x="5089298" y="6957827"/>
                  </a:cubicBezTo>
                  <a:cubicBezTo>
                    <a:pt x="5087944" y="6861836"/>
                    <a:pt x="5088932" y="6740932"/>
                    <a:pt x="5084593" y="6623726"/>
                  </a:cubicBezTo>
                  <a:cubicBezTo>
                    <a:pt x="5338588" y="6623854"/>
                    <a:pt x="5264378" y="6623653"/>
                    <a:pt x="5374548" y="6625246"/>
                  </a:cubicBezTo>
                  <a:cubicBezTo>
                    <a:pt x="5375262" y="6785669"/>
                    <a:pt x="5379107" y="6852976"/>
                    <a:pt x="5380957" y="6959163"/>
                  </a:cubicBezTo>
                  <a:close/>
                  <a:moveTo>
                    <a:pt x="5374494" y="6608204"/>
                  </a:moveTo>
                  <a:cubicBezTo>
                    <a:pt x="5071886" y="6603664"/>
                    <a:pt x="5084117" y="6611114"/>
                    <a:pt x="5083824" y="6603023"/>
                  </a:cubicBezTo>
                  <a:cubicBezTo>
                    <a:pt x="5080455" y="6517448"/>
                    <a:pt x="5079539" y="6441886"/>
                    <a:pt x="5079155" y="6353602"/>
                  </a:cubicBezTo>
                  <a:cubicBezTo>
                    <a:pt x="5078752" y="6259149"/>
                    <a:pt x="5065533" y="6275037"/>
                    <a:pt x="5127676" y="6274872"/>
                  </a:cubicBezTo>
                  <a:cubicBezTo>
                    <a:pt x="5215783" y="6274634"/>
                    <a:pt x="5277726" y="6274488"/>
                    <a:pt x="5347486" y="6275605"/>
                  </a:cubicBezTo>
                  <a:cubicBezTo>
                    <a:pt x="5377350" y="6276099"/>
                    <a:pt x="5372955" y="6229257"/>
                    <a:pt x="5374494" y="6608204"/>
                  </a:cubicBezTo>
                  <a:close/>
                  <a:moveTo>
                    <a:pt x="2344608" y="6978071"/>
                  </a:moveTo>
                  <a:cubicBezTo>
                    <a:pt x="2344516" y="6972946"/>
                    <a:pt x="2310936" y="6971793"/>
                    <a:pt x="2634270" y="6973660"/>
                  </a:cubicBezTo>
                  <a:cubicBezTo>
                    <a:pt x="2636486" y="7101849"/>
                    <a:pt x="2634508" y="7158630"/>
                    <a:pt x="2638317" y="7308016"/>
                  </a:cubicBezTo>
                  <a:cubicBezTo>
                    <a:pt x="2475286" y="7308162"/>
                    <a:pt x="2437878" y="7310359"/>
                    <a:pt x="2347134" y="7309536"/>
                  </a:cubicBezTo>
                  <a:cubicBezTo>
                    <a:pt x="2343052" y="7080652"/>
                    <a:pt x="2346787" y="7117847"/>
                    <a:pt x="2344608" y="6978071"/>
                  </a:cubicBezTo>
                  <a:close/>
                  <a:moveTo>
                    <a:pt x="507209" y="6626088"/>
                  </a:moveTo>
                  <a:cubicBezTo>
                    <a:pt x="804031" y="6626088"/>
                    <a:pt x="669765" y="6625246"/>
                    <a:pt x="796524" y="6624330"/>
                  </a:cubicBezTo>
                  <a:cubicBezTo>
                    <a:pt x="796780" y="6695829"/>
                    <a:pt x="797879" y="6728942"/>
                    <a:pt x="799307" y="6853452"/>
                  </a:cubicBezTo>
                  <a:cubicBezTo>
                    <a:pt x="800900" y="6992239"/>
                    <a:pt x="859602" y="6955026"/>
                    <a:pt x="515559" y="6956892"/>
                  </a:cubicBezTo>
                  <a:cubicBezTo>
                    <a:pt x="502705" y="6956966"/>
                    <a:pt x="516822" y="6945544"/>
                    <a:pt x="507209" y="6626088"/>
                  </a:cubicBezTo>
                  <a:close/>
                  <a:moveTo>
                    <a:pt x="491390" y="5575408"/>
                  </a:moveTo>
                  <a:cubicBezTo>
                    <a:pt x="616904" y="5577275"/>
                    <a:pt x="581767" y="5576927"/>
                    <a:pt x="779313" y="5576305"/>
                  </a:cubicBezTo>
                  <a:cubicBezTo>
                    <a:pt x="786472" y="5921571"/>
                    <a:pt x="777170" y="5517308"/>
                    <a:pt x="786472" y="5907403"/>
                  </a:cubicBezTo>
                  <a:cubicBezTo>
                    <a:pt x="682289" y="5908775"/>
                    <a:pt x="746117" y="5910625"/>
                    <a:pt x="494832" y="5909416"/>
                  </a:cubicBezTo>
                  <a:cubicBezTo>
                    <a:pt x="494173" y="5782930"/>
                    <a:pt x="496901" y="5877950"/>
                    <a:pt x="491390" y="5575408"/>
                  </a:cubicBezTo>
                  <a:close/>
                  <a:moveTo>
                    <a:pt x="470827" y="4229581"/>
                  </a:moveTo>
                  <a:cubicBezTo>
                    <a:pt x="469729" y="4158705"/>
                    <a:pt x="422892" y="4178822"/>
                    <a:pt x="735149" y="4176717"/>
                  </a:cubicBezTo>
                  <a:cubicBezTo>
                    <a:pt x="769755" y="4176497"/>
                    <a:pt x="756480" y="4131101"/>
                    <a:pt x="761937" y="4479753"/>
                  </a:cubicBezTo>
                  <a:cubicBezTo>
                    <a:pt x="762523" y="4516033"/>
                    <a:pt x="802511" y="4511604"/>
                    <a:pt x="515632" y="4508529"/>
                  </a:cubicBezTo>
                  <a:cubicBezTo>
                    <a:pt x="454788" y="4507851"/>
                    <a:pt x="475881" y="4552625"/>
                    <a:pt x="470827" y="4229581"/>
                  </a:cubicBezTo>
                  <a:close/>
                  <a:moveTo>
                    <a:pt x="442392" y="2481121"/>
                  </a:moveTo>
                  <a:cubicBezTo>
                    <a:pt x="441349" y="2414345"/>
                    <a:pt x="387865" y="2425767"/>
                    <a:pt x="731506" y="2428513"/>
                  </a:cubicBezTo>
                  <a:cubicBezTo>
                    <a:pt x="737511" y="2785567"/>
                    <a:pt x="736907" y="2761313"/>
                    <a:pt x="735259" y="2761276"/>
                  </a:cubicBezTo>
                  <a:cubicBezTo>
                    <a:pt x="403923" y="2754595"/>
                    <a:pt x="445047" y="2781558"/>
                    <a:pt x="444242" y="2730872"/>
                  </a:cubicBezTo>
                  <a:cubicBezTo>
                    <a:pt x="442319" y="2603928"/>
                    <a:pt x="444370" y="2604642"/>
                    <a:pt x="442392" y="2481121"/>
                  </a:cubicBezTo>
                  <a:close/>
                  <a:moveTo>
                    <a:pt x="721417" y="1728059"/>
                  </a:moveTo>
                  <a:cubicBezTo>
                    <a:pt x="721801" y="1751947"/>
                    <a:pt x="726031" y="2059963"/>
                    <a:pt x="726031" y="2061263"/>
                  </a:cubicBezTo>
                  <a:cubicBezTo>
                    <a:pt x="379296" y="2054984"/>
                    <a:pt x="436991" y="2089013"/>
                    <a:pt x="435325" y="1981600"/>
                  </a:cubicBezTo>
                  <a:cubicBezTo>
                    <a:pt x="433365" y="1856395"/>
                    <a:pt x="431425" y="1856724"/>
                    <a:pt x="429465" y="1732032"/>
                  </a:cubicBezTo>
                  <a:cubicBezTo>
                    <a:pt x="429301" y="1721909"/>
                    <a:pt x="414268" y="1730256"/>
                    <a:pt x="721417" y="1728059"/>
                  </a:cubicBezTo>
                  <a:close/>
                  <a:moveTo>
                    <a:pt x="429118" y="1710194"/>
                  </a:moveTo>
                  <a:cubicBezTo>
                    <a:pt x="426536" y="1548379"/>
                    <a:pt x="424302" y="1464982"/>
                    <a:pt x="424430" y="1379371"/>
                  </a:cubicBezTo>
                  <a:cubicBezTo>
                    <a:pt x="533594" y="1379462"/>
                    <a:pt x="527863" y="1380396"/>
                    <a:pt x="714532" y="1380048"/>
                  </a:cubicBezTo>
                  <a:cubicBezTo>
                    <a:pt x="714807" y="1544682"/>
                    <a:pt x="718982" y="1590425"/>
                    <a:pt x="721142" y="1711036"/>
                  </a:cubicBezTo>
                  <a:cubicBezTo>
                    <a:pt x="564538" y="1712207"/>
                    <a:pt x="527515" y="1710377"/>
                    <a:pt x="429118" y="1710194"/>
                  </a:cubicBezTo>
                  <a:close/>
                  <a:moveTo>
                    <a:pt x="726214" y="2078268"/>
                  </a:moveTo>
                  <a:cubicBezTo>
                    <a:pt x="728008" y="2250333"/>
                    <a:pt x="729107" y="2289725"/>
                    <a:pt x="731213" y="2411526"/>
                  </a:cubicBezTo>
                  <a:cubicBezTo>
                    <a:pt x="658907" y="2410958"/>
                    <a:pt x="587205" y="2411031"/>
                    <a:pt x="515540" y="2411416"/>
                  </a:cubicBezTo>
                  <a:cubicBezTo>
                    <a:pt x="421537" y="2411929"/>
                    <a:pt x="441184" y="2469918"/>
                    <a:pt x="437009" y="2106512"/>
                  </a:cubicBezTo>
                  <a:cubicBezTo>
                    <a:pt x="436570" y="2067889"/>
                    <a:pt x="390191" y="2072410"/>
                    <a:pt x="726214" y="2078268"/>
                  </a:cubicBezTo>
                  <a:close/>
                  <a:moveTo>
                    <a:pt x="3164196" y="1981911"/>
                  </a:moveTo>
                  <a:cubicBezTo>
                    <a:pt x="3165825" y="2086029"/>
                    <a:pt x="3214401" y="2056723"/>
                    <a:pt x="2931074" y="2060128"/>
                  </a:cubicBezTo>
                  <a:cubicBezTo>
                    <a:pt x="2863108" y="2060951"/>
                    <a:pt x="2877810" y="2076236"/>
                    <a:pt x="2876327" y="1981582"/>
                  </a:cubicBezTo>
                  <a:cubicBezTo>
                    <a:pt x="2874368" y="1856596"/>
                    <a:pt x="2872153" y="1856505"/>
                    <a:pt x="2870212" y="1732013"/>
                  </a:cubicBezTo>
                  <a:cubicBezTo>
                    <a:pt x="2870065" y="1722714"/>
                    <a:pt x="2852250" y="1731611"/>
                    <a:pt x="3150829" y="1728389"/>
                  </a:cubicBezTo>
                  <a:cubicBezTo>
                    <a:pt x="3171849" y="1728169"/>
                    <a:pt x="3159783" y="1699998"/>
                    <a:pt x="3164196" y="1981911"/>
                  </a:cubicBezTo>
                  <a:close/>
                  <a:moveTo>
                    <a:pt x="3470575" y="2060274"/>
                  </a:moveTo>
                  <a:cubicBezTo>
                    <a:pt x="3381113" y="2060237"/>
                    <a:pt x="3491925" y="2060146"/>
                    <a:pt x="3180729" y="2059652"/>
                  </a:cubicBezTo>
                  <a:cubicBezTo>
                    <a:pt x="3176335" y="1885536"/>
                    <a:pt x="3180089" y="1871569"/>
                    <a:pt x="3177818" y="1728114"/>
                  </a:cubicBezTo>
                  <a:cubicBezTo>
                    <a:pt x="3350993" y="1726485"/>
                    <a:pt x="3468030" y="1730622"/>
                    <a:pt x="3468048" y="1732233"/>
                  </a:cubicBezTo>
                  <a:cubicBezTo>
                    <a:pt x="3470209" y="1869867"/>
                    <a:pt x="3465833" y="1891082"/>
                    <a:pt x="3470575" y="2060274"/>
                  </a:cubicBezTo>
                  <a:close/>
                  <a:moveTo>
                    <a:pt x="4685840" y="1711329"/>
                  </a:moveTo>
                  <a:cubicBezTo>
                    <a:pt x="4336377" y="1711457"/>
                    <a:pt x="4396946" y="1730933"/>
                    <a:pt x="4395903" y="1607211"/>
                  </a:cubicBezTo>
                  <a:cubicBezTo>
                    <a:pt x="4395353" y="1532472"/>
                    <a:pt x="4394035" y="1448361"/>
                    <a:pt x="4392515" y="1378803"/>
                  </a:cubicBezTo>
                  <a:cubicBezTo>
                    <a:pt x="4471687" y="1378400"/>
                    <a:pt x="4560106" y="1374465"/>
                    <a:pt x="4682141" y="1378089"/>
                  </a:cubicBezTo>
                  <a:cubicBezTo>
                    <a:pt x="4687323" y="1513399"/>
                    <a:pt x="4684650" y="1618999"/>
                    <a:pt x="4685840" y="1711329"/>
                  </a:cubicBezTo>
                  <a:close/>
                  <a:moveTo>
                    <a:pt x="4694482" y="2231662"/>
                  </a:moveTo>
                  <a:cubicBezTo>
                    <a:pt x="4697631" y="2435798"/>
                    <a:pt x="4701000" y="2410775"/>
                    <a:pt x="4688165" y="2411068"/>
                  </a:cubicBezTo>
                  <a:cubicBezTo>
                    <a:pt x="4611611" y="2412716"/>
                    <a:pt x="4546025" y="2412734"/>
                    <a:pt x="4468703" y="2411068"/>
                  </a:cubicBezTo>
                  <a:cubicBezTo>
                    <a:pt x="4384367" y="2409256"/>
                    <a:pt x="4413334" y="2463768"/>
                    <a:pt x="4402879" y="2106347"/>
                  </a:cubicBezTo>
                  <a:cubicBezTo>
                    <a:pt x="4401945" y="2074387"/>
                    <a:pt x="4355200" y="2073893"/>
                    <a:pt x="4688220" y="2077938"/>
                  </a:cubicBezTo>
                  <a:cubicBezTo>
                    <a:pt x="4697412" y="2078048"/>
                    <a:pt x="4691791" y="2059652"/>
                    <a:pt x="4694482" y="2231662"/>
                  </a:cubicBezTo>
                  <a:close/>
                  <a:moveTo>
                    <a:pt x="5017798" y="5908282"/>
                  </a:moveTo>
                  <a:cubicBezTo>
                    <a:pt x="4718614" y="5908282"/>
                    <a:pt x="4766513" y="5921937"/>
                    <a:pt x="4765946" y="5853861"/>
                  </a:cubicBezTo>
                  <a:cubicBezTo>
                    <a:pt x="4763272" y="5533142"/>
                    <a:pt x="4750144" y="5577367"/>
                    <a:pt x="4798135" y="5577367"/>
                  </a:cubicBezTo>
                  <a:cubicBezTo>
                    <a:pt x="5089518" y="5577367"/>
                    <a:pt x="5053081" y="5559812"/>
                    <a:pt x="5053375" y="5604073"/>
                  </a:cubicBezTo>
                  <a:cubicBezTo>
                    <a:pt x="5055187" y="5954135"/>
                    <a:pt x="5076701" y="5908282"/>
                    <a:pt x="5017798" y="5908282"/>
                  </a:cubicBezTo>
                  <a:close/>
                  <a:moveTo>
                    <a:pt x="5057750" y="5925213"/>
                  </a:moveTo>
                  <a:cubicBezTo>
                    <a:pt x="5060497" y="6101525"/>
                    <a:pt x="5062163" y="6170919"/>
                    <a:pt x="5063335" y="6257995"/>
                  </a:cubicBezTo>
                  <a:cubicBezTo>
                    <a:pt x="4880145" y="6258197"/>
                    <a:pt x="4891808" y="6259442"/>
                    <a:pt x="4772995" y="6259167"/>
                  </a:cubicBezTo>
                  <a:cubicBezTo>
                    <a:pt x="4769004" y="6036360"/>
                    <a:pt x="4768509" y="6069986"/>
                    <a:pt x="4766660" y="5925049"/>
                  </a:cubicBezTo>
                  <a:cubicBezTo>
                    <a:pt x="4856872" y="5924848"/>
                    <a:pt x="4973196" y="5925506"/>
                    <a:pt x="5057750" y="5925213"/>
                  </a:cubicBezTo>
                  <a:close/>
                  <a:moveTo>
                    <a:pt x="5017798" y="5557964"/>
                  </a:moveTo>
                  <a:cubicBezTo>
                    <a:pt x="4710778" y="5557964"/>
                    <a:pt x="4763657" y="5586922"/>
                    <a:pt x="4761972" y="5478905"/>
                  </a:cubicBezTo>
                  <a:cubicBezTo>
                    <a:pt x="4757230" y="5175960"/>
                    <a:pt x="4742161" y="5226682"/>
                    <a:pt x="4798135" y="5226682"/>
                  </a:cubicBezTo>
                  <a:cubicBezTo>
                    <a:pt x="5067894" y="5226682"/>
                    <a:pt x="5047277" y="5222362"/>
                    <a:pt x="5047369" y="5229300"/>
                  </a:cubicBezTo>
                  <a:cubicBezTo>
                    <a:pt x="5053265" y="5609290"/>
                    <a:pt x="5067143" y="5557964"/>
                    <a:pt x="5017798" y="5557964"/>
                  </a:cubicBezTo>
                  <a:close/>
                  <a:moveTo>
                    <a:pt x="4755509" y="5104003"/>
                  </a:moveTo>
                  <a:cubicBezTo>
                    <a:pt x="4753678" y="5016341"/>
                    <a:pt x="4752452" y="4934647"/>
                    <a:pt x="4751884" y="4875962"/>
                  </a:cubicBezTo>
                  <a:cubicBezTo>
                    <a:pt x="4813570" y="4875925"/>
                    <a:pt x="4765305" y="4875925"/>
                    <a:pt x="5017798" y="4876017"/>
                  </a:cubicBezTo>
                  <a:cubicBezTo>
                    <a:pt x="5050591" y="4876017"/>
                    <a:pt x="5040631" y="4824525"/>
                    <a:pt x="5047058" y="5208579"/>
                  </a:cubicBezTo>
                  <a:cubicBezTo>
                    <a:pt x="4699774" y="5207517"/>
                    <a:pt x="4758439" y="5243779"/>
                    <a:pt x="4755509" y="5104003"/>
                  </a:cubicBezTo>
                  <a:close/>
                  <a:moveTo>
                    <a:pt x="5017798" y="4859011"/>
                  </a:moveTo>
                  <a:cubicBezTo>
                    <a:pt x="4763382" y="4858920"/>
                    <a:pt x="4812929" y="4858938"/>
                    <a:pt x="4751719" y="4858956"/>
                  </a:cubicBezTo>
                  <a:cubicBezTo>
                    <a:pt x="4750327" y="4691741"/>
                    <a:pt x="4747105" y="4591706"/>
                    <a:pt x="4745878" y="4527492"/>
                  </a:cubicBezTo>
                  <a:cubicBezTo>
                    <a:pt x="4960781" y="4526834"/>
                    <a:pt x="4914988" y="4524546"/>
                    <a:pt x="5035541" y="4524911"/>
                  </a:cubicBezTo>
                  <a:cubicBezTo>
                    <a:pt x="5043158" y="4898788"/>
                    <a:pt x="5052532" y="4859011"/>
                    <a:pt x="5017798" y="4859011"/>
                  </a:cubicBezTo>
                  <a:close/>
                  <a:moveTo>
                    <a:pt x="3848107" y="5576415"/>
                  </a:moveTo>
                  <a:cubicBezTo>
                    <a:pt x="4178235" y="5578831"/>
                    <a:pt x="4135810" y="5559171"/>
                    <a:pt x="4137074" y="5603835"/>
                  </a:cubicBezTo>
                  <a:cubicBezTo>
                    <a:pt x="4140571" y="5728198"/>
                    <a:pt x="4142640" y="5908520"/>
                    <a:pt x="4139033" y="5908520"/>
                  </a:cubicBezTo>
                  <a:cubicBezTo>
                    <a:pt x="4029906" y="5908520"/>
                    <a:pt x="4027068" y="5910075"/>
                    <a:pt x="3919351" y="5910075"/>
                  </a:cubicBezTo>
                  <a:cubicBezTo>
                    <a:pt x="3824615" y="5910094"/>
                    <a:pt x="3856383" y="5970170"/>
                    <a:pt x="3848107" y="5576415"/>
                  </a:cubicBezTo>
                  <a:close/>
                  <a:moveTo>
                    <a:pt x="2627221" y="5574859"/>
                  </a:moveTo>
                  <a:cubicBezTo>
                    <a:pt x="2963061" y="5576268"/>
                    <a:pt x="2915803" y="5568324"/>
                    <a:pt x="2916957" y="5604330"/>
                  </a:cubicBezTo>
                  <a:cubicBezTo>
                    <a:pt x="2918879" y="5665449"/>
                    <a:pt x="2920491" y="5730816"/>
                    <a:pt x="2921260" y="5853971"/>
                  </a:cubicBezTo>
                  <a:cubicBezTo>
                    <a:pt x="2921754" y="5932279"/>
                    <a:pt x="2966723" y="5909343"/>
                    <a:pt x="2631396" y="5907439"/>
                  </a:cubicBezTo>
                  <a:cubicBezTo>
                    <a:pt x="2630847" y="5809929"/>
                    <a:pt x="2632934" y="5823091"/>
                    <a:pt x="2627221" y="5574859"/>
                  </a:cubicBezTo>
                  <a:close/>
                  <a:moveTo>
                    <a:pt x="791379" y="5228952"/>
                  </a:moveTo>
                  <a:cubicBezTo>
                    <a:pt x="791342" y="5226957"/>
                    <a:pt x="768382" y="5224888"/>
                    <a:pt x="1064435" y="5224888"/>
                  </a:cubicBezTo>
                  <a:cubicBezTo>
                    <a:pt x="1084154" y="5224888"/>
                    <a:pt x="1078936" y="5185881"/>
                    <a:pt x="1083532" y="5479216"/>
                  </a:cubicBezTo>
                  <a:cubicBezTo>
                    <a:pt x="1085143" y="5583590"/>
                    <a:pt x="1134983" y="5559208"/>
                    <a:pt x="844935" y="5559208"/>
                  </a:cubicBezTo>
                  <a:cubicBezTo>
                    <a:pt x="770377" y="5559208"/>
                    <a:pt x="797330" y="5609473"/>
                    <a:pt x="791379" y="5228952"/>
                  </a:cubicBezTo>
                  <a:close/>
                  <a:moveTo>
                    <a:pt x="1043177" y="2777421"/>
                  </a:moveTo>
                  <a:cubicBezTo>
                    <a:pt x="1043946" y="2868250"/>
                    <a:pt x="1045703" y="3106304"/>
                    <a:pt x="1045758" y="3110441"/>
                  </a:cubicBezTo>
                  <a:cubicBezTo>
                    <a:pt x="808517" y="3110642"/>
                    <a:pt x="796011" y="3110588"/>
                    <a:pt x="755894" y="3111137"/>
                  </a:cubicBezTo>
                  <a:cubicBezTo>
                    <a:pt x="750969" y="2858457"/>
                    <a:pt x="753221" y="2898453"/>
                    <a:pt x="751811" y="2778611"/>
                  </a:cubicBezTo>
                  <a:cubicBezTo>
                    <a:pt x="877143" y="2780936"/>
                    <a:pt x="962229" y="2777641"/>
                    <a:pt x="1043177" y="2777421"/>
                  </a:cubicBezTo>
                  <a:close/>
                  <a:moveTo>
                    <a:pt x="751610" y="2761606"/>
                  </a:moveTo>
                  <a:cubicBezTo>
                    <a:pt x="746282" y="2359833"/>
                    <a:pt x="718048" y="2429007"/>
                    <a:pt x="844954" y="2429007"/>
                  </a:cubicBezTo>
                  <a:cubicBezTo>
                    <a:pt x="948240" y="2429007"/>
                    <a:pt x="951792" y="2427909"/>
                    <a:pt x="1036072" y="2427689"/>
                  </a:cubicBezTo>
                  <a:cubicBezTo>
                    <a:pt x="1042426" y="2736034"/>
                    <a:pt x="1041950" y="2668800"/>
                    <a:pt x="1042993" y="2760453"/>
                  </a:cubicBezTo>
                  <a:cubicBezTo>
                    <a:pt x="954008" y="2760654"/>
                    <a:pt x="875934" y="2763931"/>
                    <a:pt x="751610" y="2761606"/>
                  </a:cubicBezTo>
                  <a:close/>
                  <a:moveTo>
                    <a:pt x="1045996" y="3127428"/>
                  </a:moveTo>
                  <a:cubicBezTo>
                    <a:pt x="1049585" y="3381554"/>
                    <a:pt x="1050025" y="3320343"/>
                    <a:pt x="1052460" y="3458746"/>
                  </a:cubicBezTo>
                  <a:cubicBezTo>
                    <a:pt x="1051160" y="3458746"/>
                    <a:pt x="782059" y="3460155"/>
                    <a:pt x="762962" y="3460430"/>
                  </a:cubicBezTo>
                  <a:cubicBezTo>
                    <a:pt x="761387" y="3366819"/>
                    <a:pt x="763401" y="3500627"/>
                    <a:pt x="756242" y="3128124"/>
                  </a:cubicBezTo>
                  <a:cubicBezTo>
                    <a:pt x="802896" y="3127520"/>
                    <a:pt x="811520" y="3127630"/>
                    <a:pt x="1045996" y="3127428"/>
                  </a:cubicBezTo>
                  <a:close/>
                  <a:moveTo>
                    <a:pt x="1649857" y="2731165"/>
                  </a:moveTo>
                  <a:cubicBezTo>
                    <a:pt x="1650370" y="2764260"/>
                    <a:pt x="1691860" y="2768763"/>
                    <a:pt x="1393994" y="2760617"/>
                  </a:cubicBezTo>
                  <a:cubicBezTo>
                    <a:pt x="1351351" y="2759391"/>
                    <a:pt x="1361732" y="2807478"/>
                    <a:pt x="1356624" y="2481157"/>
                  </a:cubicBezTo>
                  <a:cubicBezTo>
                    <a:pt x="1355525" y="2410446"/>
                    <a:pt x="1310080" y="2429538"/>
                    <a:pt x="1613402" y="2428330"/>
                  </a:cubicBezTo>
                  <a:cubicBezTo>
                    <a:pt x="1664450" y="2428183"/>
                    <a:pt x="1644437" y="2384380"/>
                    <a:pt x="1649857" y="2731165"/>
                  </a:cubicBezTo>
                  <a:close/>
                  <a:moveTo>
                    <a:pt x="2267743" y="3111100"/>
                  </a:moveTo>
                  <a:cubicBezTo>
                    <a:pt x="1978849" y="3105664"/>
                    <a:pt x="1978172" y="3120124"/>
                    <a:pt x="1977641" y="3105536"/>
                  </a:cubicBezTo>
                  <a:cubicBezTo>
                    <a:pt x="1974510" y="3021242"/>
                    <a:pt x="1973466" y="2940609"/>
                    <a:pt x="1973008" y="2855821"/>
                  </a:cubicBezTo>
                  <a:cubicBezTo>
                    <a:pt x="1972496" y="2754906"/>
                    <a:pt x="1914966" y="2776524"/>
                    <a:pt x="2263275" y="2776231"/>
                  </a:cubicBezTo>
                  <a:cubicBezTo>
                    <a:pt x="2264099" y="2868927"/>
                    <a:pt x="2260968" y="2948919"/>
                    <a:pt x="2267743" y="3111100"/>
                  </a:cubicBezTo>
                  <a:close/>
                  <a:moveTo>
                    <a:pt x="2571705" y="3112199"/>
                  </a:moveTo>
                  <a:cubicBezTo>
                    <a:pt x="2372695" y="3112272"/>
                    <a:pt x="2345175" y="3112546"/>
                    <a:pt x="2282775" y="3111393"/>
                  </a:cubicBezTo>
                  <a:cubicBezTo>
                    <a:pt x="2275964" y="2948773"/>
                    <a:pt x="2279058" y="2864131"/>
                    <a:pt x="2278271" y="2776231"/>
                  </a:cubicBezTo>
                  <a:cubicBezTo>
                    <a:pt x="2629015" y="2775939"/>
                    <a:pt x="2569362" y="2759409"/>
                    <a:pt x="2568849" y="2855803"/>
                  </a:cubicBezTo>
                  <a:cubicBezTo>
                    <a:pt x="2568520" y="2919137"/>
                    <a:pt x="2568703" y="2938888"/>
                    <a:pt x="2571705" y="3112199"/>
                  </a:cubicBezTo>
                  <a:close/>
                  <a:moveTo>
                    <a:pt x="4688257" y="4510798"/>
                  </a:moveTo>
                  <a:cubicBezTo>
                    <a:pt x="4400517" y="4512739"/>
                    <a:pt x="4439737" y="4519127"/>
                    <a:pt x="4439114" y="4479424"/>
                  </a:cubicBezTo>
                  <a:cubicBezTo>
                    <a:pt x="4433639" y="4130021"/>
                    <a:pt x="4423770" y="4177742"/>
                    <a:pt x="4468739" y="4176497"/>
                  </a:cubicBezTo>
                  <a:cubicBezTo>
                    <a:pt x="4536394" y="4174740"/>
                    <a:pt x="4600955" y="4174319"/>
                    <a:pt x="4688129" y="4176314"/>
                  </a:cubicBezTo>
                  <a:cubicBezTo>
                    <a:pt x="4735020" y="4177394"/>
                    <a:pt x="4725719" y="4166356"/>
                    <a:pt x="4726708" y="4229856"/>
                  </a:cubicBezTo>
                  <a:cubicBezTo>
                    <a:pt x="4731853" y="4559196"/>
                    <a:pt x="4744193" y="4510432"/>
                    <a:pt x="4688257" y="4510798"/>
                  </a:cubicBezTo>
                  <a:close/>
                  <a:moveTo>
                    <a:pt x="4730882" y="4527565"/>
                  </a:moveTo>
                  <a:cubicBezTo>
                    <a:pt x="4732768" y="4629414"/>
                    <a:pt x="4734672" y="4652643"/>
                    <a:pt x="4736723" y="4858993"/>
                  </a:cubicBezTo>
                  <a:cubicBezTo>
                    <a:pt x="4413279" y="4859158"/>
                    <a:pt x="4446237" y="4862251"/>
                    <a:pt x="4446145" y="4854271"/>
                  </a:cubicBezTo>
                  <a:cubicBezTo>
                    <a:pt x="4442226" y="4478911"/>
                    <a:pt x="4425436" y="4527438"/>
                    <a:pt x="4468501" y="4527785"/>
                  </a:cubicBezTo>
                  <a:cubicBezTo>
                    <a:pt x="4588065" y="4528719"/>
                    <a:pt x="4686792" y="4527749"/>
                    <a:pt x="4730882" y="4527565"/>
                  </a:cubicBezTo>
                  <a:close/>
                  <a:moveTo>
                    <a:pt x="3831170" y="4526724"/>
                  </a:moveTo>
                  <a:cubicBezTo>
                    <a:pt x="4176330" y="4526431"/>
                    <a:pt x="4120265" y="4506314"/>
                    <a:pt x="4122829" y="4604720"/>
                  </a:cubicBezTo>
                  <a:cubicBezTo>
                    <a:pt x="4125062" y="4693316"/>
                    <a:pt x="4126545" y="4771349"/>
                    <a:pt x="4125923" y="4854545"/>
                  </a:cubicBezTo>
                  <a:cubicBezTo>
                    <a:pt x="4125850" y="4863111"/>
                    <a:pt x="4157343" y="4860512"/>
                    <a:pt x="3834411" y="4860695"/>
                  </a:cubicBezTo>
                  <a:cubicBezTo>
                    <a:pt x="3829046" y="4510890"/>
                    <a:pt x="3832745" y="4677757"/>
                    <a:pt x="3831170" y="4526724"/>
                  </a:cubicBezTo>
                  <a:close/>
                  <a:moveTo>
                    <a:pt x="2915657" y="4526614"/>
                  </a:moveTo>
                  <a:cubicBezTo>
                    <a:pt x="3070028" y="4528792"/>
                    <a:pt x="3132446" y="4526980"/>
                    <a:pt x="3206089" y="4526577"/>
                  </a:cubicBezTo>
                  <a:cubicBezTo>
                    <a:pt x="3210648" y="4840322"/>
                    <a:pt x="3210794" y="4858773"/>
                    <a:pt x="3210812" y="4861007"/>
                  </a:cubicBezTo>
                  <a:cubicBezTo>
                    <a:pt x="2886068" y="4860952"/>
                    <a:pt x="2919447" y="4864357"/>
                    <a:pt x="2919191" y="4854142"/>
                  </a:cubicBezTo>
                  <a:cubicBezTo>
                    <a:pt x="2914155" y="4644515"/>
                    <a:pt x="2916591" y="4623208"/>
                    <a:pt x="2915657" y="4526614"/>
                  </a:cubicBezTo>
                  <a:close/>
                  <a:moveTo>
                    <a:pt x="1395844" y="4877261"/>
                  </a:moveTo>
                  <a:cubicBezTo>
                    <a:pt x="1581268" y="4879257"/>
                    <a:pt x="1590624" y="4876181"/>
                    <a:pt x="1683657" y="4875522"/>
                  </a:cubicBezTo>
                  <a:cubicBezTo>
                    <a:pt x="1689480" y="5188682"/>
                    <a:pt x="1689351" y="5091520"/>
                    <a:pt x="1691475" y="5210373"/>
                  </a:cubicBezTo>
                  <a:cubicBezTo>
                    <a:pt x="1556952" y="5210025"/>
                    <a:pt x="1677194" y="5209183"/>
                    <a:pt x="1398608" y="5209385"/>
                  </a:cubicBezTo>
                  <a:cubicBezTo>
                    <a:pt x="1396887" y="5075137"/>
                    <a:pt x="1401117" y="5096718"/>
                    <a:pt x="1395844" y="4877261"/>
                  </a:cubicBezTo>
                  <a:close/>
                  <a:moveTo>
                    <a:pt x="1665530" y="3730335"/>
                  </a:moveTo>
                  <a:cubicBezTo>
                    <a:pt x="1667050" y="3827259"/>
                    <a:pt x="1681423" y="3810821"/>
                    <a:pt x="1613292" y="3811352"/>
                  </a:cubicBezTo>
                  <a:cubicBezTo>
                    <a:pt x="1515865" y="3812139"/>
                    <a:pt x="1453007" y="3811883"/>
                    <a:pt x="1393866" y="3811242"/>
                  </a:cubicBezTo>
                  <a:cubicBezTo>
                    <a:pt x="1371675" y="3811004"/>
                    <a:pt x="1379951" y="3850909"/>
                    <a:pt x="1373963" y="3480144"/>
                  </a:cubicBezTo>
                  <a:cubicBezTo>
                    <a:pt x="1373945" y="3478844"/>
                    <a:pt x="1350234" y="3471230"/>
                    <a:pt x="1613201" y="3477600"/>
                  </a:cubicBezTo>
                  <a:cubicBezTo>
                    <a:pt x="1685763" y="3479339"/>
                    <a:pt x="1660806" y="3427609"/>
                    <a:pt x="1665530" y="3730335"/>
                  </a:cubicBezTo>
                  <a:close/>
                  <a:moveTo>
                    <a:pt x="1393738" y="3828229"/>
                  </a:moveTo>
                  <a:cubicBezTo>
                    <a:pt x="1709968" y="3831634"/>
                    <a:pt x="1667251" y="3814738"/>
                    <a:pt x="1668570" y="3855009"/>
                  </a:cubicBezTo>
                  <a:cubicBezTo>
                    <a:pt x="1671170" y="3932805"/>
                    <a:pt x="1671041" y="3943293"/>
                    <a:pt x="1674520" y="4161139"/>
                  </a:cubicBezTo>
                  <a:cubicBezTo>
                    <a:pt x="1424261" y="4160736"/>
                    <a:pt x="1441856" y="4160535"/>
                    <a:pt x="1383869" y="4159656"/>
                  </a:cubicBezTo>
                  <a:cubicBezTo>
                    <a:pt x="1379621" y="3786640"/>
                    <a:pt x="1372297" y="3828009"/>
                    <a:pt x="1393738" y="3828229"/>
                  </a:cubicBezTo>
                  <a:close/>
                  <a:moveTo>
                    <a:pt x="1393701" y="4176863"/>
                  </a:moveTo>
                  <a:cubicBezTo>
                    <a:pt x="1724195" y="4182190"/>
                    <a:pt x="1674410" y="4155428"/>
                    <a:pt x="1675601" y="4229874"/>
                  </a:cubicBezTo>
                  <a:cubicBezTo>
                    <a:pt x="1680856" y="4565585"/>
                    <a:pt x="1695064" y="4508620"/>
                    <a:pt x="1613365" y="4508510"/>
                  </a:cubicBezTo>
                  <a:cubicBezTo>
                    <a:pt x="1342782" y="4507760"/>
                    <a:pt x="1388007" y="4523941"/>
                    <a:pt x="1387293" y="4479442"/>
                  </a:cubicBezTo>
                  <a:cubicBezTo>
                    <a:pt x="1381965" y="4139137"/>
                    <a:pt x="1381544" y="4176662"/>
                    <a:pt x="1393701" y="4176863"/>
                  </a:cubicBezTo>
                  <a:close/>
                  <a:moveTo>
                    <a:pt x="1393976" y="4526797"/>
                  </a:moveTo>
                  <a:cubicBezTo>
                    <a:pt x="1460331" y="4525095"/>
                    <a:pt x="1480637" y="4525333"/>
                    <a:pt x="1613365" y="4525497"/>
                  </a:cubicBezTo>
                  <a:cubicBezTo>
                    <a:pt x="1699898" y="4525735"/>
                    <a:pt x="1675894" y="4462492"/>
                    <a:pt x="1683254" y="4854527"/>
                  </a:cubicBezTo>
                  <a:cubicBezTo>
                    <a:pt x="1683272" y="4855881"/>
                    <a:pt x="1716651" y="4863716"/>
                    <a:pt x="1395422" y="4860238"/>
                  </a:cubicBezTo>
                  <a:cubicBezTo>
                    <a:pt x="1395404" y="4858956"/>
                    <a:pt x="1386524" y="4526980"/>
                    <a:pt x="1393976" y="4526797"/>
                  </a:cubicBezTo>
                  <a:close/>
                  <a:moveTo>
                    <a:pt x="1942742" y="3809759"/>
                  </a:moveTo>
                  <a:cubicBezTo>
                    <a:pt x="1629386" y="3809759"/>
                    <a:pt x="1682247" y="3835551"/>
                    <a:pt x="1680526" y="3730024"/>
                  </a:cubicBezTo>
                  <a:cubicBezTo>
                    <a:pt x="1678622" y="3608315"/>
                    <a:pt x="1681203" y="3604416"/>
                    <a:pt x="1679263" y="3480126"/>
                  </a:cubicBezTo>
                  <a:cubicBezTo>
                    <a:pt x="1679244" y="3478826"/>
                    <a:pt x="1969841" y="3475147"/>
                    <a:pt x="1969914" y="3480382"/>
                  </a:cubicBezTo>
                  <a:cubicBezTo>
                    <a:pt x="1975901" y="3862477"/>
                    <a:pt x="1983207" y="3809759"/>
                    <a:pt x="1942742" y="3809759"/>
                  </a:cubicBezTo>
                  <a:close/>
                  <a:moveTo>
                    <a:pt x="1973814" y="3826801"/>
                  </a:moveTo>
                  <a:cubicBezTo>
                    <a:pt x="1979875" y="4211002"/>
                    <a:pt x="1991282" y="4159126"/>
                    <a:pt x="1942742" y="4159126"/>
                  </a:cubicBezTo>
                  <a:cubicBezTo>
                    <a:pt x="1832718" y="4159126"/>
                    <a:pt x="1833011" y="4161194"/>
                    <a:pt x="1723188" y="4161194"/>
                  </a:cubicBezTo>
                  <a:cubicBezTo>
                    <a:pt x="1672067" y="4161194"/>
                    <a:pt x="1694533" y="4211789"/>
                    <a:pt x="1682741" y="3827973"/>
                  </a:cubicBezTo>
                  <a:cubicBezTo>
                    <a:pt x="1919635" y="3827277"/>
                    <a:pt x="1848574" y="3826508"/>
                    <a:pt x="1973814" y="3826801"/>
                  </a:cubicBezTo>
                  <a:close/>
                  <a:moveTo>
                    <a:pt x="1723188" y="4178181"/>
                  </a:moveTo>
                  <a:cubicBezTo>
                    <a:pt x="1833194" y="4178181"/>
                    <a:pt x="1832919" y="4176112"/>
                    <a:pt x="1942742" y="4176112"/>
                  </a:cubicBezTo>
                  <a:cubicBezTo>
                    <a:pt x="1989799" y="4176112"/>
                    <a:pt x="1977366" y="4123120"/>
                    <a:pt x="1983958" y="4511201"/>
                  </a:cubicBezTo>
                  <a:cubicBezTo>
                    <a:pt x="1859816" y="4512427"/>
                    <a:pt x="1857674" y="4508711"/>
                    <a:pt x="1694222" y="4508620"/>
                  </a:cubicBezTo>
                  <a:cubicBezTo>
                    <a:pt x="1689077" y="4125408"/>
                    <a:pt x="1679556" y="4178181"/>
                    <a:pt x="1723188" y="4178181"/>
                  </a:cubicBezTo>
                  <a:close/>
                  <a:moveTo>
                    <a:pt x="1723188" y="4525625"/>
                  </a:moveTo>
                  <a:cubicBezTo>
                    <a:pt x="1832242" y="4525625"/>
                    <a:pt x="1831216" y="4528389"/>
                    <a:pt x="1942742" y="4528389"/>
                  </a:cubicBezTo>
                  <a:cubicBezTo>
                    <a:pt x="1996976" y="4528389"/>
                    <a:pt x="1985624" y="4475635"/>
                    <a:pt x="1989963" y="4854435"/>
                  </a:cubicBezTo>
                  <a:cubicBezTo>
                    <a:pt x="1990037" y="4860714"/>
                    <a:pt x="1698378" y="4860494"/>
                    <a:pt x="1698268" y="4854179"/>
                  </a:cubicBezTo>
                  <a:cubicBezTo>
                    <a:pt x="1691073" y="4473108"/>
                    <a:pt x="1686330" y="4525625"/>
                    <a:pt x="1723188" y="4525625"/>
                  </a:cubicBezTo>
                  <a:close/>
                  <a:moveTo>
                    <a:pt x="1984837" y="3476355"/>
                  </a:moveTo>
                  <a:cubicBezTo>
                    <a:pt x="2042952" y="3476849"/>
                    <a:pt x="2145176" y="3481206"/>
                    <a:pt x="2272613" y="3477398"/>
                  </a:cubicBezTo>
                  <a:cubicBezTo>
                    <a:pt x="2274682" y="3606338"/>
                    <a:pt x="2278198" y="3690741"/>
                    <a:pt x="2278765" y="3810638"/>
                  </a:cubicBezTo>
                  <a:cubicBezTo>
                    <a:pt x="2036965" y="3811169"/>
                    <a:pt x="2098303" y="3810180"/>
                    <a:pt x="1988535" y="3809833"/>
                  </a:cubicBezTo>
                  <a:cubicBezTo>
                    <a:pt x="1985313" y="3605075"/>
                    <a:pt x="1986741" y="3593799"/>
                    <a:pt x="1984837" y="3476355"/>
                  </a:cubicBezTo>
                  <a:close/>
                  <a:moveTo>
                    <a:pt x="1988810" y="3826838"/>
                  </a:moveTo>
                  <a:cubicBezTo>
                    <a:pt x="2095172" y="3827222"/>
                    <a:pt x="2047786" y="3828137"/>
                    <a:pt x="2278839" y="3827643"/>
                  </a:cubicBezTo>
                  <a:cubicBezTo>
                    <a:pt x="2279296" y="4057369"/>
                    <a:pt x="2282409" y="4067711"/>
                    <a:pt x="2284954" y="4160206"/>
                  </a:cubicBezTo>
                  <a:cubicBezTo>
                    <a:pt x="2038393" y="4160773"/>
                    <a:pt x="2094696" y="4159730"/>
                    <a:pt x="1993369" y="4159235"/>
                  </a:cubicBezTo>
                  <a:cubicBezTo>
                    <a:pt x="1991666" y="4020338"/>
                    <a:pt x="1994046" y="4158448"/>
                    <a:pt x="1988810" y="3826838"/>
                  </a:cubicBezTo>
                  <a:close/>
                  <a:moveTo>
                    <a:pt x="2286419" y="4229874"/>
                  </a:moveTo>
                  <a:cubicBezTo>
                    <a:pt x="2291344" y="4552241"/>
                    <a:pt x="2298412" y="4509425"/>
                    <a:pt x="2272284" y="4509041"/>
                  </a:cubicBezTo>
                  <a:cubicBezTo>
                    <a:pt x="1958946" y="4503989"/>
                    <a:pt x="1999210" y="4528902"/>
                    <a:pt x="1998441" y="4479406"/>
                  </a:cubicBezTo>
                  <a:cubicBezTo>
                    <a:pt x="1994742" y="4252334"/>
                    <a:pt x="1994193" y="4221801"/>
                    <a:pt x="1993589" y="4176241"/>
                  </a:cubicBezTo>
                  <a:cubicBezTo>
                    <a:pt x="2336918" y="4177961"/>
                    <a:pt x="2285284" y="4158192"/>
                    <a:pt x="2286419" y="4229874"/>
                  </a:cubicBezTo>
                  <a:close/>
                  <a:moveTo>
                    <a:pt x="2287609" y="3476977"/>
                  </a:moveTo>
                  <a:cubicBezTo>
                    <a:pt x="2405689" y="3473829"/>
                    <a:pt x="2577565" y="3478112"/>
                    <a:pt x="2577601" y="3480474"/>
                  </a:cubicBezTo>
                  <a:cubicBezTo>
                    <a:pt x="2578608" y="3545328"/>
                    <a:pt x="2580165" y="3629072"/>
                    <a:pt x="2583112" y="3811352"/>
                  </a:cubicBezTo>
                  <a:cubicBezTo>
                    <a:pt x="2469134" y="3811242"/>
                    <a:pt x="2490245" y="3810235"/>
                    <a:pt x="2293798" y="3810601"/>
                  </a:cubicBezTo>
                  <a:cubicBezTo>
                    <a:pt x="2293066" y="3670020"/>
                    <a:pt x="2289165" y="3592316"/>
                    <a:pt x="2287609" y="3476977"/>
                  </a:cubicBezTo>
                  <a:close/>
                  <a:moveTo>
                    <a:pt x="2052785" y="4526797"/>
                  </a:moveTo>
                  <a:cubicBezTo>
                    <a:pt x="2127471" y="4524546"/>
                    <a:pt x="2197433" y="4524911"/>
                    <a:pt x="2272082" y="4526028"/>
                  </a:cubicBezTo>
                  <a:cubicBezTo>
                    <a:pt x="2297020" y="4526431"/>
                    <a:pt x="2291930" y="4512208"/>
                    <a:pt x="2291051" y="4604391"/>
                  </a:cubicBezTo>
                  <a:cubicBezTo>
                    <a:pt x="2287939" y="4897671"/>
                    <a:pt x="2309837" y="4859158"/>
                    <a:pt x="2272247" y="4858792"/>
                  </a:cubicBezTo>
                  <a:cubicBezTo>
                    <a:pt x="1982108" y="4856083"/>
                    <a:pt x="2005032" y="4861574"/>
                    <a:pt x="2004941" y="4854215"/>
                  </a:cubicBezTo>
                  <a:cubicBezTo>
                    <a:pt x="2000546" y="4470436"/>
                    <a:pt x="1979765" y="4528902"/>
                    <a:pt x="2052785" y="4526797"/>
                  </a:cubicBezTo>
                  <a:close/>
                  <a:moveTo>
                    <a:pt x="2293871" y="3855027"/>
                  </a:moveTo>
                  <a:cubicBezTo>
                    <a:pt x="2293871" y="3815580"/>
                    <a:pt x="2249616" y="3828064"/>
                    <a:pt x="2583387" y="3828339"/>
                  </a:cubicBezTo>
                  <a:cubicBezTo>
                    <a:pt x="2586720" y="4035019"/>
                    <a:pt x="2586720" y="4037874"/>
                    <a:pt x="2588184" y="4105035"/>
                  </a:cubicBezTo>
                  <a:cubicBezTo>
                    <a:pt x="2589686" y="4173312"/>
                    <a:pt x="2644121" y="4159418"/>
                    <a:pt x="2299950" y="4160169"/>
                  </a:cubicBezTo>
                  <a:cubicBezTo>
                    <a:pt x="2298229" y="4097365"/>
                    <a:pt x="2293871" y="4025683"/>
                    <a:pt x="2293871" y="3855027"/>
                  </a:cubicBezTo>
                  <a:close/>
                  <a:moveTo>
                    <a:pt x="2381978" y="4177083"/>
                  </a:moveTo>
                  <a:cubicBezTo>
                    <a:pt x="2492955" y="4177083"/>
                    <a:pt x="2489091" y="4175435"/>
                    <a:pt x="2589631" y="4175289"/>
                  </a:cubicBezTo>
                  <a:cubicBezTo>
                    <a:pt x="2590382" y="4215688"/>
                    <a:pt x="2590528" y="4228519"/>
                    <a:pt x="2594428" y="4479698"/>
                  </a:cubicBezTo>
                  <a:cubicBezTo>
                    <a:pt x="2595087" y="4521708"/>
                    <a:pt x="2627221" y="4509682"/>
                    <a:pt x="2381978" y="4509883"/>
                  </a:cubicBezTo>
                  <a:cubicBezTo>
                    <a:pt x="2290685" y="4509883"/>
                    <a:pt x="2306248" y="4516839"/>
                    <a:pt x="2305663" y="4479369"/>
                  </a:cubicBezTo>
                  <a:cubicBezTo>
                    <a:pt x="2300023" y="4115487"/>
                    <a:pt x="2277905" y="4177083"/>
                    <a:pt x="2381978" y="4177083"/>
                  </a:cubicBezTo>
                  <a:close/>
                  <a:moveTo>
                    <a:pt x="2592542" y="3478240"/>
                  </a:moveTo>
                  <a:cubicBezTo>
                    <a:pt x="2906502" y="3478753"/>
                    <a:pt x="2882662" y="3475971"/>
                    <a:pt x="2882736" y="3480474"/>
                  </a:cubicBezTo>
                  <a:cubicBezTo>
                    <a:pt x="2888723" y="3863081"/>
                    <a:pt x="2917140" y="3809284"/>
                    <a:pt x="2821288" y="3809284"/>
                  </a:cubicBezTo>
                  <a:cubicBezTo>
                    <a:pt x="2711465" y="3809284"/>
                    <a:pt x="2711300" y="3811352"/>
                    <a:pt x="2601606" y="3811352"/>
                  </a:cubicBezTo>
                  <a:cubicBezTo>
                    <a:pt x="2596863" y="3811352"/>
                    <a:pt x="2598328" y="3848474"/>
                    <a:pt x="2592542" y="3478240"/>
                  </a:cubicBezTo>
                  <a:close/>
                  <a:moveTo>
                    <a:pt x="2306029" y="4604611"/>
                  </a:moveTo>
                  <a:cubicBezTo>
                    <a:pt x="2307109" y="4502543"/>
                    <a:pt x="2244727" y="4526998"/>
                    <a:pt x="2595252" y="4526705"/>
                  </a:cubicBezTo>
                  <a:cubicBezTo>
                    <a:pt x="2596900" y="4613159"/>
                    <a:pt x="2601001" y="4717075"/>
                    <a:pt x="2600434" y="4854289"/>
                  </a:cubicBezTo>
                  <a:cubicBezTo>
                    <a:pt x="2600434" y="4855588"/>
                    <a:pt x="2634783" y="4861281"/>
                    <a:pt x="2309306" y="4859103"/>
                  </a:cubicBezTo>
                  <a:cubicBezTo>
                    <a:pt x="2306816" y="4773931"/>
                    <a:pt x="2305205" y="4690186"/>
                    <a:pt x="2306029" y="4604611"/>
                  </a:cubicBezTo>
                  <a:close/>
                  <a:moveTo>
                    <a:pt x="2598383" y="3828339"/>
                  </a:moveTo>
                  <a:cubicBezTo>
                    <a:pt x="2673728" y="3828339"/>
                    <a:pt x="2702768" y="3826472"/>
                    <a:pt x="2889876" y="3826234"/>
                  </a:cubicBezTo>
                  <a:cubicBezTo>
                    <a:pt x="2889327" y="4043951"/>
                    <a:pt x="2892770" y="4065588"/>
                    <a:pt x="2895223" y="4160316"/>
                  </a:cubicBezTo>
                  <a:cubicBezTo>
                    <a:pt x="2549166" y="4159327"/>
                    <a:pt x="2604718" y="4173385"/>
                    <a:pt x="2603198" y="4104614"/>
                  </a:cubicBezTo>
                  <a:cubicBezTo>
                    <a:pt x="2601422" y="4023176"/>
                    <a:pt x="2601606" y="4028374"/>
                    <a:pt x="2598383" y="3828339"/>
                  </a:cubicBezTo>
                  <a:close/>
                  <a:moveTo>
                    <a:pt x="2895644" y="4177321"/>
                  </a:moveTo>
                  <a:cubicBezTo>
                    <a:pt x="2896780" y="4226982"/>
                    <a:pt x="2900460" y="4507979"/>
                    <a:pt x="2900478" y="4509389"/>
                  </a:cubicBezTo>
                  <a:cubicBezTo>
                    <a:pt x="2567403" y="4505618"/>
                    <a:pt x="2610193" y="4526870"/>
                    <a:pt x="2609442" y="4479406"/>
                  </a:cubicBezTo>
                  <a:cubicBezTo>
                    <a:pt x="2605927" y="4252810"/>
                    <a:pt x="2605432" y="4218781"/>
                    <a:pt x="2604645" y="4175271"/>
                  </a:cubicBezTo>
                  <a:cubicBezTo>
                    <a:pt x="2707821" y="4175307"/>
                    <a:pt x="2646684" y="4176643"/>
                    <a:pt x="2895644" y="4177321"/>
                  </a:cubicBezTo>
                  <a:close/>
                  <a:moveTo>
                    <a:pt x="2900643" y="4526412"/>
                  </a:moveTo>
                  <a:cubicBezTo>
                    <a:pt x="2901540" y="4620829"/>
                    <a:pt x="2899105" y="4649897"/>
                    <a:pt x="2904341" y="4861117"/>
                  </a:cubicBezTo>
                  <a:cubicBezTo>
                    <a:pt x="2773243" y="4861318"/>
                    <a:pt x="2615393" y="4859066"/>
                    <a:pt x="2615411" y="4854380"/>
                  </a:cubicBezTo>
                  <a:cubicBezTo>
                    <a:pt x="2615979" y="4718064"/>
                    <a:pt x="2612006" y="4617589"/>
                    <a:pt x="2610248" y="4526669"/>
                  </a:cubicBezTo>
                  <a:cubicBezTo>
                    <a:pt x="2716610" y="4526650"/>
                    <a:pt x="2808800" y="4525296"/>
                    <a:pt x="2900643" y="4526412"/>
                  </a:cubicBezTo>
                  <a:close/>
                  <a:moveTo>
                    <a:pt x="2615356" y="4874570"/>
                  </a:moveTo>
                  <a:cubicBezTo>
                    <a:pt x="2729354" y="4874955"/>
                    <a:pt x="2676237" y="4878524"/>
                    <a:pt x="2904762" y="4878140"/>
                  </a:cubicBezTo>
                  <a:cubicBezTo>
                    <a:pt x="2904946" y="4886359"/>
                    <a:pt x="2911043" y="5208048"/>
                    <a:pt x="2911079" y="5210226"/>
                  </a:cubicBezTo>
                  <a:cubicBezTo>
                    <a:pt x="2706448" y="5211197"/>
                    <a:pt x="2736843" y="5208561"/>
                    <a:pt x="2621637" y="5208268"/>
                  </a:cubicBezTo>
                  <a:cubicBezTo>
                    <a:pt x="2619769" y="5101971"/>
                    <a:pt x="2615008" y="5012406"/>
                    <a:pt x="2615356" y="4874570"/>
                  </a:cubicBezTo>
                  <a:close/>
                  <a:moveTo>
                    <a:pt x="2910640" y="4177375"/>
                  </a:moveTo>
                  <a:cubicBezTo>
                    <a:pt x="3145043" y="4178181"/>
                    <a:pt x="3107325" y="4177101"/>
                    <a:pt x="3199003" y="4176405"/>
                  </a:cubicBezTo>
                  <a:cubicBezTo>
                    <a:pt x="3200559" y="4328537"/>
                    <a:pt x="3203434" y="4348105"/>
                    <a:pt x="3205832" y="4509572"/>
                  </a:cubicBezTo>
                  <a:cubicBezTo>
                    <a:pt x="3119684" y="4510011"/>
                    <a:pt x="3077187" y="4511805"/>
                    <a:pt x="2915455" y="4509590"/>
                  </a:cubicBezTo>
                  <a:cubicBezTo>
                    <a:pt x="2915437" y="4508144"/>
                    <a:pt x="2911885" y="4232803"/>
                    <a:pt x="2910640" y="4177375"/>
                  </a:cubicBezTo>
                  <a:close/>
                  <a:moveTo>
                    <a:pt x="3209512" y="3854734"/>
                  </a:moveTo>
                  <a:cubicBezTo>
                    <a:pt x="3208139" y="3813512"/>
                    <a:pt x="3167034" y="3827204"/>
                    <a:pt x="3480261" y="3827204"/>
                  </a:cubicBezTo>
                  <a:cubicBezTo>
                    <a:pt x="3511662" y="3827204"/>
                    <a:pt x="3493499" y="3786842"/>
                    <a:pt x="3503130" y="4105108"/>
                  </a:cubicBezTo>
                  <a:cubicBezTo>
                    <a:pt x="3505071" y="4169376"/>
                    <a:pt x="3554562" y="4159199"/>
                    <a:pt x="3260597" y="4159199"/>
                  </a:cubicBezTo>
                  <a:cubicBezTo>
                    <a:pt x="3192631" y="4159199"/>
                    <a:pt x="3221396" y="4210727"/>
                    <a:pt x="3209512" y="3854734"/>
                  </a:cubicBezTo>
                  <a:close/>
                  <a:moveTo>
                    <a:pt x="3260615" y="4176186"/>
                  </a:moveTo>
                  <a:cubicBezTo>
                    <a:pt x="3548703" y="4176186"/>
                    <a:pt x="3504906" y="4158814"/>
                    <a:pt x="3506023" y="4229874"/>
                  </a:cubicBezTo>
                  <a:cubicBezTo>
                    <a:pt x="3511076" y="4552021"/>
                    <a:pt x="3517906" y="4508217"/>
                    <a:pt x="3480279" y="4508217"/>
                  </a:cubicBezTo>
                  <a:cubicBezTo>
                    <a:pt x="3180290" y="4508217"/>
                    <a:pt x="3221048" y="4520866"/>
                    <a:pt x="3220389" y="4479406"/>
                  </a:cubicBezTo>
                  <a:cubicBezTo>
                    <a:pt x="3214804" y="4125939"/>
                    <a:pt x="3195762" y="4176186"/>
                    <a:pt x="3260615" y="4176186"/>
                  </a:cubicBezTo>
                  <a:close/>
                  <a:moveTo>
                    <a:pt x="3260615" y="4526431"/>
                  </a:moveTo>
                  <a:cubicBezTo>
                    <a:pt x="3369651" y="4526431"/>
                    <a:pt x="3375455" y="4525204"/>
                    <a:pt x="3480279" y="4525204"/>
                  </a:cubicBezTo>
                  <a:cubicBezTo>
                    <a:pt x="3521129" y="4525204"/>
                    <a:pt x="3508843" y="4478124"/>
                    <a:pt x="3514446" y="4858188"/>
                  </a:cubicBezTo>
                  <a:cubicBezTo>
                    <a:pt x="3393985" y="4857437"/>
                    <a:pt x="3374045" y="4861025"/>
                    <a:pt x="3225845" y="4861007"/>
                  </a:cubicBezTo>
                  <a:cubicBezTo>
                    <a:pt x="3220608" y="4479772"/>
                    <a:pt x="3205173" y="4526431"/>
                    <a:pt x="3260615" y="4526431"/>
                  </a:cubicBezTo>
                  <a:close/>
                  <a:moveTo>
                    <a:pt x="3508422" y="3480126"/>
                  </a:moveTo>
                  <a:cubicBezTo>
                    <a:pt x="3508367" y="3476154"/>
                    <a:pt x="3800025" y="3475586"/>
                    <a:pt x="3800098" y="3480419"/>
                  </a:cubicBezTo>
                  <a:cubicBezTo>
                    <a:pt x="3802277" y="3619700"/>
                    <a:pt x="3799860" y="3570167"/>
                    <a:pt x="3803815" y="3809466"/>
                  </a:cubicBezTo>
                  <a:cubicBezTo>
                    <a:pt x="3669311" y="3807325"/>
                    <a:pt x="3593087" y="3809814"/>
                    <a:pt x="3514903" y="3810126"/>
                  </a:cubicBezTo>
                  <a:cubicBezTo>
                    <a:pt x="3514775" y="3686293"/>
                    <a:pt x="3510271" y="3598283"/>
                    <a:pt x="3508422" y="3480126"/>
                  </a:cubicBezTo>
                  <a:close/>
                  <a:moveTo>
                    <a:pt x="3514702" y="3855100"/>
                  </a:moveTo>
                  <a:cubicBezTo>
                    <a:pt x="3514940" y="3823506"/>
                    <a:pt x="3471216" y="3821127"/>
                    <a:pt x="3804071" y="3826527"/>
                  </a:cubicBezTo>
                  <a:cubicBezTo>
                    <a:pt x="3809308" y="4134670"/>
                    <a:pt x="3807166" y="4032840"/>
                    <a:pt x="3808667" y="4160078"/>
                  </a:cubicBezTo>
                  <a:cubicBezTo>
                    <a:pt x="3472901" y="4154165"/>
                    <a:pt x="3520433" y="4181366"/>
                    <a:pt x="3518108" y="4104559"/>
                  </a:cubicBezTo>
                  <a:cubicBezTo>
                    <a:pt x="3514867" y="3997091"/>
                    <a:pt x="3514281" y="3922664"/>
                    <a:pt x="3514702" y="3855100"/>
                  </a:cubicBezTo>
                  <a:close/>
                  <a:moveTo>
                    <a:pt x="3808887" y="4177064"/>
                  </a:moveTo>
                  <a:cubicBezTo>
                    <a:pt x="3811121" y="4347757"/>
                    <a:pt x="3814252" y="4369869"/>
                    <a:pt x="3815973" y="4509755"/>
                  </a:cubicBezTo>
                  <a:cubicBezTo>
                    <a:pt x="3700566" y="4509847"/>
                    <a:pt x="3663946" y="4510139"/>
                    <a:pt x="3590102" y="4509041"/>
                  </a:cubicBezTo>
                  <a:cubicBezTo>
                    <a:pt x="3505016" y="4507778"/>
                    <a:pt x="3526145" y="4559782"/>
                    <a:pt x="3520982" y="4229581"/>
                  </a:cubicBezTo>
                  <a:cubicBezTo>
                    <a:pt x="3519920" y="4161011"/>
                    <a:pt x="3465082" y="4171500"/>
                    <a:pt x="3808887" y="4177064"/>
                  </a:cubicBezTo>
                  <a:close/>
                  <a:moveTo>
                    <a:pt x="3816175" y="4526742"/>
                  </a:moveTo>
                  <a:cubicBezTo>
                    <a:pt x="3818115" y="4718412"/>
                    <a:pt x="3813721" y="4490150"/>
                    <a:pt x="3819434" y="4860695"/>
                  </a:cubicBezTo>
                  <a:cubicBezTo>
                    <a:pt x="3505638" y="4860860"/>
                    <a:pt x="3676030" y="4859780"/>
                    <a:pt x="3529460" y="4858316"/>
                  </a:cubicBezTo>
                  <a:cubicBezTo>
                    <a:pt x="3528562" y="4786378"/>
                    <a:pt x="3529020" y="4821065"/>
                    <a:pt x="3524480" y="4525314"/>
                  </a:cubicBezTo>
                  <a:cubicBezTo>
                    <a:pt x="3647613" y="4525973"/>
                    <a:pt x="3533836" y="4526980"/>
                    <a:pt x="3816175" y="4526742"/>
                  </a:cubicBezTo>
                  <a:close/>
                  <a:moveTo>
                    <a:pt x="3819104" y="3826765"/>
                  </a:moveTo>
                  <a:cubicBezTo>
                    <a:pt x="4149634" y="3832000"/>
                    <a:pt x="4108657" y="3808753"/>
                    <a:pt x="4109536" y="3855210"/>
                  </a:cubicBezTo>
                  <a:cubicBezTo>
                    <a:pt x="4111257" y="3946332"/>
                    <a:pt x="4112465" y="4016842"/>
                    <a:pt x="4113289" y="4104962"/>
                  </a:cubicBezTo>
                  <a:cubicBezTo>
                    <a:pt x="4113857" y="4166466"/>
                    <a:pt x="4172980" y="4165770"/>
                    <a:pt x="3823700" y="4160316"/>
                  </a:cubicBezTo>
                  <a:cubicBezTo>
                    <a:pt x="3822528" y="4059950"/>
                    <a:pt x="3823791" y="4096084"/>
                    <a:pt x="3819104" y="3826765"/>
                  </a:cubicBezTo>
                  <a:close/>
                  <a:moveTo>
                    <a:pt x="3819708" y="4877682"/>
                  </a:moveTo>
                  <a:cubicBezTo>
                    <a:pt x="3821503" y="4994028"/>
                    <a:pt x="3822015" y="5033200"/>
                    <a:pt x="3823645" y="5104443"/>
                  </a:cubicBezTo>
                  <a:cubicBezTo>
                    <a:pt x="3826739" y="5245097"/>
                    <a:pt x="3877274" y="5203380"/>
                    <a:pt x="3589882" y="5209549"/>
                  </a:cubicBezTo>
                  <a:cubicBezTo>
                    <a:pt x="3521385" y="5210940"/>
                    <a:pt x="3534843" y="5273964"/>
                    <a:pt x="3529679" y="4875303"/>
                  </a:cubicBezTo>
                  <a:cubicBezTo>
                    <a:pt x="3642688" y="4876456"/>
                    <a:pt x="3534605" y="4877829"/>
                    <a:pt x="3819708" y="4877682"/>
                  </a:cubicBezTo>
                  <a:close/>
                  <a:moveTo>
                    <a:pt x="3824652" y="4229618"/>
                  </a:moveTo>
                  <a:cubicBezTo>
                    <a:pt x="3823608" y="4162768"/>
                    <a:pt x="3767598" y="4177083"/>
                    <a:pt x="4114095" y="4175655"/>
                  </a:cubicBezTo>
                  <a:cubicBezTo>
                    <a:pt x="4116420" y="4347373"/>
                    <a:pt x="4117244" y="4308475"/>
                    <a:pt x="4120796" y="4511055"/>
                  </a:cubicBezTo>
                  <a:cubicBezTo>
                    <a:pt x="3784681" y="4510487"/>
                    <a:pt x="3831207" y="4520884"/>
                    <a:pt x="3830566" y="4479406"/>
                  </a:cubicBezTo>
                  <a:cubicBezTo>
                    <a:pt x="3828607" y="4354475"/>
                    <a:pt x="3826574" y="4351418"/>
                    <a:pt x="3824652" y="4229618"/>
                  </a:cubicBezTo>
                  <a:close/>
                  <a:moveTo>
                    <a:pt x="4139033" y="3809320"/>
                  </a:moveTo>
                  <a:cubicBezTo>
                    <a:pt x="4118691" y="3809320"/>
                    <a:pt x="4123817" y="3821401"/>
                    <a:pt x="4122389" y="3730005"/>
                  </a:cubicBezTo>
                  <a:cubicBezTo>
                    <a:pt x="4117775" y="3439690"/>
                    <a:pt x="4110122" y="3477893"/>
                    <a:pt x="4139033" y="3477893"/>
                  </a:cubicBezTo>
                  <a:cubicBezTo>
                    <a:pt x="4249075" y="3477893"/>
                    <a:pt x="4248435" y="3477307"/>
                    <a:pt x="4358715" y="3477307"/>
                  </a:cubicBezTo>
                  <a:cubicBezTo>
                    <a:pt x="4431881" y="3477307"/>
                    <a:pt x="4409598" y="3427481"/>
                    <a:pt x="4414341" y="3730280"/>
                  </a:cubicBezTo>
                  <a:cubicBezTo>
                    <a:pt x="4416007" y="3836777"/>
                    <a:pt x="4470845" y="3809320"/>
                    <a:pt x="4139033" y="3809320"/>
                  </a:cubicBezTo>
                  <a:close/>
                  <a:moveTo>
                    <a:pt x="4415311" y="3827735"/>
                  </a:moveTo>
                  <a:cubicBezTo>
                    <a:pt x="4415714" y="4004596"/>
                    <a:pt x="4417655" y="4045526"/>
                    <a:pt x="4419925" y="4160590"/>
                  </a:cubicBezTo>
                  <a:cubicBezTo>
                    <a:pt x="4302138" y="4162366"/>
                    <a:pt x="4250540" y="4158521"/>
                    <a:pt x="4128889" y="4158613"/>
                  </a:cubicBezTo>
                  <a:cubicBezTo>
                    <a:pt x="4127937" y="4079737"/>
                    <a:pt x="4128321" y="4054989"/>
                    <a:pt x="4124037" y="3826325"/>
                  </a:cubicBezTo>
                  <a:cubicBezTo>
                    <a:pt x="4252664" y="3826197"/>
                    <a:pt x="4216081" y="3827826"/>
                    <a:pt x="4415311" y="3827735"/>
                  </a:cubicBezTo>
                  <a:close/>
                  <a:moveTo>
                    <a:pt x="4125795" y="4877536"/>
                  </a:moveTo>
                  <a:cubicBezTo>
                    <a:pt x="4125099" y="5023370"/>
                    <a:pt x="4130519" y="5097890"/>
                    <a:pt x="4132533" y="5207316"/>
                  </a:cubicBezTo>
                  <a:cubicBezTo>
                    <a:pt x="4002734" y="5207426"/>
                    <a:pt x="4014983" y="5210867"/>
                    <a:pt x="3840691" y="5209329"/>
                  </a:cubicBezTo>
                  <a:cubicBezTo>
                    <a:pt x="3838622" y="5083118"/>
                    <a:pt x="3838787" y="5143707"/>
                    <a:pt x="3834686" y="4877682"/>
                  </a:cubicBezTo>
                  <a:lnTo>
                    <a:pt x="4125795" y="4877536"/>
                  </a:lnTo>
                  <a:close/>
                  <a:moveTo>
                    <a:pt x="4129878" y="4229618"/>
                  </a:moveTo>
                  <a:cubicBezTo>
                    <a:pt x="4128688" y="4153726"/>
                    <a:pt x="4083371" y="4177998"/>
                    <a:pt x="4358715" y="4177998"/>
                  </a:cubicBezTo>
                  <a:cubicBezTo>
                    <a:pt x="4439096" y="4177998"/>
                    <a:pt x="4418515" y="4121747"/>
                    <a:pt x="4424118" y="4479735"/>
                  </a:cubicBezTo>
                  <a:cubicBezTo>
                    <a:pt x="4424759" y="4520592"/>
                    <a:pt x="4470186" y="4511073"/>
                    <a:pt x="4139033" y="4511073"/>
                  </a:cubicBezTo>
                  <a:cubicBezTo>
                    <a:pt x="4136287" y="4511073"/>
                    <a:pt x="4134785" y="4543637"/>
                    <a:pt x="4129878" y="4229618"/>
                  </a:cubicBezTo>
                  <a:close/>
                  <a:moveTo>
                    <a:pt x="4139033" y="4528060"/>
                  </a:moveTo>
                  <a:cubicBezTo>
                    <a:pt x="4481043" y="4528060"/>
                    <a:pt x="4423972" y="4503495"/>
                    <a:pt x="4426828" y="4604757"/>
                  </a:cubicBezTo>
                  <a:cubicBezTo>
                    <a:pt x="4429282" y="4695037"/>
                    <a:pt x="4430179" y="4763588"/>
                    <a:pt x="4431131" y="4854435"/>
                  </a:cubicBezTo>
                  <a:cubicBezTo>
                    <a:pt x="4431223" y="4862635"/>
                    <a:pt x="4458943" y="4860531"/>
                    <a:pt x="4140919" y="4860531"/>
                  </a:cubicBezTo>
                  <a:cubicBezTo>
                    <a:pt x="4142841" y="4612592"/>
                    <a:pt x="4131123" y="4528060"/>
                    <a:pt x="4139033" y="4528060"/>
                  </a:cubicBezTo>
                  <a:close/>
                  <a:moveTo>
                    <a:pt x="4140809" y="4877536"/>
                  </a:moveTo>
                  <a:cubicBezTo>
                    <a:pt x="4150971" y="4877536"/>
                    <a:pt x="4391545" y="4877298"/>
                    <a:pt x="4431369" y="4877005"/>
                  </a:cubicBezTo>
                  <a:cubicBezTo>
                    <a:pt x="4433292" y="5053756"/>
                    <a:pt x="4435416" y="5094778"/>
                    <a:pt x="4437319" y="5209000"/>
                  </a:cubicBezTo>
                  <a:cubicBezTo>
                    <a:pt x="4267587" y="5210318"/>
                    <a:pt x="4269510" y="5207444"/>
                    <a:pt x="4147529" y="5207334"/>
                  </a:cubicBezTo>
                  <a:cubicBezTo>
                    <a:pt x="4145405" y="5091190"/>
                    <a:pt x="4140113" y="5020954"/>
                    <a:pt x="4140809" y="4877536"/>
                  </a:cubicBezTo>
                  <a:close/>
                  <a:moveTo>
                    <a:pt x="4688458" y="4159309"/>
                  </a:moveTo>
                  <a:cubicBezTo>
                    <a:pt x="4393156" y="4152572"/>
                    <a:pt x="4435580" y="4184679"/>
                    <a:pt x="4433749" y="4104595"/>
                  </a:cubicBezTo>
                  <a:cubicBezTo>
                    <a:pt x="4431827" y="4021089"/>
                    <a:pt x="4430362" y="3937875"/>
                    <a:pt x="4430362" y="3855027"/>
                  </a:cubicBezTo>
                  <a:cubicBezTo>
                    <a:pt x="4430362" y="3814061"/>
                    <a:pt x="4387443" y="3830572"/>
                    <a:pt x="4720208" y="3826179"/>
                  </a:cubicBezTo>
                  <a:cubicBezTo>
                    <a:pt x="4725023" y="4212484"/>
                    <a:pt x="4740641" y="4160498"/>
                    <a:pt x="4688458" y="4159309"/>
                  </a:cubicBezTo>
                  <a:close/>
                  <a:moveTo>
                    <a:pt x="4688202" y="3809686"/>
                  </a:moveTo>
                  <a:cubicBezTo>
                    <a:pt x="4621829" y="3810858"/>
                    <a:pt x="4614523" y="3810638"/>
                    <a:pt x="4430252" y="3810729"/>
                  </a:cubicBezTo>
                  <a:cubicBezTo>
                    <a:pt x="4430106" y="3784114"/>
                    <a:pt x="4426572" y="3512983"/>
                    <a:pt x="4426041" y="3477234"/>
                  </a:cubicBezTo>
                  <a:cubicBezTo>
                    <a:pt x="4427908" y="3477234"/>
                    <a:pt x="4635561" y="3476812"/>
                    <a:pt x="4714751" y="3476447"/>
                  </a:cubicBezTo>
                  <a:cubicBezTo>
                    <a:pt x="4720775" y="3860903"/>
                    <a:pt x="4732439" y="3808917"/>
                    <a:pt x="4688202" y="3809686"/>
                  </a:cubicBezTo>
                  <a:close/>
                  <a:moveTo>
                    <a:pt x="4688257" y="3459588"/>
                  </a:moveTo>
                  <a:cubicBezTo>
                    <a:pt x="4587351" y="3460137"/>
                    <a:pt x="4567045" y="3459679"/>
                    <a:pt x="4468538" y="3460064"/>
                  </a:cubicBezTo>
                  <a:cubicBezTo>
                    <a:pt x="4409946" y="3460302"/>
                    <a:pt x="4426407" y="3513422"/>
                    <a:pt x="4419632" y="3127428"/>
                  </a:cubicBezTo>
                  <a:cubicBezTo>
                    <a:pt x="4508582" y="3127776"/>
                    <a:pt x="4492378" y="3128362"/>
                    <a:pt x="4708123" y="3127904"/>
                  </a:cubicBezTo>
                  <a:cubicBezTo>
                    <a:pt x="4710100" y="3505094"/>
                    <a:pt x="4730681" y="3459350"/>
                    <a:pt x="4688257" y="3459588"/>
                  </a:cubicBezTo>
                  <a:close/>
                  <a:moveTo>
                    <a:pt x="4688293" y="3110935"/>
                  </a:moveTo>
                  <a:cubicBezTo>
                    <a:pt x="4387663" y="3111759"/>
                    <a:pt x="4419339" y="3111540"/>
                    <a:pt x="4419229" y="3105426"/>
                  </a:cubicBezTo>
                  <a:cubicBezTo>
                    <a:pt x="4412326" y="2716887"/>
                    <a:pt x="4395536" y="2775444"/>
                    <a:pt x="4468428" y="2776726"/>
                  </a:cubicBezTo>
                  <a:cubicBezTo>
                    <a:pt x="4744358" y="2781540"/>
                    <a:pt x="4705120" y="2750641"/>
                    <a:pt x="4705541" y="2856388"/>
                  </a:cubicBezTo>
                  <a:cubicBezTo>
                    <a:pt x="4706475" y="3149797"/>
                    <a:pt x="4719219" y="3110844"/>
                    <a:pt x="4688293" y="3110935"/>
                  </a:cubicBezTo>
                  <a:close/>
                  <a:moveTo>
                    <a:pt x="4688348" y="2761240"/>
                  </a:moveTo>
                  <a:cubicBezTo>
                    <a:pt x="4370525" y="2757817"/>
                    <a:pt x="4413169" y="2770795"/>
                    <a:pt x="4412546" y="2730835"/>
                  </a:cubicBezTo>
                  <a:cubicBezTo>
                    <a:pt x="4406962" y="2371987"/>
                    <a:pt x="4389220" y="2426389"/>
                    <a:pt x="4468428" y="2428110"/>
                  </a:cubicBezTo>
                  <a:cubicBezTo>
                    <a:pt x="4743809" y="2434022"/>
                    <a:pt x="4697119" y="2403435"/>
                    <a:pt x="4698309" y="2481450"/>
                  </a:cubicBezTo>
                  <a:cubicBezTo>
                    <a:pt x="4703216" y="2794243"/>
                    <a:pt x="4714678" y="2761496"/>
                    <a:pt x="4688348" y="2761240"/>
                  </a:cubicBezTo>
                  <a:close/>
                  <a:moveTo>
                    <a:pt x="4358733" y="3460302"/>
                  </a:moveTo>
                  <a:cubicBezTo>
                    <a:pt x="4248691" y="3460302"/>
                    <a:pt x="4249332" y="3460887"/>
                    <a:pt x="4139051" y="3460887"/>
                  </a:cubicBezTo>
                  <a:cubicBezTo>
                    <a:pt x="4109719" y="3460887"/>
                    <a:pt x="4118672" y="3495740"/>
                    <a:pt x="4114443" y="3230411"/>
                  </a:cubicBezTo>
                  <a:cubicBezTo>
                    <a:pt x="4112538" y="3108849"/>
                    <a:pt x="4104738" y="3127446"/>
                    <a:pt x="4139051" y="3127446"/>
                  </a:cubicBezTo>
                  <a:cubicBezTo>
                    <a:pt x="4363000" y="3127337"/>
                    <a:pt x="4368767" y="3127300"/>
                    <a:pt x="4404618" y="3127392"/>
                  </a:cubicBezTo>
                  <a:cubicBezTo>
                    <a:pt x="4411576" y="3517889"/>
                    <a:pt x="4428311" y="3460302"/>
                    <a:pt x="4358733" y="3460302"/>
                  </a:cubicBezTo>
                  <a:close/>
                  <a:moveTo>
                    <a:pt x="4358733" y="3110350"/>
                  </a:moveTo>
                  <a:cubicBezTo>
                    <a:pt x="4111806" y="3110478"/>
                    <a:pt x="4138447" y="3110478"/>
                    <a:pt x="4112923" y="3110441"/>
                  </a:cubicBezTo>
                  <a:cubicBezTo>
                    <a:pt x="4112300" y="3051756"/>
                    <a:pt x="4108529" y="2777586"/>
                    <a:pt x="4108510" y="2776268"/>
                  </a:cubicBezTo>
                  <a:cubicBezTo>
                    <a:pt x="4109847" y="2776268"/>
                    <a:pt x="4355676" y="2775646"/>
                    <a:pt x="4398301" y="2775865"/>
                  </a:cubicBezTo>
                  <a:cubicBezTo>
                    <a:pt x="4405021" y="3163946"/>
                    <a:pt x="4423898" y="3110350"/>
                    <a:pt x="4358733" y="3110350"/>
                  </a:cubicBezTo>
                  <a:close/>
                  <a:moveTo>
                    <a:pt x="4108712" y="3809357"/>
                  </a:moveTo>
                  <a:cubicBezTo>
                    <a:pt x="4029686" y="3809540"/>
                    <a:pt x="3937770" y="3811645"/>
                    <a:pt x="3818829" y="3809723"/>
                  </a:cubicBezTo>
                  <a:cubicBezTo>
                    <a:pt x="3814929" y="3580674"/>
                    <a:pt x="3817383" y="3626729"/>
                    <a:pt x="3815094" y="3480126"/>
                  </a:cubicBezTo>
                  <a:cubicBezTo>
                    <a:pt x="3815002" y="3474891"/>
                    <a:pt x="3793251" y="3477032"/>
                    <a:pt x="4103402" y="3477838"/>
                  </a:cubicBezTo>
                  <a:cubicBezTo>
                    <a:pt x="4108144" y="3777616"/>
                    <a:pt x="4108016" y="3770788"/>
                    <a:pt x="4108712" y="3809357"/>
                  </a:cubicBezTo>
                  <a:close/>
                  <a:moveTo>
                    <a:pt x="3814764" y="3460119"/>
                  </a:moveTo>
                  <a:cubicBezTo>
                    <a:pt x="3809217" y="3108226"/>
                    <a:pt x="3808210" y="3126311"/>
                    <a:pt x="3809510" y="3126311"/>
                  </a:cubicBezTo>
                  <a:cubicBezTo>
                    <a:pt x="3923800" y="3126787"/>
                    <a:pt x="3928707" y="3126202"/>
                    <a:pt x="4029137" y="3127007"/>
                  </a:cubicBezTo>
                  <a:cubicBezTo>
                    <a:pt x="4120375" y="3127739"/>
                    <a:pt x="4096847" y="3066674"/>
                    <a:pt x="4103109" y="3460833"/>
                  </a:cubicBezTo>
                  <a:cubicBezTo>
                    <a:pt x="4035289" y="3460631"/>
                    <a:pt x="3961372" y="3459148"/>
                    <a:pt x="3814764" y="3460119"/>
                  </a:cubicBezTo>
                  <a:close/>
                  <a:moveTo>
                    <a:pt x="3808503" y="3105389"/>
                  </a:moveTo>
                  <a:cubicBezTo>
                    <a:pt x="3800281" y="2748243"/>
                    <a:pt x="3805756" y="2777568"/>
                    <a:pt x="3809510" y="2777568"/>
                  </a:cubicBezTo>
                  <a:cubicBezTo>
                    <a:pt x="4151172" y="2778977"/>
                    <a:pt x="4093222" y="2749451"/>
                    <a:pt x="4094558" y="2855967"/>
                  </a:cubicBezTo>
                  <a:cubicBezTo>
                    <a:pt x="4095877" y="2971050"/>
                    <a:pt x="4096810" y="2994901"/>
                    <a:pt x="4097854" y="3105755"/>
                  </a:cubicBezTo>
                  <a:cubicBezTo>
                    <a:pt x="4097909" y="3112601"/>
                    <a:pt x="3808631" y="3111540"/>
                    <a:pt x="3808503" y="3105389"/>
                  </a:cubicBezTo>
                  <a:close/>
                  <a:moveTo>
                    <a:pt x="4029100" y="2759995"/>
                  </a:moveTo>
                  <a:cubicBezTo>
                    <a:pt x="3763076" y="2763931"/>
                    <a:pt x="3804511" y="2770630"/>
                    <a:pt x="3803870" y="2730817"/>
                  </a:cubicBezTo>
                  <a:cubicBezTo>
                    <a:pt x="3798670" y="2390622"/>
                    <a:pt x="3793800" y="2427689"/>
                    <a:pt x="3809510" y="2427780"/>
                  </a:cubicBezTo>
                  <a:cubicBezTo>
                    <a:pt x="4140498" y="2429995"/>
                    <a:pt x="4089029" y="2411178"/>
                    <a:pt x="4090127" y="2481432"/>
                  </a:cubicBezTo>
                  <a:cubicBezTo>
                    <a:pt x="4091995" y="2600761"/>
                    <a:pt x="4090878" y="2606436"/>
                    <a:pt x="4092837" y="2731147"/>
                  </a:cubicBezTo>
                  <a:cubicBezTo>
                    <a:pt x="4093386" y="2766987"/>
                    <a:pt x="4106075" y="2758842"/>
                    <a:pt x="4029100" y="2759995"/>
                  </a:cubicBezTo>
                  <a:close/>
                  <a:moveTo>
                    <a:pt x="3799769" y="3460210"/>
                  </a:moveTo>
                  <a:cubicBezTo>
                    <a:pt x="3741562" y="3460521"/>
                    <a:pt x="3746249" y="3460466"/>
                    <a:pt x="3508129" y="3460576"/>
                  </a:cubicBezTo>
                  <a:cubicBezTo>
                    <a:pt x="3506170" y="3323656"/>
                    <a:pt x="3508532" y="3368906"/>
                    <a:pt x="3504192" y="3128783"/>
                  </a:cubicBezTo>
                  <a:cubicBezTo>
                    <a:pt x="3622364" y="3128288"/>
                    <a:pt x="3569449" y="3125305"/>
                    <a:pt x="3793983" y="3126257"/>
                  </a:cubicBezTo>
                  <a:cubicBezTo>
                    <a:pt x="3795063" y="3173794"/>
                    <a:pt x="3799604" y="3449685"/>
                    <a:pt x="3799769" y="3460210"/>
                  </a:cubicBezTo>
                  <a:close/>
                  <a:moveTo>
                    <a:pt x="3503881" y="3111759"/>
                  </a:moveTo>
                  <a:cubicBezTo>
                    <a:pt x="3498022" y="2774639"/>
                    <a:pt x="3499267" y="2863765"/>
                    <a:pt x="3497747" y="2778337"/>
                  </a:cubicBezTo>
                  <a:cubicBezTo>
                    <a:pt x="3616285" y="2778208"/>
                    <a:pt x="3609053" y="2776744"/>
                    <a:pt x="3789515" y="2777494"/>
                  </a:cubicBezTo>
                  <a:cubicBezTo>
                    <a:pt x="3790413" y="2858530"/>
                    <a:pt x="3789149" y="2923897"/>
                    <a:pt x="3793525" y="3105847"/>
                  </a:cubicBezTo>
                  <a:cubicBezTo>
                    <a:pt x="3793580" y="3109270"/>
                    <a:pt x="3819067" y="3110404"/>
                    <a:pt x="3503881" y="3111759"/>
                  </a:cubicBezTo>
                  <a:close/>
                  <a:moveTo>
                    <a:pt x="3497436" y="2761349"/>
                  </a:moveTo>
                  <a:cubicBezTo>
                    <a:pt x="3495074" y="2620750"/>
                    <a:pt x="3496337" y="2623020"/>
                    <a:pt x="3493298" y="2427671"/>
                  </a:cubicBezTo>
                  <a:cubicBezTo>
                    <a:pt x="3835821" y="2427616"/>
                    <a:pt x="3783436" y="2409421"/>
                    <a:pt x="3784553" y="2481432"/>
                  </a:cubicBezTo>
                  <a:cubicBezTo>
                    <a:pt x="3786274" y="2592268"/>
                    <a:pt x="3786805" y="2602189"/>
                    <a:pt x="3788856" y="2731110"/>
                  </a:cubicBezTo>
                  <a:cubicBezTo>
                    <a:pt x="3789497" y="2770722"/>
                    <a:pt x="3836022" y="2760984"/>
                    <a:pt x="3497436" y="2761349"/>
                  </a:cubicBezTo>
                  <a:close/>
                  <a:moveTo>
                    <a:pt x="3493389" y="3477563"/>
                  </a:moveTo>
                  <a:cubicBezTo>
                    <a:pt x="3495239" y="3600315"/>
                    <a:pt x="3499798" y="3684536"/>
                    <a:pt x="3499889" y="3810180"/>
                  </a:cubicBezTo>
                  <a:cubicBezTo>
                    <a:pt x="3403634" y="3810363"/>
                    <a:pt x="3365531" y="3809046"/>
                    <a:pt x="3208103" y="3809046"/>
                  </a:cubicBezTo>
                  <a:cubicBezTo>
                    <a:pt x="3204368" y="3672363"/>
                    <a:pt x="3206272" y="3600352"/>
                    <a:pt x="3204258" y="3477490"/>
                  </a:cubicBezTo>
                  <a:cubicBezTo>
                    <a:pt x="3241775" y="3477728"/>
                    <a:pt x="3249703" y="3477673"/>
                    <a:pt x="3493389" y="3477563"/>
                  </a:cubicBezTo>
                  <a:close/>
                  <a:moveTo>
                    <a:pt x="3260615" y="3460668"/>
                  </a:moveTo>
                  <a:cubicBezTo>
                    <a:pt x="3188456" y="3460668"/>
                    <a:pt x="3205283" y="3481316"/>
                    <a:pt x="3201474" y="3355122"/>
                  </a:cubicBezTo>
                  <a:cubicBezTo>
                    <a:pt x="3199222" y="3280695"/>
                    <a:pt x="3197593" y="3197078"/>
                    <a:pt x="3197977" y="3128288"/>
                  </a:cubicBezTo>
                  <a:cubicBezTo>
                    <a:pt x="3208029" y="3128343"/>
                    <a:pt x="3452283" y="3128874"/>
                    <a:pt x="3489178" y="3128819"/>
                  </a:cubicBezTo>
                  <a:cubicBezTo>
                    <a:pt x="3493481" y="3367697"/>
                    <a:pt x="3491247" y="3329239"/>
                    <a:pt x="3493133" y="3460576"/>
                  </a:cubicBezTo>
                  <a:lnTo>
                    <a:pt x="3260615" y="3460668"/>
                  </a:lnTo>
                  <a:close/>
                  <a:moveTo>
                    <a:pt x="3198636" y="4104852"/>
                  </a:moveTo>
                  <a:cubicBezTo>
                    <a:pt x="3198710" y="4172067"/>
                    <a:pt x="3251039" y="4161743"/>
                    <a:pt x="2931184" y="4160462"/>
                  </a:cubicBezTo>
                  <a:cubicBezTo>
                    <a:pt x="2909816" y="4160370"/>
                    <a:pt x="2902492" y="4208970"/>
                    <a:pt x="2904762" y="3855357"/>
                  </a:cubicBezTo>
                  <a:cubicBezTo>
                    <a:pt x="2905001" y="3816386"/>
                    <a:pt x="2858768" y="3826051"/>
                    <a:pt x="3193601" y="3826051"/>
                  </a:cubicBezTo>
                  <a:cubicBezTo>
                    <a:pt x="3196128" y="3909905"/>
                    <a:pt x="3198490" y="3972306"/>
                    <a:pt x="3198636" y="4104852"/>
                  </a:cubicBezTo>
                  <a:close/>
                  <a:moveTo>
                    <a:pt x="2904891" y="3809210"/>
                  </a:moveTo>
                  <a:cubicBezTo>
                    <a:pt x="2904653" y="3653253"/>
                    <a:pt x="2899251" y="3600480"/>
                    <a:pt x="2897695" y="3477728"/>
                  </a:cubicBezTo>
                  <a:cubicBezTo>
                    <a:pt x="3034781" y="3476007"/>
                    <a:pt x="2977544" y="3475586"/>
                    <a:pt x="3189243" y="3477380"/>
                  </a:cubicBezTo>
                  <a:cubicBezTo>
                    <a:pt x="3191386" y="3608699"/>
                    <a:pt x="3189225" y="3667018"/>
                    <a:pt x="3193070" y="3809046"/>
                  </a:cubicBezTo>
                  <a:cubicBezTo>
                    <a:pt x="2933088" y="3809064"/>
                    <a:pt x="3010960" y="3809046"/>
                    <a:pt x="2904891" y="3809210"/>
                  </a:cubicBezTo>
                  <a:close/>
                  <a:moveTo>
                    <a:pt x="3150866" y="3459954"/>
                  </a:moveTo>
                  <a:cubicBezTo>
                    <a:pt x="3080483" y="3459002"/>
                    <a:pt x="3003160" y="3458910"/>
                    <a:pt x="2931056" y="3460173"/>
                  </a:cubicBezTo>
                  <a:cubicBezTo>
                    <a:pt x="2875650" y="3461144"/>
                    <a:pt x="2906227" y="3503044"/>
                    <a:pt x="2893831" y="3127446"/>
                  </a:cubicBezTo>
                  <a:cubicBezTo>
                    <a:pt x="3140338" y="3126879"/>
                    <a:pt x="3068893" y="3127190"/>
                    <a:pt x="3182982" y="3128160"/>
                  </a:cubicBezTo>
                  <a:cubicBezTo>
                    <a:pt x="3180931" y="3502732"/>
                    <a:pt x="3214237" y="3460723"/>
                    <a:pt x="3150866" y="3459954"/>
                  </a:cubicBezTo>
                  <a:close/>
                  <a:moveTo>
                    <a:pt x="3183128" y="3105536"/>
                  </a:moveTo>
                  <a:cubicBezTo>
                    <a:pt x="3183055" y="3114816"/>
                    <a:pt x="3212644" y="3109215"/>
                    <a:pt x="2931111" y="3110331"/>
                  </a:cubicBezTo>
                  <a:cubicBezTo>
                    <a:pt x="2879275" y="3110478"/>
                    <a:pt x="2892110" y="3161804"/>
                    <a:pt x="2888027" y="2853588"/>
                  </a:cubicBezTo>
                  <a:cubicBezTo>
                    <a:pt x="2886874" y="2762521"/>
                    <a:pt x="2875558" y="2777330"/>
                    <a:pt x="2931037" y="2778153"/>
                  </a:cubicBezTo>
                  <a:cubicBezTo>
                    <a:pt x="2999645" y="2779252"/>
                    <a:pt x="3025205" y="2778995"/>
                    <a:pt x="3179466" y="2779032"/>
                  </a:cubicBezTo>
                  <a:cubicBezTo>
                    <a:pt x="3183293" y="3021077"/>
                    <a:pt x="3183769" y="3028692"/>
                    <a:pt x="3183128" y="3105536"/>
                  </a:cubicBezTo>
                  <a:close/>
                  <a:moveTo>
                    <a:pt x="2886727" y="2760581"/>
                  </a:moveTo>
                  <a:cubicBezTo>
                    <a:pt x="2884567" y="2620073"/>
                    <a:pt x="2883999" y="2601585"/>
                    <a:pt x="2881326" y="2427122"/>
                  </a:cubicBezTo>
                  <a:cubicBezTo>
                    <a:pt x="2962475" y="2426591"/>
                    <a:pt x="2988329" y="2424961"/>
                    <a:pt x="3172856" y="2426884"/>
                  </a:cubicBezTo>
                  <a:cubicBezTo>
                    <a:pt x="3176774" y="2682895"/>
                    <a:pt x="3175511" y="2529830"/>
                    <a:pt x="3179191" y="2762045"/>
                  </a:cubicBezTo>
                  <a:cubicBezTo>
                    <a:pt x="2880722" y="2761990"/>
                    <a:pt x="3008891" y="2761716"/>
                    <a:pt x="2886727" y="2760581"/>
                  </a:cubicBezTo>
                  <a:close/>
                  <a:moveTo>
                    <a:pt x="2881967" y="3355397"/>
                  </a:moveTo>
                  <a:cubicBezTo>
                    <a:pt x="2881527" y="3490853"/>
                    <a:pt x="2943598" y="3461784"/>
                    <a:pt x="2592286" y="3461235"/>
                  </a:cubicBezTo>
                  <a:cubicBezTo>
                    <a:pt x="2588715" y="3233688"/>
                    <a:pt x="2587873" y="3178425"/>
                    <a:pt x="2587031" y="3129185"/>
                  </a:cubicBezTo>
                  <a:cubicBezTo>
                    <a:pt x="2722213" y="3129149"/>
                    <a:pt x="2660106" y="3127849"/>
                    <a:pt x="2878781" y="3127483"/>
                  </a:cubicBezTo>
                  <a:cubicBezTo>
                    <a:pt x="2880795" y="3187724"/>
                    <a:pt x="2882241" y="3267222"/>
                    <a:pt x="2881967" y="3355397"/>
                  </a:cubicBezTo>
                  <a:close/>
                  <a:moveTo>
                    <a:pt x="2821288" y="3110533"/>
                  </a:moveTo>
                  <a:cubicBezTo>
                    <a:pt x="2560774" y="3110533"/>
                    <a:pt x="2586829" y="3117543"/>
                    <a:pt x="2586610" y="3105481"/>
                  </a:cubicBezTo>
                  <a:cubicBezTo>
                    <a:pt x="2580036" y="2734478"/>
                    <a:pt x="2579872" y="2778593"/>
                    <a:pt x="2601606" y="2778593"/>
                  </a:cubicBezTo>
                  <a:cubicBezTo>
                    <a:pt x="2926991" y="2778593"/>
                    <a:pt x="2871713" y="2753369"/>
                    <a:pt x="2873013" y="2853881"/>
                  </a:cubicBezTo>
                  <a:cubicBezTo>
                    <a:pt x="2874606" y="2974125"/>
                    <a:pt x="2875412" y="3031950"/>
                    <a:pt x="2878030" y="3105993"/>
                  </a:cubicBezTo>
                  <a:cubicBezTo>
                    <a:pt x="2878250" y="3111979"/>
                    <a:pt x="2886782" y="3110533"/>
                    <a:pt x="2821288" y="3110533"/>
                  </a:cubicBezTo>
                  <a:close/>
                  <a:moveTo>
                    <a:pt x="2821288" y="2760324"/>
                  </a:moveTo>
                  <a:cubicBezTo>
                    <a:pt x="2545376" y="2760324"/>
                    <a:pt x="2583882" y="2773540"/>
                    <a:pt x="2583186" y="2730799"/>
                  </a:cubicBezTo>
                  <a:cubicBezTo>
                    <a:pt x="2577730" y="2382256"/>
                    <a:pt x="2563649" y="2427176"/>
                    <a:pt x="2601587" y="2427176"/>
                  </a:cubicBezTo>
                  <a:cubicBezTo>
                    <a:pt x="2797192" y="2427268"/>
                    <a:pt x="2829729" y="2427360"/>
                    <a:pt x="2866330" y="2427195"/>
                  </a:cubicBezTo>
                  <a:cubicBezTo>
                    <a:pt x="2872263" y="2815569"/>
                    <a:pt x="2892733" y="2760324"/>
                    <a:pt x="2821288" y="2760324"/>
                  </a:cubicBezTo>
                  <a:close/>
                  <a:moveTo>
                    <a:pt x="2577290" y="3461199"/>
                  </a:moveTo>
                  <a:cubicBezTo>
                    <a:pt x="2494200" y="3460869"/>
                    <a:pt x="2406092" y="3456915"/>
                    <a:pt x="2287353" y="3459954"/>
                  </a:cubicBezTo>
                  <a:cubicBezTo>
                    <a:pt x="2285925" y="3351937"/>
                    <a:pt x="2288726" y="3264147"/>
                    <a:pt x="2283453" y="3128435"/>
                  </a:cubicBezTo>
                  <a:cubicBezTo>
                    <a:pt x="2346878" y="3129588"/>
                    <a:pt x="2381557" y="3129258"/>
                    <a:pt x="2571998" y="3129185"/>
                  </a:cubicBezTo>
                  <a:cubicBezTo>
                    <a:pt x="2573152" y="3194772"/>
                    <a:pt x="2573701" y="3231784"/>
                    <a:pt x="2577290" y="3461199"/>
                  </a:cubicBezTo>
                  <a:close/>
                  <a:moveTo>
                    <a:pt x="2278106" y="2759226"/>
                  </a:moveTo>
                  <a:cubicBezTo>
                    <a:pt x="2276642" y="2635101"/>
                    <a:pt x="2273785" y="2595379"/>
                    <a:pt x="2271606" y="2427652"/>
                  </a:cubicBezTo>
                  <a:cubicBezTo>
                    <a:pt x="2291912" y="2427652"/>
                    <a:pt x="2478911" y="2427433"/>
                    <a:pt x="2561470" y="2427213"/>
                  </a:cubicBezTo>
                  <a:cubicBezTo>
                    <a:pt x="2564272" y="2623587"/>
                    <a:pt x="2566963" y="2617583"/>
                    <a:pt x="2568629" y="2761460"/>
                  </a:cubicBezTo>
                  <a:cubicBezTo>
                    <a:pt x="2432257" y="2760709"/>
                    <a:pt x="2563558" y="2758988"/>
                    <a:pt x="2278106" y="2759226"/>
                  </a:cubicBezTo>
                  <a:close/>
                  <a:moveTo>
                    <a:pt x="2271972" y="3460375"/>
                  </a:moveTo>
                  <a:cubicBezTo>
                    <a:pt x="2135234" y="3464310"/>
                    <a:pt x="2062104" y="3459991"/>
                    <a:pt x="1984562" y="3459350"/>
                  </a:cubicBezTo>
                  <a:cubicBezTo>
                    <a:pt x="1978355" y="3066070"/>
                    <a:pt x="1954863" y="3129625"/>
                    <a:pt x="2052675" y="3128050"/>
                  </a:cubicBezTo>
                  <a:cubicBezTo>
                    <a:pt x="2124925" y="3126879"/>
                    <a:pt x="2193844" y="3126769"/>
                    <a:pt x="2268420" y="3128179"/>
                  </a:cubicBezTo>
                  <a:cubicBezTo>
                    <a:pt x="2271826" y="3215474"/>
                    <a:pt x="2273272" y="3460320"/>
                    <a:pt x="2271972" y="3460375"/>
                  </a:cubicBezTo>
                  <a:close/>
                  <a:moveTo>
                    <a:pt x="2162388" y="2759318"/>
                  </a:moveTo>
                  <a:cubicBezTo>
                    <a:pt x="2060328" y="2759318"/>
                    <a:pt x="2057216" y="2760508"/>
                    <a:pt x="1972111" y="2760746"/>
                  </a:cubicBezTo>
                  <a:cubicBezTo>
                    <a:pt x="1968889" y="2527999"/>
                    <a:pt x="1968284" y="2487015"/>
                    <a:pt x="1967259" y="2429208"/>
                  </a:cubicBezTo>
                  <a:cubicBezTo>
                    <a:pt x="2303777" y="2428183"/>
                    <a:pt x="2256189" y="2406217"/>
                    <a:pt x="2257379" y="2481450"/>
                  </a:cubicBezTo>
                  <a:cubicBezTo>
                    <a:pt x="2262653" y="2818058"/>
                    <a:pt x="2290758" y="2759208"/>
                    <a:pt x="2162388" y="2759318"/>
                  </a:cubicBezTo>
                  <a:close/>
                  <a:moveTo>
                    <a:pt x="1969584" y="3459258"/>
                  </a:moveTo>
                  <a:cubicBezTo>
                    <a:pt x="1829825" y="3458563"/>
                    <a:pt x="1821164" y="3463011"/>
                    <a:pt x="1678951" y="3461748"/>
                  </a:cubicBezTo>
                  <a:cubicBezTo>
                    <a:pt x="1672048" y="3075278"/>
                    <a:pt x="1649125" y="3126641"/>
                    <a:pt x="1723188" y="3126641"/>
                  </a:cubicBezTo>
                  <a:cubicBezTo>
                    <a:pt x="1831253" y="3126641"/>
                    <a:pt x="1833487" y="3128929"/>
                    <a:pt x="1942742" y="3128929"/>
                  </a:cubicBezTo>
                  <a:cubicBezTo>
                    <a:pt x="1971965" y="3128929"/>
                    <a:pt x="1963652" y="3083625"/>
                    <a:pt x="1969584" y="3459258"/>
                  </a:cubicBezTo>
                  <a:close/>
                  <a:moveTo>
                    <a:pt x="1942742" y="3111942"/>
                  </a:moveTo>
                  <a:cubicBezTo>
                    <a:pt x="1941112" y="3111942"/>
                    <a:pt x="1671682" y="3111082"/>
                    <a:pt x="1671664" y="3105664"/>
                  </a:cubicBezTo>
                  <a:cubicBezTo>
                    <a:pt x="1670877" y="2727852"/>
                    <a:pt x="1638981" y="2778776"/>
                    <a:pt x="1723188" y="2778776"/>
                  </a:cubicBezTo>
                  <a:cubicBezTo>
                    <a:pt x="2004245" y="2778776"/>
                    <a:pt x="1957463" y="2752398"/>
                    <a:pt x="1957994" y="2855912"/>
                  </a:cubicBezTo>
                  <a:cubicBezTo>
                    <a:pt x="1959532" y="3150895"/>
                    <a:pt x="1974272" y="3111942"/>
                    <a:pt x="1942742" y="3111942"/>
                  </a:cubicBezTo>
                  <a:close/>
                  <a:moveTo>
                    <a:pt x="1942742" y="2760800"/>
                  </a:moveTo>
                  <a:cubicBezTo>
                    <a:pt x="1622685" y="2760800"/>
                    <a:pt x="1665549" y="2774932"/>
                    <a:pt x="1664853" y="2730872"/>
                  </a:cubicBezTo>
                  <a:cubicBezTo>
                    <a:pt x="1662894" y="2606180"/>
                    <a:pt x="1665384" y="2606106"/>
                    <a:pt x="1663425" y="2481121"/>
                  </a:cubicBezTo>
                  <a:cubicBezTo>
                    <a:pt x="1662381" y="2414546"/>
                    <a:pt x="1650315" y="2428147"/>
                    <a:pt x="1723188" y="2428147"/>
                  </a:cubicBezTo>
                  <a:cubicBezTo>
                    <a:pt x="1998551" y="2428147"/>
                    <a:pt x="1952062" y="2412331"/>
                    <a:pt x="1953142" y="2481414"/>
                  </a:cubicBezTo>
                  <a:cubicBezTo>
                    <a:pt x="1958251" y="2803908"/>
                    <a:pt x="1961711" y="2760800"/>
                    <a:pt x="1942742" y="2760800"/>
                  </a:cubicBezTo>
                  <a:close/>
                  <a:moveTo>
                    <a:pt x="1663937" y="3461583"/>
                  </a:moveTo>
                  <a:cubicBezTo>
                    <a:pt x="1555213" y="3460192"/>
                    <a:pt x="1630174" y="3458618"/>
                    <a:pt x="1373634" y="3459606"/>
                  </a:cubicBezTo>
                  <a:cubicBezTo>
                    <a:pt x="1367152" y="3077895"/>
                    <a:pt x="1354042" y="3126641"/>
                    <a:pt x="1393884" y="3126311"/>
                  </a:cubicBezTo>
                  <a:cubicBezTo>
                    <a:pt x="1460221" y="3125781"/>
                    <a:pt x="1514473" y="3125579"/>
                    <a:pt x="1613310" y="3126238"/>
                  </a:cubicBezTo>
                  <a:cubicBezTo>
                    <a:pt x="1667380" y="3126659"/>
                    <a:pt x="1656851" y="3070390"/>
                    <a:pt x="1663937" y="3461583"/>
                  </a:cubicBezTo>
                  <a:close/>
                  <a:moveTo>
                    <a:pt x="1364113" y="3827936"/>
                  </a:moveTo>
                  <a:cubicBezTo>
                    <a:pt x="1368946" y="4085137"/>
                    <a:pt x="1367738" y="4061250"/>
                    <a:pt x="1368837" y="4159437"/>
                  </a:cubicBezTo>
                  <a:cubicBezTo>
                    <a:pt x="1322000" y="4158796"/>
                    <a:pt x="1308762" y="4158943"/>
                    <a:pt x="1078332" y="4158888"/>
                  </a:cubicBezTo>
                  <a:cubicBezTo>
                    <a:pt x="1076299" y="4067235"/>
                    <a:pt x="1074358" y="4042396"/>
                    <a:pt x="1072820" y="3826527"/>
                  </a:cubicBezTo>
                  <a:cubicBezTo>
                    <a:pt x="1074853" y="3826545"/>
                    <a:pt x="1362593" y="3827936"/>
                    <a:pt x="1364113" y="3827936"/>
                  </a:cubicBezTo>
                  <a:close/>
                  <a:moveTo>
                    <a:pt x="1072692" y="3809540"/>
                  </a:moveTo>
                  <a:cubicBezTo>
                    <a:pt x="1072271" y="3763595"/>
                    <a:pt x="1071813" y="3739652"/>
                    <a:pt x="1067822" y="3480126"/>
                  </a:cubicBezTo>
                  <a:cubicBezTo>
                    <a:pt x="1067694" y="3471577"/>
                    <a:pt x="1052588" y="3477673"/>
                    <a:pt x="1358913" y="3476666"/>
                  </a:cubicBezTo>
                  <a:cubicBezTo>
                    <a:pt x="1360798" y="3590522"/>
                    <a:pt x="1360890" y="3649610"/>
                    <a:pt x="1363801" y="3810949"/>
                  </a:cubicBezTo>
                  <a:cubicBezTo>
                    <a:pt x="1362300" y="3810931"/>
                    <a:pt x="1074084" y="3809540"/>
                    <a:pt x="1072692" y="3809540"/>
                  </a:cubicBezTo>
                  <a:close/>
                  <a:moveTo>
                    <a:pt x="1284025" y="4175929"/>
                  </a:moveTo>
                  <a:cubicBezTo>
                    <a:pt x="1395386" y="4175929"/>
                    <a:pt x="1366603" y="4115432"/>
                    <a:pt x="1372297" y="4479735"/>
                  </a:cubicBezTo>
                  <a:cubicBezTo>
                    <a:pt x="1373029" y="4526302"/>
                    <a:pt x="1411499" y="4509224"/>
                    <a:pt x="1083184" y="4508034"/>
                  </a:cubicBezTo>
                  <a:cubicBezTo>
                    <a:pt x="1081023" y="4395551"/>
                    <a:pt x="1081389" y="4309427"/>
                    <a:pt x="1078698" y="4175893"/>
                  </a:cubicBezTo>
                  <a:lnTo>
                    <a:pt x="1284025" y="4175929"/>
                  </a:lnTo>
                  <a:close/>
                  <a:moveTo>
                    <a:pt x="1613402" y="3109233"/>
                  </a:moveTo>
                  <a:cubicBezTo>
                    <a:pt x="1546186" y="3108702"/>
                    <a:pt x="1470420" y="3108647"/>
                    <a:pt x="1393738" y="3109270"/>
                  </a:cubicBezTo>
                  <a:cubicBezTo>
                    <a:pt x="1355141" y="3109581"/>
                    <a:pt x="1367463" y="3160121"/>
                    <a:pt x="1361860" y="2776799"/>
                  </a:cubicBezTo>
                  <a:cubicBezTo>
                    <a:pt x="1475895" y="2779252"/>
                    <a:pt x="1408240" y="2779526"/>
                    <a:pt x="1650717" y="2778849"/>
                  </a:cubicBezTo>
                  <a:cubicBezTo>
                    <a:pt x="1658444" y="3161548"/>
                    <a:pt x="1673239" y="3109636"/>
                    <a:pt x="1613402" y="3109233"/>
                  </a:cubicBezTo>
                  <a:close/>
                  <a:moveTo>
                    <a:pt x="1358638" y="3459661"/>
                  </a:moveTo>
                  <a:cubicBezTo>
                    <a:pt x="1182424" y="3460302"/>
                    <a:pt x="1195955" y="3458764"/>
                    <a:pt x="1067474" y="3458746"/>
                  </a:cubicBezTo>
                  <a:cubicBezTo>
                    <a:pt x="1061395" y="3103339"/>
                    <a:pt x="1057934" y="3127428"/>
                    <a:pt x="1064435" y="3127410"/>
                  </a:cubicBezTo>
                  <a:cubicBezTo>
                    <a:pt x="1066595" y="3127410"/>
                    <a:pt x="1350453" y="3126604"/>
                    <a:pt x="1352046" y="3126586"/>
                  </a:cubicBezTo>
                  <a:cubicBezTo>
                    <a:pt x="1354903" y="3302935"/>
                    <a:pt x="1357851" y="3414247"/>
                    <a:pt x="1358638" y="3459661"/>
                  </a:cubicBezTo>
                  <a:close/>
                  <a:moveTo>
                    <a:pt x="1060699" y="3105572"/>
                  </a:moveTo>
                  <a:cubicBezTo>
                    <a:pt x="1059692" y="3031858"/>
                    <a:pt x="1053815" y="2777385"/>
                    <a:pt x="1064453" y="2777385"/>
                  </a:cubicBezTo>
                  <a:cubicBezTo>
                    <a:pt x="1403570" y="2777385"/>
                    <a:pt x="1346627" y="2750532"/>
                    <a:pt x="1347945" y="2855967"/>
                  </a:cubicBezTo>
                  <a:cubicBezTo>
                    <a:pt x="1349080" y="2946887"/>
                    <a:pt x="1349776" y="2984961"/>
                    <a:pt x="1351790" y="3109581"/>
                  </a:cubicBezTo>
                  <a:cubicBezTo>
                    <a:pt x="1024592" y="3111448"/>
                    <a:pt x="1060791" y="3112363"/>
                    <a:pt x="1060699" y="3105572"/>
                  </a:cubicBezTo>
                  <a:close/>
                  <a:moveTo>
                    <a:pt x="1284025" y="2759061"/>
                  </a:moveTo>
                  <a:cubicBezTo>
                    <a:pt x="1015730" y="2759061"/>
                    <a:pt x="1058264" y="2773870"/>
                    <a:pt x="1057587" y="2730799"/>
                  </a:cubicBezTo>
                  <a:cubicBezTo>
                    <a:pt x="1052277" y="2391043"/>
                    <a:pt x="1042810" y="2427616"/>
                    <a:pt x="1064435" y="2427616"/>
                  </a:cubicBezTo>
                  <a:cubicBezTo>
                    <a:pt x="1391980" y="2427616"/>
                    <a:pt x="1340529" y="2411178"/>
                    <a:pt x="1341628" y="2481450"/>
                  </a:cubicBezTo>
                  <a:cubicBezTo>
                    <a:pt x="1346810" y="2811578"/>
                    <a:pt x="1363966" y="2759061"/>
                    <a:pt x="1284025" y="2759061"/>
                  </a:cubicBezTo>
                  <a:close/>
                  <a:moveTo>
                    <a:pt x="1052753" y="3475751"/>
                  </a:moveTo>
                  <a:cubicBezTo>
                    <a:pt x="1052771" y="3477362"/>
                    <a:pt x="1057202" y="3756803"/>
                    <a:pt x="1057678" y="3809540"/>
                  </a:cubicBezTo>
                  <a:cubicBezTo>
                    <a:pt x="966769" y="3809503"/>
                    <a:pt x="1075182" y="3809338"/>
                    <a:pt x="768327" y="3808533"/>
                  </a:cubicBezTo>
                  <a:cubicBezTo>
                    <a:pt x="767668" y="3757426"/>
                    <a:pt x="766917" y="3712286"/>
                    <a:pt x="763273" y="3480144"/>
                  </a:cubicBezTo>
                  <a:cubicBezTo>
                    <a:pt x="763237" y="3476758"/>
                    <a:pt x="738115" y="3476025"/>
                    <a:pt x="1052753" y="3475751"/>
                  </a:cubicBezTo>
                  <a:close/>
                  <a:moveTo>
                    <a:pt x="1057825" y="3826527"/>
                  </a:moveTo>
                  <a:cubicBezTo>
                    <a:pt x="1059472" y="4051786"/>
                    <a:pt x="1061322" y="4068498"/>
                    <a:pt x="1063318" y="4158888"/>
                  </a:cubicBezTo>
                  <a:cubicBezTo>
                    <a:pt x="1061743" y="4158888"/>
                    <a:pt x="775468" y="4159437"/>
                    <a:pt x="773307" y="4159455"/>
                  </a:cubicBezTo>
                  <a:cubicBezTo>
                    <a:pt x="768510" y="3848035"/>
                    <a:pt x="770158" y="3956509"/>
                    <a:pt x="768528" y="3825520"/>
                  </a:cubicBezTo>
                  <a:cubicBezTo>
                    <a:pt x="1044587" y="3826161"/>
                    <a:pt x="955674" y="3826490"/>
                    <a:pt x="1057825" y="3826527"/>
                  </a:cubicBezTo>
                  <a:close/>
                  <a:moveTo>
                    <a:pt x="1063684" y="4175893"/>
                  </a:moveTo>
                  <a:cubicBezTo>
                    <a:pt x="1066540" y="4317371"/>
                    <a:pt x="1065716" y="4378363"/>
                    <a:pt x="1068188" y="4507998"/>
                  </a:cubicBezTo>
                  <a:cubicBezTo>
                    <a:pt x="1066357" y="4507998"/>
                    <a:pt x="1034754" y="4507870"/>
                    <a:pt x="777408" y="4508620"/>
                  </a:cubicBezTo>
                  <a:cubicBezTo>
                    <a:pt x="774900" y="4354420"/>
                    <a:pt x="776658" y="4377063"/>
                    <a:pt x="773582" y="4176460"/>
                  </a:cubicBezTo>
                  <a:cubicBezTo>
                    <a:pt x="777189" y="4176460"/>
                    <a:pt x="1046033" y="4175893"/>
                    <a:pt x="1063684" y="4175893"/>
                  </a:cubicBezTo>
                  <a:close/>
                  <a:moveTo>
                    <a:pt x="1064435" y="4524985"/>
                  </a:moveTo>
                  <a:cubicBezTo>
                    <a:pt x="1070605" y="4524985"/>
                    <a:pt x="1067767" y="4516162"/>
                    <a:pt x="1070825" y="4604793"/>
                  </a:cubicBezTo>
                  <a:cubicBezTo>
                    <a:pt x="1080620" y="4889306"/>
                    <a:pt x="1078442" y="4860604"/>
                    <a:pt x="1064435" y="4860604"/>
                  </a:cubicBezTo>
                  <a:cubicBezTo>
                    <a:pt x="1062622" y="4860604"/>
                    <a:pt x="783963" y="4860659"/>
                    <a:pt x="783780" y="4854069"/>
                  </a:cubicBezTo>
                  <a:cubicBezTo>
                    <a:pt x="781492" y="4773125"/>
                    <a:pt x="781675" y="4769775"/>
                    <a:pt x="777701" y="4525644"/>
                  </a:cubicBezTo>
                  <a:cubicBezTo>
                    <a:pt x="779734" y="4525644"/>
                    <a:pt x="1062805" y="4524985"/>
                    <a:pt x="1064435" y="4524985"/>
                  </a:cubicBezTo>
                  <a:close/>
                  <a:moveTo>
                    <a:pt x="844954" y="4875541"/>
                  </a:moveTo>
                  <a:cubicBezTo>
                    <a:pt x="954245" y="4875541"/>
                    <a:pt x="954630" y="4877609"/>
                    <a:pt x="1064453" y="4877609"/>
                  </a:cubicBezTo>
                  <a:cubicBezTo>
                    <a:pt x="1082140" y="4877609"/>
                    <a:pt x="1073370" y="4840944"/>
                    <a:pt x="1078533" y="5207920"/>
                  </a:cubicBezTo>
                  <a:cubicBezTo>
                    <a:pt x="1071392" y="5207902"/>
                    <a:pt x="792423" y="5209476"/>
                    <a:pt x="791068" y="5209494"/>
                  </a:cubicBezTo>
                  <a:cubicBezTo>
                    <a:pt x="784531" y="4816123"/>
                    <a:pt x="763676" y="4875541"/>
                    <a:pt x="844954" y="4875541"/>
                  </a:cubicBezTo>
                  <a:close/>
                  <a:moveTo>
                    <a:pt x="1083532" y="4525021"/>
                  </a:moveTo>
                  <a:cubicBezTo>
                    <a:pt x="1181087" y="4525406"/>
                    <a:pt x="1175228" y="4528170"/>
                    <a:pt x="1284025" y="4528170"/>
                  </a:cubicBezTo>
                  <a:cubicBezTo>
                    <a:pt x="1401025" y="4528170"/>
                    <a:pt x="1370356" y="4458813"/>
                    <a:pt x="1380244" y="4854582"/>
                  </a:cubicBezTo>
                  <a:cubicBezTo>
                    <a:pt x="1380427" y="4861958"/>
                    <a:pt x="1416992" y="4860018"/>
                    <a:pt x="1090270" y="4860585"/>
                  </a:cubicBezTo>
                  <a:cubicBezTo>
                    <a:pt x="1089501" y="4670270"/>
                    <a:pt x="1085143" y="4599961"/>
                    <a:pt x="1083532" y="4525021"/>
                  </a:cubicBezTo>
                  <a:close/>
                  <a:moveTo>
                    <a:pt x="1380811" y="4877096"/>
                  </a:moveTo>
                  <a:cubicBezTo>
                    <a:pt x="1385663" y="5075832"/>
                    <a:pt x="1382056" y="5089249"/>
                    <a:pt x="1383613" y="5209385"/>
                  </a:cubicBezTo>
                  <a:cubicBezTo>
                    <a:pt x="1114366" y="5209567"/>
                    <a:pt x="1218659" y="5208304"/>
                    <a:pt x="1093511" y="5207938"/>
                  </a:cubicBezTo>
                  <a:cubicBezTo>
                    <a:pt x="1093492" y="5206492"/>
                    <a:pt x="1090380" y="4879000"/>
                    <a:pt x="1090361" y="4877572"/>
                  </a:cubicBezTo>
                  <a:cubicBezTo>
                    <a:pt x="1172701" y="4877444"/>
                    <a:pt x="1259234" y="4875852"/>
                    <a:pt x="1380811" y="4877096"/>
                  </a:cubicBezTo>
                  <a:close/>
                  <a:moveTo>
                    <a:pt x="1383869" y="5226371"/>
                  </a:moveTo>
                  <a:cubicBezTo>
                    <a:pt x="1383887" y="5227726"/>
                    <a:pt x="1388263" y="5507406"/>
                    <a:pt x="1389563" y="5559373"/>
                  </a:cubicBezTo>
                  <a:cubicBezTo>
                    <a:pt x="1232336" y="5558348"/>
                    <a:pt x="1168178" y="5559958"/>
                    <a:pt x="1099956" y="5560160"/>
                  </a:cubicBezTo>
                  <a:cubicBezTo>
                    <a:pt x="1099937" y="5558860"/>
                    <a:pt x="1093877" y="5230838"/>
                    <a:pt x="1093785" y="5224944"/>
                  </a:cubicBezTo>
                  <a:cubicBezTo>
                    <a:pt x="1231494" y="5225383"/>
                    <a:pt x="1105449" y="5226573"/>
                    <a:pt x="1383869" y="5226371"/>
                  </a:cubicBezTo>
                  <a:close/>
                  <a:moveTo>
                    <a:pt x="1389985" y="5576396"/>
                  </a:moveTo>
                  <a:cubicBezTo>
                    <a:pt x="1395752" y="5788421"/>
                    <a:pt x="1394232" y="5810753"/>
                    <a:pt x="1395184" y="5908940"/>
                  </a:cubicBezTo>
                  <a:cubicBezTo>
                    <a:pt x="1283311" y="5907677"/>
                    <a:pt x="1146060" y="5909032"/>
                    <a:pt x="1104789" y="5909142"/>
                  </a:cubicBezTo>
                  <a:cubicBezTo>
                    <a:pt x="1103856" y="5815659"/>
                    <a:pt x="1105174" y="5819704"/>
                    <a:pt x="1100267" y="5577147"/>
                  </a:cubicBezTo>
                  <a:cubicBezTo>
                    <a:pt x="1190443" y="5576927"/>
                    <a:pt x="1223932" y="5575317"/>
                    <a:pt x="1389985" y="5576396"/>
                  </a:cubicBezTo>
                  <a:close/>
                  <a:moveTo>
                    <a:pt x="1393738" y="5925982"/>
                  </a:moveTo>
                  <a:cubicBezTo>
                    <a:pt x="1397455" y="5926001"/>
                    <a:pt x="1393500" y="5906671"/>
                    <a:pt x="1400403" y="6257684"/>
                  </a:cubicBezTo>
                  <a:cubicBezTo>
                    <a:pt x="1233929" y="6256751"/>
                    <a:pt x="1187239" y="6257757"/>
                    <a:pt x="1112022" y="6257959"/>
                  </a:cubicBezTo>
                  <a:cubicBezTo>
                    <a:pt x="1109422" y="6084813"/>
                    <a:pt x="1106877" y="6093197"/>
                    <a:pt x="1104954" y="5926165"/>
                  </a:cubicBezTo>
                  <a:cubicBezTo>
                    <a:pt x="1196284" y="5925964"/>
                    <a:pt x="1257219" y="5924683"/>
                    <a:pt x="1393738" y="5925982"/>
                  </a:cubicBezTo>
                  <a:close/>
                  <a:moveTo>
                    <a:pt x="1398883" y="5229026"/>
                  </a:moveTo>
                  <a:cubicBezTo>
                    <a:pt x="1398810" y="5224248"/>
                    <a:pt x="1375721" y="5226664"/>
                    <a:pt x="1691750" y="5227360"/>
                  </a:cubicBezTo>
                  <a:cubicBezTo>
                    <a:pt x="1692189" y="5254506"/>
                    <a:pt x="1695705" y="5551154"/>
                    <a:pt x="1695760" y="5559355"/>
                  </a:cubicBezTo>
                  <a:cubicBezTo>
                    <a:pt x="1608660" y="5559409"/>
                    <a:pt x="1514638" y="5560179"/>
                    <a:pt x="1404523" y="5559465"/>
                  </a:cubicBezTo>
                  <a:cubicBezTo>
                    <a:pt x="1403387" y="5512714"/>
                    <a:pt x="1403131" y="5489082"/>
                    <a:pt x="1398883" y="5229026"/>
                  </a:cubicBezTo>
                  <a:close/>
                  <a:moveTo>
                    <a:pt x="1695870" y="5576360"/>
                  </a:moveTo>
                  <a:cubicBezTo>
                    <a:pt x="1696547" y="5764259"/>
                    <a:pt x="1698561" y="5805006"/>
                    <a:pt x="1700630" y="5909654"/>
                  </a:cubicBezTo>
                  <a:cubicBezTo>
                    <a:pt x="1473661" y="5909472"/>
                    <a:pt x="1460185" y="5909545"/>
                    <a:pt x="1410199" y="5909087"/>
                  </a:cubicBezTo>
                  <a:cubicBezTo>
                    <a:pt x="1409338" y="5816867"/>
                    <a:pt x="1410638" y="5785657"/>
                    <a:pt x="1404999" y="5576488"/>
                  </a:cubicBezTo>
                  <a:cubicBezTo>
                    <a:pt x="1511324" y="5577147"/>
                    <a:pt x="1628617" y="5576415"/>
                    <a:pt x="1695870" y="5576360"/>
                  </a:cubicBezTo>
                  <a:close/>
                  <a:moveTo>
                    <a:pt x="1503579" y="5926495"/>
                  </a:moveTo>
                  <a:cubicBezTo>
                    <a:pt x="1738880" y="5926696"/>
                    <a:pt x="1700740" y="5909251"/>
                    <a:pt x="1701820" y="5979030"/>
                  </a:cubicBezTo>
                  <a:cubicBezTo>
                    <a:pt x="1703542" y="6089078"/>
                    <a:pt x="1703377" y="6105516"/>
                    <a:pt x="1705299" y="6228964"/>
                  </a:cubicBezTo>
                  <a:cubicBezTo>
                    <a:pt x="1705903" y="6267844"/>
                    <a:pt x="1752667" y="6259496"/>
                    <a:pt x="1415380" y="6257757"/>
                  </a:cubicBezTo>
                  <a:cubicBezTo>
                    <a:pt x="1414941" y="6235590"/>
                    <a:pt x="1415234" y="6253749"/>
                    <a:pt x="1411041" y="5978737"/>
                  </a:cubicBezTo>
                  <a:cubicBezTo>
                    <a:pt x="1410034" y="5912034"/>
                    <a:pt x="1391706" y="5926495"/>
                    <a:pt x="1503579" y="5926495"/>
                  </a:cubicBezTo>
                  <a:close/>
                  <a:moveTo>
                    <a:pt x="1698653" y="4875431"/>
                  </a:moveTo>
                  <a:cubicBezTo>
                    <a:pt x="1699953" y="4875431"/>
                    <a:pt x="1929889" y="4874918"/>
                    <a:pt x="1990201" y="4875010"/>
                  </a:cubicBezTo>
                  <a:cubicBezTo>
                    <a:pt x="1994852" y="5269095"/>
                    <a:pt x="2010562" y="5208707"/>
                    <a:pt x="1942742" y="5208707"/>
                  </a:cubicBezTo>
                  <a:cubicBezTo>
                    <a:pt x="1833432" y="5208707"/>
                    <a:pt x="1831033" y="5210410"/>
                    <a:pt x="1723188" y="5210410"/>
                  </a:cubicBezTo>
                  <a:cubicBezTo>
                    <a:pt x="1701344" y="5210410"/>
                    <a:pt x="1705665" y="5254853"/>
                    <a:pt x="1698653" y="4875431"/>
                  </a:cubicBezTo>
                  <a:close/>
                  <a:moveTo>
                    <a:pt x="1723188" y="5227396"/>
                  </a:moveTo>
                  <a:cubicBezTo>
                    <a:pt x="2016384" y="5227396"/>
                    <a:pt x="1994303" y="5221795"/>
                    <a:pt x="1994431" y="5229318"/>
                  </a:cubicBezTo>
                  <a:cubicBezTo>
                    <a:pt x="2000510" y="5616154"/>
                    <a:pt x="2023324" y="5560434"/>
                    <a:pt x="1942742" y="5560490"/>
                  </a:cubicBezTo>
                  <a:cubicBezTo>
                    <a:pt x="1835574" y="5560490"/>
                    <a:pt x="1835647" y="5559355"/>
                    <a:pt x="1723188" y="5559355"/>
                  </a:cubicBezTo>
                  <a:cubicBezTo>
                    <a:pt x="1706361" y="5559355"/>
                    <a:pt x="1711305" y="5571546"/>
                    <a:pt x="1709858" y="5478923"/>
                  </a:cubicBezTo>
                  <a:cubicBezTo>
                    <a:pt x="1705318" y="5188718"/>
                    <a:pt x="1700429" y="5227396"/>
                    <a:pt x="1723188" y="5227396"/>
                  </a:cubicBezTo>
                  <a:close/>
                  <a:moveTo>
                    <a:pt x="1723188" y="5576360"/>
                  </a:moveTo>
                  <a:cubicBezTo>
                    <a:pt x="2045479" y="5576360"/>
                    <a:pt x="2001169" y="5568873"/>
                    <a:pt x="2002048" y="5604256"/>
                  </a:cubicBezTo>
                  <a:cubicBezTo>
                    <a:pt x="2010763" y="5967443"/>
                    <a:pt x="2019863" y="5907769"/>
                    <a:pt x="1942742" y="5907769"/>
                  </a:cubicBezTo>
                  <a:cubicBezTo>
                    <a:pt x="1669503" y="5907769"/>
                    <a:pt x="1716230" y="5932846"/>
                    <a:pt x="1714418" y="5853715"/>
                  </a:cubicBezTo>
                  <a:cubicBezTo>
                    <a:pt x="1707259" y="5542240"/>
                    <a:pt x="1709035" y="5576360"/>
                    <a:pt x="1723188" y="5576360"/>
                  </a:cubicBezTo>
                  <a:close/>
                  <a:moveTo>
                    <a:pt x="2005179" y="4875046"/>
                  </a:moveTo>
                  <a:cubicBezTo>
                    <a:pt x="2300206" y="4875632"/>
                    <a:pt x="2166947" y="4875083"/>
                    <a:pt x="2294768" y="4876035"/>
                  </a:cubicBezTo>
                  <a:cubicBezTo>
                    <a:pt x="2305297" y="5263091"/>
                    <a:pt x="2304454" y="5209677"/>
                    <a:pt x="2272320" y="5208909"/>
                  </a:cubicBezTo>
                  <a:cubicBezTo>
                    <a:pt x="1953655" y="5201184"/>
                    <a:pt x="2008914" y="5245463"/>
                    <a:pt x="2008017" y="5104168"/>
                  </a:cubicBezTo>
                  <a:cubicBezTo>
                    <a:pt x="2007431" y="5008159"/>
                    <a:pt x="2006460" y="4982167"/>
                    <a:pt x="2005179" y="4875046"/>
                  </a:cubicBezTo>
                  <a:close/>
                  <a:moveTo>
                    <a:pt x="2052638" y="5225145"/>
                  </a:moveTo>
                  <a:cubicBezTo>
                    <a:pt x="2325602" y="5222564"/>
                    <a:pt x="2299181" y="5227982"/>
                    <a:pt x="2299218" y="5229318"/>
                  </a:cubicBezTo>
                  <a:cubicBezTo>
                    <a:pt x="2305150" y="5608467"/>
                    <a:pt x="2324760" y="5559336"/>
                    <a:pt x="2272101" y="5559831"/>
                  </a:cubicBezTo>
                  <a:cubicBezTo>
                    <a:pt x="2199081" y="5560417"/>
                    <a:pt x="2209188" y="5560270"/>
                    <a:pt x="2016018" y="5560434"/>
                  </a:cubicBezTo>
                  <a:cubicBezTo>
                    <a:pt x="2007596" y="5171951"/>
                    <a:pt x="1993369" y="5225786"/>
                    <a:pt x="2052638" y="5225145"/>
                  </a:cubicBezTo>
                  <a:close/>
                  <a:moveTo>
                    <a:pt x="2307603" y="5576561"/>
                  </a:moveTo>
                  <a:cubicBezTo>
                    <a:pt x="2312401" y="5831621"/>
                    <a:pt x="2311137" y="5808886"/>
                    <a:pt x="2312327" y="5909819"/>
                  </a:cubicBezTo>
                  <a:cubicBezTo>
                    <a:pt x="2001517" y="5907897"/>
                    <a:pt x="2252216" y="5909984"/>
                    <a:pt x="2021200" y="5908044"/>
                  </a:cubicBezTo>
                  <a:cubicBezTo>
                    <a:pt x="2020358" y="5818661"/>
                    <a:pt x="2021420" y="5793290"/>
                    <a:pt x="2016403" y="5577440"/>
                  </a:cubicBezTo>
                  <a:cubicBezTo>
                    <a:pt x="2295958" y="5577202"/>
                    <a:pt x="2184378" y="5577367"/>
                    <a:pt x="2307603" y="5576561"/>
                  </a:cubicBezTo>
                  <a:close/>
                  <a:moveTo>
                    <a:pt x="2309801" y="4876127"/>
                  </a:moveTo>
                  <a:cubicBezTo>
                    <a:pt x="2482042" y="4877152"/>
                    <a:pt x="2473198" y="4874570"/>
                    <a:pt x="2600379" y="4874534"/>
                  </a:cubicBezTo>
                  <a:cubicBezTo>
                    <a:pt x="2599720" y="5133328"/>
                    <a:pt x="2613800" y="5208231"/>
                    <a:pt x="2601624" y="5208231"/>
                  </a:cubicBezTo>
                  <a:cubicBezTo>
                    <a:pt x="2494090" y="5208231"/>
                    <a:pt x="2429200" y="5211544"/>
                    <a:pt x="2313939" y="5209769"/>
                  </a:cubicBezTo>
                  <a:cubicBezTo>
                    <a:pt x="2312456" y="5105797"/>
                    <a:pt x="2313774" y="5021357"/>
                    <a:pt x="2309801" y="4876127"/>
                  </a:cubicBezTo>
                  <a:close/>
                  <a:moveTo>
                    <a:pt x="2381978" y="5227213"/>
                  </a:moveTo>
                  <a:cubicBezTo>
                    <a:pt x="2624584" y="5227213"/>
                    <a:pt x="2606842" y="5220660"/>
                    <a:pt x="2606970" y="5229282"/>
                  </a:cubicBezTo>
                  <a:cubicBezTo>
                    <a:pt x="2612720" y="5597392"/>
                    <a:pt x="2615375" y="5557799"/>
                    <a:pt x="2601587" y="5557799"/>
                  </a:cubicBezTo>
                  <a:cubicBezTo>
                    <a:pt x="2265582" y="5557799"/>
                    <a:pt x="2322599" y="5585695"/>
                    <a:pt x="2320933" y="5478887"/>
                  </a:cubicBezTo>
                  <a:cubicBezTo>
                    <a:pt x="2316209" y="5175393"/>
                    <a:pt x="2287225" y="5227213"/>
                    <a:pt x="2381978" y="5227213"/>
                  </a:cubicBezTo>
                  <a:close/>
                  <a:moveTo>
                    <a:pt x="2381978" y="5576360"/>
                  </a:moveTo>
                  <a:cubicBezTo>
                    <a:pt x="2651390" y="5576360"/>
                    <a:pt x="2611877" y="5561789"/>
                    <a:pt x="2612903" y="5604952"/>
                  </a:cubicBezTo>
                  <a:cubicBezTo>
                    <a:pt x="2621582" y="5948808"/>
                    <a:pt x="2617975" y="5907348"/>
                    <a:pt x="2601587" y="5907348"/>
                  </a:cubicBezTo>
                  <a:cubicBezTo>
                    <a:pt x="2281786" y="5907348"/>
                    <a:pt x="2327470" y="5934476"/>
                    <a:pt x="2326792" y="5853806"/>
                  </a:cubicBezTo>
                  <a:cubicBezTo>
                    <a:pt x="2324101" y="5526699"/>
                    <a:pt x="2304363" y="5576360"/>
                    <a:pt x="2381978" y="5576360"/>
                  </a:cubicBezTo>
                  <a:close/>
                  <a:moveTo>
                    <a:pt x="2381978" y="5927007"/>
                  </a:moveTo>
                  <a:cubicBezTo>
                    <a:pt x="2656572" y="5927007"/>
                    <a:pt x="2616016" y="5902790"/>
                    <a:pt x="2617205" y="5979030"/>
                  </a:cubicBezTo>
                  <a:cubicBezTo>
                    <a:pt x="2622204" y="6298229"/>
                    <a:pt x="2635515" y="6258673"/>
                    <a:pt x="2601606" y="6258673"/>
                  </a:cubicBezTo>
                  <a:cubicBezTo>
                    <a:pt x="2289037" y="6258673"/>
                    <a:pt x="2331461" y="6268137"/>
                    <a:pt x="2330821" y="6228671"/>
                  </a:cubicBezTo>
                  <a:cubicBezTo>
                    <a:pt x="2325181" y="5868212"/>
                    <a:pt x="2314616" y="5927007"/>
                    <a:pt x="2381978" y="5927007"/>
                  </a:cubicBezTo>
                  <a:close/>
                  <a:moveTo>
                    <a:pt x="2621966" y="5228989"/>
                  </a:moveTo>
                  <a:cubicBezTo>
                    <a:pt x="2621838" y="5220221"/>
                    <a:pt x="2615924" y="5228550"/>
                    <a:pt x="2911354" y="5227232"/>
                  </a:cubicBezTo>
                  <a:cubicBezTo>
                    <a:pt x="2913185" y="5349453"/>
                    <a:pt x="2912526" y="5441801"/>
                    <a:pt x="2915639" y="5559831"/>
                  </a:cubicBezTo>
                  <a:cubicBezTo>
                    <a:pt x="2752003" y="5561661"/>
                    <a:pt x="2721407" y="5558256"/>
                    <a:pt x="2626837" y="5557854"/>
                  </a:cubicBezTo>
                  <a:cubicBezTo>
                    <a:pt x="2624603" y="5453443"/>
                    <a:pt x="2623870" y="5350844"/>
                    <a:pt x="2621966" y="5228989"/>
                  </a:cubicBezTo>
                  <a:close/>
                  <a:moveTo>
                    <a:pt x="2931147" y="4878085"/>
                  </a:moveTo>
                  <a:cubicBezTo>
                    <a:pt x="3029581" y="4877957"/>
                    <a:pt x="2958649" y="4877957"/>
                    <a:pt x="3211050" y="4877994"/>
                  </a:cubicBezTo>
                  <a:cubicBezTo>
                    <a:pt x="3214273" y="5111948"/>
                    <a:pt x="3215335" y="5084692"/>
                    <a:pt x="3217459" y="5209732"/>
                  </a:cubicBezTo>
                  <a:cubicBezTo>
                    <a:pt x="2985161" y="5209878"/>
                    <a:pt x="2976849" y="5209842"/>
                    <a:pt x="2926094" y="5210135"/>
                  </a:cubicBezTo>
                  <a:cubicBezTo>
                    <a:pt x="2920088" y="4839864"/>
                    <a:pt x="2913533" y="4878122"/>
                    <a:pt x="2931147" y="4878085"/>
                  </a:cubicBezTo>
                  <a:close/>
                  <a:moveTo>
                    <a:pt x="2931165" y="5227140"/>
                  </a:moveTo>
                  <a:cubicBezTo>
                    <a:pt x="2994408" y="5226811"/>
                    <a:pt x="2993419" y="5226884"/>
                    <a:pt x="3217715" y="5226719"/>
                  </a:cubicBezTo>
                  <a:cubicBezTo>
                    <a:pt x="3217734" y="5228238"/>
                    <a:pt x="3222092" y="5514782"/>
                    <a:pt x="3222384" y="5557396"/>
                  </a:cubicBezTo>
                  <a:cubicBezTo>
                    <a:pt x="3220993" y="5557396"/>
                    <a:pt x="2931953" y="5559629"/>
                    <a:pt x="2930635" y="5559647"/>
                  </a:cubicBezTo>
                  <a:cubicBezTo>
                    <a:pt x="2930616" y="5558348"/>
                    <a:pt x="2922798" y="5227195"/>
                    <a:pt x="2931165" y="5227140"/>
                  </a:cubicBezTo>
                  <a:close/>
                  <a:moveTo>
                    <a:pt x="2931239" y="5576653"/>
                  </a:moveTo>
                  <a:cubicBezTo>
                    <a:pt x="3269093" y="5572553"/>
                    <a:pt x="3222494" y="5565377"/>
                    <a:pt x="3222586" y="5604037"/>
                  </a:cubicBezTo>
                  <a:cubicBezTo>
                    <a:pt x="3223336" y="5964002"/>
                    <a:pt x="3251460" y="5910130"/>
                    <a:pt x="3150866" y="5908922"/>
                  </a:cubicBezTo>
                  <a:cubicBezTo>
                    <a:pt x="3081288" y="5907988"/>
                    <a:pt x="3005467" y="5907897"/>
                    <a:pt x="2936713" y="5909087"/>
                  </a:cubicBezTo>
                  <a:cubicBezTo>
                    <a:pt x="2936237" y="5863050"/>
                    <a:pt x="2933875" y="5576616"/>
                    <a:pt x="2931239" y="5576653"/>
                  </a:cubicBezTo>
                  <a:close/>
                  <a:moveTo>
                    <a:pt x="3226303" y="5926550"/>
                  </a:moveTo>
                  <a:cubicBezTo>
                    <a:pt x="3228189" y="6061456"/>
                    <a:pt x="3229031" y="6076283"/>
                    <a:pt x="3231997" y="6257428"/>
                  </a:cubicBezTo>
                  <a:cubicBezTo>
                    <a:pt x="3025956" y="6257465"/>
                    <a:pt x="3000066" y="6257135"/>
                    <a:pt x="2940998" y="6258581"/>
                  </a:cubicBezTo>
                  <a:cubicBezTo>
                    <a:pt x="2940266" y="6219372"/>
                    <a:pt x="2936915" y="5927483"/>
                    <a:pt x="2936896" y="5926111"/>
                  </a:cubicBezTo>
                  <a:cubicBezTo>
                    <a:pt x="3063985" y="5923877"/>
                    <a:pt x="3147149" y="5926293"/>
                    <a:pt x="3226303" y="5926550"/>
                  </a:cubicBezTo>
                  <a:close/>
                  <a:moveTo>
                    <a:pt x="3226065" y="4878012"/>
                  </a:moveTo>
                  <a:cubicBezTo>
                    <a:pt x="3395376" y="4878030"/>
                    <a:pt x="3378678" y="4874332"/>
                    <a:pt x="3514665" y="4875211"/>
                  </a:cubicBezTo>
                  <a:cubicBezTo>
                    <a:pt x="3515617" y="4948376"/>
                    <a:pt x="3516863" y="5031351"/>
                    <a:pt x="3518693" y="5104461"/>
                  </a:cubicBezTo>
                  <a:cubicBezTo>
                    <a:pt x="3522007" y="5241875"/>
                    <a:pt x="3576315" y="5209714"/>
                    <a:pt x="3260615" y="5209714"/>
                  </a:cubicBezTo>
                  <a:cubicBezTo>
                    <a:pt x="3222641" y="5209732"/>
                    <a:pt x="3231356" y="5264043"/>
                    <a:pt x="3226065" y="4878012"/>
                  </a:cubicBezTo>
                  <a:close/>
                  <a:moveTo>
                    <a:pt x="3260615" y="5226701"/>
                  </a:moveTo>
                  <a:cubicBezTo>
                    <a:pt x="3262245" y="5226701"/>
                    <a:pt x="3521165" y="5226975"/>
                    <a:pt x="3521202" y="5229282"/>
                  </a:cubicBezTo>
                  <a:cubicBezTo>
                    <a:pt x="3527189" y="5610883"/>
                    <a:pt x="3542185" y="5558842"/>
                    <a:pt x="3480279" y="5558842"/>
                  </a:cubicBezTo>
                  <a:cubicBezTo>
                    <a:pt x="3375931" y="5558842"/>
                    <a:pt x="3368900" y="5557323"/>
                    <a:pt x="3260615" y="5557323"/>
                  </a:cubicBezTo>
                  <a:cubicBezTo>
                    <a:pt x="3231045" y="5557323"/>
                    <a:pt x="3237948" y="5573102"/>
                    <a:pt x="3236465" y="5478887"/>
                  </a:cubicBezTo>
                  <a:cubicBezTo>
                    <a:pt x="3231759" y="5177827"/>
                    <a:pt x="3221084" y="5226737"/>
                    <a:pt x="3260615" y="5226701"/>
                  </a:cubicBezTo>
                  <a:close/>
                  <a:moveTo>
                    <a:pt x="3260615" y="5574328"/>
                  </a:moveTo>
                  <a:cubicBezTo>
                    <a:pt x="3568826" y="5574328"/>
                    <a:pt x="3526072" y="5570246"/>
                    <a:pt x="3526347" y="5604146"/>
                  </a:cubicBezTo>
                  <a:cubicBezTo>
                    <a:pt x="3527024" y="5684523"/>
                    <a:pt x="3527336" y="5697373"/>
                    <a:pt x="3530778" y="5909965"/>
                  </a:cubicBezTo>
                  <a:cubicBezTo>
                    <a:pt x="3469550" y="5910716"/>
                    <a:pt x="3425276" y="5909892"/>
                    <a:pt x="3241079" y="5909599"/>
                  </a:cubicBezTo>
                  <a:cubicBezTo>
                    <a:pt x="3236172" y="5532117"/>
                    <a:pt x="3227749" y="5574328"/>
                    <a:pt x="3260615" y="5574328"/>
                  </a:cubicBezTo>
                  <a:close/>
                  <a:moveTo>
                    <a:pt x="3260615" y="5926604"/>
                  </a:moveTo>
                  <a:cubicBezTo>
                    <a:pt x="3348247" y="5926604"/>
                    <a:pt x="3463581" y="5927776"/>
                    <a:pt x="3531053" y="5926952"/>
                  </a:cubicBezTo>
                  <a:cubicBezTo>
                    <a:pt x="3537443" y="6320415"/>
                    <a:pt x="3551761" y="6259295"/>
                    <a:pt x="3480261" y="6259295"/>
                  </a:cubicBezTo>
                  <a:cubicBezTo>
                    <a:pt x="3207498" y="6259295"/>
                    <a:pt x="3247084" y="6264732"/>
                    <a:pt x="3246535" y="6228671"/>
                  </a:cubicBezTo>
                  <a:cubicBezTo>
                    <a:pt x="3241079" y="5879964"/>
                    <a:pt x="3232858" y="5926604"/>
                    <a:pt x="3260615" y="5926604"/>
                  </a:cubicBezTo>
                  <a:close/>
                  <a:moveTo>
                    <a:pt x="3536179" y="5228989"/>
                  </a:moveTo>
                  <a:cubicBezTo>
                    <a:pt x="3536125" y="5225969"/>
                    <a:pt x="3688719" y="5224724"/>
                    <a:pt x="3809473" y="5226042"/>
                  </a:cubicBezTo>
                  <a:cubicBezTo>
                    <a:pt x="3831665" y="5226280"/>
                    <a:pt x="3826812" y="5188206"/>
                    <a:pt x="3831372" y="5479235"/>
                  </a:cubicBezTo>
                  <a:cubicBezTo>
                    <a:pt x="3832983" y="5581650"/>
                    <a:pt x="3883445" y="5557451"/>
                    <a:pt x="3589974" y="5558622"/>
                  </a:cubicBezTo>
                  <a:cubicBezTo>
                    <a:pt x="3523271" y="5558879"/>
                    <a:pt x="3542204" y="5613409"/>
                    <a:pt x="3536179" y="5228989"/>
                  </a:cubicBezTo>
                  <a:close/>
                  <a:moveTo>
                    <a:pt x="3590047" y="5575646"/>
                  </a:moveTo>
                  <a:cubicBezTo>
                    <a:pt x="3870866" y="5574511"/>
                    <a:pt x="3832928" y="5568141"/>
                    <a:pt x="3833715" y="5604165"/>
                  </a:cubicBezTo>
                  <a:cubicBezTo>
                    <a:pt x="3841460" y="5957687"/>
                    <a:pt x="3843456" y="5909472"/>
                    <a:pt x="3809693" y="5908593"/>
                  </a:cubicBezTo>
                  <a:cubicBezTo>
                    <a:pt x="3737808" y="5906616"/>
                    <a:pt x="3664623" y="5906524"/>
                    <a:pt x="3589809" y="5908666"/>
                  </a:cubicBezTo>
                  <a:cubicBezTo>
                    <a:pt x="3531053" y="5910277"/>
                    <a:pt x="3546250" y="5940443"/>
                    <a:pt x="3542826" y="5728858"/>
                  </a:cubicBezTo>
                  <a:cubicBezTo>
                    <a:pt x="3539951" y="5544784"/>
                    <a:pt x="3529881" y="5575902"/>
                    <a:pt x="3590047" y="5575646"/>
                  </a:cubicBezTo>
                  <a:close/>
                  <a:moveTo>
                    <a:pt x="3590212" y="5925671"/>
                  </a:moveTo>
                  <a:cubicBezTo>
                    <a:pt x="3668835" y="5923511"/>
                    <a:pt x="3734677" y="5923639"/>
                    <a:pt x="3809345" y="5925598"/>
                  </a:cubicBezTo>
                  <a:cubicBezTo>
                    <a:pt x="3844262" y="5926550"/>
                    <a:pt x="3836572" y="5915640"/>
                    <a:pt x="3837560" y="5979011"/>
                  </a:cubicBezTo>
                  <a:cubicBezTo>
                    <a:pt x="3842651" y="6303630"/>
                    <a:pt x="3852831" y="6260119"/>
                    <a:pt x="3809565" y="6259954"/>
                  </a:cubicBezTo>
                  <a:cubicBezTo>
                    <a:pt x="3510216" y="6258746"/>
                    <a:pt x="3551578" y="6269638"/>
                    <a:pt x="3550937" y="6228653"/>
                  </a:cubicBezTo>
                  <a:cubicBezTo>
                    <a:pt x="3545298" y="5880586"/>
                    <a:pt x="3528416" y="5927447"/>
                    <a:pt x="3590212" y="5925671"/>
                  </a:cubicBezTo>
                  <a:close/>
                  <a:moveTo>
                    <a:pt x="3841021" y="5228989"/>
                  </a:moveTo>
                  <a:cubicBezTo>
                    <a:pt x="3840984" y="5226335"/>
                    <a:pt x="4131471" y="5224303"/>
                    <a:pt x="4132826" y="5224303"/>
                  </a:cubicBezTo>
                  <a:cubicBezTo>
                    <a:pt x="4135279" y="5374311"/>
                    <a:pt x="4131379" y="5369936"/>
                    <a:pt x="4135865" y="5558110"/>
                  </a:cubicBezTo>
                  <a:cubicBezTo>
                    <a:pt x="3789625" y="5558183"/>
                    <a:pt x="3848034" y="5586079"/>
                    <a:pt x="3846349" y="5478923"/>
                  </a:cubicBezTo>
                  <a:cubicBezTo>
                    <a:pt x="3844408" y="5353901"/>
                    <a:pt x="3842962" y="5353279"/>
                    <a:pt x="3841021" y="5228989"/>
                  </a:cubicBezTo>
                  <a:close/>
                  <a:moveTo>
                    <a:pt x="3919351" y="5927080"/>
                  </a:moveTo>
                  <a:cubicBezTo>
                    <a:pt x="4186089" y="5927080"/>
                    <a:pt x="4140754" y="5905005"/>
                    <a:pt x="4141908" y="5979067"/>
                  </a:cubicBezTo>
                  <a:cubicBezTo>
                    <a:pt x="4146760" y="6290798"/>
                    <a:pt x="4156372" y="6259332"/>
                    <a:pt x="4139033" y="6259332"/>
                  </a:cubicBezTo>
                  <a:cubicBezTo>
                    <a:pt x="3813025" y="6259332"/>
                    <a:pt x="3856932" y="6273115"/>
                    <a:pt x="3856218" y="6228671"/>
                  </a:cubicBezTo>
                  <a:cubicBezTo>
                    <a:pt x="3850615" y="5869713"/>
                    <a:pt x="3833349" y="5927080"/>
                    <a:pt x="3919351" y="5927080"/>
                  </a:cubicBezTo>
                  <a:close/>
                  <a:moveTo>
                    <a:pt x="4147822" y="5224303"/>
                  </a:moveTo>
                  <a:cubicBezTo>
                    <a:pt x="4149122" y="5224303"/>
                    <a:pt x="4437594" y="5225529"/>
                    <a:pt x="4437649" y="5229282"/>
                  </a:cubicBezTo>
                  <a:cubicBezTo>
                    <a:pt x="4440579" y="5424320"/>
                    <a:pt x="4441476" y="5487966"/>
                    <a:pt x="4442721" y="5560434"/>
                  </a:cubicBezTo>
                  <a:cubicBezTo>
                    <a:pt x="4234885" y="5561954"/>
                    <a:pt x="4283626" y="5558348"/>
                    <a:pt x="4150898" y="5558110"/>
                  </a:cubicBezTo>
                  <a:cubicBezTo>
                    <a:pt x="4146265" y="5366531"/>
                    <a:pt x="4150294" y="5378082"/>
                    <a:pt x="4147822" y="5224303"/>
                  </a:cubicBezTo>
                  <a:close/>
                  <a:moveTo>
                    <a:pt x="4443014" y="5577476"/>
                  </a:moveTo>
                  <a:cubicBezTo>
                    <a:pt x="4446969" y="5801656"/>
                    <a:pt x="4442007" y="5523386"/>
                    <a:pt x="4448690" y="5909087"/>
                  </a:cubicBezTo>
                  <a:cubicBezTo>
                    <a:pt x="4390062" y="5909307"/>
                    <a:pt x="4317957" y="5909325"/>
                    <a:pt x="4248929" y="5908867"/>
                  </a:cubicBezTo>
                  <a:cubicBezTo>
                    <a:pt x="4123360" y="5908044"/>
                    <a:pt x="4162433" y="5970701"/>
                    <a:pt x="4152124" y="5603286"/>
                  </a:cubicBezTo>
                  <a:cubicBezTo>
                    <a:pt x="4150824" y="5558183"/>
                    <a:pt x="4110744" y="5579728"/>
                    <a:pt x="4443014" y="5577476"/>
                  </a:cubicBezTo>
                  <a:close/>
                  <a:moveTo>
                    <a:pt x="4447756" y="4979128"/>
                  </a:moveTo>
                  <a:cubicBezTo>
                    <a:pt x="4445870" y="4858499"/>
                    <a:pt x="4439279" y="4876950"/>
                    <a:pt x="4468648" y="4876639"/>
                  </a:cubicBezTo>
                  <a:cubicBezTo>
                    <a:pt x="4533630" y="4875943"/>
                    <a:pt x="4538299" y="4876071"/>
                    <a:pt x="4736906" y="4875962"/>
                  </a:cubicBezTo>
                  <a:cubicBezTo>
                    <a:pt x="4740770" y="5265452"/>
                    <a:pt x="4763437" y="5209934"/>
                    <a:pt x="4688403" y="5208927"/>
                  </a:cubicBezTo>
                  <a:cubicBezTo>
                    <a:pt x="4629647" y="5208139"/>
                    <a:pt x="4561919" y="5207828"/>
                    <a:pt x="4468520" y="5208707"/>
                  </a:cubicBezTo>
                  <a:cubicBezTo>
                    <a:pt x="4446822" y="5208927"/>
                    <a:pt x="4451840" y="5240137"/>
                    <a:pt x="4447756" y="4979128"/>
                  </a:cubicBezTo>
                  <a:close/>
                  <a:moveTo>
                    <a:pt x="4468630" y="5225749"/>
                  </a:moveTo>
                  <a:cubicBezTo>
                    <a:pt x="4766605" y="5222930"/>
                    <a:pt x="4742747" y="5227763"/>
                    <a:pt x="4742765" y="5229300"/>
                  </a:cubicBezTo>
                  <a:cubicBezTo>
                    <a:pt x="4748808" y="5615587"/>
                    <a:pt x="4769516" y="5560508"/>
                    <a:pt x="4688312" y="5560068"/>
                  </a:cubicBezTo>
                  <a:cubicBezTo>
                    <a:pt x="4626864" y="5559739"/>
                    <a:pt x="4544378" y="5559647"/>
                    <a:pt x="4468501" y="5560252"/>
                  </a:cubicBezTo>
                  <a:cubicBezTo>
                    <a:pt x="4454165" y="5560361"/>
                    <a:pt x="4457845" y="5572699"/>
                    <a:pt x="4456380" y="5478941"/>
                  </a:cubicBezTo>
                  <a:cubicBezTo>
                    <a:pt x="4452077" y="5191482"/>
                    <a:pt x="4446310" y="5225950"/>
                    <a:pt x="4468630" y="5225749"/>
                  </a:cubicBezTo>
                  <a:close/>
                  <a:moveTo>
                    <a:pt x="5017798" y="4507888"/>
                  </a:moveTo>
                  <a:cubicBezTo>
                    <a:pt x="4705193" y="4507888"/>
                    <a:pt x="4745786" y="4526120"/>
                    <a:pt x="4745054" y="4479406"/>
                  </a:cubicBezTo>
                  <a:cubicBezTo>
                    <a:pt x="4739415" y="4119368"/>
                    <a:pt x="4725810" y="4177595"/>
                    <a:pt x="4798135" y="4177595"/>
                  </a:cubicBezTo>
                  <a:cubicBezTo>
                    <a:pt x="5070165" y="4177595"/>
                    <a:pt x="5031659" y="4158064"/>
                    <a:pt x="5032776" y="4229874"/>
                  </a:cubicBezTo>
                  <a:cubicBezTo>
                    <a:pt x="5037793" y="4550978"/>
                    <a:pt x="5038726" y="4507888"/>
                    <a:pt x="5017798" y="4507888"/>
                  </a:cubicBezTo>
                  <a:close/>
                  <a:moveTo>
                    <a:pt x="5017798" y="4159931"/>
                  </a:moveTo>
                  <a:cubicBezTo>
                    <a:pt x="4691461" y="4159931"/>
                    <a:pt x="4740971" y="4178364"/>
                    <a:pt x="4739524" y="4104669"/>
                  </a:cubicBezTo>
                  <a:cubicBezTo>
                    <a:pt x="4732933" y="3772912"/>
                    <a:pt x="4720500" y="3825721"/>
                    <a:pt x="4798135" y="3825721"/>
                  </a:cubicBezTo>
                  <a:cubicBezTo>
                    <a:pt x="5060845" y="3825721"/>
                    <a:pt x="5026239" y="3812542"/>
                    <a:pt x="5026422" y="3855064"/>
                  </a:cubicBezTo>
                  <a:cubicBezTo>
                    <a:pt x="5027869" y="4196303"/>
                    <a:pt x="5040979" y="4159931"/>
                    <a:pt x="5017798" y="4159931"/>
                  </a:cubicBezTo>
                  <a:close/>
                  <a:moveTo>
                    <a:pt x="5017798" y="3808350"/>
                  </a:moveTo>
                  <a:cubicBezTo>
                    <a:pt x="4676685" y="3808350"/>
                    <a:pt x="4735423" y="3832787"/>
                    <a:pt x="4733812" y="3729987"/>
                  </a:cubicBezTo>
                  <a:cubicBezTo>
                    <a:pt x="4728245" y="3382598"/>
                    <a:pt x="4730131" y="3502220"/>
                    <a:pt x="4729747" y="3476392"/>
                  </a:cubicBezTo>
                  <a:cubicBezTo>
                    <a:pt x="4774185" y="3476227"/>
                    <a:pt x="4808827" y="3476282"/>
                    <a:pt x="5017798" y="3476318"/>
                  </a:cubicBezTo>
                  <a:cubicBezTo>
                    <a:pt x="5019080" y="3476318"/>
                    <a:pt x="5033087" y="3808350"/>
                    <a:pt x="5017798" y="3808350"/>
                  </a:cubicBezTo>
                  <a:close/>
                  <a:moveTo>
                    <a:pt x="5017798" y="3459332"/>
                  </a:moveTo>
                  <a:cubicBezTo>
                    <a:pt x="4814229" y="3459295"/>
                    <a:pt x="4774460" y="3459240"/>
                    <a:pt x="4729473" y="3459405"/>
                  </a:cubicBezTo>
                  <a:cubicBezTo>
                    <a:pt x="4727587" y="3349722"/>
                    <a:pt x="4723943" y="3283312"/>
                    <a:pt x="4723100" y="3127886"/>
                  </a:cubicBezTo>
                  <a:cubicBezTo>
                    <a:pt x="4725023" y="3127886"/>
                    <a:pt x="5011664" y="3127410"/>
                    <a:pt x="5013935" y="3127410"/>
                  </a:cubicBezTo>
                  <a:cubicBezTo>
                    <a:pt x="5015656" y="3209617"/>
                    <a:pt x="5019355" y="3459332"/>
                    <a:pt x="5017798" y="3459332"/>
                  </a:cubicBezTo>
                  <a:close/>
                  <a:moveTo>
                    <a:pt x="4723009" y="3110862"/>
                  </a:moveTo>
                  <a:cubicBezTo>
                    <a:pt x="4723009" y="3109215"/>
                    <a:pt x="4720006" y="2779929"/>
                    <a:pt x="4719988" y="2778538"/>
                  </a:cubicBezTo>
                  <a:cubicBezTo>
                    <a:pt x="4900652" y="2779911"/>
                    <a:pt x="4888805" y="2776433"/>
                    <a:pt x="5007270" y="2776213"/>
                  </a:cubicBezTo>
                  <a:cubicBezTo>
                    <a:pt x="5007289" y="2777513"/>
                    <a:pt x="5013459" y="3103943"/>
                    <a:pt x="5013496" y="3105865"/>
                  </a:cubicBezTo>
                  <a:cubicBezTo>
                    <a:pt x="5013624" y="3112711"/>
                    <a:pt x="5044036" y="3110460"/>
                    <a:pt x="4723009" y="3110862"/>
                  </a:cubicBezTo>
                  <a:close/>
                  <a:moveTo>
                    <a:pt x="4719768" y="2761533"/>
                  </a:moveTo>
                  <a:cubicBezTo>
                    <a:pt x="4717754" y="2617290"/>
                    <a:pt x="4715429" y="2618242"/>
                    <a:pt x="4712499" y="2427579"/>
                  </a:cubicBezTo>
                  <a:cubicBezTo>
                    <a:pt x="4762247" y="2426646"/>
                    <a:pt x="4829133" y="2426481"/>
                    <a:pt x="4907829" y="2427854"/>
                  </a:cubicBezTo>
                  <a:cubicBezTo>
                    <a:pt x="5031769" y="2430014"/>
                    <a:pt x="5000642" y="2365617"/>
                    <a:pt x="5006538" y="2731183"/>
                  </a:cubicBezTo>
                  <a:cubicBezTo>
                    <a:pt x="5006995" y="2761862"/>
                    <a:pt x="5055334" y="2764150"/>
                    <a:pt x="4719768" y="2761533"/>
                  </a:cubicBezTo>
                  <a:close/>
                  <a:moveTo>
                    <a:pt x="4712224" y="2410555"/>
                  </a:moveTo>
                  <a:cubicBezTo>
                    <a:pt x="4708855" y="2191831"/>
                    <a:pt x="4708453" y="2182532"/>
                    <a:pt x="4708617" y="2106640"/>
                  </a:cubicBezTo>
                  <a:cubicBezTo>
                    <a:pt x="4708691" y="2070323"/>
                    <a:pt x="4660535" y="2077975"/>
                    <a:pt x="4997584" y="2077462"/>
                  </a:cubicBezTo>
                  <a:cubicBezTo>
                    <a:pt x="4999306" y="2278157"/>
                    <a:pt x="5001045" y="2320660"/>
                    <a:pt x="5002821" y="2411782"/>
                  </a:cubicBezTo>
                  <a:cubicBezTo>
                    <a:pt x="4905028" y="2411617"/>
                    <a:pt x="4833216" y="2408267"/>
                    <a:pt x="4712224" y="2410555"/>
                  </a:cubicBezTo>
                  <a:close/>
                  <a:moveTo>
                    <a:pt x="4708617" y="2061134"/>
                  </a:moveTo>
                  <a:cubicBezTo>
                    <a:pt x="4707977" y="1895805"/>
                    <a:pt x="4703216" y="1866389"/>
                    <a:pt x="4701074" y="1728389"/>
                  </a:cubicBezTo>
                  <a:cubicBezTo>
                    <a:pt x="5026386" y="1728206"/>
                    <a:pt x="4993868" y="1726504"/>
                    <a:pt x="4993977" y="1732233"/>
                  </a:cubicBezTo>
                  <a:cubicBezTo>
                    <a:pt x="4994270" y="1751874"/>
                    <a:pt x="4993409" y="1664212"/>
                    <a:pt x="4997438" y="2060475"/>
                  </a:cubicBezTo>
                  <a:cubicBezTo>
                    <a:pt x="4903196" y="2060603"/>
                    <a:pt x="4828126" y="2062434"/>
                    <a:pt x="4708617" y="2061134"/>
                  </a:cubicBezTo>
                  <a:close/>
                  <a:moveTo>
                    <a:pt x="4700836" y="1711311"/>
                  </a:moveTo>
                  <a:cubicBezTo>
                    <a:pt x="4699664" y="1621434"/>
                    <a:pt x="4702300" y="1513838"/>
                    <a:pt x="4697192" y="1378510"/>
                  </a:cubicBezTo>
                  <a:cubicBezTo>
                    <a:pt x="4833015" y="1382336"/>
                    <a:pt x="4910630" y="1377375"/>
                    <a:pt x="4986800" y="1376881"/>
                  </a:cubicBezTo>
                  <a:cubicBezTo>
                    <a:pt x="4990297" y="1596393"/>
                    <a:pt x="4992402" y="1639793"/>
                    <a:pt x="4993647" y="1711219"/>
                  </a:cubicBezTo>
                  <a:lnTo>
                    <a:pt x="4700836" y="1711311"/>
                  </a:lnTo>
                  <a:close/>
                  <a:moveTo>
                    <a:pt x="4688348" y="2060896"/>
                  </a:moveTo>
                  <a:cubicBezTo>
                    <a:pt x="4345129" y="2056741"/>
                    <a:pt x="4401762" y="2092015"/>
                    <a:pt x="4400041" y="1981618"/>
                  </a:cubicBezTo>
                  <a:cubicBezTo>
                    <a:pt x="4398118" y="1859598"/>
                    <a:pt x="4399308" y="1855900"/>
                    <a:pt x="4397367" y="1731977"/>
                  </a:cubicBezTo>
                  <a:cubicBezTo>
                    <a:pt x="4397239" y="1723428"/>
                    <a:pt x="4368639" y="1728279"/>
                    <a:pt x="4686078" y="1728389"/>
                  </a:cubicBezTo>
                  <a:cubicBezTo>
                    <a:pt x="4687891" y="1854637"/>
                    <a:pt x="4699371" y="2061043"/>
                    <a:pt x="4688348" y="2060896"/>
                  </a:cubicBezTo>
                  <a:close/>
                  <a:moveTo>
                    <a:pt x="4392570" y="2426975"/>
                  </a:moveTo>
                  <a:cubicBezTo>
                    <a:pt x="4393467" y="2502977"/>
                    <a:pt x="4394676" y="2557983"/>
                    <a:pt x="4398008" y="2758860"/>
                  </a:cubicBezTo>
                  <a:cubicBezTo>
                    <a:pt x="4355932" y="2758622"/>
                    <a:pt x="4109609" y="2759245"/>
                    <a:pt x="4108254" y="2759245"/>
                  </a:cubicBezTo>
                  <a:cubicBezTo>
                    <a:pt x="4105508" y="2575336"/>
                    <a:pt x="4107338" y="2604019"/>
                    <a:pt x="4104244" y="2428732"/>
                  </a:cubicBezTo>
                  <a:cubicBezTo>
                    <a:pt x="4260318" y="2428934"/>
                    <a:pt x="4268850" y="2426298"/>
                    <a:pt x="4392570" y="2426975"/>
                  </a:cubicBezTo>
                  <a:close/>
                  <a:moveTo>
                    <a:pt x="4358733" y="2409897"/>
                  </a:moveTo>
                  <a:cubicBezTo>
                    <a:pt x="4058378" y="2409897"/>
                    <a:pt x="4104391" y="2430343"/>
                    <a:pt x="4102834" y="2356172"/>
                  </a:cubicBezTo>
                  <a:cubicBezTo>
                    <a:pt x="4096078" y="2032506"/>
                    <a:pt x="4086209" y="2079219"/>
                    <a:pt x="4139033" y="2079219"/>
                  </a:cubicBezTo>
                  <a:cubicBezTo>
                    <a:pt x="4425619" y="2079219"/>
                    <a:pt x="4386748" y="2068951"/>
                    <a:pt x="4387846" y="2106897"/>
                  </a:cubicBezTo>
                  <a:cubicBezTo>
                    <a:pt x="4398173" y="2458972"/>
                    <a:pt x="4396525" y="2409897"/>
                    <a:pt x="4358733" y="2409897"/>
                  </a:cubicBezTo>
                  <a:close/>
                  <a:moveTo>
                    <a:pt x="4358733" y="2062013"/>
                  </a:moveTo>
                  <a:cubicBezTo>
                    <a:pt x="4044920" y="2062013"/>
                    <a:pt x="4098861" y="2085095"/>
                    <a:pt x="4097231" y="1981582"/>
                  </a:cubicBezTo>
                  <a:cubicBezTo>
                    <a:pt x="4092489" y="1678380"/>
                    <a:pt x="4071451" y="1729103"/>
                    <a:pt x="4139033" y="1729103"/>
                  </a:cubicBezTo>
                  <a:cubicBezTo>
                    <a:pt x="4403172" y="1729103"/>
                    <a:pt x="4382207" y="1721708"/>
                    <a:pt x="4382371" y="1732288"/>
                  </a:cubicBezTo>
                  <a:cubicBezTo>
                    <a:pt x="4388377" y="2114676"/>
                    <a:pt x="4395481" y="2062013"/>
                    <a:pt x="4358733" y="2062013"/>
                  </a:cubicBezTo>
                  <a:close/>
                  <a:moveTo>
                    <a:pt x="4358733" y="1709956"/>
                  </a:moveTo>
                  <a:cubicBezTo>
                    <a:pt x="4248197" y="1709956"/>
                    <a:pt x="4248123" y="1712098"/>
                    <a:pt x="4139051" y="1712098"/>
                  </a:cubicBezTo>
                  <a:cubicBezTo>
                    <a:pt x="4072312" y="1712098"/>
                    <a:pt x="4092178" y="1763003"/>
                    <a:pt x="4085952" y="1377046"/>
                  </a:cubicBezTo>
                  <a:cubicBezTo>
                    <a:pt x="4192571" y="1375508"/>
                    <a:pt x="4262387" y="1379187"/>
                    <a:pt x="4377519" y="1378858"/>
                  </a:cubicBezTo>
                  <a:cubicBezTo>
                    <a:pt x="4386015" y="1763864"/>
                    <a:pt x="4388029" y="1709956"/>
                    <a:pt x="4358733" y="1709956"/>
                  </a:cubicBezTo>
                  <a:close/>
                  <a:moveTo>
                    <a:pt x="4087820" y="2356575"/>
                  </a:moveTo>
                  <a:cubicBezTo>
                    <a:pt x="4089267" y="2426224"/>
                    <a:pt x="4142384" y="2413008"/>
                    <a:pt x="3809583" y="2410775"/>
                  </a:cubicBezTo>
                  <a:cubicBezTo>
                    <a:pt x="3793360" y="2410665"/>
                    <a:pt x="3799403" y="2448300"/>
                    <a:pt x="3792646" y="2106421"/>
                  </a:cubicBezTo>
                  <a:cubicBezTo>
                    <a:pt x="3791896" y="2068987"/>
                    <a:pt x="3750753" y="2078378"/>
                    <a:pt x="4029210" y="2079110"/>
                  </a:cubicBezTo>
                  <a:cubicBezTo>
                    <a:pt x="4099886" y="2079311"/>
                    <a:pt x="4080972" y="2028771"/>
                    <a:pt x="4087820" y="2356575"/>
                  </a:cubicBezTo>
                  <a:close/>
                  <a:moveTo>
                    <a:pt x="4029192" y="2062086"/>
                  </a:moveTo>
                  <a:cubicBezTo>
                    <a:pt x="3742477" y="2061317"/>
                    <a:pt x="3791987" y="2083045"/>
                    <a:pt x="3790413" y="1981618"/>
                  </a:cubicBezTo>
                  <a:cubicBezTo>
                    <a:pt x="3785853" y="1691193"/>
                    <a:pt x="3774977" y="1729835"/>
                    <a:pt x="3809601" y="1729469"/>
                  </a:cubicBezTo>
                  <a:cubicBezTo>
                    <a:pt x="4100948" y="1726321"/>
                    <a:pt x="4076633" y="1729670"/>
                    <a:pt x="4076669" y="1732270"/>
                  </a:cubicBezTo>
                  <a:cubicBezTo>
                    <a:pt x="4082657" y="2116177"/>
                    <a:pt x="4104775" y="2062288"/>
                    <a:pt x="4029192" y="2062086"/>
                  </a:cubicBezTo>
                  <a:close/>
                  <a:moveTo>
                    <a:pt x="4029192" y="1711988"/>
                  </a:moveTo>
                  <a:cubicBezTo>
                    <a:pt x="3959834" y="1711805"/>
                    <a:pt x="3878813" y="1711713"/>
                    <a:pt x="3809473" y="1712464"/>
                  </a:cubicBezTo>
                  <a:cubicBezTo>
                    <a:pt x="3776808" y="1712811"/>
                    <a:pt x="3784791" y="1764596"/>
                    <a:pt x="3780195" y="1379114"/>
                  </a:cubicBezTo>
                  <a:cubicBezTo>
                    <a:pt x="4015771" y="1381329"/>
                    <a:pt x="3977356" y="1379169"/>
                    <a:pt x="4070938" y="1377302"/>
                  </a:cubicBezTo>
                  <a:cubicBezTo>
                    <a:pt x="4077164" y="1762729"/>
                    <a:pt x="4095199" y="1712061"/>
                    <a:pt x="4029192" y="1711988"/>
                  </a:cubicBezTo>
                  <a:close/>
                  <a:moveTo>
                    <a:pt x="3782191" y="2356575"/>
                  </a:moveTo>
                  <a:cubicBezTo>
                    <a:pt x="3783747" y="2427817"/>
                    <a:pt x="3835693" y="2410555"/>
                    <a:pt x="3493041" y="2410665"/>
                  </a:cubicBezTo>
                  <a:cubicBezTo>
                    <a:pt x="3489563" y="2186431"/>
                    <a:pt x="3489727" y="2180702"/>
                    <a:pt x="3487091" y="2106274"/>
                  </a:cubicBezTo>
                  <a:cubicBezTo>
                    <a:pt x="3485644" y="2065546"/>
                    <a:pt x="3453657" y="2077261"/>
                    <a:pt x="3699742" y="2077426"/>
                  </a:cubicBezTo>
                  <a:cubicBezTo>
                    <a:pt x="3798450" y="2077426"/>
                    <a:pt x="3774849" y="2021468"/>
                    <a:pt x="3782191" y="2356575"/>
                  </a:cubicBezTo>
                  <a:close/>
                  <a:moveTo>
                    <a:pt x="3485589" y="2060274"/>
                  </a:moveTo>
                  <a:cubicBezTo>
                    <a:pt x="3480883" y="1896464"/>
                    <a:pt x="3485150" y="1867213"/>
                    <a:pt x="3483026" y="1731940"/>
                  </a:cubicBezTo>
                  <a:cubicBezTo>
                    <a:pt x="3482953" y="1726650"/>
                    <a:pt x="3482055" y="1731940"/>
                    <a:pt x="3770821" y="1729835"/>
                  </a:cubicBezTo>
                  <a:cubicBezTo>
                    <a:pt x="3770857" y="1731684"/>
                    <a:pt x="3770894" y="1743820"/>
                    <a:pt x="3776753" y="2060787"/>
                  </a:cubicBezTo>
                  <a:cubicBezTo>
                    <a:pt x="3734805" y="2060329"/>
                    <a:pt x="3717814" y="2060439"/>
                    <a:pt x="3485589" y="2060274"/>
                  </a:cubicBezTo>
                  <a:close/>
                  <a:moveTo>
                    <a:pt x="3480261" y="3111814"/>
                  </a:moveTo>
                  <a:cubicBezTo>
                    <a:pt x="3164708" y="3111814"/>
                    <a:pt x="3198069" y="3113187"/>
                    <a:pt x="3198142" y="3105719"/>
                  </a:cubicBezTo>
                  <a:cubicBezTo>
                    <a:pt x="3198801" y="3028600"/>
                    <a:pt x="3198197" y="3015311"/>
                    <a:pt x="3194480" y="2779032"/>
                  </a:cubicBezTo>
                  <a:cubicBezTo>
                    <a:pt x="3367197" y="2779069"/>
                    <a:pt x="3391714" y="2778337"/>
                    <a:pt x="3482751" y="2778337"/>
                  </a:cubicBezTo>
                  <a:cubicBezTo>
                    <a:pt x="3489361" y="3151828"/>
                    <a:pt x="3493975" y="3111814"/>
                    <a:pt x="3480261" y="3111814"/>
                  </a:cubicBezTo>
                  <a:close/>
                  <a:moveTo>
                    <a:pt x="3480261" y="2761349"/>
                  </a:moveTo>
                  <a:cubicBezTo>
                    <a:pt x="3144329" y="2761349"/>
                    <a:pt x="3194407" y="2775243"/>
                    <a:pt x="3193711" y="2730799"/>
                  </a:cubicBezTo>
                  <a:cubicBezTo>
                    <a:pt x="3188072" y="2371017"/>
                    <a:pt x="3165422" y="2427286"/>
                    <a:pt x="3260615" y="2427286"/>
                  </a:cubicBezTo>
                  <a:cubicBezTo>
                    <a:pt x="3363462" y="2427286"/>
                    <a:pt x="3373038" y="2427652"/>
                    <a:pt x="3478320" y="2427652"/>
                  </a:cubicBezTo>
                  <a:cubicBezTo>
                    <a:pt x="3483941" y="2789338"/>
                    <a:pt x="3482495" y="2761349"/>
                    <a:pt x="3480261" y="2761349"/>
                  </a:cubicBezTo>
                  <a:close/>
                  <a:moveTo>
                    <a:pt x="3187614" y="2410025"/>
                  </a:moveTo>
                  <a:cubicBezTo>
                    <a:pt x="3184483" y="2204846"/>
                    <a:pt x="3184391" y="2183429"/>
                    <a:pt x="3182048" y="2106347"/>
                  </a:cubicBezTo>
                  <a:cubicBezTo>
                    <a:pt x="3180784" y="2064411"/>
                    <a:pt x="3135925" y="2077169"/>
                    <a:pt x="3471088" y="2077279"/>
                  </a:cubicBezTo>
                  <a:cubicBezTo>
                    <a:pt x="3475024" y="2201624"/>
                    <a:pt x="3473560" y="2120332"/>
                    <a:pt x="3478064" y="2410684"/>
                  </a:cubicBezTo>
                  <a:cubicBezTo>
                    <a:pt x="3455323" y="2410665"/>
                    <a:pt x="3210904" y="2410226"/>
                    <a:pt x="3187614" y="2410025"/>
                  </a:cubicBezTo>
                  <a:close/>
                  <a:moveTo>
                    <a:pt x="3177544" y="1711091"/>
                  </a:moveTo>
                  <a:cubicBezTo>
                    <a:pt x="3173753" y="1471114"/>
                    <a:pt x="3173369" y="1439118"/>
                    <a:pt x="3171941" y="1378474"/>
                  </a:cubicBezTo>
                  <a:cubicBezTo>
                    <a:pt x="3282368" y="1380505"/>
                    <a:pt x="3377286" y="1377851"/>
                    <a:pt x="3461676" y="1377686"/>
                  </a:cubicBezTo>
                  <a:cubicBezTo>
                    <a:pt x="3462995" y="1433425"/>
                    <a:pt x="3467701" y="1711164"/>
                    <a:pt x="3467737" y="1712830"/>
                  </a:cubicBezTo>
                  <a:cubicBezTo>
                    <a:pt x="3346178" y="1712629"/>
                    <a:pt x="3345079" y="1709608"/>
                    <a:pt x="3177544" y="1711091"/>
                  </a:cubicBezTo>
                  <a:close/>
                  <a:moveTo>
                    <a:pt x="3172618" y="2409878"/>
                  </a:moveTo>
                  <a:cubicBezTo>
                    <a:pt x="2989281" y="2407920"/>
                    <a:pt x="2960095" y="2409604"/>
                    <a:pt x="2881088" y="2410116"/>
                  </a:cubicBezTo>
                  <a:cubicBezTo>
                    <a:pt x="2875101" y="2017843"/>
                    <a:pt x="2862961" y="2077975"/>
                    <a:pt x="2931220" y="2077151"/>
                  </a:cubicBezTo>
                  <a:cubicBezTo>
                    <a:pt x="3203818" y="2073875"/>
                    <a:pt x="3165898" y="2069079"/>
                    <a:pt x="3167034" y="2106897"/>
                  </a:cubicBezTo>
                  <a:cubicBezTo>
                    <a:pt x="3169597" y="2191904"/>
                    <a:pt x="3169634" y="2214438"/>
                    <a:pt x="3172618" y="2409878"/>
                  </a:cubicBezTo>
                  <a:close/>
                  <a:moveTo>
                    <a:pt x="3150701" y="1711365"/>
                  </a:moveTo>
                  <a:cubicBezTo>
                    <a:pt x="3072719" y="1712207"/>
                    <a:pt x="3011381" y="1712226"/>
                    <a:pt x="2931202" y="1711365"/>
                  </a:cubicBezTo>
                  <a:cubicBezTo>
                    <a:pt x="2852524" y="1710414"/>
                    <a:pt x="2868912" y="1773693"/>
                    <a:pt x="2864371" y="1377357"/>
                  </a:cubicBezTo>
                  <a:cubicBezTo>
                    <a:pt x="3011125" y="1377156"/>
                    <a:pt x="3055032" y="1376039"/>
                    <a:pt x="3156908" y="1378181"/>
                  </a:cubicBezTo>
                  <a:cubicBezTo>
                    <a:pt x="3165605" y="1748213"/>
                    <a:pt x="3165807" y="1711201"/>
                    <a:pt x="3150701" y="1711365"/>
                  </a:cubicBezTo>
                  <a:close/>
                  <a:moveTo>
                    <a:pt x="2866092" y="2410208"/>
                  </a:moveTo>
                  <a:cubicBezTo>
                    <a:pt x="2524667" y="2411782"/>
                    <a:pt x="2576374" y="2425254"/>
                    <a:pt x="2575514" y="2356282"/>
                  </a:cubicBezTo>
                  <a:cubicBezTo>
                    <a:pt x="2571449" y="2030675"/>
                    <a:pt x="2557863" y="2076163"/>
                    <a:pt x="2601606" y="2076163"/>
                  </a:cubicBezTo>
                  <a:cubicBezTo>
                    <a:pt x="2903719" y="2076163"/>
                    <a:pt x="2862320" y="2071660"/>
                    <a:pt x="2862320" y="2106237"/>
                  </a:cubicBezTo>
                  <a:cubicBezTo>
                    <a:pt x="2862393" y="2182898"/>
                    <a:pt x="2862522" y="2176894"/>
                    <a:pt x="2866092" y="2410208"/>
                  </a:cubicBezTo>
                  <a:close/>
                  <a:moveTo>
                    <a:pt x="2821288" y="2060787"/>
                  </a:moveTo>
                  <a:cubicBezTo>
                    <a:pt x="2711593" y="2060787"/>
                    <a:pt x="2711538" y="2059157"/>
                    <a:pt x="2601606" y="2059157"/>
                  </a:cubicBezTo>
                  <a:cubicBezTo>
                    <a:pt x="2562020" y="2059157"/>
                    <a:pt x="2569929" y="2074954"/>
                    <a:pt x="2568465" y="1981655"/>
                  </a:cubicBezTo>
                  <a:cubicBezTo>
                    <a:pt x="2563686" y="1676989"/>
                    <a:pt x="2553176" y="1726577"/>
                    <a:pt x="2601606" y="1726577"/>
                  </a:cubicBezTo>
                  <a:cubicBezTo>
                    <a:pt x="2884713" y="1726577"/>
                    <a:pt x="2855124" y="1726723"/>
                    <a:pt x="2855216" y="1732306"/>
                  </a:cubicBezTo>
                  <a:cubicBezTo>
                    <a:pt x="2861130" y="2110045"/>
                    <a:pt x="2881271" y="2060787"/>
                    <a:pt x="2821288" y="2060787"/>
                  </a:cubicBezTo>
                  <a:close/>
                  <a:moveTo>
                    <a:pt x="2601606" y="1709590"/>
                  </a:moveTo>
                  <a:cubicBezTo>
                    <a:pt x="2548818" y="1709590"/>
                    <a:pt x="2569435" y="1760770"/>
                    <a:pt x="2559896" y="1377504"/>
                  </a:cubicBezTo>
                  <a:cubicBezTo>
                    <a:pt x="2589521" y="1377375"/>
                    <a:pt x="2608106" y="1377412"/>
                    <a:pt x="2821306" y="1377375"/>
                  </a:cubicBezTo>
                  <a:cubicBezTo>
                    <a:pt x="2858677" y="1377375"/>
                    <a:pt x="2848643" y="1324474"/>
                    <a:pt x="2854886" y="1710780"/>
                  </a:cubicBezTo>
                  <a:cubicBezTo>
                    <a:pt x="2672465" y="1710249"/>
                    <a:pt x="2695187" y="1709590"/>
                    <a:pt x="2601606" y="1709590"/>
                  </a:cubicBezTo>
                  <a:close/>
                  <a:moveTo>
                    <a:pt x="2560518" y="2356501"/>
                  </a:moveTo>
                  <a:cubicBezTo>
                    <a:pt x="2561361" y="2424174"/>
                    <a:pt x="2616729" y="2412514"/>
                    <a:pt x="2272210" y="2410665"/>
                  </a:cubicBezTo>
                  <a:cubicBezTo>
                    <a:pt x="2269720" y="2410647"/>
                    <a:pt x="2272210" y="2297505"/>
                    <a:pt x="2266443" y="2105908"/>
                  </a:cubicBezTo>
                  <a:cubicBezTo>
                    <a:pt x="2265106" y="2060695"/>
                    <a:pt x="2231013" y="2085242"/>
                    <a:pt x="2492002" y="2077755"/>
                  </a:cubicBezTo>
                  <a:cubicBezTo>
                    <a:pt x="2569856" y="2075504"/>
                    <a:pt x="2556344" y="2023170"/>
                    <a:pt x="2560518" y="2356501"/>
                  </a:cubicBezTo>
                  <a:close/>
                  <a:moveTo>
                    <a:pt x="2491600" y="2060713"/>
                  </a:moveTo>
                  <a:cubicBezTo>
                    <a:pt x="2435956" y="2062324"/>
                    <a:pt x="2373592" y="2063148"/>
                    <a:pt x="2272302" y="2061226"/>
                  </a:cubicBezTo>
                  <a:cubicBezTo>
                    <a:pt x="2263092" y="2061061"/>
                    <a:pt x="2265070" y="2072154"/>
                    <a:pt x="2263605" y="1981636"/>
                  </a:cubicBezTo>
                  <a:cubicBezTo>
                    <a:pt x="2259027" y="1689729"/>
                    <a:pt x="2256208" y="1729011"/>
                    <a:pt x="2272339" y="1728627"/>
                  </a:cubicBezTo>
                  <a:cubicBezTo>
                    <a:pt x="2584797" y="1721451"/>
                    <a:pt x="2551418" y="1728938"/>
                    <a:pt x="2551455" y="1732251"/>
                  </a:cubicBezTo>
                  <a:cubicBezTo>
                    <a:pt x="2553395" y="1855608"/>
                    <a:pt x="2551528" y="1857182"/>
                    <a:pt x="2553469" y="1981929"/>
                  </a:cubicBezTo>
                  <a:cubicBezTo>
                    <a:pt x="2554952" y="2075687"/>
                    <a:pt x="2571083" y="2058444"/>
                    <a:pt x="2491600" y="2060713"/>
                  </a:cubicBezTo>
                  <a:close/>
                  <a:moveTo>
                    <a:pt x="2491728" y="1709993"/>
                  </a:moveTo>
                  <a:cubicBezTo>
                    <a:pt x="2361343" y="1710871"/>
                    <a:pt x="2354404" y="1709736"/>
                    <a:pt x="2272009" y="1711622"/>
                  </a:cubicBezTo>
                  <a:cubicBezTo>
                    <a:pt x="2256391" y="1711988"/>
                    <a:pt x="2259284" y="1752643"/>
                    <a:pt x="2256116" y="1379517"/>
                  </a:cubicBezTo>
                  <a:cubicBezTo>
                    <a:pt x="2347171" y="1378712"/>
                    <a:pt x="2187326" y="1379901"/>
                    <a:pt x="2544881" y="1377577"/>
                  </a:cubicBezTo>
                  <a:cubicBezTo>
                    <a:pt x="2554586" y="1772046"/>
                    <a:pt x="2567549" y="1709389"/>
                    <a:pt x="2491728" y="1709993"/>
                  </a:cubicBezTo>
                  <a:close/>
                  <a:moveTo>
                    <a:pt x="2256372" y="2410574"/>
                  </a:moveTo>
                  <a:cubicBezTo>
                    <a:pt x="1919415" y="2408597"/>
                    <a:pt x="1967479" y="2435413"/>
                    <a:pt x="1965831" y="2356208"/>
                  </a:cubicBezTo>
                  <a:cubicBezTo>
                    <a:pt x="1963634" y="2251102"/>
                    <a:pt x="1962608" y="2173325"/>
                    <a:pt x="1962041" y="2106530"/>
                  </a:cubicBezTo>
                  <a:cubicBezTo>
                    <a:pt x="1961766" y="2073417"/>
                    <a:pt x="1915515" y="2072136"/>
                    <a:pt x="2250586" y="2077883"/>
                  </a:cubicBezTo>
                  <a:cubicBezTo>
                    <a:pt x="2255695" y="2261060"/>
                    <a:pt x="2254908" y="2289066"/>
                    <a:pt x="2256372" y="2410574"/>
                  </a:cubicBezTo>
                  <a:close/>
                  <a:moveTo>
                    <a:pt x="1961638" y="2061665"/>
                  </a:moveTo>
                  <a:cubicBezTo>
                    <a:pt x="1959807" y="1892712"/>
                    <a:pt x="1957610" y="1869483"/>
                    <a:pt x="1955376" y="1728151"/>
                  </a:cubicBezTo>
                  <a:cubicBezTo>
                    <a:pt x="1957042" y="1728151"/>
                    <a:pt x="2245496" y="1729725"/>
                    <a:pt x="2245551" y="1732306"/>
                  </a:cubicBezTo>
                  <a:cubicBezTo>
                    <a:pt x="2247217" y="1838072"/>
                    <a:pt x="2247584" y="1957529"/>
                    <a:pt x="2250165" y="2060841"/>
                  </a:cubicBezTo>
                  <a:cubicBezTo>
                    <a:pt x="2136882" y="2058993"/>
                    <a:pt x="2043172" y="2061519"/>
                    <a:pt x="1961638" y="2061665"/>
                  </a:cubicBezTo>
                  <a:close/>
                  <a:moveTo>
                    <a:pt x="1955120" y="1711146"/>
                  </a:moveTo>
                  <a:cubicBezTo>
                    <a:pt x="1951384" y="1474775"/>
                    <a:pt x="1950707" y="1443364"/>
                    <a:pt x="1950359" y="1378437"/>
                  </a:cubicBezTo>
                  <a:cubicBezTo>
                    <a:pt x="2066938" y="1378510"/>
                    <a:pt x="2085211" y="1380762"/>
                    <a:pt x="2241102" y="1379627"/>
                  </a:cubicBezTo>
                  <a:cubicBezTo>
                    <a:pt x="2241120" y="1381018"/>
                    <a:pt x="2245203" y="1710725"/>
                    <a:pt x="2245222" y="1712189"/>
                  </a:cubicBezTo>
                  <a:cubicBezTo>
                    <a:pt x="2136607" y="1714239"/>
                    <a:pt x="2044490" y="1711256"/>
                    <a:pt x="1955120" y="1711146"/>
                  </a:cubicBezTo>
                  <a:close/>
                  <a:moveTo>
                    <a:pt x="1950853" y="2356611"/>
                  </a:moveTo>
                  <a:cubicBezTo>
                    <a:pt x="1952465" y="2433400"/>
                    <a:pt x="1997946" y="2411141"/>
                    <a:pt x="1723188" y="2411141"/>
                  </a:cubicBezTo>
                  <a:cubicBezTo>
                    <a:pt x="1648520" y="2411141"/>
                    <a:pt x="1660202" y="2470376"/>
                    <a:pt x="1657163" y="2105707"/>
                  </a:cubicBezTo>
                  <a:cubicBezTo>
                    <a:pt x="1656851" y="2068420"/>
                    <a:pt x="1611461" y="2078652"/>
                    <a:pt x="1946825" y="2078652"/>
                  </a:cubicBezTo>
                  <a:cubicBezTo>
                    <a:pt x="1947539" y="2153171"/>
                    <a:pt x="1947924" y="2215957"/>
                    <a:pt x="1950853" y="2356611"/>
                  </a:cubicBezTo>
                  <a:close/>
                  <a:moveTo>
                    <a:pt x="1942742" y="2061684"/>
                  </a:moveTo>
                  <a:cubicBezTo>
                    <a:pt x="1752594" y="2061738"/>
                    <a:pt x="1707661" y="2061812"/>
                    <a:pt x="1656760" y="2061665"/>
                  </a:cubicBezTo>
                  <a:cubicBezTo>
                    <a:pt x="1656741" y="2060695"/>
                    <a:pt x="1652823" y="1759617"/>
                    <a:pt x="1652310" y="1727217"/>
                  </a:cubicBezTo>
                  <a:cubicBezTo>
                    <a:pt x="1653610" y="1727199"/>
                    <a:pt x="1940362" y="1725058"/>
                    <a:pt x="1940472" y="1732288"/>
                  </a:cubicBezTo>
                  <a:cubicBezTo>
                    <a:pt x="1945928" y="2085187"/>
                    <a:pt x="1950139" y="2061684"/>
                    <a:pt x="1942742" y="2061684"/>
                  </a:cubicBezTo>
                  <a:close/>
                  <a:moveTo>
                    <a:pt x="1652017" y="1710194"/>
                  </a:moveTo>
                  <a:cubicBezTo>
                    <a:pt x="1651065" y="1651545"/>
                    <a:pt x="1654581" y="1862161"/>
                    <a:pt x="1646268" y="1379206"/>
                  </a:cubicBezTo>
                  <a:cubicBezTo>
                    <a:pt x="1750836" y="1380634"/>
                    <a:pt x="1845278" y="1378492"/>
                    <a:pt x="1935345" y="1378437"/>
                  </a:cubicBezTo>
                  <a:cubicBezTo>
                    <a:pt x="1935711" y="1443419"/>
                    <a:pt x="1936626" y="1489602"/>
                    <a:pt x="1940124" y="1711128"/>
                  </a:cubicBezTo>
                  <a:cubicBezTo>
                    <a:pt x="1830356" y="1711109"/>
                    <a:pt x="1769549" y="1709004"/>
                    <a:pt x="1652017" y="1710194"/>
                  </a:cubicBezTo>
                  <a:close/>
                  <a:moveTo>
                    <a:pt x="1647202" y="2411233"/>
                  </a:moveTo>
                  <a:cubicBezTo>
                    <a:pt x="1399799" y="2411818"/>
                    <a:pt x="1471555" y="2411398"/>
                    <a:pt x="1355727" y="2410537"/>
                  </a:cubicBezTo>
                  <a:cubicBezTo>
                    <a:pt x="1354921" y="2322363"/>
                    <a:pt x="1356166" y="2306072"/>
                    <a:pt x="1351113" y="2078670"/>
                  </a:cubicBezTo>
                  <a:cubicBezTo>
                    <a:pt x="1437517" y="2078414"/>
                    <a:pt x="1444731" y="2077865"/>
                    <a:pt x="1641910" y="2078616"/>
                  </a:cubicBezTo>
                  <a:cubicBezTo>
                    <a:pt x="1643796" y="2282861"/>
                    <a:pt x="1645499" y="2323333"/>
                    <a:pt x="1647202" y="2411233"/>
                  </a:cubicBezTo>
                  <a:close/>
                  <a:moveTo>
                    <a:pt x="1613402" y="2061500"/>
                  </a:moveTo>
                  <a:cubicBezTo>
                    <a:pt x="1297465" y="2059780"/>
                    <a:pt x="1350929" y="2085809"/>
                    <a:pt x="1349300" y="1981618"/>
                  </a:cubicBezTo>
                  <a:cubicBezTo>
                    <a:pt x="1347341" y="1857017"/>
                    <a:pt x="1348787" y="1856834"/>
                    <a:pt x="1346828" y="1731977"/>
                  </a:cubicBezTo>
                  <a:cubicBezTo>
                    <a:pt x="1346718" y="1724929"/>
                    <a:pt x="1329708" y="1731373"/>
                    <a:pt x="1637315" y="1727382"/>
                  </a:cubicBezTo>
                  <a:cubicBezTo>
                    <a:pt x="1643210" y="2108324"/>
                    <a:pt x="1652054" y="2061647"/>
                    <a:pt x="1613402" y="2061500"/>
                  </a:cubicBezTo>
                  <a:close/>
                  <a:moveTo>
                    <a:pt x="1346498" y="1711695"/>
                  </a:moveTo>
                  <a:cubicBezTo>
                    <a:pt x="1340255" y="1325170"/>
                    <a:pt x="1320206" y="1378034"/>
                    <a:pt x="1393848" y="1377815"/>
                  </a:cubicBezTo>
                  <a:cubicBezTo>
                    <a:pt x="1486862" y="1377558"/>
                    <a:pt x="1541334" y="1377412"/>
                    <a:pt x="1613237" y="1378657"/>
                  </a:cubicBezTo>
                  <a:cubicBezTo>
                    <a:pt x="1638413" y="1379133"/>
                    <a:pt x="1631016" y="1338642"/>
                    <a:pt x="1637040" y="1710377"/>
                  </a:cubicBezTo>
                  <a:cubicBezTo>
                    <a:pt x="1529836" y="1711805"/>
                    <a:pt x="1586431" y="1711530"/>
                    <a:pt x="1346498" y="1711695"/>
                  </a:cubicBezTo>
                  <a:close/>
                  <a:moveTo>
                    <a:pt x="1340731" y="2410428"/>
                  </a:moveTo>
                  <a:cubicBezTo>
                    <a:pt x="1265880" y="2410043"/>
                    <a:pt x="1171767" y="2410574"/>
                    <a:pt x="1050720" y="2410629"/>
                  </a:cubicBezTo>
                  <a:cubicBezTo>
                    <a:pt x="1048450" y="2307444"/>
                    <a:pt x="1046839" y="2306566"/>
                    <a:pt x="1045136" y="2077718"/>
                  </a:cubicBezTo>
                  <a:cubicBezTo>
                    <a:pt x="1163033" y="2077426"/>
                    <a:pt x="1174385" y="2079018"/>
                    <a:pt x="1336080" y="2078689"/>
                  </a:cubicBezTo>
                  <a:cubicBezTo>
                    <a:pt x="1341427" y="2325163"/>
                    <a:pt x="1339852" y="2313503"/>
                    <a:pt x="1340731" y="2410428"/>
                  </a:cubicBezTo>
                  <a:close/>
                  <a:moveTo>
                    <a:pt x="1284025" y="2061757"/>
                  </a:moveTo>
                  <a:cubicBezTo>
                    <a:pt x="1174111" y="2061757"/>
                    <a:pt x="1174477" y="2060732"/>
                    <a:pt x="1064435" y="2060732"/>
                  </a:cubicBezTo>
                  <a:cubicBezTo>
                    <a:pt x="1039057" y="2060732"/>
                    <a:pt x="1045447" y="2076254"/>
                    <a:pt x="1043964" y="1981636"/>
                  </a:cubicBezTo>
                  <a:cubicBezTo>
                    <a:pt x="1039405" y="1690718"/>
                    <a:pt x="1030964" y="1729451"/>
                    <a:pt x="1064435" y="1729451"/>
                  </a:cubicBezTo>
                  <a:cubicBezTo>
                    <a:pt x="1355507" y="1729451"/>
                    <a:pt x="1331722" y="1725808"/>
                    <a:pt x="1331832" y="1732288"/>
                  </a:cubicBezTo>
                  <a:cubicBezTo>
                    <a:pt x="1337856" y="2115921"/>
                    <a:pt x="1351918" y="2061757"/>
                    <a:pt x="1284025" y="2061757"/>
                  </a:cubicBezTo>
                  <a:close/>
                  <a:moveTo>
                    <a:pt x="1284025" y="1711732"/>
                  </a:moveTo>
                  <a:cubicBezTo>
                    <a:pt x="1170815" y="1711732"/>
                    <a:pt x="1171126" y="1712427"/>
                    <a:pt x="1064435" y="1712427"/>
                  </a:cubicBezTo>
                  <a:cubicBezTo>
                    <a:pt x="1022486" y="1712427"/>
                    <a:pt x="1048139" y="1752881"/>
                    <a:pt x="1035248" y="1376899"/>
                  </a:cubicBezTo>
                  <a:cubicBezTo>
                    <a:pt x="1111491" y="1376460"/>
                    <a:pt x="1173781" y="1378034"/>
                    <a:pt x="1325680" y="1377943"/>
                  </a:cubicBezTo>
                  <a:cubicBezTo>
                    <a:pt x="1332272" y="1765639"/>
                    <a:pt x="1347689" y="1711695"/>
                    <a:pt x="1284025" y="1711732"/>
                  </a:cubicBezTo>
                  <a:close/>
                  <a:moveTo>
                    <a:pt x="1035706" y="2410665"/>
                  </a:moveTo>
                  <a:cubicBezTo>
                    <a:pt x="697358" y="2411526"/>
                    <a:pt x="746648" y="2431057"/>
                    <a:pt x="745238" y="2356208"/>
                  </a:cubicBezTo>
                  <a:cubicBezTo>
                    <a:pt x="743590" y="2268052"/>
                    <a:pt x="742308" y="2189049"/>
                    <a:pt x="741521" y="2106530"/>
                  </a:cubicBezTo>
                  <a:cubicBezTo>
                    <a:pt x="741173" y="2068218"/>
                    <a:pt x="694758" y="2079183"/>
                    <a:pt x="1030140" y="2077773"/>
                  </a:cubicBezTo>
                  <a:cubicBezTo>
                    <a:pt x="1031806" y="2304351"/>
                    <a:pt x="1033637" y="2319031"/>
                    <a:pt x="1035706" y="2410665"/>
                  </a:cubicBezTo>
                  <a:close/>
                  <a:moveTo>
                    <a:pt x="954593" y="2061574"/>
                  </a:moveTo>
                  <a:cubicBezTo>
                    <a:pt x="868720" y="2062855"/>
                    <a:pt x="803592" y="2062617"/>
                    <a:pt x="741045" y="2061519"/>
                  </a:cubicBezTo>
                  <a:cubicBezTo>
                    <a:pt x="741027" y="2060091"/>
                    <a:pt x="736669" y="1743582"/>
                    <a:pt x="736394" y="1727931"/>
                  </a:cubicBezTo>
                  <a:cubicBezTo>
                    <a:pt x="1056653" y="1725350"/>
                    <a:pt x="1025636" y="1730970"/>
                    <a:pt x="1025654" y="1732270"/>
                  </a:cubicBezTo>
                  <a:cubicBezTo>
                    <a:pt x="1031770" y="2121595"/>
                    <a:pt x="1052423" y="2059981"/>
                    <a:pt x="954593" y="2061574"/>
                  </a:cubicBezTo>
                  <a:close/>
                  <a:moveTo>
                    <a:pt x="736120" y="1710908"/>
                  </a:moveTo>
                  <a:cubicBezTo>
                    <a:pt x="729931" y="1361212"/>
                    <a:pt x="724822" y="1380030"/>
                    <a:pt x="735131" y="1379993"/>
                  </a:cubicBezTo>
                  <a:cubicBezTo>
                    <a:pt x="872858" y="1379627"/>
                    <a:pt x="884723" y="1380341"/>
                    <a:pt x="954886" y="1378327"/>
                  </a:cubicBezTo>
                  <a:cubicBezTo>
                    <a:pt x="1038691" y="1376021"/>
                    <a:pt x="1019593" y="1318727"/>
                    <a:pt x="1025361" y="1712336"/>
                  </a:cubicBezTo>
                  <a:cubicBezTo>
                    <a:pt x="942875" y="1711896"/>
                    <a:pt x="909258" y="1709498"/>
                    <a:pt x="736120" y="1710908"/>
                  </a:cubicBezTo>
                  <a:close/>
                  <a:moveTo>
                    <a:pt x="515705" y="2778208"/>
                  </a:moveTo>
                  <a:cubicBezTo>
                    <a:pt x="589238" y="2776817"/>
                    <a:pt x="659108" y="2776744"/>
                    <a:pt x="735003" y="2778281"/>
                  </a:cubicBezTo>
                  <a:cubicBezTo>
                    <a:pt x="736779" y="2778318"/>
                    <a:pt x="742986" y="3111320"/>
                    <a:pt x="735039" y="3111466"/>
                  </a:cubicBezTo>
                  <a:cubicBezTo>
                    <a:pt x="723797" y="3111631"/>
                    <a:pt x="452518" y="3116171"/>
                    <a:pt x="452389" y="3104639"/>
                  </a:cubicBezTo>
                  <a:cubicBezTo>
                    <a:pt x="448746" y="2717381"/>
                    <a:pt x="417198" y="2780057"/>
                    <a:pt x="515705" y="2778208"/>
                  </a:cubicBezTo>
                  <a:close/>
                  <a:moveTo>
                    <a:pt x="515504" y="3128636"/>
                  </a:moveTo>
                  <a:cubicBezTo>
                    <a:pt x="588340" y="3129515"/>
                    <a:pt x="662679" y="3129625"/>
                    <a:pt x="735222" y="3128453"/>
                  </a:cubicBezTo>
                  <a:cubicBezTo>
                    <a:pt x="742546" y="3128343"/>
                    <a:pt x="741649" y="3089830"/>
                    <a:pt x="747966" y="3460686"/>
                  </a:cubicBezTo>
                  <a:cubicBezTo>
                    <a:pt x="609342" y="3463084"/>
                    <a:pt x="544671" y="3461455"/>
                    <a:pt x="457974" y="3461162"/>
                  </a:cubicBezTo>
                  <a:cubicBezTo>
                    <a:pt x="451730" y="3069805"/>
                    <a:pt x="431571" y="3127611"/>
                    <a:pt x="515504" y="3128636"/>
                  </a:cubicBezTo>
                  <a:close/>
                  <a:moveTo>
                    <a:pt x="748296" y="3480437"/>
                  </a:moveTo>
                  <a:cubicBezTo>
                    <a:pt x="752361" y="3740256"/>
                    <a:pt x="752708" y="3760281"/>
                    <a:pt x="753313" y="3808496"/>
                  </a:cubicBezTo>
                  <a:cubicBezTo>
                    <a:pt x="526453" y="3807874"/>
                    <a:pt x="552783" y="3808698"/>
                    <a:pt x="463430" y="3809100"/>
                  </a:cubicBezTo>
                  <a:cubicBezTo>
                    <a:pt x="456601" y="3372420"/>
                    <a:pt x="458651" y="3503465"/>
                    <a:pt x="458249" y="3478167"/>
                  </a:cubicBezTo>
                  <a:cubicBezTo>
                    <a:pt x="773893" y="3479302"/>
                    <a:pt x="748223" y="3476117"/>
                    <a:pt x="748296" y="3480437"/>
                  </a:cubicBezTo>
                  <a:close/>
                  <a:moveTo>
                    <a:pt x="515632" y="3825721"/>
                  </a:moveTo>
                  <a:cubicBezTo>
                    <a:pt x="797201" y="3823433"/>
                    <a:pt x="753441" y="3818601"/>
                    <a:pt x="753862" y="3855100"/>
                  </a:cubicBezTo>
                  <a:cubicBezTo>
                    <a:pt x="754741" y="3932255"/>
                    <a:pt x="754942" y="3940548"/>
                    <a:pt x="758311" y="4159547"/>
                  </a:cubicBezTo>
                  <a:cubicBezTo>
                    <a:pt x="563402" y="4160608"/>
                    <a:pt x="555474" y="4159730"/>
                    <a:pt x="469619" y="4159400"/>
                  </a:cubicBezTo>
                  <a:cubicBezTo>
                    <a:pt x="462350" y="3774907"/>
                    <a:pt x="442758" y="3826417"/>
                    <a:pt x="515632" y="3825721"/>
                  </a:cubicBezTo>
                  <a:close/>
                  <a:moveTo>
                    <a:pt x="515504" y="4525515"/>
                  </a:moveTo>
                  <a:cubicBezTo>
                    <a:pt x="585484" y="4526266"/>
                    <a:pt x="665169" y="4526229"/>
                    <a:pt x="735168" y="4525845"/>
                  </a:cubicBezTo>
                  <a:cubicBezTo>
                    <a:pt x="779020" y="4525607"/>
                    <a:pt x="758128" y="4483561"/>
                    <a:pt x="768876" y="4858700"/>
                  </a:cubicBezTo>
                  <a:cubicBezTo>
                    <a:pt x="548150" y="4859798"/>
                    <a:pt x="594895" y="4859213"/>
                    <a:pt x="478536" y="4858444"/>
                  </a:cubicBezTo>
                  <a:cubicBezTo>
                    <a:pt x="468594" y="4470253"/>
                    <a:pt x="460446" y="4524930"/>
                    <a:pt x="515504" y="4525515"/>
                  </a:cubicBezTo>
                  <a:close/>
                  <a:moveTo>
                    <a:pt x="515504" y="4875797"/>
                  </a:moveTo>
                  <a:cubicBezTo>
                    <a:pt x="588945" y="4876493"/>
                    <a:pt x="660628" y="4876456"/>
                    <a:pt x="735168" y="4875943"/>
                  </a:cubicBezTo>
                  <a:cubicBezTo>
                    <a:pt x="779899" y="4875632"/>
                    <a:pt x="769407" y="4821413"/>
                    <a:pt x="776054" y="5209586"/>
                  </a:cubicBezTo>
                  <a:cubicBezTo>
                    <a:pt x="677272" y="5210391"/>
                    <a:pt x="711310" y="5211361"/>
                    <a:pt x="486190" y="5210153"/>
                  </a:cubicBezTo>
                  <a:cubicBezTo>
                    <a:pt x="479635" y="4824378"/>
                    <a:pt x="463156" y="4875303"/>
                    <a:pt x="515504" y="4875797"/>
                  </a:cubicBezTo>
                  <a:close/>
                  <a:moveTo>
                    <a:pt x="515540" y="5227360"/>
                  </a:moveTo>
                  <a:cubicBezTo>
                    <a:pt x="793082" y="5229208"/>
                    <a:pt x="776292" y="5223387"/>
                    <a:pt x="776383" y="5229245"/>
                  </a:cubicBezTo>
                  <a:cubicBezTo>
                    <a:pt x="778324" y="5353425"/>
                    <a:pt x="775614" y="5352473"/>
                    <a:pt x="777592" y="5479252"/>
                  </a:cubicBezTo>
                  <a:cubicBezTo>
                    <a:pt x="779093" y="5575371"/>
                    <a:pt x="790299" y="5559171"/>
                    <a:pt x="735094" y="5559465"/>
                  </a:cubicBezTo>
                  <a:cubicBezTo>
                    <a:pt x="661360" y="5559867"/>
                    <a:pt x="588981" y="5560087"/>
                    <a:pt x="515705" y="5558805"/>
                  </a:cubicBezTo>
                  <a:cubicBezTo>
                    <a:pt x="483791" y="5558256"/>
                    <a:pt x="491243" y="5573340"/>
                    <a:pt x="489760" y="5478887"/>
                  </a:cubicBezTo>
                  <a:cubicBezTo>
                    <a:pt x="485219" y="5188370"/>
                    <a:pt x="474599" y="5227085"/>
                    <a:pt x="515540" y="5227360"/>
                  </a:cubicBezTo>
                  <a:close/>
                  <a:moveTo>
                    <a:pt x="515540" y="5926568"/>
                  </a:moveTo>
                  <a:cubicBezTo>
                    <a:pt x="833693" y="5928270"/>
                    <a:pt x="786692" y="5904401"/>
                    <a:pt x="787845" y="5978993"/>
                  </a:cubicBezTo>
                  <a:cubicBezTo>
                    <a:pt x="789768" y="6102185"/>
                    <a:pt x="788175" y="6104381"/>
                    <a:pt x="790134" y="6228964"/>
                  </a:cubicBezTo>
                  <a:cubicBezTo>
                    <a:pt x="790756" y="6268246"/>
                    <a:pt x="801834" y="6260357"/>
                    <a:pt x="735168" y="6259991"/>
                  </a:cubicBezTo>
                  <a:cubicBezTo>
                    <a:pt x="465811" y="6258544"/>
                    <a:pt x="502906" y="6268466"/>
                    <a:pt x="502284" y="6228580"/>
                  </a:cubicBezTo>
                  <a:cubicBezTo>
                    <a:pt x="497011" y="5890782"/>
                    <a:pt x="481594" y="5926385"/>
                    <a:pt x="515540" y="5926568"/>
                  </a:cubicBezTo>
                  <a:close/>
                  <a:moveTo>
                    <a:pt x="502852" y="6275202"/>
                  </a:moveTo>
                  <a:cubicBezTo>
                    <a:pt x="572154" y="6276721"/>
                    <a:pt x="554888" y="6276667"/>
                    <a:pt x="790958" y="6277234"/>
                  </a:cubicBezTo>
                  <a:cubicBezTo>
                    <a:pt x="792624" y="6363340"/>
                    <a:pt x="796194" y="6454571"/>
                    <a:pt x="796451" y="6607344"/>
                  </a:cubicBezTo>
                  <a:cubicBezTo>
                    <a:pt x="480605" y="6609559"/>
                    <a:pt x="506770" y="6612689"/>
                    <a:pt x="506459" y="6603115"/>
                  </a:cubicBezTo>
                  <a:cubicBezTo>
                    <a:pt x="500892" y="6430317"/>
                    <a:pt x="503621" y="6361491"/>
                    <a:pt x="502852" y="6275202"/>
                  </a:cubicBezTo>
                  <a:close/>
                  <a:moveTo>
                    <a:pt x="800039" y="5853641"/>
                  </a:moveTo>
                  <a:cubicBezTo>
                    <a:pt x="790518" y="5528365"/>
                    <a:pt x="779642" y="5576213"/>
                    <a:pt x="844935" y="5576213"/>
                  </a:cubicBezTo>
                  <a:cubicBezTo>
                    <a:pt x="1123575" y="5576213"/>
                    <a:pt x="1085051" y="5568983"/>
                    <a:pt x="1085802" y="5605483"/>
                  </a:cubicBezTo>
                  <a:cubicBezTo>
                    <a:pt x="1093254" y="5957449"/>
                    <a:pt x="1096990" y="5909215"/>
                    <a:pt x="1064435" y="5909215"/>
                  </a:cubicBezTo>
                  <a:cubicBezTo>
                    <a:pt x="955655" y="5909215"/>
                    <a:pt x="955033" y="5907073"/>
                    <a:pt x="844935" y="5907073"/>
                  </a:cubicBezTo>
                  <a:cubicBezTo>
                    <a:pt x="790079" y="5907055"/>
                    <a:pt x="801925" y="5918276"/>
                    <a:pt x="800039" y="5853641"/>
                  </a:cubicBezTo>
                  <a:close/>
                  <a:moveTo>
                    <a:pt x="844954" y="5924060"/>
                  </a:moveTo>
                  <a:cubicBezTo>
                    <a:pt x="952945" y="5924060"/>
                    <a:pt x="954978" y="5926202"/>
                    <a:pt x="1064453" y="5926202"/>
                  </a:cubicBezTo>
                  <a:cubicBezTo>
                    <a:pt x="1096733" y="5926202"/>
                    <a:pt x="1089720" y="5915585"/>
                    <a:pt x="1090709" y="5979030"/>
                  </a:cubicBezTo>
                  <a:cubicBezTo>
                    <a:pt x="1095763" y="6302256"/>
                    <a:pt x="1111033" y="6258014"/>
                    <a:pt x="1064453" y="6258014"/>
                  </a:cubicBezTo>
                  <a:cubicBezTo>
                    <a:pt x="766844" y="6258014"/>
                    <a:pt x="805880" y="6275532"/>
                    <a:pt x="805148" y="6228671"/>
                  </a:cubicBezTo>
                  <a:cubicBezTo>
                    <a:pt x="799582" y="5874637"/>
                    <a:pt x="792606" y="5924060"/>
                    <a:pt x="844954" y="5924060"/>
                  </a:cubicBezTo>
                  <a:close/>
                  <a:moveTo>
                    <a:pt x="844954" y="6277289"/>
                  </a:moveTo>
                  <a:cubicBezTo>
                    <a:pt x="1148550" y="6277289"/>
                    <a:pt x="1097099" y="6249539"/>
                    <a:pt x="1098308" y="6353767"/>
                  </a:cubicBezTo>
                  <a:cubicBezTo>
                    <a:pt x="1101823" y="6659768"/>
                    <a:pt x="1116526" y="6609394"/>
                    <a:pt x="1064453" y="6609357"/>
                  </a:cubicBezTo>
                  <a:cubicBezTo>
                    <a:pt x="1049457" y="6609357"/>
                    <a:pt x="811501" y="6608588"/>
                    <a:pt x="811501" y="6603408"/>
                  </a:cubicBezTo>
                  <a:cubicBezTo>
                    <a:pt x="810696" y="6228159"/>
                    <a:pt x="785941" y="6277289"/>
                    <a:pt x="844954" y="6277289"/>
                  </a:cubicBezTo>
                  <a:close/>
                  <a:moveTo>
                    <a:pt x="844954" y="6624165"/>
                  </a:moveTo>
                  <a:cubicBezTo>
                    <a:pt x="953531" y="6624165"/>
                    <a:pt x="953000" y="6626344"/>
                    <a:pt x="1064453" y="6626344"/>
                  </a:cubicBezTo>
                  <a:cubicBezTo>
                    <a:pt x="1111582" y="6626380"/>
                    <a:pt x="1100633" y="6570587"/>
                    <a:pt x="1107170" y="6957936"/>
                  </a:cubicBezTo>
                  <a:cubicBezTo>
                    <a:pt x="998098" y="6957533"/>
                    <a:pt x="908013" y="6959090"/>
                    <a:pt x="815731" y="6958687"/>
                  </a:cubicBezTo>
                  <a:cubicBezTo>
                    <a:pt x="809817" y="6569983"/>
                    <a:pt x="799820" y="6624165"/>
                    <a:pt x="844954" y="6624165"/>
                  </a:cubicBezTo>
                  <a:close/>
                  <a:moveTo>
                    <a:pt x="844954" y="6975746"/>
                  </a:moveTo>
                  <a:cubicBezTo>
                    <a:pt x="1129142" y="6975746"/>
                    <a:pt x="1107408" y="6972067"/>
                    <a:pt x="1107499" y="6978401"/>
                  </a:cubicBezTo>
                  <a:cubicBezTo>
                    <a:pt x="1113560" y="7365384"/>
                    <a:pt x="1131540" y="7309371"/>
                    <a:pt x="1064453" y="7309371"/>
                  </a:cubicBezTo>
                  <a:cubicBezTo>
                    <a:pt x="956095" y="7309371"/>
                    <a:pt x="957761" y="7307924"/>
                    <a:pt x="844954" y="7307924"/>
                  </a:cubicBezTo>
                  <a:cubicBezTo>
                    <a:pt x="816921" y="7307924"/>
                    <a:pt x="824483" y="7323521"/>
                    <a:pt x="823000" y="7228006"/>
                  </a:cubicBezTo>
                  <a:cubicBezTo>
                    <a:pt x="818441" y="6937142"/>
                    <a:pt x="797696" y="6975746"/>
                    <a:pt x="844954" y="6975746"/>
                  </a:cubicBezTo>
                  <a:close/>
                  <a:moveTo>
                    <a:pt x="1113322" y="6353510"/>
                  </a:moveTo>
                  <a:cubicBezTo>
                    <a:pt x="1112205" y="6255817"/>
                    <a:pt x="1053265" y="6272804"/>
                    <a:pt x="1393775" y="6274634"/>
                  </a:cubicBezTo>
                  <a:cubicBezTo>
                    <a:pt x="1401977" y="6274690"/>
                    <a:pt x="1402820" y="6234034"/>
                    <a:pt x="1408642" y="6609174"/>
                  </a:cubicBezTo>
                  <a:cubicBezTo>
                    <a:pt x="1083697" y="6610748"/>
                    <a:pt x="1116178" y="6611517"/>
                    <a:pt x="1116160" y="6603408"/>
                  </a:cubicBezTo>
                  <a:cubicBezTo>
                    <a:pt x="1115958" y="6506868"/>
                    <a:pt x="1114970" y="6498356"/>
                    <a:pt x="1113322" y="6353510"/>
                  </a:cubicBezTo>
                  <a:close/>
                  <a:moveTo>
                    <a:pt x="1408899" y="6626198"/>
                  </a:moveTo>
                  <a:cubicBezTo>
                    <a:pt x="1414739" y="7002637"/>
                    <a:pt x="1421789" y="6958760"/>
                    <a:pt x="1393775" y="6958852"/>
                  </a:cubicBezTo>
                  <a:cubicBezTo>
                    <a:pt x="1317148" y="6959163"/>
                    <a:pt x="1250701" y="6959272"/>
                    <a:pt x="1174276" y="6958449"/>
                  </a:cubicBezTo>
                  <a:cubicBezTo>
                    <a:pt x="1112205" y="6957771"/>
                    <a:pt x="1117826" y="7014809"/>
                    <a:pt x="1116215" y="6626380"/>
                  </a:cubicBezTo>
                  <a:cubicBezTo>
                    <a:pt x="1303415" y="6626545"/>
                    <a:pt x="1318832" y="6626674"/>
                    <a:pt x="1408899" y="6626198"/>
                  </a:cubicBezTo>
                  <a:close/>
                  <a:moveTo>
                    <a:pt x="1174147" y="6975491"/>
                  </a:moveTo>
                  <a:cubicBezTo>
                    <a:pt x="1432006" y="6978273"/>
                    <a:pt x="1413916" y="6972671"/>
                    <a:pt x="1414007" y="6978364"/>
                  </a:cubicBezTo>
                  <a:cubicBezTo>
                    <a:pt x="1419994" y="7361137"/>
                    <a:pt x="1427593" y="7309206"/>
                    <a:pt x="1393903" y="7308694"/>
                  </a:cubicBezTo>
                  <a:cubicBezTo>
                    <a:pt x="1074285" y="7303971"/>
                    <a:pt x="1129288" y="7337286"/>
                    <a:pt x="1127585" y="7228006"/>
                  </a:cubicBezTo>
                  <a:cubicBezTo>
                    <a:pt x="1122843" y="6924383"/>
                    <a:pt x="1102171" y="6974721"/>
                    <a:pt x="1174147" y="6975491"/>
                  </a:cubicBezTo>
                  <a:close/>
                  <a:moveTo>
                    <a:pt x="1415765" y="6274763"/>
                  </a:moveTo>
                  <a:cubicBezTo>
                    <a:pt x="1457640" y="6274982"/>
                    <a:pt x="1703670" y="6275184"/>
                    <a:pt x="1706050" y="6275184"/>
                  </a:cubicBezTo>
                  <a:cubicBezTo>
                    <a:pt x="1706068" y="6276611"/>
                    <a:pt x="1710957" y="6564949"/>
                    <a:pt x="1711744" y="6607526"/>
                  </a:cubicBezTo>
                  <a:cubicBezTo>
                    <a:pt x="1614098" y="6607636"/>
                    <a:pt x="1710701" y="6608058"/>
                    <a:pt x="1423638" y="6609119"/>
                  </a:cubicBezTo>
                  <a:cubicBezTo>
                    <a:pt x="1418658" y="6288455"/>
                    <a:pt x="1418804" y="6406521"/>
                    <a:pt x="1415765" y="6274763"/>
                  </a:cubicBezTo>
                  <a:close/>
                  <a:moveTo>
                    <a:pt x="1712074" y="6624513"/>
                  </a:moveTo>
                  <a:cubicBezTo>
                    <a:pt x="1718391" y="6958449"/>
                    <a:pt x="1717329" y="6859255"/>
                    <a:pt x="1719032" y="6958082"/>
                  </a:cubicBezTo>
                  <a:cubicBezTo>
                    <a:pt x="1706727" y="6958082"/>
                    <a:pt x="1771270" y="6957900"/>
                    <a:pt x="1428710" y="6958742"/>
                  </a:cubicBezTo>
                  <a:cubicBezTo>
                    <a:pt x="1427245" y="6863117"/>
                    <a:pt x="1428124" y="6898024"/>
                    <a:pt x="1423913" y="6626124"/>
                  </a:cubicBezTo>
                  <a:cubicBezTo>
                    <a:pt x="1733899" y="6624806"/>
                    <a:pt x="1621696" y="6624605"/>
                    <a:pt x="1712074" y="6624513"/>
                  </a:cubicBezTo>
                  <a:close/>
                  <a:moveTo>
                    <a:pt x="1715937" y="5926660"/>
                  </a:moveTo>
                  <a:cubicBezTo>
                    <a:pt x="1847000" y="5926788"/>
                    <a:pt x="1846487" y="5923841"/>
                    <a:pt x="2006387" y="5924939"/>
                  </a:cubicBezTo>
                  <a:cubicBezTo>
                    <a:pt x="2008438" y="6103869"/>
                    <a:pt x="2010708" y="6078169"/>
                    <a:pt x="2013400" y="6257135"/>
                  </a:cubicBezTo>
                  <a:cubicBezTo>
                    <a:pt x="1817576" y="6256714"/>
                    <a:pt x="1857473" y="6258179"/>
                    <a:pt x="1720789" y="6258179"/>
                  </a:cubicBezTo>
                  <a:cubicBezTo>
                    <a:pt x="1718684" y="6130173"/>
                    <a:pt x="1718080" y="6043023"/>
                    <a:pt x="1715937" y="5926660"/>
                  </a:cubicBezTo>
                  <a:close/>
                  <a:moveTo>
                    <a:pt x="1723188" y="6275184"/>
                  </a:moveTo>
                  <a:cubicBezTo>
                    <a:pt x="2069410" y="6275184"/>
                    <a:pt x="2013327" y="6247177"/>
                    <a:pt x="2014755" y="6353693"/>
                  </a:cubicBezTo>
                  <a:cubicBezTo>
                    <a:pt x="2016201" y="6469709"/>
                    <a:pt x="2017245" y="6502732"/>
                    <a:pt x="2017977" y="6603444"/>
                  </a:cubicBezTo>
                  <a:cubicBezTo>
                    <a:pt x="2018032" y="6611444"/>
                    <a:pt x="2041414" y="6607563"/>
                    <a:pt x="1726777" y="6607508"/>
                  </a:cubicBezTo>
                  <a:cubicBezTo>
                    <a:pt x="1726722" y="6604506"/>
                    <a:pt x="1720167" y="6275184"/>
                    <a:pt x="1723188" y="6275184"/>
                  </a:cubicBezTo>
                  <a:close/>
                  <a:moveTo>
                    <a:pt x="2018142" y="6625044"/>
                  </a:moveTo>
                  <a:cubicBezTo>
                    <a:pt x="2018161" y="6626655"/>
                    <a:pt x="2021987" y="6955044"/>
                    <a:pt x="2022006" y="6956911"/>
                  </a:cubicBezTo>
                  <a:cubicBezTo>
                    <a:pt x="1903577" y="6955245"/>
                    <a:pt x="1823252" y="6957973"/>
                    <a:pt x="1734009" y="6958082"/>
                  </a:cubicBezTo>
                  <a:cubicBezTo>
                    <a:pt x="1732105" y="6846771"/>
                    <a:pt x="1733259" y="6957241"/>
                    <a:pt x="1727088" y="6624513"/>
                  </a:cubicBezTo>
                  <a:cubicBezTo>
                    <a:pt x="1829807" y="6624532"/>
                    <a:pt x="1902808" y="6625868"/>
                    <a:pt x="2018142" y="6625044"/>
                  </a:cubicBezTo>
                  <a:close/>
                  <a:moveTo>
                    <a:pt x="2022280" y="6973934"/>
                  </a:moveTo>
                  <a:cubicBezTo>
                    <a:pt x="2024459" y="7116017"/>
                    <a:pt x="2023049" y="7081512"/>
                    <a:pt x="2026730" y="7307357"/>
                  </a:cubicBezTo>
                  <a:cubicBezTo>
                    <a:pt x="1957811" y="7308291"/>
                    <a:pt x="1875710" y="7307669"/>
                    <a:pt x="1737891" y="7307632"/>
                  </a:cubicBezTo>
                  <a:cubicBezTo>
                    <a:pt x="1737873" y="7305545"/>
                    <a:pt x="1734375" y="6979810"/>
                    <a:pt x="1734357" y="6978071"/>
                  </a:cubicBezTo>
                  <a:cubicBezTo>
                    <a:pt x="1734266" y="6971976"/>
                    <a:pt x="2016092" y="6973843"/>
                    <a:pt x="2022280" y="6973934"/>
                  </a:cubicBezTo>
                  <a:close/>
                  <a:moveTo>
                    <a:pt x="2021383" y="5925067"/>
                  </a:moveTo>
                  <a:cubicBezTo>
                    <a:pt x="2190164" y="5926568"/>
                    <a:pt x="2059651" y="5925232"/>
                    <a:pt x="2312547" y="5926824"/>
                  </a:cubicBezTo>
                  <a:cubicBezTo>
                    <a:pt x="2314946" y="6112088"/>
                    <a:pt x="2314452" y="6149759"/>
                    <a:pt x="2316301" y="6257831"/>
                  </a:cubicBezTo>
                  <a:cubicBezTo>
                    <a:pt x="2079755" y="6257245"/>
                    <a:pt x="2216146" y="6257739"/>
                    <a:pt x="2028377" y="6257190"/>
                  </a:cubicBezTo>
                  <a:cubicBezTo>
                    <a:pt x="2025668" y="6079926"/>
                    <a:pt x="2023287" y="6093051"/>
                    <a:pt x="2021383" y="5925067"/>
                  </a:cubicBezTo>
                  <a:close/>
                  <a:moveTo>
                    <a:pt x="2052546" y="6274305"/>
                  </a:moveTo>
                  <a:cubicBezTo>
                    <a:pt x="2370864" y="6275586"/>
                    <a:pt x="2315879" y="6252358"/>
                    <a:pt x="2318315" y="6354590"/>
                  </a:cubicBezTo>
                  <a:cubicBezTo>
                    <a:pt x="2320384" y="6439982"/>
                    <a:pt x="2321336" y="6506502"/>
                    <a:pt x="2322654" y="6603572"/>
                  </a:cubicBezTo>
                  <a:cubicBezTo>
                    <a:pt x="2322728" y="6610016"/>
                    <a:pt x="2033047" y="6609778"/>
                    <a:pt x="2033010" y="6603353"/>
                  </a:cubicBezTo>
                  <a:cubicBezTo>
                    <a:pt x="2030245" y="6226841"/>
                    <a:pt x="2016586" y="6274141"/>
                    <a:pt x="2052546" y="6274305"/>
                  </a:cubicBezTo>
                  <a:close/>
                  <a:moveTo>
                    <a:pt x="2052638" y="6624733"/>
                  </a:moveTo>
                  <a:cubicBezTo>
                    <a:pt x="2129540" y="6624001"/>
                    <a:pt x="2195217" y="6624111"/>
                    <a:pt x="2272137" y="6624330"/>
                  </a:cubicBezTo>
                  <a:cubicBezTo>
                    <a:pt x="2337852" y="6624513"/>
                    <a:pt x="2322618" y="6565096"/>
                    <a:pt x="2329264" y="6956801"/>
                  </a:cubicBezTo>
                  <a:cubicBezTo>
                    <a:pt x="2249012" y="6957387"/>
                    <a:pt x="2204024" y="6960078"/>
                    <a:pt x="2037020" y="6957149"/>
                  </a:cubicBezTo>
                  <a:cubicBezTo>
                    <a:pt x="2031435" y="6575109"/>
                    <a:pt x="2026400" y="6625008"/>
                    <a:pt x="2052638" y="6624733"/>
                  </a:cubicBezTo>
                  <a:close/>
                  <a:moveTo>
                    <a:pt x="2052455" y="6974447"/>
                  </a:moveTo>
                  <a:cubicBezTo>
                    <a:pt x="2322874" y="6979536"/>
                    <a:pt x="2329447" y="6966905"/>
                    <a:pt x="2329630" y="6978364"/>
                  </a:cubicBezTo>
                  <a:cubicBezTo>
                    <a:pt x="2331535" y="7099689"/>
                    <a:pt x="2328880" y="7105784"/>
                    <a:pt x="2330802" y="7228372"/>
                  </a:cubicBezTo>
                  <a:cubicBezTo>
                    <a:pt x="2332303" y="7324838"/>
                    <a:pt x="2347464" y="7310359"/>
                    <a:pt x="2272412" y="7307870"/>
                  </a:cubicBezTo>
                  <a:cubicBezTo>
                    <a:pt x="1994889" y="7298772"/>
                    <a:pt x="2042293" y="7341404"/>
                    <a:pt x="2040444" y="7228061"/>
                  </a:cubicBezTo>
                  <a:cubicBezTo>
                    <a:pt x="2035848" y="6936080"/>
                    <a:pt x="2029806" y="6974026"/>
                    <a:pt x="2052455" y="6974447"/>
                  </a:cubicBezTo>
                  <a:close/>
                  <a:moveTo>
                    <a:pt x="2331626" y="6274854"/>
                  </a:moveTo>
                  <a:cubicBezTo>
                    <a:pt x="2569820" y="6275147"/>
                    <a:pt x="2382857" y="6275166"/>
                    <a:pt x="2623834" y="6275678"/>
                  </a:cubicBezTo>
                  <a:cubicBezTo>
                    <a:pt x="2629821" y="6661233"/>
                    <a:pt x="2638207" y="6609668"/>
                    <a:pt x="2601606" y="6609668"/>
                  </a:cubicBezTo>
                  <a:cubicBezTo>
                    <a:pt x="2600177" y="6609668"/>
                    <a:pt x="2337741" y="6608625"/>
                    <a:pt x="2337668" y="6603243"/>
                  </a:cubicBezTo>
                  <a:cubicBezTo>
                    <a:pt x="2334537" y="6372163"/>
                    <a:pt x="2333530" y="6377966"/>
                    <a:pt x="2331626" y="6274854"/>
                  </a:cubicBezTo>
                  <a:close/>
                  <a:moveTo>
                    <a:pt x="2601606" y="6626691"/>
                  </a:moveTo>
                  <a:cubicBezTo>
                    <a:pt x="2636486" y="6626691"/>
                    <a:pt x="2627203" y="6573425"/>
                    <a:pt x="2633996" y="6956673"/>
                  </a:cubicBezTo>
                  <a:cubicBezTo>
                    <a:pt x="2612793" y="6956545"/>
                    <a:pt x="2596241" y="6956581"/>
                    <a:pt x="2381997" y="6956618"/>
                  </a:cubicBezTo>
                  <a:cubicBezTo>
                    <a:pt x="2334702" y="6956618"/>
                    <a:pt x="2343271" y="7011624"/>
                    <a:pt x="2337961" y="6624422"/>
                  </a:cubicBezTo>
                  <a:cubicBezTo>
                    <a:pt x="2495298" y="6624513"/>
                    <a:pt x="2498978" y="6626691"/>
                    <a:pt x="2601606" y="6626691"/>
                  </a:cubicBezTo>
                  <a:close/>
                  <a:moveTo>
                    <a:pt x="2638097" y="6228634"/>
                  </a:moveTo>
                  <a:cubicBezTo>
                    <a:pt x="2632531" y="5871196"/>
                    <a:pt x="2605359" y="5923053"/>
                    <a:pt x="2711282" y="5925763"/>
                  </a:cubicBezTo>
                  <a:cubicBezTo>
                    <a:pt x="2783752" y="5927612"/>
                    <a:pt x="2857889" y="5927465"/>
                    <a:pt x="2921901" y="5926367"/>
                  </a:cubicBezTo>
                  <a:cubicBezTo>
                    <a:pt x="2925691" y="6239709"/>
                    <a:pt x="2924556" y="6178790"/>
                    <a:pt x="2926020" y="6258947"/>
                  </a:cubicBezTo>
                  <a:cubicBezTo>
                    <a:pt x="2591517" y="6267459"/>
                    <a:pt x="2638591" y="6259790"/>
                    <a:pt x="2638097" y="6228634"/>
                  </a:cubicBezTo>
                  <a:close/>
                  <a:moveTo>
                    <a:pt x="2926332" y="6275971"/>
                  </a:moveTo>
                  <a:cubicBezTo>
                    <a:pt x="2928565" y="6387100"/>
                    <a:pt x="2930598" y="6378881"/>
                    <a:pt x="2932667" y="6608497"/>
                  </a:cubicBezTo>
                  <a:cubicBezTo>
                    <a:pt x="2892788" y="6608863"/>
                    <a:pt x="2644030" y="6609650"/>
                    <a:pt x="2642730" y="6609650"/>
                  </a:cubicBezTo>
                  <a:cubicBezTo>
                    <a:pt x="2642913" y="6518071"/>
                    <a:pt x="2642876" y="6536486"/>
                    <a:pt x="2638811" y="6275733"/>
                  </a:cubicBezTo>
                  <a:cubicBezTo>
                    <a:pt x="2719668" y="6276081"/>
                    <a:pt x="2811071" y="6278882"/>
                    <a:pt x="2926332" y="6275971"/>
                  </a:cubicBezTo>
                  <a:close/>
                  <a:moveTo>
                    <a:pt x="2931202" y="6625502"/>
                  </a:moveTo>
                  <a:cubicBezTo>
                    <a:pt x="2933051" y="6625502"/>
                    <a:pt x="2938306" y="6956581"/>
                    <a:pt x="2938325" y="6958028"/>
                  </a:cubicBezTo>
                  <a:cubicBezTo>
                    <a:pt x="2767768" y="6960938"/>
                    <a:pt x="2727596" y="6957460"/>
                    <a:pt x="2648973" y="6956765"/>
                  </a:cubicBezTo>
                  <a:cubicBezTo>
                    <a:pt x="2647252" y="6858303"/>
                    <a:pt x="2642546" y="6762990"/>
                    <a:pt x="2642693" y="6626637"/>
                  </a:cubicBezTo>
                  <a:cubicBezTo>
                    <a:pt x="2643993" y="6626655"/>
                    <a:pt x="2904158" y="6625758"/>
                    <a:pt x="2931202" y="6625502"/>
                  </a:cubicBezTo>
                  <a:close/>
                  <a:moveTo>
                    <a:pt x="2938673" y="6978401"/>
                  </a:moveTo>
                  <a:cubicBezTo>
                    <a:pt x="2944513" y="7350923"/>
                    <a:pt x="2947571" y="7308510"/>
                    <a:pt x="2931202" y="7308327"/>
                  </a:cubicBezTo>
                  <a:cubicBezTo>
                    <a:pt x="2597797" y="7304758"/>
                    <a:pt x="2653386" y="7335107"/>
                    <a:pt x="2651720" y="7228042"/>
                  </a:cubicBezTo>
                  <a:cubicBezTo>
                    <a:pt x="2649779" y="7103862"/>
                    <a:pt x="2651354" y="7106315"/>
                    <a:pt x="2649339" y="6978071"/>
                  </a:cubicBezTo>
                  <a:cubicBezTo>
                    <a:pt x="2649248" y="6971427"/>
                    <a:pt x="2938654" y="6976973"/>
                    <a:pt x="2938673" y="6978401"/>
                  </a:cubicBezTo>
                  <a:close/>
                  <a:moveTo>
                    <a:pt x="2941328" y="6275586"/>
                  </a:moveTo>
                  <a:cubicBezTo>
                    <a:pt x="2997099" y="6274195"/>
                    <a:pt x="3006895" y="6274433"/>
                    <a:pt x="3232272" y="6274396"/>
                  </a:cubicBezTo>
                  <a:cubicBezTo>
                    <a:pt x="3234872" y="6426638"/>
                    <a:pt x="3233151" y="6290596"/>
                    <a:pt x="3237929" y="6609284"/>
                  </a:cubicBezTo>
                  <a:cubicBezTo>
                    <a:pt x="2914174" y="6608643"/>
                    <a:pt x="2947718" y="6609741"/>
                    <a:pt x="2947663" y="6603317"/>
                  </a:cubicBezTo>
                  <a:cubicBezTo>
                    <a:pt x="2946015" y="6405716"/>
                    <a:pt x="2943213" y="6367367"/>
                    <a:pt x="2941328" y="6275586"/>
                  </a:cubicBezTo>
                  <a:close/>
                  <a:moveTo>
                    <a:pt x="3238186" y="6626289"/>
                  </a:moveTo>
                  <a:cubicBezTo>
                    <a:pt x="3242892" y="6939961"/>
                    <a:pt x="3240639" y="6775547"/>
                    <a:pt x="3243551" y="6958723"/>
                  </a:cubicBezTo>
                  <a:cubicBezTo>
                    <a:pt x="3145556" y="6958558"/>
                    <a:pt x="3075997" y="6955923"/>
                    <a:pt x="2953339" y="6957771"/>
                  </a:cubicBezTo>
                  <a:cubicBezTo>
                    <a:pt x="2951746" y="6860353"/>
                    <a:pt x="2948926" y="6748529"/>
                    <a:pt x="2947864" y="6625337"/>
                  </a:cubicBezTo>
                  <a:cubicBezTo>
                    <a:pt x="3097053" y="6624037"/>
                    <a:pt x="3145135" y="6626124"/>
                    <a:pt x="3238186" y="6626289"/>
                  </a:cubicBezTo>
                  <a:close/>
                  <a:moveTo>
                    <a:pt x="3243825" y="6975729"/>
                  </a:moveTo>
                  <a:cubicBezTo>
                    <a:pt x="3245968" y="7130514"/>
                    <a:pt x="3243496" y="7060571"/>
                    <a:pt x="3247341" y="7307266"/>
                  </a:cubicBezTo>
                  <a:cubicBezTo>
                    <a:pt x="3137445" y="7307412"/>
                    <a:pt x="3109284" y="7309901"/>
                    <a:pt x="2958502" y="7308602"/>
                  </a:cubicBezTo>
                  <a:cubicBezTo>
                    <a:pt x="2955957" y="7210653"/>
                    <a:pt x="2955573" y="7101043"/>
                    <a:pt x="2953650" y="6978108"/>
                  </a:cubicBezTo>
                  <a:cubicBezTo>
                    <a:pt x="2953559" y="6971061"/>
                    <a:pt x="2941236" y="6975271"/>
                    <a:pt x="3243825" y="6975729"/>
                  </a:cubicBezTo>
                  <a:close/>
                  <a:moveTo>
                    <a:pt x="3247268" y="6274415"/>
                  </a:moveTo>
                  <a:cubicBezTo>
                    <a:pt x="3340868" y="6274396"/>
                    <a:pt x="3348320" y="6275880"/>
                    <a:pt x="3536711" y="6276355"/>
                  </a:cubicBezTo>
                  <a:cubicBezTo>
                    <a:pt x="3536729" y="6277820"/>
                    <a:pt x="3542515" y="6595683"/>
                    <a:pt x="3542789" y="6609064"/>
                  </a:cubicBezTo>
                  <a:cubicBezTo>
                    <a:pt x="3400210" y="6609027"/>
                    <a:pt x="3303790" y="6609357"/>
                    <a:pt x="3252907" y="6609302"/>
                  </a:cubicBezTo>
                  <a:cubicBezTo>
                    <a:pt x="3248348" y="6304581"/>
                    <a:pt x="3249483" y="6405075"/>
                    <a:pt x="3247268" y="6274415"/>
                  </a:cubicBezTo>
                  <a:close/>
                  <a:moveTo>
                    <a:pt x="3260615" y="6626307"/>
                  </a:moveTo>
                  <a:cubicBezTo>
                    <a:pt x="3602333" y="6626307"/>
                    <a:pt x="3542954" y="6601083"/>
                    <a:pt x="3544950" y="6728466"/>
                  </a:cubicBezTo>
                  <a:cubicBezTo>
                    <a:pt x="3546909" y="6853928"/>
                    <a:pt x="3547294" y="6845270"/>
                    <a:pt x="3549143" y="6959712"/>
                  </a:cubicBezTo>
                  <a:cubicBezTo>
                    <a:pt x="3409273" y="6960535"/>
                    <a:pt x="3381150" y="6958742"/>
                    <a:pt x="3258546" y="6958742"/>
                  </a:cubicBezTo>
                  <a:cubicBezTo>
                    <a:pt x="3252706" y="6587135"/>
                    <a:pt x="3249465" y="6626307"/>
                    <a:pt x="3260615" y="6626307"/>
                  </a:cubicBezTo>
                  <a:close/>
                  <a:moveTo>
                    <a:pt x="3260615" y="6975746"/>
                  </a:moveTo>
                  <a:cubicBezTo>
                    <a:pt x="3261915" y="6975746"/>
                    <a:pt x="3549418" y="6976442"/>
                    <a:pt x="3549454" y="6978401"/>
                  </a:cubicBezTo>
                  <a:cubicBezTo>
                    <a:pt x="3549491" y="6980598"/>
                    <a:pt x="3553464" y="7307247"/>
                    <a:pt x="3553482" y="7309444"/>
                  </a:cubicBezTo>
                  <a:cubicBezTo>
                    <a:pt x="3352018" y="7310487"/>
                    <a:pt x="3401107" y="7307284"/>
                    <a:pt x="3262337" y="7307266"/>
                  </a:cubicBezTo>
                  <a:cubicBezTo>
                    <a:pt x="3256569" y="6938862"/>
                    <a:pt x="3259315" y="6975746"/>
                    <a:pt x="3260615" y="6975746"/>
                  </a:cubicBezTo>
                  <a:close/>
                  <a:moveTo>
                    <a:pt x="3589974" y="6276557"/>
                  </a:moveTo>
                  <a:cubicBezTo>
                    <a:pt x="3698369" y="6276996"/>
                    <a:pt x="3701921" y="6276575"/>
                    <a:pt x="3809491" y="6276996"/>
                  </a:cubicBezTo>
                  <a:cubicBezTo>
                    <a:pt x="3853728" y="6277179"/>
                    <a:pt x="3842394" y="6224736"/>
                    <a:pt x="3846917" y="6608515"/>
                  </a:cubicBezTo>
                  <a:cubicBezTo>
                    <a:pt x="3527958" y="6609979"/>
                    <a:pt x="3557840" y="6611682"/>
                    <a:pt x="3557675" y="6603225"/>
                  </a:cubicBezTo>
                  <a:cubicBezTo>
                    <a:pt x="3550168" y="6224552"/>
                    <a:pt x="3538450" y="6276337"/>
                    <a:pt x="3589974" y="6276557"/>
                  </a:cubicBezTo>
                  <a:close/>
                  <a:moveTo>
                    <a:pt x="3847136" y="6625502"/>
                  </a:moveTo>
                  <a:cubicBezTo>
                    <a:pt x="3848144" y="6709979"/>
                    <a:pt x="3849206" y="6780855"/>
                    <a:pt x="3851403" y="6853562"/>
                  </a:cubicBezTo>
                  <a:cubicBezTo>
                    <a:pt x="3855486" y="6987974"/>
                    <a:pt x="3907010" y="6956838"/>
                    <a:pt x="3589937" y="6959419"/>
                  </a:cubicBezTo>
                  <a:cubicBezTo>
                    <a:pt x="3552805" y="6959712"/>
                    <a:pt x="3565842" y="7010581"/>
                    <a:pt x="3558151" y="6626069"/>
                  </a:cubicBezTo>
                  <a:cubicBezTo>
                    <a:pt x="3824780" y="6626106"/>
                    <a:pt x="3720816" y="6626106"/>
                    <a:pt x="3847136" y="6625502"/>
                  </a:cubicBezTo>
                  <a:close/>
                  <a:moveTo>
                    <a:pt x="3590084" y="6976442"/>
                  </a:moveTo>
                  <a:cubicBezTo>
                    <a:pt x="3591384" y="6976424"/>
                    <a:pt x="3854204" y="6973843"/>
                    <a:pt x="3854277" y="6978401"/>
                  </a:cubicBezTo>
                  <a:cubicBezTo>
                    <a:pt x="3860265" y="7362089"/>
                    <a:pt x="3880699" y="7307778"/>
                    <a:pt x="3809473" y="7308364"/>
                  </a:cubicBezTo>
                  <a:cubicBezTo>
                    <a:pt x="3699925" y="7309261"/>
                    <a:pt x="3693260" y="7308383"/>
                    <a:pt x="3589974" y="7309206"/>
                  </a:cubicBezTo>
                  <a:cubicBezTo>
                    <a:pt x="3561703" y="7309389"/>
                    <a:pt x="3568899" y="7324362"/>
                    <a:pt x="3567398" y="7228042"/>
                  </a:cubicBezTo>
                  <a:cubicBezTo>
                    <a:pt x="3562985" y="6938203"/>
                    <a:pt x="3554215" y="6976735"/>
                    <a:pt x="3590084" y="6976442"/>
                  </a:cubicBezTo>
                  <a:close/>
                  <a:moveTo>
                    <a:pt x="3857006" y="6277124"/>
                  </a:moveTo>
                  <a:cubicBezTo>
                    <a:pt x="4039189" y="6277454"/>
                    <a:pt x="4013006" y="6276319"/>
                    <a:pt x="4139051" y="6276319"/>
                  </a:cubicBezTo>
                  <a:cubicBezTo>
                    <a:pt x="4153992" y="6276319"/>
                    <a:pt x="4147126" y="6236835"/>
                    <a:pt x="4153077" y="6610162"/>
                  </a:cubicBezTo>
                  <a:cubicBezTo>
                    <a:pt x="4039903" y="6610474"/>
                    <a:pt x="4021795" y="6607874"/>
                    <a:pt x="3861949" y="6608423"/>
                  </a:cubicBezTo>
                  <a:cubicBezTo>
                    <a:pt x="3860704" y="6511847"/>
                    <a:pt x="3862077" y="6599070"/>
                    <a:pt x="3857006" y="6277124"/>
                  </a:cubicBezTo>
                  <a:close/>
                  <a:moveTo>
                    <a:pt x="3919351" y="6625355"/>
                  </a:moveTo>
                  <a:cubicBezTo>
                    <a:pt x="4027983" y="6625355"/>
                    <a:pt x="4029118" y="6627204"/>
                    <a:pt x="4139033" y="6627204"/>
                  </a:cubicBezTo>
                  <a:cubicBezTo>
                    <a:pt x="4160474" y="6627204"/>
                    <a:pt x="4153022" y="6586000"/>
                    <a:pt x="4159100" y="6959328"/>
                  </a:cubicBezTo>
                  <a:cubicBezTo>
                    <a:pt x="4049827" y="6959620"/>
                    <a:pt x="4008850" y="6957680"/>
                    <a:pt x="3868943" y="6958174"/>
                  </a:cubicBezTo>
                  <a:cubicBezTo>
                    <a:pt x="3862279" y="6571979"/>
                    <a:pt x="3838952" y="6625355"/>
                    <a:pt x="3919351" y="6625355"/>
                  </a:cubicBezTo>
                  <a:close/>
                  <a:moveTo>
                    <a:pt x="4156885" y="5978773"/>
                  </a:moveTo>
                  <a:cubicBezTo>
                    <a:pt x="4155750" y="5905810"/>
                    <a:pt x="4106350" y="5927337"/>
                    <a:pt x="4448965" y="5926092"/>
                  </a:cubicBezTo>
                  <a:cubicBezTo>
                    <a:pt x="4452041" y="6108793"/>
                    <a:pt x="4450136" y="6112015"/>
                    <a:pt x="4452736" y="6258782"/>
                  </a:cubicBezTo>
                  <a:cubicBezTo>
                    <a:pt x="4391911" y="6259496"/>
                    <a:pt x="4366863" y="6259295"/>
                    <a:pt x="4163568" y="6259332"/>
                  </a:cubicBezTo>
                  <a:cubicBezTo>
                    <a:pt x="4161426" y="6105992"/>
                    <a:pt x="4158844" y="6103612"/>
                    <a:pt x="4156885" y="5978773"/>
                  </a:cubicBezTo>
                  <a:close/>
                  <a:moveTo>
                    <a:pt x="4453048" y="6275788"/>
                  </a:moveTo>
                  <a:cubicBezTo>
                    <a:pt x="4454787" y="6367312"/>
                    <a:pt x="4457516" y="6418145"/>
                    <a:pt x="4459053" y="6603481"/>
                  </a:cubicBezTo>
                  <a:cubicBezTo>
                    <a:pt x="4459090" y="6608497"/>
                    <a:pt x="4492780" y="6608167"/>
                    <a:pt x="4168054" y="6610108"/>
                  </a:cubicBezTo>
                  <a:cubicBezTo>
                    <a:pt x="4163037" y="6295301"/>
                    <a:pt x="4165491" y="6408223"/>
                    <a:pt x="4163806" y="6276319"/>
                  </a:cubicBezTo>
                  <a:cubicBezTo>
                    <a:pt x="4367119" y="6276282"/>
                    <a:pt x="4399784" y="6276447"/>
                    <a:pt x="4453048" y="6275788"/>
                  </a:cubicBezTo>
                  <a:close/>
                  <a:moveTo>
                    <a:pt x="4459255" y="6625264"/>
                  </a:moveTo>
                  <a:cubicBezTo>
                    <a:pt x="4459273" y="6626710"/>
                    <a:pt x="4462935" y="6956728"/>
                    <a:pt x="4462954" y="6958046"/>
                  </a:cubicBezTo>
                  <a:cubicBezTo>
                    <a:pt x="4310157" y="6956014"/>
                    <a:pt x="4247537" y="6958888"/>
                    <a:pt x="4174096" y="6959254"/>
                  </a:cubicBezTo>
                  <a:cubicBezTo>
                    <a:pt x="4172595" y="6866375"/>
                    <a:pt x="4172467" y="6887059"/>
                    <a:pt x="4168329" y="6627113"/>
                  </a:cubicBezTo>
                  <a:cubicBezTo>
                    <a:pt x="4252536" y="6626618"/>
                    <a:pt x="4315705" y="6622207"/>
                    <a:pt x="4459255" y="6625264"/>
                  </a:cubicBezTo>
                  <a:close/>
                  <a:moveTo>
                    <a:pt x="4462697" y="5853715"/>
                  </a:moveTo>
                  <a:cubicBezTo>
                    <a:pt x="4456893" y="5544162"/>
                    <a:pt x="4454183" y="5577403"/>
                    <a:pt x="4468630" y="5577294"/>
                  </a:cubicBezTo>
                  <a:cubicBezTo>
                    <a:pt x="4792715" y="5574657"/>
                    <a:pt x="4748057" y="5569935"/>
                    <a:pt x="4748203" y="5604073"/>
                  </a:cubicBezTo>
                  <a:cubicBezTo>
                    <a:pt x="4749723" y="5962629"/>
                    <a:pt x="4772244" y="5907824"/>
                    <a:pt x="4688238" y="5908391"/>
                  </a:cubicBezTo>
                  <a:cubicBezTo>
                    <a:pt x="4583158" y="5909105"/>
                    <a:pt x="4586399" y="5908556"/>
                    <a:pt x="4468520" y="5909013"/>
                  </a:cubicBezTo>
                  <a:cubicBezTo>
                    <a:pt x="4461983" y="5909050"/>
                    <a:pt x="4463906" y="5917342"/>
                    <a:pt x="4462697" y="5853715"/>
                  </a:cubicBezTo>
                  <a:close/>
                  <a:moveTo>
                    <a:pt x="4468611" y="5926019"/>
                  </a:moveTo>
                  <a:cubicBezTo>
                    <a:pt x="4804250" y="5924646"/>
                    <a:pt x="4751371" y="5909819"/>
                    <a:pt x="4752469" y="5979030"/>
                  </a:cubicBezTo>
                  <a:cubicBezTo>
                    <a:pt x="4757725" y="6315729"/>
                    <a:pt x="4778323" y="6259625"/>
                    <a:pt x="4688367" y="6258527"/>
                  </a:cubicBezTo>
                  <a:cubicBezTo>
                    <a:pt x="4430600" y="6255396"/>
                    <a:pt x="4467952" y="6273756"/>
                    <a:pt x="4467238" y="6228671"/>
                  </a:cubicBezTo>
                  <a:cubicBezTo>
                    <a:pt x="4461928" y="5890013"/>
                    <a:pt x="4463631" y="5926019"/>
                    <a:pt x="4468611" y="5926019"/>
                  </a:cubicBezTo>
                  <a:close/>
                  <a:moveTo>
                    <a:pt x="4468666" y="6275586"/>
                  </a:moveTo>
                  <a:cubicBezTo>
                    <a:pt x="4819429" y="6271321"/>
                    <a:pt x="4757596" y="6259149"/>
                    <a:pt x="4760178" y="6353913"/>
                  </a:cubicBezTo>
                  <a:cubicBezTo>
                    <a:pt x="4762540" y="6440843"/>
                    <a:pt x="4763932" y="6518144"/>
                    <a:pt x="4763657" y="6603371"/>
                  </a:cubicBezTo>
                  <a:cubicBezTo>
                    <a:pt x="4763620" y="6614830"/>
                    <a:pt x="4475441" y="6608570"/>
                    <a:pt x="4474122" y="6608551"/>
                  </a:cubicBezTo>
                  <a:cubicBezTo>
                    <a:pt x="4471962" y="6359697"/>
                    <a:pt x="4466561" y="6275623"/>
                    <a:pt x="4468666" y="6275586"/>
                  </a:cubicBezTo>
                  <a:close/>
                  <a:moveTo>
                    <a:pt x="4763602" y="6627149"/>
                  </a:moveTo>
                  <a:cubicBezTo>
                    <a:pt x="4763529" y="6748016"/>
                    <a:pt x="4767594" y="6854532"/>
                    <a:pt x="4769315" y="6956380"/>
                  </a:cubicBezTo>
                  <a:cubicBezTo>
                    <a:pt x="4683295" y="6956801"/>
                    <a:pt x="4635946" y="6960316"/>
                    <a:pt x="4477931" y="6958247"/>
                  </a:cubicBezTo>
                  <a:cubicBezTo>
                    <a:pt x="4477913" y="6956618"/>
                    <a:pt x="4474269" y="6626893"/>
                    <a:pt x="4474251" y="6625593"/>
                  </a:cubicBezTo>
                  <a:cubicBezTo>
                    <a:pt x="4535241" y="6626893"/>
                    <a:pt x="4761478" y="6627149"/>
                    <a:pt x="4763602" y="6627149"/>
                  </a:cubicBezTo>
                  <a:close/>
                  <a:moveTo>
                    <a:pt x="4769608" y="6973385"/>
                  </a:moveTo>
                  <a:cubicBezTo>
                    <a:pt x="4771604" y="7096266"/>
                    <a:pt x="4771512" y="7170895"/>
                    <a:pt x="4774331" y="7307467"/>
                  </a:cubicBezTo>
                  <a:lnTo>
                    <a:pt x="4483790" y="7307595"/>
                  </a:lnTo>
                  <a:cubicBezTo>
                    <a:pt x="4482857" y="7263352"/>
                    <a:pt x="4478334" y="6983343"/>
                    <a:pt x="4478242" y="6978163"/>
                  </a:cubicBezTo>
                  <a:cubicBezTo>
                    <a:pt x="4478205" y="6975106"/>
                    <a:pt x="4452755" y="6974996"/>
                    <a:pt x="4769608" y="6973385"/>
                  </a:cubicBezTo>
                  <a:close/>
                  <a:moveTo>
                    <a:pt x="4773325" y="6276154"/>
                  </a:moveTo>
                  <a:cubicBezTo>
                    <a:pt x="4899462" y="6276392"/>
                    <a:pt x="4876959" y="6275056"/>
                    <a:pt x="5063555" y="6274982"/>
                  </a:cubicBezTo>
                  <a:cubicBezTo>
                    <a:pt x="5064598" y="6364731"/>
                    <a:pt x="5063555" y="6472657"/>
                    <a:pt x="5068901" y="6606721"/>
                  </a:cubicBezTo>
                  <a:cubicBezTo>
                    <a:pt x="4879943" y="6606630"/>
                    <a:pt x="4924216" y="6610272"/>
                    <a:pt x="4778653" y="6610162"/>
                  </a:cubicBezTo>
                  <a:cubicBezTo>
                    <a:pt x="4779111" y="6458068"/>
                    <a:pt x="4775046" y="6362315"/>
                    <a:pt x="4773325" y="6276154"/>
                  </a:cubicBezTo>
                  <a:close/>
                  <a:moveTo>
                    <a:pt x="4798135" y="6627167"/>
                  </a:moveTo>
                  <a:cubicBezTo>
                    <a:pt x="5122604" y="6627167"/>
                    <a:pt x="5070036" y="6587245"/>
                    <a:pt x="5072234" y="6728430"/>
                  </a:cubicBezTo>
                  <a:cubicBezTo>
                    <a:pt x="5074101" y="6848089"/>
                    <a:pt x="5072746" y="6847430"/>
                    <a:pt x="5074302" y="6957662"/>
                  </a:cubicBezTo>
                  <a:cubicBezTo>
                    <a:pt x="5073003" y="6957643"/>
                    <a:pt x="4819997" y="6956252"/>
                    <a:pt x="4784311" y="6956343"/>
                  </a:cubicBezTo>
                  <a:cubicBezTo>
                    <a:pt x="4778085" y="6589295"/>
                    <a:pt x="4768784" y="6627167"/>
                    <a:pt x="4798135" y="6627167"/>
                  </a:cubicBezTo>
                  <a:close/>
                  <a:moveTo>
                    <a:pt x="4798135" y="6973312"/>
                  </a:moveTo>
                  <a:cubicBezTo>
                    <a:pt x="5105540" y="6973312"/>
                    <a:pt x="5074559" y="6973971"/>
                    <a:pt x="5074614" y="6978419"/>
                  </a:cubicBezTo>
                  <a:cubicBezTo>
                    <a:pt x="5080656" y="7364542"/>
                    <a:pt x="5099314" y="7306204"/>
                    <a:pt x="5017780" y="7306204"/>
                  </a:cubicBezTo>
                  <a:cubicBezTo>
                    <a:pt x="4908287" y="7306204"/>
                    <a:pt x="4905833" y="7307467"/>
                    <a:pt x="4798116" y="7307467"/>
                  </a:cubicBezTo>
                  <a:cubicBezTo>
                    <a:pt x="4786215" y="7307467"/>
                    <a:pt x="4789327" y="7319713"/>
                    <a:pt x="4787881" y="7228079"/>
                  </a:cubicBezTo>
                  <a:cubicBezTo>
                    <a:pt x="4783432" y="6941992"/>
                    <a:pt x="4777554" y="6973312"/>
                    <a:pt x="4798135" y="6973312"/>
                  </a:cubicBezTo>
                  <a:close/>
                  <a:moveTo>
                    <a:pt x="5365467" y="5978993"/>
                  </a:moveTo>
                  <a:cubicBezTo>
                    <a:pt x="5370539" y="6301231"/>
                    <a:pt x="5378741" y="6259094"/>
                    <a:pt x="5347670" y="6258600"/>
                  </a:cubicBezTo>
                  <a:cubicBezTo>
                    <a:pt x="5284335" y="6257575"/>
                    <a:pt x="5229186" y="6257593"/>
                    <a:pt x="5127621" y="6257867"/>
                  </a:cubicBezTo>
                  <a:cubicBezTo>
                    <a:pt x="5061760" y="6258032"/>
                    <a:pt x="5078660" y="6305314"/>
                    <a:pt x="5073570" y="5978737"/>
                  </a:cubicBezTo>
                  <a:cubicBezTo>
                    <a:pt x="5072527" y="5911027"/>
                    <a:pt x="5058483" y="5925488"/>
                    <a:pt x="5127731" y="5924646"/>
                  </a:cubicBezTo>
                  <a:cubicBezTo>
                    <a:pt x="5406664" y="5921278"/>
                    <a:pt x="5364478" y="5914798"/>
                    <a:pt x="5365467" y="5978993"/>
                  </a:cubicBezTo>
                  <a:close/>
                  <a:moveTo>
                    <a:pt x="5358216" y="5604440"/>
                  </a:moveTo>
                  <a:cubicBezTo>
                    <a:pt x="5361256" y="5677805"/>
                    <a:pt x="5361365" y="5698783"/>
                    <a:pt x="5363618" y="5854044"/>
                  </a:cubicBezTo>
                  <a:cubicBezTo>
                    <a:pt x="5364514" y="5919795"/>
                    <a:pt x="5369275" y="5909435"/>
                    <a:pt x="5347816" y="5908758"/>
                  </a:cubicBezTo>
                  <a:cubicBezTo>
                    <a:pt x="4997438" y="5897299"/>
                    <a:pt x="5071373" y="6003320"/>
                    <a:pt x="5068187" y="5575042"/>
                  </a:cubicBezTo>
                  <a:cubicBezTo>
                    <a:pt x="5401684" y="5576342"/>
                    <a:pt x="5356495" y="5563016"/>
                    <a:pt x="5358216" y="5604440"/>
                  </a:cubicBezTo>
                  <a:close/>
                  <a:moveTo>
                    <a:pt x="5351496" y="5229318"/>
                  </a:moveTo>
                  <a:cubicBezTo>
                    <a:pt x="5357264" y="5599039"/>
                    <a:pt x="5358985" y="5558457"/>
                    <a:pt x="5347560" y="5558549"/>
                  </a:cubicBezTo>
                  <a:cubicBezTo>
                    <a:pt x="5009833" y="5560801"/>
                    <a:pt x="5068572" y="5577403"/>
                    <a:pt x="5067034" y="5478887"/>
                  </a:cubicBezTo>
                  <a:cubicBezTo>
                    <a:pt x="5065038" y="5352748"/>
                    <a:pt x="5064507" y="5361772"/>
                    <a:pt x="5062365" y="5228989"/>
                  </a:cubicBezTo>
                  <a:cubicBezTo>
                    <a:pt x="5062309" y="5224468"/>
                    <a:pt x="5351441" y="5226188"/>
                    <a:pt x="5351496" y="5229318"/>
                  </a:cubicBezTo>
                  <a:close/>
                  <a:moveTo>
                    <a:pt x="5351166" y="5208963"/>
                  </a:moveTo>
                  <a:cubicBezTo>
                    <a:pt x="5202234" y="5211911"/>
                    <a:pt x="5144137" y="5209073"/>
                    <a:pt x="5062035" y="5208634"/>
                  </a:cubicBezTo>
                  <a:cubicBezTo>
                    <a:pt x="5060332" y="5106237"/>
                    <a:pt x="5056744" y="4990056"/>
                    <a:pt x="5056542" y="4876090"/>
                  </a:cubicBezTo>
                  <a:cubicBezTo>
                    <a:pt x="5160085" y="4876511"/>
                    <a:pt x="5120645" y="4877902"/>
                    <a:pt x="5345399" y="4877353"/>
                  </a:cubicBezTo>
                  <a:cubicBezTo>
                    <a:pt x="5349391" y="5123370"/>
                    <a:pt x="5349794" y="5124120"/>
                    <a:pt x="5351166" y="5208963"/>
                  </a:cubicBezTo>
                  <a:close/>
                  <a:moveTo>
                    <a:pt x="5345143" y="4860311"/>
                  </a:moveTo>
                  <a:cubicBezTo>
                    <a:pt x="5019007" y="4861171"/>
                    <a:pt x="5056542" y="4859670"/>
                    <a:pt x="5056542" y="4854728"/>
                  </a:cubicBezTo>
                  <a:cubicBezTo>
                    <a:pt x="5056378" y="4693389"/>
                    <a:pt x="5052294" y="4607686"/>
                    <a:pt x="5050573" y="4524985"/>
                  </a:cubicBezTo>
                  <a:cubicBezTo>
                    <a:pt x="5146096" y="4525644"/>
                    <a:pt x="5154811" y="4529304"/>
                    <a:pt x="5340364" y="4527383"/>
                  </a:cubicBezTo>
                  <a:cubicBezTo>
                    <a:pt x="5342232" y="4660001"/>
                    <a:pt x="5340163" y="4553083"/>
                    <a:pt x="5345143" y="4860311"/>
                  </a:cubicBezTo>
                  <a:close/>
                  <a:moveTo>
                    <a:pt x="5338130" y="4229874"/>
                  </a:moveTo>
                  <a:cubicBezTo>
                    <a:pt x="5340071" y="4353542"/>
                    <a:pt x="5337672" y="4354658"/>
                    <a:pt x="5339632" y="4479735"/>
                  </a:cubicBezTo>
                  <a:cubicBezTo>
                    <a:pt x="5340364" y="4525223"/>
                    <a:pt x="5382605" y="4510158"/>
                    <a:pt x="5050225" y="4507998"/>
                  </a:cubicBezTo>
                  <a:cubicBezTo>
                    <a:pt x="5047534" y="4366684"/>
                    <a:pt x="5050207" y="4351546"/>
                    <a:pt x="5046856" y="4176955"/>
                  </a:cubicBezTo>
                  <a:cubicBezTo>
                    <a:pt x="5391522" y="4177467"/>
                    <a:pt x="5337050" y="4161176"/>
                    <a:pt x="5338130" y="4229874"/>
                  </a:cubicBezTo>
                  <a:close/>
                  <a:moveTo>
                    <a:pt x="5329195" y="3826472"/>
                  </a:moveTo>
                  <a:cubicBezTo>
                    <a:pt x="5335237" y="4179993"/>
                    <a:pt x="5333040" y="4022883"/>
                    <a:pt x="5336720" y="4160627"/>
                  </a:cubicBezTo>
                  <a:cubicBezTo>
                    <a:pt x="4992970" y="4160736"/>
                    <a:pt x="5047039" y="4176607"/>
                    <a:pt x="5045245" y="4104541"/>
                  </a:cubicBezTo>
                  <a:cubicBezTo>
                    <a:pt x="5043103" y="4018874"/>
                    <a:pt x="5041802" y="3942415"/>
                    <a:pt x="5041437" y="3854936"/>
                  </a:cubicBezTo>
                  <a:cubicBezTo>
                    <a:pt x="5041235" y="3814848"/>
                    <a:pt x="4996156" y="3823616"/>
                    <a:pt x="5329195" y="3826472"/>
                  </a:cubicBezTo>
                  <a:close/>
                  <a:moveTo>
                    <a:pt x="5326174" y="3480401"/>
                  </a:moveTo>
                  <a:cubicBezTo>
                    <a:pt x="5328426" y="3623599"/>
                    <a:pt x="5324837" y="3563321"/>
                    <a:pt x="5328902" y="3809485"/>
                  </a:cubicBezTo>
                  <a:cubicBezTo>
                    <a:pt x="5327053" y="3809466"/>
                    <a:pt x="5043359" y="3808387"/>
                    <a:pt x="5041144" y="3808368"/>
                  </a:cubicBezTo>
                  <a:cubicBezTo>
                    <a:pt x="5039569" y="3617906"/>
                    <a:pt x="5036035" y="3618455"/>
                    <a:pt x="5033948" y="3476355"/>
                  </a:cubicBezTo>
                  <a:cubicBezTo>
                    <a:pt x="5035284" y="3476355"/>
                    <a:pt x="5326155" y="3479101"/>
                    <a:pt x="5326174" y="3480401"/>
                  </a:cubicBezTo>
                  <a:close/>
                  <a:moveTo>
                    <a:pt x="5318667" y="3127538"/>
                  </a:moveTo>
                  <a:cubicBezTo>
                    <a:pt x="5328261" y="3576538"/>
                    <a:pt x="5324910" y="3406119"/>
                    <a:pt x="5325862" y="3460833"/>
                  </a:cubicBezTo>
                  <a:cubicBezTo>
                    <a:pt x="5205695" y="3463780"/>
                    <a:pt x="5123556" y="3459570"/>
                    <a:pt x="5033710" y="3459368"/>
                  </a:cubicBezTo>
                  <a:cubicBezTo>
                    <a:pt x="5032135" y="3353731"/>
                    <a:pt x="5032062" y="3278882"/>
                    <a:pt x="5028967" y="3127428"/>
                  </a:cubicBezTo>
                  <a:cubicBezTo>
                    <a:pt x="5117074" y="3127465"/>
                    <a:pt x="5235430" y="3128728"/>
                    <a:pt x="5318667" y="3127538"/>
                  </a:cubicBezTo>
                  <a:close/>
                  <a:moveTo>
                    <a:pt x="5318190" y="3105865"/>
                  </a:moveTo>
                  <a:cubicBezTo>
                    <a:pt x="5318374" y="3113809"/>
                    <a:pt x="5341591" y="3110533"/>
                    <a:pt x="5028619" y="3110423"/>
                  </a:cubicBezTo>
                  <a:cubicBezTo>
                    <a:pt x="5028583" y="3108739"/>
                    <a:pt x="5022285" y="2777568"/>
                    <a:pt x="5022266" y="2776213"/>
                  </a:cubicBezTo>
                  <a:cubicBezTo>
                    <a:pt x="5023584" y="2776213"/>
                    <a:pt x="5311746" y="2777842"/>
                    <a:pt x="5313137" y="2777861"/>
                  </a:cubicBezTo>
                  <a:cubicBezTo>
                    <a:pt x="5314199" y="2852050"/>
                    <a:pt x="5315114" y="2965357"/>
                    <a:pt x="5318190" y="3105865"/>
                  </a:cubicBezTo>
                  <a:close/>
                  <a:moveTo>
                    <a:pt x="5309164" y="2481450"/>
                  </a:moveTo>
                  <a:cubicBezTo>
                    <a:pt x="5311123" y="2606253"/>
                    <a:pt x="5310464" y="2606015"/>
                    <a:pt x="5312423" y="2731128"/>
                  </a:cubicBezTo>
                  <a:cubicBezTo>
                    <a:pt x="5313101" y="2774145"/>
                    <a:pt x="5357594" y="2759336"/>
                    <a:pt x="5021973" y="2759208"/>
                  </a:cubicBezTo>
                  <a:cubicBezTo>
                    <a:pt x="5018970" y="2579820"/>
                    <a:pt x="5021625" y="2621135"/>
                    <a:pt x="5018165" y="2428806"/>
                  </a:cubicBezTo>
                  <a:cubicBezTo>
                    <a:pt x="5358234" y="2428806"/>
                    <a:pt x="5308029" y="2408322"/>
                    <a:pt x="5309164" y="2481450"/>
                  </a:cubicBezTo>
                  <a:close/>
                  <a:moveTo>
                    <a:pt x="5304349" y="2106787"/>
                  </a:moveTo>
                  <a:cubicBezTo>
                    <a:pt x="5311929" y="2469900"/>
                    <a:pt x="5324837" y="2411068"/>
                    <a:pt x="5237572" y="2411068"/>
                  </a:cubicBezTo>
                  <a:cubicBezTo>
                    <a:pt x="5127493" y="2411068"/>
                    <a:pt x="5127969" y="2411800"/>
                    <a:pt x="5017835" y="2411800"/>
                  </a:cubicBezTo>
                  <a:cubicBezTo>
                    <a:pt x="5014924" y="2259778"/>
                    <a:pt x="5014429" y="2285167"/>
                    <a:pt x="5012598" y="2077444"/>
                  </a:cubicBezTo>
                  <a:cubicBezTo>
                    <a:pt x="5343605" y="2077462"/>
                    <a:pt x="5303487" y="2065253"/>
                    <a:pt x="5304349" y="2106787"/>
                  </a:cubicBezTo>
                  <a:close/>
                  <a:moveTo>
                    <a:pt x="5297335" y="1732270"/>
                  </a:moveTo>
                  <a:cubicBezTo>
                    <a:pt x="5303451" y="2122236"/>
                    <a:pt x="5325222" y="2060164"/>
                    <a:pt x="5237572" y="2060164"/>
                  </a:cubicBezTo>
                  <a:cubicBezTo>
                    <a:pt x="5128866" y="2060164"/>
                    <a:pt x="5127621" y="2060457"/>
                    <a:pt x="5017780" y="2060457"/>
                  </a:cubicBezTo>
                  <a:cubicBezTo>
                    <a:pt x="5010493" y="2060457"/>
                    <a:pt x="5012745" y="2070525"/>
                    <a:pt x="5011353" y="1981618"/>
                  </a:cubicBezTo>
                  <a:cubicBezTo>
                    <a:pt x="5006813" y="1690187"/>
                    <a:pt x="5005164" y="1728206"/>
                    <a:pt x="5017780" y="1728206"/>
                  </a:cubicBezTo>
                  <a:cubicBezTo>
                    <a:pt x="5317476" y="1728206"/>
                    <a:pt x="5297189" y="1722495"/>
                    <a:pt x="5297335" y="1732270"/>
                  </a:cubicBezTo>
                  <a:close/>
                  <a:moveTo>
                    <a:pt x="5297006" y="1710029"/>
                  </a:moveTo>
                  <a:cubicBezTo>
                    <a:pt x="5193592" y="1708839"/>
                    <a:pt x="5125625" y="1711182"/>
                    <a:pt x="5008625" y="1711201"/>
                  </a:cubicBezTo>
                  <a:cubicBezTo>
                    <a:pt x="5002162" y="1335750"/>
                    <a:pt x="4992787" y="1376771"/>
                    <a:pt x="5017798" y="1376771"/>
                  </a:cubicBezTo>
                  <a:cubicBezTo>
                    <a:pt x="5110190" y="1376771"/>
                    <a:pt x="5134909" y="1376991"/>
                    <a:pt x="5237590" y="1376991"/>
                  </a:cubicBezTo>
                  <a:cubicBezTo>
                    <a:pt x="5310958" y="1377009"/>
                    <a:pt x="5291055" y="1316713"/>
                    <a:pt x="5297006" y="1710029"/>
                  </a:cubicBezTo>
                  <a:close/>
                  <a:moveTo>
                    <a:pt x="5287100" y="1108075"/>
                  </a:moveTo>
                  <a:cubicBezTo>
                    <a:pt x="5289407" y="1184095"/>
                    <a:pt x="5289444" y="1200898"/>
                    <a:pt x="5292044" y="1360334"/>
                  </a:cubicBezTo>
                  <a:cubicBezTo>
                    <a:pt x="5259617" y="1359912"/>
                    <a:pt x="5024115" y="1359748"/>
                    <a:pt x="5001503" y="1359821"/>
                  </a:cubicBezTo>
                  <a:cubicBezTo>
                    <a:pt x="4995442" y="978568"/>
                    <a:pt x="4985756" y="1029675"/>
                    <a:pt x="5017798" y="1029675"/>
                  </a:cubicBezTo>
                  <a:cubicBezTo>
                    <a:pt x="5339851" y="1029675"/>
                    <a:pt x="5283841" y="999966"/>
                    <a:pt x="5287100" y="1108075"/>
                  </a:cubicBezTo>
                  <a:close/>
                  <a:moveTo>
                    <a:pt x="5281863" y="733265"/>
                  </a:moveTo>
                  <a:cubicBezTo>
                    <a:pt x="5286844" y="1060354"/>
                    <a:pt x="5297848" y="1010253"/>
                    <a:pt x="5237572" y="1010253"/>
                  </a:cubicBezTo>
                  <a:cubicBezTo>
                    <a:pt x="4959316" y="1010253"/>
                    <a:pt x="4995369" y="1027002"/>
                    <a:pt x="4994691" y="982833"/>
                  </a:cubicBezTo>
                  <a:cubicBezTo>
                    <a:pt x="4989198" y="632387"/>
                    <a:pt x="4983046" y="678991"/>
                    <a:pt x="5017798" y="678991"/>
                  </a:cubicBezTo>
                  <a:cubicBezTo>
                    <a:pt x="5329268" y="678991"/>
                    <a:pt x="5280747" y="661985"/>
                    <a:pt x="5281863" y="733265"/>
                  </a:cubicBezTo>
                  <a:close/>
                  <a:moveTo>
                    <a:pt x="5017798" y="327995"/>
                  </a:moveTo>
                  <a:cubicBezTo>
                    <a:pt x="5316561" y="327995"/>
                    <a:pt x="5275895" y="320875"/>
                    <a:pt x="5275932" y="358436"/>
                  </a:cubicBezTo>
                  <a:cubicBezTo>
                    <a:pt x="5275932" y="712946"/>
                    <a:pt x="5299258" y="661363"/>
                    <a:pt x="5237572" y="661363"/>
                  </a:cubicBezTo>
                  <a:cubicBezTo>
                    <a:pt x="4945456" y="661363"/>
                    <a:pt x="4991450" y="677178"/>
                    <a:pt x="4989857" y="608023"/>
                  </a:cubicBezTo>
                  <a:cubicBezTo>
                    <a:pt x="4982735" y="283112"/>
                    <a:pt x="4972994" y="327995"/>
                    <a:pt x="5017798" y="327995"/>
                  </a:cubicBezTo>
                  <a:close/>
                  <a:moveTo>
                    <a:pt x="4986507" y="1359894"/>
                  </a:moveTo>
                  <a:cubicBezTo>
                    <a:pt x="4909202" y="1360388"/>
                    <a:pt x="4696789" y="1368626"/>
                    <a:pt x="4696332" y="1357130"/>
                  </a:cubicBezTo>
                  <a:cubicBezTo>
                    <a:pt x="4691607" y="1240235"/>
                    <a:pt x="4691845" y="1127954"/>
                    <a:pt x="4690527" y="1029272"/>
                  </a:cubicBezTo>
                  <a:cubicBezTo>
                    <a:pt x="5003828" y="1029382"/>
                    <a:pt x="4851270" y="1029565"/>
                    <a:pt x="4980464" y="1029675"/>
                  </a:cubicBezTo>
                  <a:cubicBezTo>
                    <a:pt x="4983247" y="1185431"/>
                    <a:pt x="4980959" y="1010656"/>
                    <a:pt x="4986507" y="1359894"/>
                  </a:cubicBezTo>
                  <a:close/>
                  <a:moveTo>
                    <a:pt x="4979695" y="983126"/>
                  </a:moveTo>
                  <a:cubicBezTo>
                    <a:pt x="4980336" y="1024421"/>
                    <a:pt x="5025837" y="1012395"/>
                    <a:pt x="4690289" y="1012285"/>
                  </a:cubicBezTo>
                  <a:cubicBezTo>
                    <a:pt x="4686701" y="761143"/>
                    <a:pt x="4690253" y="948163"/>
                    <a:pt x="4686225" y="677911"/>
                  </a:cubicBezTo>
                  <a:cubicBezTo>
                    <a:pt x="5091331" y="679393"/>
                    <a:pt x="4942123" y="678863"/>
                    <a:pt x="4976327" y="678954"/>
                  </a:cubicBezTo>
                  <a:cubicBezTo>
                    <a:pt x="4979622" y="857536"/>
                    <a:pt x="4977425" y="838224"/>
                    <a:pt x="4979695" y="983126"/>
                  </a:cubicBezTo>
                  <a:close/>
                  <a:moveTo>
                    <a:pt x="4688330" y="329661"/>
                  </a:moveTo>
                  <a:cubicBezTo>
                    <a:pt x="5013441" y="329020"/>
                    <a:pt x="4968765" y="315566"/>
                    <a:pt x="4969899" y="358692"/>
                  </a:cubicBezTo>
                  <a:cubicBezTo>
                    <a:pt x="4979348" y="720305"/>
                    <a:pt x="4992402" y="662223"/>
                    <a:pt x="4908030" y="661528"/>
                  </a:cubicBezTo>
                  <a:cubicBezTo>
                    <a:pt x="4641127" y="659368"/>
                    <a:pt x="4686279" y="679430"/>
                    <a:pt x="4685272" y="612013"/>
                  </a:cubicBezTo>
                  <a:cubicBezTo>
                    <a:pt x="4680823" y="295998"/>
                    <a:pt x="4676905" y="329698"/>
                    <a:pt x="4688330" y="329661"/>
                  </a:cubicBezTo>
                  <a:close/>
                  <a:moveTo>
                    <a:pt x="4681354" y="1357899"/>
                  </a:moveTo>
                  <a:cubicBezTo>
                    <a:pt x="4681501" y="1361542"/>
                    <a:pt x="4715905" y="1360022"/>
                    <a:pt x="4392149" y="1361798"/>
                  </a:cubicBezTo>
                  <a:cubicBezTo>
                    <a:pt x="4387681" y="1169066"/>
                    <a:pt x="4388798" y="1122096"/>
                    <a:pt x="4387590" y="1027478"/>
                  </a:cubicBezTo>
                  <a:cubicBezTo>
                    <a:pt x="4531305" y="1027991"/>
                    <a:pt x="4389512" y="1029181"/>
                    <a:pt x="4675550" y="1029272"/>
                  </a:cubicBezTo>
                  <a:cubicBezTo>
                    <a:pt x="4676868" y="1129162"/>
                    <a:pt x="4676648" y="1241096"/>
                    <a:pt x="4681354" y="1357899"/>
                  </a:cubicBezTo>
                  <a:close/>
                  <a:moveTo>
                    <a:pt x="4672071" y="733265"/>
                  </a:moveTo>
                  <a:cubicBezTo>
                    <a:pt x="4673994" y="855889"/>
                    <a:pt x="4672931" y="858653"/>
                    <a:pt x="4674873" y="983126"/>
                  </a:cubicBezTo>
                  <a:cubicBezTo>
                    <a:pt x="4675550" y="1026124"/>
                    <a:pt x="4719274" y="1011608"/>
                    <a:pt x="4387352" y="1010473"/>
                  </a:cubicBezTo>
                  <a:cubicBezTo>
                    <a:pt x="4385759" y="895628"/>
                    <a:pt x="4384972" y="893926"/>
                    <a:pt x="4381493" y="678167"/>
                  </a:cubicBezTo>
                  <a:cubicBezTo>
                    <a:pt x="4722496" y="677947"/>
                    <a:pt x="4670954" y="659075"/>
                    <a:pt x="4672071" y="733265"/>
                  </a:cubicBezTo>
                  <a:close/>
                  <a:moveTo>
                    <a:pt x="4578416" y="329807"/>
                  </a:moveTo>
                  <a:cubicBezTo>
                    <a:pt x="4681299" y="329807"/>
                    <a:pt x="4665241" y="321735"/>
                    <a:pt x="4666010" y="358601"/>
                  </a:cubicBezTo>
                  <a:cubicBezTo>
                    <a:pt x="4667823" y="445366"/>
                    <a:pt x="4668958" y="520745"/>
                    <a:pt x="4670240" y="612288"/>
                  </a:cubicBezTo>
                  <a:cubicBezTo>
                    <a:pt x="4671192" y="675989"/>
                    <a:pt x="4724071" y="660887"/>
                    <a:pt x="4381236" y="661162"/>
                  </a:cubicBezTo>
                  <a:cubicBezTo>
                    <a:pt x="4377629" y="436433"/>
                    <a:pt x="4377648" y="430704"/>
                    <a:pt x="4375835" y="358162"/>
                  </a:cubicBezTo>
                  <a:cubicBezTo>
                    <a:pt x="4374883" y="320143"/>
                    <a:pt x="4339234" y="329624"/>
                    <a:pt x="4578416" y="329807"/>
                  </a:cubicBezTo>
                  <a:close/>
                  <a:moveTo>
                    <a:pt x="4358733" y="1361889"/>
                  </a:moveTo>
                  <a:cubicBezTo>
                    <a:pt x="4250028" y="1361889"/>
                    <a:pt x="4250632" y="1359711"/>
                    <a:pt x="4139051" y="1359711"/>
                  </a:cubicBezTo>
                  <a:cubicBezTo>
                    <a:pt x="4066105" y="1359711"/>
                    <a:pt x="4086667" y="1422423"/>
                    <a:pt x="4080002" y="1028906"/>
                  </a:cubicBezTo>
                  <a:cubicBezTo>
                    <a:pt x="4204125" y="1030224"/>
                    <a:pt x="4248563" y="1027222"/>
                    <a:pt x="4372594" y="1027423"/>
                  </a:cubicBezTo>
                  <a:cubicBezTo>
                    <a:pt x="4377373" y="1411367"/>
                    <a:pt x="4385246" y="1361889"/>
                    <a:pt x="4358733" y="1361889"/>
                  </a:cubicBezTo>
                  <a:close/>
                  <a:moveTo>
                    <a:pt x="4367394" y="733228"/>
                  </a:moveTo>
                  <a:cubicBezTo>
                    <a:pt x="4372448" y="1052940"/>
                    <a:pt x="4377977" y="1010436"/>
                    <a:pt x="4358733" y="1010436"/>
                  </a:cubicBezTo>
                  <a:cubicBezTo>
                    <a:pt x="4038255" y="1010436"/>
                    <a:pt x="4079929" y="1025739"/>
                    <a:pt x="4079251" y="982833"/>
                  </a:cubicBezTo>
                  <a:cubicBezTo>
                    <a:pt x="4077255" y="854937"/>
                    <a:pt x="4078757" y="857335"/>
                    <a:pt x="4076798" y="732972"/>
                  </a:cubicBezTo>
                  <a:cubicBezTo>
                    <a:pt x="4075736" y="667074"/>
                    <a:pt x="4059550" y="678478"/>
                    <a:pt x="4139033" y="678478"/>
                  </a:cubicBezTo>
                  <a:cubicBezTo>
                    <a:pt x="4412565" y="678478"/>
                    <a:pt x="4366167" y="657409"/>
                    <a:pt x="4367394" y="733228"/>
                  </a:cubicBezTo>
                  <a:close/>
                  <a:moveTo>
                    <a:pt x="4360839" y="358656"/>
                  </a:moveTo>
                  <a:cubicBezTo>
                    <a:pt x="4362725" y="433633"/>
                    <a:pt x="4362780" y="445622"/>
                    <a:pt x="4366241" y="661180"/>
                  </a:cubicBezTo>
                  <a:cubicBezTo>
                    <a:pt x="4334162" y="661180"/>
                    <a:pt x="4107997" y="661436"/>
                    <a:pt x="4075644" y="661784"/>
                  </a:cubicBezTo>
                  <a:lnTo>
                    <a:pt x="4070243" y="328490"/>
                  </a:lnTo>
                  <a:cubicBezTo>
                    <a:pt x="4415549" y="322998"/>
                    <a:pt x="4359942" y="323090"/>
                    <a:pt x="4360839" y="358656"/>
                  </a:cubicBezTo>
                  <a:close/>
                  <a:moveTo>
                    <a:pt x="4066434" y="1107928"/>
                  </a:moveTo>
                  <a:cubicBezTo>
                    <a:pt x="4067917" y="1186749"/>
                    <a:pt x="4067405" y="1157205"/>
                    <a:pt x="4070664" y="1360297"/>
                  </a:cubicBezTo>
                  <a:cubicBezTo>
                    <a:pt x="3976166" y="1362146"/>
                    <a:pt x="4014343" y="1364342"/>
                    <a:pt x="3779994" y="1362109"/>
                  </a:cubicBezTo>
                  <a:cubicBezTo>
                    <a:pt x="3775746" y="1020467"/>
                    <a:pt x="3778218" y="1133189"/>
                    <a:pt x="3777138" y="1027039"/>
                  </a:cubicBezTo>
                  <a:cubicBezTo>
                    <a:pt x="4124568" y="1026874"/>
                    <a:pt x="4064548" y="1012743"/>
                    <a:pt x="4066434" y="1107928"/>
                  </a:cubicBezTo>
                  <a:close/>
                  <a:moveTo>
                    <a:pt x="4061802" y="733265"/>
                  </a:moveTo>
                  <a:cubicBezTo>
                    <a:pt x="4066727" y="1056693"/>
                    <a:pt x="4075205" y="1012029"/>
                    <a:pt x="4029320" y="1011095"/>
                  </a:cubicBezTo>
                  <a:cubicBezTo>
                    <a:pt x="3960658" y="1009704"/>
                    <a:pt x="3947987" y="1009979"/>
                    <a:pt x="3776936" y="1010052"/>
                  </a:cubicBezTo>
                  <a:cubicBezTo>
                    <a:pt x="3774886" y="849098"/>
                    <a:pt x="3771608" y="849994"/>
                    <a:pt x="3769814" y="679210"/>
                  </a:cubicBezTo>
                  <a:cubicBezTo>
                    <a:pt x="4112667" y="682560"/>
                    <a:pt x="4060593" y="657867"/>
                    <a:pt x="4061802" y="733265"/>
                  </a:cubicBezTo>
                  <a:close/>
                  <a:moveTo>
                    <a:pt x="3809436" y="329991"/>
                  </a:moveTo>
                  <a:cubicBezTo>
                    <a:pt x="3883921" y="330979"/>
                    <a:pt x="3955751" y="331144"/>
                    <a:pt x="4029357" y="329368"/>
                  </a:cubicBezTo>
                  <a:cubicBezTo>
                    <a:pt x="4065720" y="328453"/>
                    <a:pt x="4054459" y="278938"/>
                    <a:pt x="4060648" y="661985"/>
                  </a:cubicBezTo>
                  <a:cubicBezTo>
                    <a:pt x="3930153" y="663853"/>
                    <a:pt x="3981366" y="664310"/>
                    <a:pt x="3769649" y="662242"/>
                  </a:cubicBezTo>
                  <a:cubicBezTo>
                    <a:pt x="3766500" y="273813"/>
                    <a:pt x="3748849" y="329203"/>
                    <a:pt x="3809436" y="329991"/>
                  </a:cubicBezTo>
                  <a:close/>
                  <a:moveTo>
                    <a:pt x="3770546" y="1712830"/>
                  </a:moveTo>
                  <a:cubicBezTo>
                    <a:pt x="3698790" y="1713342"/>
                    <a:pt x="3605720" y="1712830"/>
                    <a:pt x="3482733" y="1712830"/>
                  </a:cubicBezTo>
                  <a:cubicBezTo>
                    <a:pt x="3482532" y="1700675"/>
                    <a:pt x="3477606" y="1415999"/>
                    <a:pt x="3476691" y="1377668"/>
                  </a:cubicBezTo>
                  <a:cubicBezTo>
                    <a:pt x="3478027" y="1377668"/>
                    <a:pt x="3763167" y="1378968"/>
                    <a:pt x="3765181" y="1378986"/>
                  </a:cubicBezTo>
                  <a:cubicBezTo>
                    <a:pt x="3766683" y="1500878"/>
                    <a:pt x="3769264" y="1632527"/>
                    <a:pt x="3770546" y="1712830"/>
                  </a:cubicBezTo>
                  <a:close/>
                  <a:moveTo>
                    <a:pt x="3762380" y="1107745"/>
                  </a:moveTo>
                  <a:cubicBezTo>
                    <a:pt x="3761739" y="1413143"/>
                    <a:pt x="3794935" y="1361780"/>
                    <a:pt x="3699760" y="1361780"/>
                  </a:cubicBezTo>
                  <a:cubicBezTo>
                    <a:pt x="3450929" y="1361780"/>
                    <a:pt x="3476306" y="1361761"/>
                    <a:pt x="3476196" y="1357313"/>
                  </a:cubicBezTo>
                  <a:cubicBezTo>
                    <a:pt x="3474731" y="1296596"/>
                    <a:pt x="3465338" y="1027826"/>
                    <a:pt x="3480261" y="1027826"/>
                  </a:cubicBezTo>
                  <a:cubicBezTo>
                    <a:pt x="3819598" y="1027826"/>
                    <a:pt x="3762600" y="1002840"/>
                    <a:pt x="3762380" y="1107745"/>
                  </a:cubicBezTo>
                  <a:close/>
                  <a:moveTo>
                    <a:pt x="3755550" y="733265"/>
                  </a:moveTo>
                  <a:cubicBezTo>
                    <a:pt x="3760659" y="1059091"/>
                    <a:pt x="3782466" y="1010052"/>
                    <a:pt x="3699760" y="1010089"/>
                  </a:cubicBezTo>
                  <a:cubicBezTo>
                    <a:pt x="3437965" y="1010089"/>
                    <a:pt x="3471161" y="1023213"/>
                    <a:pt x="3470520" y="982796"/>
                  </a:cubicBezTo>
                  <a:cubicBezTo>
                    <a:pt x="3470374" y="973021"/>
                    <a:pt x="3466052" y="692555"/>
                    <a:pt x="3465814" y="677014"/>
                  </a:cubicBezTo>
                  <a:cubicBezTo>
                    <a:pt x="3813575" y="676282"/>
                    <a:pt x="3754470" y="665097"/>
                    <a:pt x="3755550" y="733265"/>
                  </a:cubicBezTo>
                  <a:close/>
                  <a:moveTo>
                    <a:pt x="3480261" y="330192"/>
                  </a:moveTo>
                  <a:cubicBezTo>
                    <a:pt x="3791749" y="330192"/>
                    <a:pt x="3749948" y="317232"/>
                    <a:pt x="3750845" y="357777"/>
                  </a:cubicBezTo>
                  <a:cubicBezTo>
                    <a:pt x="3759121" y="721732"/>
                    <a:pt x="3766005" y="661931"/>
                    <a:pt x="3699760" y="661931"/>
                  </a:cubicBezTo>
                  <a:cubicBezTo>
                    <a:pt x="3590304" y="661931"/>
                    <a:pt x="3590194" y="660009"/>
                    <a:pt x="3480261" y="660009"/>
                  </a:cubicBezTo>
                  <a:cubicBezTo>
                    <a:pt x="3460688" y="660009"/>
                    <a:pt x="3465686" y="669564"/>
                    <a:pt x="3464844" y="608059"/>
                  </a:cubicBezTo>
                  <a:cubicBezTo>
                    <a:pt x="3460505" y="287413"/>
                    <a:pt x="3452155" y="330192"/>
                    <a:pt x="3480261" y="330192"/>
                  </a:cubicBezTo>
                  <a:close/>
                  <a:moveTo>
                    <a:pt x="3456183" y="1027863"/>
                  </a:moveTo>
                  <a:cubicBezTo>
                    <a:pt x="3457447" y="1119680"/>
                    <a:pt x="3457465" y="1205108"/>
                    <a:pt x="3461274" y="1360700"/>
                  </a:cubicBezTo>
                  <a:cubicBezTo>
                    <a:pt x="3155333" y="1361249"/>
                    <a:pt x="3171629" y="1364855"/>
                    <a:pt x="3171446" y="1358027"/>
                  </a:cubicBezTo>
                  <a:cubicBezTo>
                    <a:pt x="3170751" y="1328501"/>
                    <a:pt x="3165184" y="1030242"/>
                    <a:pt x="3165166" y="1028906"/>
                  </a:cubicBezTo>
                  <a:cubicBezTo>
                    <a:pt x="3318566" y="1030206"/>
                    <a:pt x="3363169" y="1028064"/>
                    <a:pt x="3456183" y="1027863"/>
                  </a:cubicBezTo>
                  <a:close/>
                  <a:moveTo>
                    <a:pt x="3455945" y="1010857"/>
                  </a:moveTo>
                  <a:cubicBezTo>
                    <a:pt x="3120508" y="1011571"/>
                    <a:pt x="3165075" y="1024311"/>
                    <a:pt x="3164415" y="982796"/>
                  </a:cubicBezTo>
                  <a:cubicBezTo>
                    <a:pt x="3162456" y="857756"/>
                    <a:pt x="3162987" y="857683"/>
                    <a:pt x="3161028" y="732972"/>
                  </a:cubicBezTo>
                  <a:cubicBezTo>
                    <a:pt x="3159929" y="663377"/>
                    <a:pt x="3103041" y="679027"/>
                    <a:pt x="3450800" y="677087"/>
                  </a:cubicBezTo>
                  <a:cubicBezTo>
                    <a:pt x="3450819" y="678478"/>
                    <a:pt x="3455488" y="979080"/>
                    <a:pt x="3455945" y="1010857"/>
                  </a:cubicBezTo>
                  <a:close/>
                  <a:moveTo>
                    <a:pt x="3445143" y="330100"/>
                  </a:moveTo>
                  <a:cubicBezTo>
                    <a:pt x="3448841" y="516663"/>
                    <a:pt x="3448548" y="522631"/>
                    <a:pt x="3450562" y="660082"/>
                  </a:cubicBezTo>
                  <a:cubicBezTo>
                    <a:pt x="3114100" y="661857"/>
                    <a:pt x="3160369" y="683988"/>
                    <a:pt x="3158629" y="607986"/>
                  </a:cubicBezTo>
                  <a:cubicBezTo>
                    <a:pt x="3155901" y="488986"/>
                    <a:pt x="3155205" y="420746"/>
                    <a:pt x="3154949" y="358381"/>
                  </a:cubicBezTo>
                  <a:cubicBezTo>
                    <a:pt x="3154766" y="315896"/>
                    <a:pt x="3112031" y="328453"/>
                    <a:pt x="3445143" y="330100"/>
                  </a:cubicBezTo>
                  <a:close/>
                  <a:moveTo>
                    <a:pt x="3150903" y="1361047"/>
                  </a:moveTo>
                  <a:cubicBezTo>
                    <a:pt x="2971905" y="1357185"/>
                    <a:pt x="2864225" y="1363885"/>
                    <a:pt x="2864151" y="1357460"/>
                  </a:cubicBezTo>
                  <a:cubicBezTo>
                    <a:pt x="2860086" y="967988"/>
                    <a:pt x="2835826" y="1026252"/>
                    <a:pt x="2931056" y="1027533"/>
                  </a:cubicBezTo>
                  <a:cubicBezTo>
                    <a:pt x="3021397" y="1028741"/>
                    <a:pt x="3045273" y="1027771"/>
                    <a:pt x="3150189" y="1028741"/>
                  </a:cubicBezTo>
                  <a:cubicBezTo>
                    <a:pt x="3156542" y="1404174"/>
                    <a:pt x="3159874" y="1361212"/>
                    <a:pt x="3150903" y="1361047"/>
                  </a:cubicBezTo>
                  <a:close/>
                  <a:moveTo>
                    <a:pt x="3146032" y="733265"/>
                  </a:moveTo>
                  <a:cubicBezTo>
                    <a:pt x="3147991" y="858030"/>
                    <a:pt x="3147460" y="857902"/>
                    <a:pt x="3149419" y="983089"/>
                  </a:cubicBezTo>
                  <a:cubicBezTo>
                    <a:pt x="3150079" y="1024513"/>
                    <a:pt x="3195267" y="1011077"/>
                    <a:pt x="2859354" y="1009869"/>
                  </a:cubicBezTo>
                  <a:cubicBezTo>
                    <a:pt x="2856662" y="832751"/>
                    <a:pt x="2859208" y="834582"/>
                    <a:pt x="2855985" y="679778"/>
                  </a:cubicBezTo>
                  <a:cubicBezTo>
                    <a:pt x="3190214" y="677783"/>
                    <a:pt x="3144842" y="656402"/>
                    <a:pt x="3146032" y="733265"/>
                  </a:cubicBezTo>
                  <a:close/>
                  <a:moveTo>
                    <a:pt x="3139770" y="329569"/>
                  </a:moveTo>
                  <a:cubicBezTo>
                    <a:pt x="3140924" y="518000"/>
                    <a:pt x="3142388" y="544706"/>
                    <a:pt x="3144769" y="661418"/>
                  </a:cubicBezTo>
                  <a:cubicBezTo>
                    <a:pt x="3076766" y="659972"/>
                    <a:pt x="3003984" y="659954"/>
                    <a:pt x="2930982" y="661619"/>
                  </a:cubicBezTo>
                  <a:cubicBezTo>
                    <a:pt x="2832493" y="663871"/>
                    <a:pt x="2858200" y="717870"/>
                    <a:pt x="2848807" y="358198"/>
                  </a:cubicBezTo>
                  <a:cubicBezTo>
                    <a:pt x="2847489" y="308171"/>
                    <a:pt x="2811089" y="336379"/>
                    <a:pt x="3139770" y="329569"/>
                  </a:cubicBezTo>
                  <a:close/>
                  <a:moveTo>
                    <a:pt x="2821288" y="1360370"/>
                  </a:moveTo>
                  <a:cubicBezTo>
                    <a:pt x="2606238" y="1360407"/>
                    <a:pt x="2586793" y="1360370"/>
                    <a:pt x="2559456" y="1360498"/>
                  </a:cubicBezTo>
                  <a:cubicBezTo>
                    <a:pt x="2554366" y="1180525"/>
                    <a:pt x="2556673" y="1112102"/>
                    <a:pt x="2555849" y="1028485"/>
                  </a:cubicBezTo>
                  <a:cubicBezTo>
                    <a:pt x="2714138" y="1028009"/>
                    <a:pt x="2754438" y="1026618"/>
                    <a:pt x="2844596" y="1026819"/>
                  </a:cubicBezTo>
                  <a:cubicBezTo>
                    <a:pt x="2850345" y="1420044"/>
                    <a:pt x="2861460" y="1360370"/>
                    <a:pt x="2821288" y="1360370"/>
                  </a:cubicBezTo>
                  <a:close/>
                  <a:moveTo>
                    <a:pt x="2841960" y="733228"/>
                  </a:moveTo>
                  <a:cubicBezTo>
                    <a:pt x="2846958" y="1053233"/>
                    <a:pt x="2849833" y="1009796"/>
                    <a:pt x="2821306" y="1009796"/>
                  </a:cubicBezTo>
                  <a:cubicBezTo>
                    <a:pt x="2514945" y="1009796"/>
                    <a:pt x="2555922" y="1024623"/>
                    <a:pt x="2555282" y="982796"/>
                  </a:cubicBezTo>
                  <a:cubicBezTo>
                    <a:pt x="2549660" y="623875"/>
                    <a:pt x="2532394" y="678405"/>
                    <a:pt x="2601624" y="678405"/>
                  </a:cubicBezTo>
                  <a:cubicBezTo>
                    <a:pt x="2711337" y="678405"/>
                    <a:pt x="2711373" y="679888"/>
                    <a:pt x="2821306" y="679888"/>
                  </a:cubicBezTo>
                  <a:cubicBezTo>
                    <a:pt x="2845969" y="679869"/>
                    <a:pt x="2840916" y="669143"/>
                    <a:pt x="2841960" y="733228"/>
                  </a:cubicBezTo>
                  <a:close/>
                  <a:moveTo>
                    <a:pt x="2601606" y="328508"/>
                  </a:moveTo>
                  <a:cubicBezTo>
                    <a:pt x="2610358" y="328508"/>
                    <a:pt x="2819530" y="328636"/>
                    <a:pt x="2833043" y="328654"/>
                  </a:cubicBezTo>
                  <a:cubicBezTo>
                    <a:pt x="2834178" y="375826"/>
                    <a:pt x="2829692" y="190617"/>
                    <a:pt x="2840586" y="662864"/>
                  </a:cubicBezTo>
                  <a:cubicBezTo>
                    <a:pt x="2718404" y="663212"/>
                    <a:pt x="2667796" y="660539"/>
                    <a:pt x="2549313" y="661619"/>
                  </a:cubicBezTo>
                  <a:cubicBezTo>
                    <a:pt x="2544735" y="268138"/>
                    <a:pt x="2523459" y="328508"/>
                    <a:pt x="2601606" y="328508"/>
                  </a:cubicBezTo>
                  <a:close/>
                  <a:moveTo>
                    <a:pt x="2540853" y="1028540"/>
                  </a:moveTo>
                  <a:cubicBezTo>
                    <a:pt x="2541952" y="1144904"/>
                    <a:pt x="2538803" y="1119295"/>
                    <a:pt x="2544442" y="1360571"/>
                  </a:cubicBezTo>
                  <a:cubicBezTo>
                    <a:pt x="2206277" y="1362695"/>
                    <a:pt x="2291179" y="1362146"/>
                    <a:pt x="2255970" y="1362475"/>
                  </a:cubicBezTo>
                  <a:cubicBezTo>
                    <a:pt x="2254889" y="1224786"/>
                    <a:pt x="2252564" y="1131706"/>
                    <a:pt x="2250824" y="1027643"/>
                  </a:cubicBezTo>
                  <a:cubicBezTo>
                    <a:pt x="2392745" y="1030334"/>
                    <a:pt x="2428687" y="1029034"/>
                    <a:pt x="2540853" y="1028540"/>
                  </a:cubicBezTo>
                  <a:close/>
                  <a:moveTo>
                    <a:pt x="2535324" y="733265"/>
                  </a:moveTo>
                  <a:cubicBezTo>
                    <a:pt x="2540432" y="1059567"/>
                    <a:pt x="2557003" y="1011297"/>
                    <a:pt x="2491728" y="1011828"/>
                  </a:cubicBezTo>
                  <a:cubicBezTo>
                    <a:pt x="2211953" y="1014097"/>
                    <a:pt x="2250660" y="1017154"/>
                    <a:pt x="2250110" y="982796"/>
                  </a:cubicBezTo>
                  <a:cubicBezTo>
                    <a:pt x="2245350" y="686404"/>
                    <a:pt x="2245679" y="705093"/>
                    <a:pt x="2245148" y="679320"/>
                  </a:cubicBezTo>
                  <a:cubicBezTo>
                    <a:pt x="2585786" y="684244"/>
                    <a:pt x="2534097" y="654609"/>
                    <a:pt x="2535324" y="733265"/>
                  </a:cubicBezTo>
                  <a:close/>
                  <a:moveTo>
                    <a:pt x="2272247" y="330174"/>
                  </a:moveTo>
                  <a:cubicBezTo>
                    <a:pt x="2569508" y="327574"/>
                    <a:pt x="2528366" y="320545"/>
                    <a:pt x="2529465" y="358711"/>
                  </a:cubicBezTo>
                  <a:cubicBezTo>
                    <a:pt x="2539755" y="710255"/>
                    <a:pt x="2541183" y="661491"/>
                    <a:pt x="2491673" y="662553"/>
                  </a:cubicBezTo>
                  <a:cubicBezTo>
                    <a:pt x="2416950" y="664164"/>
                    <a:pt x="2346311" y="664072"/>
                    <a:pt x="2272284" y="662773"/>
                  </a:cubicBezTo>
                  <a:cubicBezTo>
                    <a:pt x="2237550" y="662169"/>
                    <a:pt x="2245222" y="673261"/>
                    <a:pt x="2243446" y="607950"/>
                  </a:cubicBezTo>
                  <a:cubicBezTo>
                    <a:pt x="2234730" y="287267"/>
                    <a:pt x="2230665" y="330558"/>
                    <a:pt x="2272247" y="330174"/>
                  </a:cubicBezTo>
                  <a:close/>
                  <a:moveTo>
                    <a:pt x="2240919" y="1356837"/>
                  </a:moveTo>
                  <a:cubicBezTo>
                    <a:pt x="2241010" y="1367143"/>
                    <a:pt x="2263806" y="1361651"/>
                    <a:pt x="1950286" y="1361468"/>
                  </a:cubicBezTo>
                  <a:cubicBezTo>
                    <a:pt x="1949993" y="1300971"/>
                    <a:pt x="1946404" y="1029272"/>
                    <a:pt x="1946367" y="1027185"/>
                  </a:cubicBezTo>
                  <a:cubicBezTo>
                    <a:pt x="2099914" y="1027185"/>
                    <a:pt x="2171341" y="1026435"/>
                    <a:pt x="2235829" y="1027423"/>
                  </a:cubicBezTo>
                  <a:cubicBezTo>
                    <a:pt x="2237660" y="1137362"/>
                    <a:pt x="2240003" y="1231046"/>
                    <a:pt x="2240919" y="1356837"/>
                  </a:cubicBezTo>
                  <a:close/>
                  <a:moveTo>
                    <a:pt x="2235554" y="1010400"/>
                  </a:moveTo>
                  <a:cubicBezTo>
                    <a:pt x="1905005" y="1005384"/>
                    <a:pt x="1946404" y="1026728"/>
                    <a:pt x="1945708" y="982760"/>
                  </a:cubicBezTo>
                  <a:cubicBezTo>
                    <a:pt x="1941534" y="718163"/>
                    <a:pt x="1941460" y="710530"/>
                    <a:pt x="1940728" y="676959"/>
                  </a:cubicBezTo>
                  <a:cubicBezTo>
                    <a:pt x="1942779" y="676959"/>
                    <a:pt x="2228724" y="679119"/>
                    <a:pt x="2230153" y="679137"/>
                  </a:cubicBezTo>
                  <a:cubicBezTo>
                    <a:pt x="2230903" y="715765"/>
                    <a:pt x="2230995" y="726528"/>
                    <a:pt x="2235554" y="1010400"/>
                  </a:cubicBezTo>
                  <a:close/>
                  <a:moveTo>
                    <a:pt x="1942742" y="330924"/>
                  </a:moveTo>
                  <a:cubicBezTo>
                    <a:pt x="2268072" y="330924"/>
                    <a:pt x="2223946" y="319758"/>
                    <a:pt x="2224275" y="358509"/>
                  </a:cubicBezTo>
                  <a:cubicBezTo>
                    <a:pt x="2226875" y="716333"/>
                    <a:pt x="2253003" y="661821"/>
                    <a:pt x="2162388" y="661821"/>
                  </a:cubicBezTo>
                  <a:cubicBezTo>
                    <a:pt x="2054671" y="661821"/>
                    <a:pt x="2051906" y="659972"/>
                    <a:pt x="1942724" y="659972"/>
                  </a:cubicBezTo>
                  <a:cubicBezTo>
                    <a:pt x="1939410" y="659954"/>
                    <a:pt x="1925348" y="330924"/>
                    <a:pt x="1942742" y="330924"/>
                  </a:cubicBezTo>
                  <a:close/>
                  <a:moveTo>
                    <a:pt x="1935235" y="1357569"/>
                  </a:moveTo>
                  <a:cubicBezTo>
                    <a:pt x="1935272" y="1363390"/>
                    <a:pt x="1701930" y="1362969"/>
                    <a:pt x="1645975" y="1362201"/>
                  </a:cubicBezTo>
                  <a:cubicBezTo>
                    <a:pt x="1640281" y="1035368"/>
                    <a:pt x="1641215" y="1123670"/>
                    <a:pt x="1639420" y="1028668"/>
                  </a:cubicBezTo>
                  <a:cubicBezTo>
                    <a:pt x="1774730" y="1030773"/>
                    <a:pt x="1823142" y="1027332"/>
                    <a:pt x="1931390" y="1027185"/>
                  </a:cubicBezTo>
                  <a:cubicBezTo>
                    <a:pt x="1931390" y="1028503"/>
                    <a:pt x="1935052" y="1311331"/>
                    <a:pt x="1935235" y="1357569"/>
                  </a:cubicBezTo>
                  <a:close/>
                  <a:moveTo>
                    <a:pt x="1931134" y="1010180"/>
                  </a:moveTo>
                  <a:cubicBezTo>
                    <a:pt x="1597051" y="1010674"/>
                    <a:pt x="1639292" y="1025501"/>
                    <a:pt x="1638633" y="982796"/>
                  </a:cubicBezTo>
                  <a:cubicBezTo>
                    <a:pt x="1637003" y="877983"/>
                    <a:pt x="1636948" y="855889"/>
                    <a:pt x="1635008" y="732972"/>
                  </a:cubicBezTo>
                  <a:cubicBezTo>
                    <a:pt x="1633909" y="660631"/>
                    <a:pt x="1583209" y="677087"/>
                    <a:pt x="1925732" y="676959"/>
                  </a:cubicBezTo>
                  <a:cubicBezTo>
                    <a:pt x="1926648" y="718493"/>
                    <a:pt x="1931115" y="1008807"/>
                    <a:pt x="1931134" y="1010180"/>
                  </a:cubicBezTo>
                  <a:close/>
                  <a:moveTo>
                    <a:pt x="1919690" y="330869"/>
                  </a:moveTo>
                  <a:cubicBezTo>
                    <a:pt x="1920752" y="555085"/>
                    <a:pt x="1923150" y="573427"/>
                    <a:pt x="1925311" y="659972"/>
                  </a:cubicBezTo>
                  <a:cubicBezTo>
                    <a:pt x="1714985" y="660063"/>
                    <a:pt x="1673385" y="660265"/>
                    <a:pt x="1633891" y="661235"/>
                  </a:cubicBezTo>
                  <a:cubicBezTo>
                    <a:pt x="1629881" y="398853"/>
                    <a:pt x="1630833" y="452505"/>
                    <a:pt x="1627995" y="328691"/>
                  </a:cubicBezTo>
                  <a:cubicBezTo>
                    <a:pt x="1770592" y="324847"/>
                    <a:pt x="1826419" y="330393"/>
                    <a:pt x="1919690" y="330869"/>
                  </a:cubicBezTo>
                  <a:close/>
                  <a:moveTo>
                    <a:pt x="1626237" y="1108001"/>
                  </a:moveTo>
                  <a:cubicBezTo>
                    <a:pt x="1633909" y="1401794"/>
                    <a:pt x="1636802" y="1362072"/>
                    <a:pt x="1613493" y="1361670"/>
                  </a:cubicBezTo>
                  <a:cubicBezTo>
                    <a:pt x="1341244" y="1356563"/>
                    <a:pt x="1340474" y="1366136"/>
                    <a:pt x="1340328" y="1357423"/>
                  </a:cubicBezTo>
                  <a:cubicBezTo>
                    <a:pt x="1333846" y="969379"/>
                    <a:pt x="1311545" y="1027716"/>
                    <a:pt x="1393830" y="1027387"/>
                  </a:cubicBezTo>
                  <a:cubicBezTo>
                    <a:pt x="1494662" y="1026984"/>
                    <a:pt x="1541883" y="1026856"/>
                    <a:pt x="1613219" y="1028192"/>
                  </a:cubicBezTo>
                  <a:cubicBezTo>
                    <a:pt x="1628343" y="1028485"/>
                    <a:pt x="1623839" y="1015965"/>
                    <a:pt x="1626237" y="1108001"/>
                  </a:cubicBezTo>
                  <a:close/>
                  <a:moveTo>
                    <a:pt x="1620012" y="733265"/>
                  </a:moveTo>
                  <a:cubicBezTo>
                    <a:pt x="1624882" y="1044666"/>
                    <a:pt x="1627940" y="1011443"/>
                    <a:pt x="1613493" y="1011169"/>
                  </a:cubicBezTo>
                  <a:cubicBezTo>
                    <a:pt x="1293070" y="1005146"/>
                    <a:pt x="1332894" y="1026435"/>
                    <a:pt x="1332217" y="982833"/>
                  </a:cubicBezTo>
                  <a:cubicBezTo>
                    <a:pt x="1330276" y="858946"/>
                    <a:pt x="1333242" y="859312"/>
                    <a:pt x="1331265" y="732935"/>
                  </a:cubicBezTo>
                  <a:cubicBezTo>
                    <a:pt x="1330020" y="654133"/>
                    <a:pt x="1286094" y="687759"/>
                    <a:pt x="1613548" y="678808"/>
                  </a:cubicBezTo>
                  <a:cubicBezTo>
                    <a:pt x="1621477" y="678588"/>
                    <a:pt x="1619060" y="670461"/>
                    <a:pt x="1620012" y="733265"/>
                  </a:cubicBezTo>
                  <a:close/>
                  <a:moveTo>
                    <a:pt x="1612999" y="329112"/>
                  </a:moveTo>
                  <a:cubicBezTo>
                    <a:pt x="1621367" y="698650"/>
                    <a:pt x="1620634" y="661583"/>
                    <a:pt x="1613164" y="661766"/>
                  </a:cubicBezTo>
                  <a:cubicBezTo>
                    <a:pt x="1540913" y="663853"/>
                    <a:pt x="1528243" y="663102"/>
                    <a:pt x="1393775" y="663468"/>
                  </a:cubicBezTo>
                  <a:cubicBezTo>
                    <a:pt x="1309458" y="663688"/>
                    <a:pt x="1333242" y="719023"/>
                    <a:pt x="1323849" y="358162"/>
                  </a:cubicBezTo>
                  <a:cubicBezTo>
                    <a:pt x="1322586" y="308135"/>
                    <a:pt x="1288182" y="338429"/>
                    <a:pt x="1612999" y="329112"/>
                  </a:cubicBezTo>
                  <a:close/>
                  <a:moveTo>
                    <a:pt x="1325351" y="1357753"/>
                  </a:moveTo>
                  <a:cubicBezTo>
                    <a:pt x="1325460" y="1364599"/>
                    <a:pt x="1034644" y="1359693"/>
                    <a:pt x="1034553" y="1357203"/>
                  </a:cubicBezTo>
                  <a:cubicBezTo>
                    <a:pt x="1020656" y="972509"/>
                    <a:pt x="1025325" y="1026764"/>
                    <a:pt x="1064435" y="1026764"/>
                  </a:cubicBezTo>
                  <a:cubicBezTo>
                    <a:pt x="1169222" y="1026764"/>
                    <a:pt x="1172060" y="1027606"/>
                    <a:pt x="1284025" y="1027606"/>
                  </a:cubicBezTo>
                  <a:cubicBezTo>
                    <a:pt x="1328353" y="1027606"/>
                    <a:pt x="1318539" y="974138"/>
                    <a:pt x="1325351" y="1357753"/>
                  </a:cubicBezTo>
                  <a:close/>
                  <a:moveTo>
                    <a:pt x="1316287" y="733228"/>
                  </a:moveTo>
                  <a:cubicBezTo>
                    <a:pt x="1321359" y="1056089"/>
                    <a:pt x="1325351" y="1010619"/>
                    <a:pt x="1284025" y="1010619"/>
                  </a:cubicBezTo>
                  <a:cubicBezTo>
                    <a:pt x="988961" y="1010619"/>
                    <a:pt x="1029261" y="1017264"/>
                    <a:pt x="1028730" y="982796"/>
                  </a:cubicBezTo>
                  <a:cubicBezTo>
                    <a:pt x="1023182" y="628671"/>
                    <a:pt x="1008333" y="679393"/>
                    <a:pt x="1064435" y="679393"/>
                  </a:cubicBezTo>
                  <a:cubicBezTo>
                    <a:pt x="1363875" y="679393"/>
                    <a:pt x="1315280" y="668575"/>
                    <a:pt x="1316287" y="733228"/>
                  </a:cubicBezTo>
                  <a:close/>
                  <a:moveTo>
                    <a:pt x="1064435" y="329332"/>
                  </a:moveTo>
                  <a:cubicBezTo>
                    <a:pt x="1289005" y="329386"/>
                    <a:pt x="1289610" y="329386"/>
                    <a:pt x="1308121" y="329423"/>
                  </a:cubicBezTo>
                  <a:cubicBezTo>
                    <a:pt x="1309879" y="402441"/>
                    <a:pt x="1315024" y="662205"/>
                    <a:pt x="1315060" y="663651"/>
                  </a:cubicBezTo>
                  <a:cubicBezTo>
                    <a:pt x="1220508" y="663743"/>
                    <a:pt x="1306418" y="663743"/>
                    <a:pt x="1022432" y="662315"/>
                  </a:cubicBezTo>
                  <a:cubicBezTo>
                    <a:pt x="1016224" y="268944"/>
                    <a:pt x="1003847" y="329332"/>
                    <a:pt x="1064435" y="329332"/>
                  </a:cubicBezTo>
                  <a:close/>
                  <a:moveTo>
                    <a:pt x="1014998" y="1107855"/>
                  </a:moveTo>
                  <a:cubicBezTo>
                    <a:pt x="1015437" y="1192771"/>
                    <a:pt x="1016499" y="1274026"/>
                    <a:pt x="1019520" y="1357862"/>
                  </a:cubicBezTo>
                  <a:cubicBezTo>
                    <a:pt x="1019593" y="1359821"/>
                    <a:pt x="729510" y="1371261"/>
                    <a:pt x="729510" y="1357936"/>
                  </a:cubicBezTo>
                  <a:cubicBezTo>
                    <a:pt x="729510" y="999673"/>
                    <a:pt x="712536" y="1028265"/>
                    <a:pt x="735076" y="1028412"/>
                  </a:cubicBezTo>
                  <a:cubicBezTo>
                    <a:pt x="1070532" y="1030700"/>
                    <a:pt x="1014430" y="998611"/>
                    <a:pt x="1014998" y="1107855"/>
                  </a:cubicBezTo>
                  <a:close/>
                  <a:moveTo>
                    <a:pt x="1008553" y="733301"/>
                  </a:moveTo>
                  <a:cubicBezTo>
                    <a:pt x="1013661" y="1060885"/>
                    <a:pt x="1032740" y="1009283"/>
                    <a:pt x="954557" y="1010766"/>
                  </a:cubicBezTo>
                  <a:cubicBezTo>
                    <a:pt x="681410" y="1015543"/>
                    <a:pt x="723284" y="1017356"/>
                    <a:pt x="722753" y="982833"/>
                  </a:cubicBezTo>
                  <a:cubicBezTo>
                    <a:pt x="717407" y="641264"/>
                    <a:pt x="714349" y="679027"/>
                    <a:pt x="735241" y="678698"/>
                  </a:cubicBezTo>
                  <a:cubicBezTo>
                    <a:pt x="1063647" y="673389"/>
                    <a:pt x="1007564" y="670680"/>
                    <a:pt x="1008553" y="733301"/>
                  </a:cubicBezTo>
                  <a:close/>
                  <a:moveTo>
                    <a:pt x="735168" y="328563"/>
                  </a:moveTo>
                  <a:cubicBezTo>
                    <a:pt x="1044056" y="326696"/>
                    <a:pt x="1001778" y="319886"/>
                    <a:pt x="1002529" y="361237"/>
                  </a:cubicBezTo>
                  <a:cubicBezTo>
                    <a:pt x="1004085" y="446171"/>
                    <a:pt x="1005001" y="508115"/>
                    <a:pt x="1007436" y="662205"/>
                  </a:cubicBezTo>
                  <a:cubicBezTo>
                    <a:pt x="937382" y="661674"/>
                    <a:pt x="881354" y="659478"/>
                    <a:pt x="718982" y="661949"/>
                  </a:cubicBezTo>
                  <a:cubicBezTo>
                    <a:pt x="714441" y="282910"/>
                    <a:pt x="702045" y="328746"/>
                    <a:pt x="735168" y="328563"/>
                  </a:cubicBezTo>
                  <a:close/>
                  <a:moveTo>
                    <a:pt x="714514" y="1357936"/>
                  </a:moveTo>
                  <a:cubicBezTo>
                    <a:pt x="714514" y="1366228"/>
                    <a:pt x="739818" y="1362676"/>
                    <a:pt x="424467" y="1362384"/>
                  </a:cubicBezTo>
                  <a:cubicBezTo>
                    <a:pt x="424906" y="1211808"/>
                    <a:pt x="420841" y="1113969"/>
                    <a:pt x="419194" y="1028577"/>
                  </a:cubicBezTo>
                  <a:cubicBezTo>
                    <a:pt x="510578" y="1028540"/>
                    <a:pt x="597587" y="1027643"/>
                    <a:pt x="708582" y="1028265"/>
                  </a:cubicBezTo>
                  <a:cubicBezTo>
                    <a:pt x="710339" y="1116495"/>
                    <a:pt x="714514" y="1198354"/>
                    <a:pt x="714514" y="1357936"/>
                  </a:cubicBezTo>
                  <a:close/>
                  <a:moveTo>
                    <a:pt x="707758" y="983126"/>
                  </a:moveTo>
                  <a:cubicBezTo>
                    <a:pt x="708344" y="1020065"/>
                    <a:pt x="755730" y="1011407"/>
                    <a:pt x="418846" y="1011571"/>
                  </a:cubicBezTo>
                  <a:cubicBezTo>
                    <a:pt x="415202" y="805807"/>
                    <a:pt x="413829" y="781534"/>
                    <a:pt x="412767" y="679448"/>
                  </a:cubicBezTo>
                  <a:cubicBezTo>
                    <a:pt x="619797" y="679595"/>
                    <a:pt x="653908" y="679796"/>
                    <a:pt x="704187" y="679155"/>
                  </a:cubicBezTo>
                  <a:cubicBezTo>
                    <a:pt x="706751" y="869928"/>
                    <a:pt x="706439" y="898630"/>
                    <a:pt x="707758" y="983126"/>
                  </a:cubicBezTo>
                  <a:close/>
                  <a:moveTo>
                    <a:pt x="697577" y="328746"/>
                  </a:moveTo>
                  <a:cubicBezTo>
                    <a:pt x="702924" y="496638"/>
                    <a:pt x="701276" y="445714"/>
                    <a:pt x="703967" y="662169"/>
                  </a:cubicBezTo>
                  <a:cubicBezTo>
                    <a:pt x="659346" y="662718"/>
                    <a:pt x="642519" y="662608"/>
                    <a:pt x="412620" y="662461"/>
                  </a:cubicBezTo>
                  <a:cubicBezTo>
                    <a:pt x="411778" y="558032"/>
                    <a:pt x="413591" y="585819"/>
                    <a:pt x="408354" y="330558"/>
                  </a:cubicBezTo>
                  <a:cubicBezTo>
                    <a:pt x="501954" y="330503"/>
                    <a:pt x="426975" y="329844"/>
                    <a:pt x="697577" y="328746"/>
                  </a:cubicBezTo>
                  <a:close/>
                  <a:moveTo>
                    <a:pt x="186365" y="328911"/>
                  </a:moveTo>
                  <a:cubicBezTo>
                    <a:pt x="294027" y="328911"/>
                    <a:pt x="293405" y="330412"/>
                    <a:pt x="393340" y="330521"/>
                  </a:cubicBezTo>
                  <a:cubicBezTo>
                    <a:pt x="398723" y="594239"/>
                    <a:pt x="396764" y="560870"/>
                    <a:pt x="397624" y="662425"/>
                  </a:cubicBezTo>
                  <a:cubicBezTo>
                    <a:pt x="191363" y="662278"/>
                    <a:pt x="158863" y="662150"/>
                    <a:pt x="108310" y="662535"/>
                  </a:cubicBezTo>
                  <a:cubicBezTo>
                    <a:pt x="104300" y="260011"/>
                    <a:pt x="75938" y="328911"/>
                    <a:pt x="186365" y="328911"/>
                  </a:cubicBezTo>
                  <a:close/>
                  <a:moveTo>
                    <a:pt x="186365" y="679283"/>
                  </a:moveTo>
                  <a:cubicBezTo>
                    <a:pt x="438181" y="679448"/>
                    <a:pt x="397368" y="661455"/>
                    <a:pt x="398485" y="733301"/>
                  </a:cubicBezTo>
                  <a:cubicBezTo>
                    <a:pt x="400463" y="860392"/>
                    <a:pt x="401415" y="858250"/>
                    <a:pt x="403374" y="983089"/>
                  </a:cubicBezTo>
                  <a:cubicBezTo>
                    <a:pt x="404015" y="1024037"/>
                    <a:pt x="449405" y="1011224"/>
                    <a:pt x="112924" y="1011059"/>
                  </a:cubicBezTo>
                  <a:cubicBezTo>
                    <a:pt x="106222" y="618182"/>
                    <a:pt x="87107" y="679283"/>
                    <a:pt x="186365" y="679283"/>
                  </a:cubicBezTo>
                  <a:close/>
                  <a:moveTo>
                    <a:pt x="118490" y="1357057"/>
                  </a:moveTo>
                  <a:cubicBezTo>
                    <a:pt x="117263" y="966633"/>
                    <a:pt x="84379" y="1028046"/>
                    <a:pt x="186365" y="1028101"/>
                  </a:cubicBezTo>
                  <a:cubicBezTo>
                    <a:pt x="281778" y="1028101"/>
                    <a:pt x="297140" y="1028577"/>
                    <a:pt x="404161" y="1028577"/>
                  </a:cubicBezTo>
                  <a:cubicBezTo>
                    <a:pt x="406084" y="1129528"/>
                    <a:pt x="409874" y="1207305"/>
                    <a:pt x="409416" y="1362384"/>
                  </a:cubicBezTo>
                  <a:cubicBezTo>
                    <a:pt x="407585" y="1362384"/>
                    <a:pt x="118508" y="1362384"/>
                    <a:pt x="118490" y="1357057"/>
                  </a:cubicBezTo>
                  <a:close/>
                  <a:moveTo>
                    <a:pt x="121822" y="1607138"/>
                  </a:moveTo>
                  <a:cubicBezTo>
                    <a:pt x="120541" y="1539025"/>
                    <a:pt x="118875" y="1446622"/>
                    <a:pt x="118582" y="1378345"/>
                  </a:cubicBezTo>
                  <a:cubicBezTo>
                    <a:pt x="285586" y="1377668"/>
                    <a:pt x="271268" y="1379371"/>
                    <a:pt x="409398" y="1379371"/>
                  </a:cubicBezTo>
                  <a:cubicBezTo>
                    <a:pt x="408958" y="1729432"/>
                    <a:pt x="422892" y="1710176"/>
                    <a:pt x="405827" y="1710176"/>
                  </a:cubicBezTo>
                  <a:cubicBezTo>
                    <a:pt x="64201" y="1710176"/>
                    <a:pt x="124239" y="1737011"/>
                    <a:pt x="121822" y="1607138"/>
                  </a:cubicBezTo>
                  <a:close/>
                  <a:moveTo>
                    <a:pt x="123965" y="1732013"/>
                  </a:moveTo>
                  <a:cubicBezTo>
                    <a:pt x="123855" y="1725405"/>
                    <a:pt x="414341" y="1725058"/>
                    <a:pt x="414451" y="1732306"/>
                  </a:cubicBezTo>
                  <a:cubicBezTo>
                    <a:pt x="420201" y="2098971"/>
                    <a:pt x="431370" y="2059267"/>
                    <a:pt x="405809" y="2059267"/>
                  </a:cubicBezTo>
                  <a:cubicBezTo>
                    <a:pt x="204986" y="2059231"/>
                    <a:pt x="169318" y="2059103"/>
                    <a:pt x="129970" y="2059469"/>
                  </a:cubicBezTo>
                  <a:cubicBezTo>
                    <a:pt x="128963" y="2019363"/>
                    <a:pt x="124130" y="1742374"/>
                    <a:pt x="123965" y="1732013"/>
                  </a:cubicBezTo>
                  <a:close/>
                  <a:moveTo>
                    <a:pt x="136049" y="2356245"/>
                  </a:moveTo>
                  <a:cubicBezTo>
                    <a:pt x="131911" y="2025403"/>
                    <a:pt x="113675" y="2076236"/>
                    <a:pt x="186365" y="2076236"/>
                  </a:cubicBezTo>
                  <a:cubicBezTo>
                    <a:pt x="201580" y="2076236"/>
                    <a:pt x="408702" y="2076272"/>
                    <a:pt x="421629" y="2076291"/>
                  </a:cubicBezTo>
                  <a:cubicBezTo>
                    <a:pt x="422672" y="2164117"/>
                    <a:pt x="421977" y="2120827"/>
                    <a:pt x="426316" y="2411727"/>
                  </a:cubicBezTo>
                  <a:cubicBezTo>
                    <a:pt x="83298" y="2411983"/>
                    <a:pt x="136892" y="2422692"/>
                    <a:pt x="136049" y="2356245"/>
                  </a:cubicBezTo>
                  <a:close/>
                  <a:moveTo>
                    <a:pt x="141762" y="2730799"/>
                  </a:moveTo>
                  <a:cubicBezTo>
                    <a:pt x="138301" y="2513447"/>
                    <a:pt x="137606" y="2471767"/>
                    <a:pt x="136983" y="2426719"/>
                  </a:cubicBezTo>
                  <a:cubicBezTo>
                    <a:pt x="251566" y="2425511"/>
                    <a:pt x="295638" y="2428824"/>
                    <a:pt x="426591" y="2428732"/>
                  </a:cubicBezTo>
                  <a:cubicBezTo>
                    <a:pt x="429832" y="2641160"/>
                    <a:pt x="426920" y="2616870"/>
                    <a:pt x="429813" y="2762210"/>
                  </a:cubicBezTo>
                  <a:cubicBezTo>
                    <a:pt x="92289" y="2763308"/>
                    <a:pt x="142293" y="2765120"/>
                    <a:pt x="141762" y="2730799"/>
                  </a:cubicBezTo>
                  <a:close/>
                  <a:moveTo>
                    <a:pt x="146980" y="3105426"/>
                  </a:moveTo>
                  <a:cubicBezTo>
                    <a:pt x="138631" y="2723074"/>
                    <a:pt x="129934" y="2776945"/>
                    <a:pt x="186383" y="2776945"/>
                  </a:cubicBezTo>
                  <a:cubicBezTo>
                    <a:pt x="294375" y="2776945"/>
                    <a:pt x="296389" y="2779233"/>
                    <a:pt x="405846" y="2779233"/>
                  </a:cubicBezTo>
                  <a:cubicBezTo>
                    <a:pt x="434354" y="2779233"/>
                    <a:pt x="433787" y="2726168"/>
                    <a:pt x="437394" y="3104803"/>
                  </a:cubicBezTo>
                  <a:cubicBezTo>
                    <a:pt x="437467" y="3113132"/>
                    <a:pt x="443143" y="3110972"/>
                    <a:pt x="405846" y="3110972"/>
                  </a:cubicBezTo>
                  <a:cubicBezTo>
                    <a:pt x="116531" y="3110972"/>
                    <a:pt x="147127" y="3111924"/>
                    <a:pt x="146980" y="3105426"/>
                  </a:cubicBezTo>
                  <a:close/>
                  <a:moveTo>
                    <a:pt x="147475" y="3127465"/>
                  </a:moveTo>
                  <a:cubicBezTo>
                    <a:pt x="192407" y="3127428"/>
                    <a:pt x="436222" y="3128014"/>
                    <a:pt x="437595" y="3128014"/>
                  </a:cubicBezTo>
                  <a:cubicBezTo>
                    <a:pt x="441477" y="3513550"/>
                    <a:pt x="459933" y="3461071"/>
                    <a:pt x="405827" y="3461071"/>
                  </a:cubicBezTo>
                  <a:cubicBezTo>
                    <a:pt x="187555" y="3461034"/>
                    <a:pt x="175434" y="3461052"/>
                    <a:pt x="150899" y="3460997"/>
                  </a:cubicBezTo>
                  <a:cubicBezTo>
                    <a:pt x="149177" y="3336488"/>
                    <a:pt x="151942" y="3331619"/>
                    <a:pt x="147475" y="3127465"/>
                  </a:cubicBezTo>
                  <a:close/>
                  <a:moveTo>
                    <a:pt x="158516" y="3811315"/>
                  </a:moveTo>
                  <a:cubicBezTo>
                    <a:pt x="151887" y="3485983"/>
                    <a:pt x="152492" y="3573810"/>
                    <a:pt x="151137" y="3477984"/>
                  </a:cubicBezTo>
                  <a:cubicBezTo>
                    <a:pt x="465719" y="3478789"/>
                    <a:pt x="443234" y="3476190"/>
                    <a:pt x="443289" y="3480419"/>
                  </a:cubicBezTo>
                  <a:cubicBezTo>
                    <a:pt x="449203" y="3858816"/>
                    <a:pt x="465408" y="3809192"/>
                    <a:pt x="405809" y="3809192"/>
                  </a:cubicBezTo>
                  <a:cubicBezTo>
                    <a:pt x="286593" y="3809210"/>
                    <a:pt x="285348" y="3811901"/>
                    <a:pt x="158516" y="3811315"/>
                  </a:cubicBezTo>
                  <a:close/>
                  <a:moveTo>
                    <a:pt x="158882" y="3828320"/>
                  </a:moveTo>
                  <a:cubicBezTo>
                    <a:pt x="258872" y="3828760"/>
                    <a:pt x="273593" y="3826673"/>
                    <a:pt x="448709" y="3826142"/>
                  </a:cubicBezTo>
                  <a:cubicBezTo>
                    <a:pt x="454934" y="4223247"/>
                    <a:pt x="469454" y="4159272"/>
                    <a:pt x="405827" y="4159272"/>
                  </a:cubicBezTo>
                  <a:cubicBezTo>
                    <a:pt x="296059" y="4159272"/>
                    <a:pt x="295950" y="4161341"/>
                    <a:pt x="186365" y="4161341"/>
                  </a:cubicBezTo>
                  <a:cubicBezTo>
                    <a:pt x="153279" y="4161341"/>
                    <a:pt x="166865" y="4204101"/>
                    <a:pt x="158882" y="3828320"/>
                  </a:cubicBezTo>
                  <a:close/>
                  <a:moveTo>
                    <a:pt x="166462" y="4479442"/>
                  </a:moveTo>
                  <a:cubicBezTo>
                    <a:pt x="161006" y="4129801"/>
                    <a:pt x="160951" y="4178327"/>
                    <a:pt x="186365" y="4178327"/>
                  </a:cubicBezTo>
                  <a:cubicBezTo>
                    <a:pt x="500123" y="4178327"/>
                    <a:pt x="454660" y="4155977"/>
                    <a:pt x="455850" y="4229874"/>
                  </a:cubicBezTo>
                  <a:cubicBezTo>
                    <a:pt x="457754" y="4351766"/>
                    <a:pt x="455429" y="4355024"/>
                    <a:pt x="457388" y="4479698"/>
                  </a:cubicBezTo>
                  <a:cubicBezTo>
                    <a:pt x="457956" y="4515521"/>
                    <a:pt x="468209" y="4507924"/>
                    <a:pt x="405846" y="4507924"/>
                  </a:cubicBezTo>
                  <a:cubicBezTo>
                    <a:pt x="128487" y="4507924"/>
                    <a:pt x="167066" y="4518688"/>
                    <a:pt x="166462" y="4479442"/>
                  </a:cubicBezTo>
                  <a:close/>
                  <a:moveTo>
                    <a:pt x="173109" y="4854142"/>
                  </a:moveTo>
                  <a:cubicBezTo>
                    <a:pt x="163954" y="4472651"/>
                    <a:pt x="161207" y="4525369"/>
                    <a:pt x="186365" y="4525369"/>
                  </a:cubicBezTo>
                  <a:cubicBezTo>
                    <a:pt x="514350" y="4525369"/>
                    <a:pt x="457827" y="4503733"/>
                    <a:pt x="459109" y="4604611"/>
                  </a:cubicBezTo>
                  <a:cubicBezTo>
                    <a:pt x="460116" y="4684621"/>
                    <a:pt x="461361" y="4774992"/>
                    <a:pt x="463449" y="4854618"/>
                  </a:cubicBezTo>
                  <a:cubicBezTo>
                    <a:pt x="463577" y="4859743"/>
                    <a:pt x="472201" y="4858242"/>
                    <a:pt x="405846" y="4858242"/>
                  </a:cubicBezTo>
                  <a:cubicBezTo>
                    <a:pt x="153975" y="4858242"/>
                    <a:pt x="173438" y="4868402"/>
                    <a:pt x="173109" y="4854142"/>
                  </a:cubicBezTo>
                  <a:close/>
                  <a:moveTo>
                    <a:pt x="180194" y="5209824"/>
                  </a:moveTo>
                  <a:cubicBezTo>
                    <a:pt x="174097" y="4839700"/>
                    <a:pt x="166663" y="4878268"/>
                    <a:pt x="186365" y="4878268"/>
                  </a:cubicBezTo>
                  <a:cubicBezTo>
                    <a:pt x="519184" y="4878268"/>
                    <a:pt x="463815" y="4839462"/>
                    <a:pt x="466012" y="4979384"/>
                  </a:cubicBezTo>
                  <a:cubicBezTo>
                    <a:pt x="467953" y="5103564"/>
                    <a:pt x="469326" y="5101532"/>
                    <a:pt x="471194" y="5210080"/>
                  </a:cubicBezTo>
                  <a:cubicBezTo>
                    <a:pt x="435636" y="5209934"/>
                    <a:pt x="197314" y="5209824"/>
                    <a:pt x="180194" y="5209824"/>
                  </a:cubicBezTo>
                  <a:close/>
                  <a:moveTo>
                    <a:pt x="186365" y="5226811"/>
                  </a:moveTo>
                  <a:cubicBezTo>
                    <a:pt x="444315" y="5226975"/>
                    <a:pt x="440763" y="5226957"/>
                    <a:pt x="471487" y="5227103"/>
                  </a:cubicBezTo>
                  <a:cubicBezTo>
                    <a:pt x="474013" y="5403599"/>
                    <a:pt x="473208" y="5395618"/>
                    <a:pt x="476082" y="5558219"/>
                  </a:cubicBezTo>
                  <a:cubicBezTo>
                    <a:pt x="402733" y="5557359"/>
                    <a:pt x="296298" y="5558311"/>
                    <a:pt x="186145" y="5558311"/>
                  </a:cubicBezTo>
                  <a:cubicBezTo>
                    <a:pt x="184461" y="5201055"/>
                    <a:pt x="172980" y="5226811"/>
                    <a:pt x="186365" y="5226811"/>
                  </a:cubicBezTo>
                  <a:close/>
                  <a:moveTo>
                    <a:pt x="186365" y="5575280"/>
                  </a:moveTo>
                  <a:cubicBezTo>
                    <a:pt x="521601" y="5575280"/>
                    <a:pt x="476174" y="5563912"/>
                    <a:pt x="476925" y="5604165"/>
                  </a:cubicBezTo>
                  <a:cubicBezTo>
                    <a:pt x="483791" y="5968651"/>
                    <a:pt x="496901" y="5909234"/>
                    <a:pt x="405827" y="5909234"/>
                  </a:cubicBezTo>
                  <a:cubicBezTo>
                    <a:pt x="300179" y="5909234"/>
                    <a:pt x="296847" y="5907055"/>
                    <a:pt x="191382" y="5906982"/>
                  </a:cubicBezTo>
                  <a:cubicBezTo>
                    <a:pt x="183014" y="5550092"/>
                    <a:pt x="187665" y="5575280"/>
                    <a:pt x="186365" y="5575280"/>
                  </a:cubicBezTo>
                  <a:close/>
                  <a:moveTo>
                    <a:pt x="194549" y="6228671"/>
                  </a:moveTo>
                  <a:cubicBezTo>
                    <a:pt x="192645" y="6107109"/>
                    <a:pt x="194714" y="6103338"/>
                    <a:pt x="192755" y="5978700"/>
                  </a:cubicBezTo>
                  <a:cubicBezTo>
                    <a:pt x="191602" y="5903705"/>
                    <a:pt x="142952" y="5924902"/>
                    <a:pt x="479946" y="5926385"/>
                  </a:cubicBezTo>
                  <a:cubicBezTo>
                    <a:pt x="481466" y="6098139"/>
                    <a:pt x="485842" y="6098890"/>
                    <a:pt x="487691" y="6257867"/>
                  </a:cubicBezTo>
                  <a:cubicBezTo>
                    <a:pt x="157289" y="6251937"/>
                    <a:pt x="195337" y="6279009"/>
                    <a:pt x="194549" y="6228671"/>
                  </a:cubicBezTo>
                  <a:close/>
                  <a:moveTo>
                    <a:pt x="200189" y="6603225"/>
                  </a:moveTo>
                  <a:cubicBezTo>
                    <a:pt x="198321" y="6513916"/>
                    <a:pt x="197186" y="6447341"/>
                    <a:pt x="196216" y="6353583"/>
                  </a:cubicBezTo>
                  <a:cubicBezTo>
                    <a:pt x="195190" y="6254975"/>
                    <a:pt x="174866" y="6277508"/>
                    <a:pt x="296224" y="6275220"/>
                  </a:cubicBezTo>
                  <a:cubicBezTo>
                    <a:pt x="375140" y="6273829"/>
                    <a:pt x="441532" y="6274030"/>
                    <a:pt x="487874" y="6274891"/>
                  </a:cubicBezTo>
                  <a:cubicBezTo>
                    <a:pt x="488698" y="6369930"/>
                    <a:pt x="485622" y="6416406"/>
                    <a:pt x="491646" y="6609100"/>
                  </a:cubicBezTo>
                  <a:cubicBezTo>
                    <a:pt x="174189" y="6609100"/>
                    <a:pt x="200262" y="6606428"/>
                    <a:pt x="200189" y="6603225"/>
                  </a:cubicBezTo>
                  <a:close/>
                  <a:moveTo>
                    <a:pt x="200628" y="6623781"/>
                  </a:moveTo>
                  <a:cubicBezTo>
                    <a:pt x="298293" y="6623983"/>
                    <a:pt x="268192" y="6626088"/>
                    <a:pt x="492177" y="6626088"/>
                  </a:cubicBezTo>
                  <a:cubicBezTo>
                    <a:pt x="497084" y="6785981"/>
                    <a:pt x="494283" y="6848107"/>
                    <a:pt x="495711" y="6956984"/>
                  </a:cubicBezTo>
                  <a:cubicBezTo>
                    <a:pt x="203247" y="6958174"/>
                    <a:pt x="301736" y="6958778"/>
                    <a:pt x="207165" y="6959016"/>
                  </a:cubicBezTo>
                  <a:cubicBezTo>
                    <a:pt x="207147" y="6957149"/>
                    <a:pt x="200665" y="6625190"/>
                    <a:pt x="200628" y="6623781"/>
                  </a:cubicBezTo>
                  <a:close/>
                  <a:moveTo>
                    <a:pt x="207476" y="6978108"/>
                  </a:moveTo>
                  <a:cubicBezTo>
                    <a:pt x="207440" y="6975746"/>
                    <a:pt x="182501" y="6975381"/>
                    <a:pt x="495949" y="6973990"/>
                  </a:cubicBezTo>
                  <a:cubicBezTo>
                    <a:pt x="497926" y="7102215"/>
                    <a:pt x="501112" y="7107743"/>
                    <a:pt x="503529" y="7308950"/>
                  </a:cubicBezTo>
                  <a:cubicBezTo>
                    <a:pt x="375048" y="7308492"/>
                    <a:pt x="304976" y="7309096"/>
                    <a:pt x="212493" y="7309170"/>
                  </a:cubicBezTo>
                  <a:cubicBezTo>
                    <a:pt x="210186" y="7200732"/>
                    <a:pt x="209216" y="7086747"/>
                    <a:pt x="207476" y="6978108"/>
                  </a:cubicBezTo>
                  <a:close/>
                  <a:moveTo>
                    <a:pt x="217290" y="7603090"/>
                  </a:moveTo>
                  <a:cubicBezTo>
                    <a:pt x="215917" y="7269649"/>
                    <a:pt x="187116" y="7326431"/>
                    <a:pt x="296114" y="7325991"/>
                  </a:cubicBezTo>
                  <a:cubicBezTo>
                    <a:pt x="370599" y="7325790"/>
                    <a:pt x="420109" y="7325717"/>
                    <a:pt x="503730" y="7325955"/>
                  </a:cubicBezTo>
                  <a:cubicBezTo>
                    <a:pt x="507722" y="7686121"/>
                    <a:pt x="503785" y="7247464"/>
                    <a:pt x="506806" y="7658956"/>
                  </a:cubicBezTo>
                  <a:cubicBezTo>
                    <a:pt x="159870" y="7660769"/>
                    <a:pt x="217565" y="7667560"/>
                    <a:pt x="217290" y="7603090"/>
                  </a:cubicBezTo>
                  <a:close/>
                  <a:moveTo>
                    <a:pt x="222728" y="7977863"/>
                  </a:moveTo>
                  <a:cubicBezTo>
                    <a:pt x="216997" y="7612225"/>
                    <a:pt x="194879" y="7672118"/>
                    <a:pt x="295913" y="7674754"/>
                  </a:cubicBezTo>
                  <a:cubicBezTo>
                    <a:pt x="358222" y="7676456"/>
                    <a:pt x="410808" y="7676456"/>
                    <a:pt x="506953" y="7675980"/>
                  </a:cubicBezTo>
                  <a:cubicBezTo>
                    <a:pt x="508729" y="7855972"/>
                    <a:pt x="513014" y="7845391"/>
                    <a:pt x="514918" y="8006474"/>
                  </a:cubicBezTo>
                  <a:cubicBezTo>
                    <a:pt x="179993" y="8002410"/>
                    <a:pt x="223497" y="8024907"/>
                    <a:pt x="222728" y="7977863"/>
                  </a:cubicBezTo>
                  <a:close/>
                  <a:moveTo>
                    <a:pt x="228002" y="8358916"/>
                  </a:moveTo>
                  <a:cubicBezTo>
                    <a:pt x="227690" y="8267245"/>
                    <a:pt x="227818" y="8287582"/>
                    <a:pt x="223516" y="8025145"/>
                  </a:cubicBezTo>
                  <a:cubicBezTo>
                    <a:pt x="312282" y="8024596"/>
                    <a:pt x="336579" y="8021337"/>
                    <a:pt x="515101" y="8023516"/>
                  </a:cubicBezTo>
                  <a:cubicBezTo>
                    <a:pt x="515906" y="8115003"/>
                    <a:pt x="517188" y="8321134"/>
                    <a:pt x="517683" y="8358934"/>
                  </a:cubicBezTo>
                  <a:lnTo>
                    <a:pt x="228002" y="8358916"/>
                  </a:lnTo>
                  <a:close/>
                  <a:moveTo>
                    <a:pt x="515613" y="6973898"/>
                  </a:moveTo>
                  <a:cubicBezTo>
                    <a:pt x="824813" y="6972635"/>
                    <a:pt x="800992" y="6976387"/>
                    <a:pt x="801028" y="6978437"/>
                  </a:cubicBezTo>
                  <a:cubicBezTo>
                    <a:pt x="806997" y="7359929"/>
                    <a:pt x="840486" y="7307266"/>
                    <a:pt x="735076" y="7308547"/>
                  </a:cubicBezTo>
                  <a:cubicBezTo>
                    <a:pt x="663777" y="7309316"/>
                    <a:pt x="620804" y="7309298"/>
                    <a:pt x="518561" y="7309005"/>
                  </a:cubicBezTo>
                  <a:cubicBezTo>
                    <a:pt x="514112" y="6947594"/>
                    <a:pt x="504939" y="6973953"/>
                    <a:pt x="515613" y="6973898"/>
                  </a:cubicBezTo>
                  <a:close/>
                  <a:moveTo>
                    <a:pt x="521674" y="7603127"/>
                  </a:moveTo>
                  <a:cubicBezTo>
                    <a:pt x="521674" y="7268459"/>
                    <a:pt x="486556" y="7326175"/>
                    <a:pt x="625326" y="7326175"/>
                  </a:cubicBezTo>
                  <a:cubicBezTo>
                    <a:pt x="728777" y="7326175"/>
                    <a:pt x="724676" y="7325260"/>
                    <a:pt x="808755" y="7324966"/>
                  </a:cubicBezTo>
                  <a:cubicBezTo>
                    <a:pt x="808389" y="7533422"/>
                    <a:pt x="811556" y="7564174"/>
                    <a:pt x="813955" y="7658133"/>
                  </a:cubicBezTo>
                  <a:cubicBezTo>
                    <a:pt x="469967" y="7658499"/>
                    <a:pt x="521674" y="7677555"/>
                    <a:pt x="521674" y="7603127"/>
                  </a:cubicBezTo>
                  <a:close/>
                  <a:moveTo>
                    <a:pt x="529529" y="7977827"/>
                  </a:moveTo>
                  <a:cubicBezTo>
                    <a:pt x="523871" y="7615391"/>
                    <a:pt x="488167" y="7675651"/>
                    <a:pt x="625326" y="7675651"/>
                  </a:cubicBezTo>
                  <a:cubicBezTo>
                    <a:pt x="734710" y="7675651"/>
                    <a:pt x="719641" y="7675266"/>
                    <a:pt x="814358" y="7675156"/>
                  </a:cubicBezTo>
                  <a:cubicBezTo>
                    <a:pt x="817727" y="7824597"/>
                    <a:pt x="814724" y="7843360"/>
                    <a:pt x="817379" y="8006602"/>
                  </a:cubicBezTo>
                  <a:cubicBezTo>
                    <a:pt x="484029" y="8006950"/>
                    <a:pt x="530133" y="8017182"/>
                    <a:pt x="529529" y="7977827"/>
                  </a:cubicBezTo>
                  <a:close/>
                  <a:moveTo>
                    <a:pt x="532697" y="8358952"/>
                  </a:moveTo>
                  <a:cubicBezTo>
                    <a:pt x="532147" y="8317308"/>
                    <a:pt x="530866" y="8110573"/>
                    <a:pt x="530097" y="8023699"/>
                  </a:cubicBezTo>
                  <a:cubicBezTo>
                    <a:pt x="630618" y="8024852"/>
                    <a:pt x="741649" y="8023681"/>
                    <a:pt x="817672" y="8023589"/>
                  </a:cubicBezTo>
                  <a:cubicBezTo>
                    <a:pt x="822213" y="8302482"/>
                    <a:pt x="821663" y="8275299"/>
                    <a:pt x="823568" y="8356371"/>
                  </a:cubicBezTo>
                  <a:cubicBezTo>
                    <a:pt x="720684" y="8356719"/>
                    <a:pt x="765855" y="8358970"/>
                    <a:pt x="532697" y="8358952"/>
                  </a:cubicBezTo>
                  <a:close/>
                  <a:moveTo>
                    <a:pt x="827358" y="7602816"/>
                  </a:moveTo>
                  <a:cubicBezTo>
                    <a:pt x="816940" y="7281364"/>
                    <a:pt x="821828" y="7324912"/>
                    <a:pt x="844954" y="7324912"/>
                  </a:cubicBezTo>
                  <a:cubicBezTo>
                    <a:pt x="1156039" y="7324912"/>
                    <a:pt x="1113670" y="7317809"/>
                    <a:pt x="1113816" y="7353174"/>
                  </a:cubicBezTo>
                  <a:cubicBezTo>
                    <a:pt x="1115336" y="7712370"/>
                    <a:pt x="1136447" y="7656797"/>
                    <a:pt x="1064453" y="7656797"/>
                  </a:cubicBezTo>
                  <a:cubicBezTo>
                    <a:pt x="789438" y="7656797"/>
                    <a:pt x="829775" y="7677866"/>
                    <a:pt x="827358" y="7602816"/>
                  </a:cubicBezTo>
                  <a:close/>
                  <a:moveTo>
                    <a:pt x="831917" y="7977900"/>
                  </a:moveTo>
                  <a:cubicBezTo>
                    <a:pt x="826552" y="7634812"/>
                    <a:pt x="826699" y="7675138"/>
                    <a:pt x="844954" y="7675138"/>
                  </a:cubicBezTo>
                  <a:cubicBezTo>
                    <a:pt x="1166897" y="7675138"/>
                    <a:pt x="1117460" y="7655881"/>
                    <a:pt x="1118595" y="7728295"/>
                  </a:cubicBezTo>
                  <a:cubicBezTo>
                    <a:pt x="1123704" y="8056172"/>
                    <a:pt x="1146426" y="8008158"/>
                    <a:pt x="1064435" y="8008158"/>
                  </a:cubicBezTo>
                  <a:cubicBezTo>
                    <a:pt x="794016" y="8008158"/>
                    <a:pt x="832503" y="8014729"/>
                    <a:pt x="831917" y="7977900"/>
                  </a:cubicBezTo>
                  <a:close/>
                  <a:moveTo>
                    <a:pt x="1128922" y="8353186"/>
                  </a:moveTo>
                  <a:cubicBezTo>
                    <a:pt x="1128904" y="8363052"/>
                    <a:pt x="1153897" y="8356316"/>
                    <a:pt x="844935" y="8356316"/>
                  </a:cubicBezTo>
                  <a:cubicBezTo>
                    <a:pt x="835268" y="8356316"/>
                    <a:pt x="838673" y="8393694"/>
                    <a:pt x="832649" y="8023552"/>
                  </a:cubicBezTo>
                  <a:cubicBezTo>
                    <a:pt x="963089" y="8023479"/>
                    <a:pt x="933097" y="8025383"/>
                    <a:pt x="1125590" y="8025090"/>
                  </a:cubicBezTo>
                  <a:cubicBezTo>
                    <a:pt x="1125626" y="8027232"/>
                    <a:pt x="1128995" y="8292194"/>
                    <a:pt x="1128922" y="8353186"/>
                  </a:cubicBezTo>
                  <a:close/>
                  <a:moveTo>
                    <a:pt x="1131833" y="7603017"/>
                  </a:moveTo>
                  <a:cubicBezTo>
                    <a:pt x="1127768" y="7279845"/>
                    <a:pt x="1113175" y="7326449"/>
                    <a:pt x="1174331" y="7325625"/>
                  </a:cubicBezTo>
                  <a:cubicBezTo>
                    <a:pt x="1457292" y="7321799"/>
                    <a:pt x="1419006" y="7320298"/>
                    <a:pt x="1419830" y="7353375"/>
                  </a:cubicBezTo>
                  <a:cubicBezTo>
                    <a:pt x="1428344" y="7707464"/>
                    <a:pt x="1428142" y="7658261"/>
                    <a:pt x="1393884" y="7657877"/>
                  </a:cubicBezTo>
                  <a:cubicBezTo>
                    <a:pt x="1085509" y="7654545"/>
                    <a:pt x="1132712" y="7674388"/>
                    <a:pt x="1131833" y="7603017"/>
                  </a:cubicBezTo>
                  <a:close/>
                  <a:moveTo>
                    <a:pt x="1139908" y="7977827"/>
                  </a:moveTo>
                  <a:cubicBezTo>
                    <a:pt x="1134433" y="7628040"/>
                    <a:pt x="1113798" y="7673820"/>
                    <a:pt x="1174184" y="7674058"/>
                  </a:cubicBezTo>
                  <a:cubicBezTo>
                    <a:pt x="1470530" y="7675248"/>
                    <a:pt x="1423583" y="7660952"/>
                    <a:pt x="1424627" y="7728295"/>
                  </a:cubicBezTo>
                  <a:cubicBezTo>
                    <a:pt x="1426568" y="7851853"/>
                    <a:pt x="1427630" y="7859999"/>
                    <a:pt x="1429479" y="7978120"/>
                  </a:cubicBezTo>
                  <a:cubicBezTo>
                    <a:pt x="1430083" y="8017585"/>
                    <a:pt x="1456944" y="8007700"/>
                    <a:pt x="1284025" y="8007829"/>
                  </a:cubicBezTo>
                  <a:cubicBezTo>
                    <a:pt x="1113175" y="8007829"/>
                    <a:pt x="1140549" y="8018061"/>
                    <a:pt x="1139908" y="7977827"/>
                  </a:cubicBezTo>
                  <a:close/>
                  <a:moveTo>
                    <a:pt x="1393738" y="8357780"/>
                  </a:moveTo>
                  <a:cubicBezTo>
                    <a:pt x="1325094" y="8358330"/>
                    <a:pt x="1314017" y="8358238"/>
                    <a:pt x="1143899" y="8358183"/>
                  </a:cubicBezTo>
                  <a:cubicBezTo>
                    <a:pt x="1143991" y="8294702"/>
                    <a:pt x="1140640" y="8027305"/>
                    <a:pt x="1140604" y="8025090"/>
                  </a:cubicBezTo>
                  <a:cubicBezTo>
                    <a:pt x="1277964" y="8024815"/>
                    <a:pt x="1116233" y="8024944"/>
                    <a:pt x="1430083" y="8024724"/>
                  </a:cubicBezTo>
                  <a:cubicBezTo>
                    <a:pt x="1433873" y="8420053"/>
                    <a:pt x="1449107" y="8357323"/>
                    <a:pt x="1393738" y="8357780"/>
                  </a:cubicBezTo>
                  <a:close/>
                  <a:moveTo>
                    <a:pt x="1432299" y="7228042"/>
                  </a:moveTo>
                  <a:cubicBezTo>
                    <a:pt x="1430394" y="7106389"/>
                    <a:pt x="1431054" y="7108512"/>
                    <a:pt x="1429003" y="6978071"/>
                  </a:cubicBezTo>
                  <a:cubicBezTo>
                    <a:pt x="1428966" y="6975088"/>
                    <a:pt x="1404614" y="6975143"/>
                    <a:pt x="1719306" y="6975088"/>
                  </a:cubicBezTo>
                  <a:cubicBezTo>
                    <a:pt x="1719325" y="6976442"/>
                    <a:pt x="1720350" y="7028739"/>
                    <a:pt x="1722877" y="7307632"/>
                  </a:cubicBezTo>
                  <a:cubicBezTo>
                    <a:pt x="1376289" y="7307632"/>
                    <a:pt x="1434001" y="7336810"/>
                    <a:pt x="1432299" y="7228042"/>
                  </a:cubicBezTo>
                  <a:close/>
                  <a:moveTo>
                    <a:pt x="1503579" y="7326540"/>
                  </a:moveTo>
                  <a:cubicBezTo>
                    <a:pt x="1613420" y="7326540"/>
                    <a:pt x="1613768" y="7324619"/>
                    <a:pt x="1723005" y="7324619"/>
                  </a:cubicBezTo>
                  <a:cubicBezTo>
                    <a:pt x="1724635" y="7541824"/>
                    <a:pt x="1726411" y="7564156"/>
                    <a:pt x="1728370" y="7657291"/>
                  </a:cubicBezTo>
                  <a:cubicBezTo>
                    <a:pt x="1608586" y="7657291"/>
                    <a:pt x="1567554" y="7659121"/>
                    <a:pt x="1438744" y="7658279"/>
                  </a:cubicBezTo>
                  <a:cubicBezTo>
                    <a:pt x="1435521" y="7269137"/>
                    <a:pt x="1411425" y="7326540"/>
                    <a:pt x="1503579" y="7326540"/>
                  </a:cubicBezTo>
                  <a:close/>
                  <a:moveTo>
                    <a:pt x="1444475" y="7977827"/>
                  </a:moveTo>
                  <a:cubicBezTo>
                    <a:pt x="1438890" y="7619876"/>
                    <a:pt x="1419024" y="7675468"/>
                    <a:pt x="1503579" y="7675468"/>
                  </a:cubicBezTo>
                  <a:cubicBezTo>
                    <a:pt x="1773430" y="7675468"/>
                    <a:pt x="1728461" y="7651708"/>
                    <a:pt x="1729652" y="7728295"/>
                  </a:cubicBezTo>
                  <a:cubicBezTo>
                    <a:pt x="1734028" y="8005083"/>
                    <a:pt x="1733698" y="7984892"/>
                    <a:pt x="1734082" y="8008249"/>
                  </a:cubicBezTo>
                  <a:cubicBezTo>
                    <a:pt x="1398004" y="8008707"/>
                    <a:pt x="1445097" y="8017366"/>
                    <a:pt x="1444475" y="7977827"/>
                  </a:cubicBezTo>
                  <a:close/>
                  <a:moveTo>
                    <a:pt x="1723188" y="8357634"/>
                  </a:moveTo>
                  <a:cubicBezTo>
                    <a:pt x="1416021" y="8357634"/>
                    <a:pt x="1448045" y="8358970"/>
                    <a:pt x="1447972" y="8353168"/>
                  </a:cubicBezTo>
                  <a:cubicBezTo>
                    <a:pt x="1442625" y="7957417"/>
                    <a:pt x="1429003" y="8024742"/>
                    <a:pt x="1503597" y="8024687"/>
                  </a:cubicBezTo>
                  <a:cubicBezTo>
                    <a:pt x="1613732" y="8024687"/>
                    <a:pt x="1613310" y="8025273"/>
                    <a:pt x="1723188" y="8025273"/>
                  </a:cubicBezTo>
                  <a:cubicBezTo>
                    <a:pt x="1738312" y="8025273"/>
                    <a:pt x="1733936" y="8013320"/>
                    <a:pt x="1735987" y="8103270"/>
                  </a:cubicBezTo>
                  <a:cubicBezTo>
                    <a:pt x="1742725" y="8396623"/>
                    <a:pt x="1744739" y="8357634"/>
                    <a:pt x="1723188" y="8357634"/>
                  </a:cubicBezTo>
                  <a:close/>
                  <a:moveTo>
                    <a:pt x="1738239" y="7353101"/>
                  </a:moveTo>
                  <a:cubicBezTo>
                    <a:pt x="1737964" y="7308968"/>
                    <a:pt x="1696547" y="7328774"/>
                    <a:pt x="2027004" y="7324344"/>
                  </a:cubicBezTo>
                  <a:cubicBezTo>
                    <a:pt x="2030337" y="7528498"/>
                    <a:pt x="2030263" y="7533166"/>
                    <a:pt x="2032387" y="7603420"/>
                  </a:cubicBezTo>
                  <a:cubicBezTo>
                    <a:pt x="2034768" y="7682039"/>
                    <a:pt x="2080707" y="7658115"/>
                    <a:pt x="1743384" y="7657309"/>
                  </a:cubicBezTo>
                  <a:cubicBezTo>
                    <a:pt x="1741956" y="7589490"/>
                    <a:pt x="1739209" y="7509516"/>
                    <a:pt x="1738239" y="7353101"/>
                  </a:cubicBezTo>
                  <a:close/>
                  <a:moveTo>
                    <a:pt x="1743713" y="7674296"/>
                  </a:moveTo>
                  <a:cubicBezTo>
                    <a:pt x="2088855" y="7675156"/>
                    <a:pt x="2034237" y="7661812"/>
                    <a:pt x="2035262" y="7728240"/>
                  </a:cubicBezTo>
                  <a:cubicBezTo>
                    <a:pt x="2037203" y="7853464"/>
                    <a:pt x="2038301" y="7848375"/>
                    <a:pt x="2040407" y="7978101"/>
                  </a:cubicBezTo>
                  <a:cubicBezTo>
                    <a:pt x="2041011" y="8016670"/>
                    <a:pt x="2087702" y="8006840"/>
                    <a:pt x="1749078" y="8008195"/>
                  </a:cubicBezTo>
                  <a:cubicBezTo>
                    <a:pt x="1748236" y="7958314"/>
                    <a:pt x="1744611" y="7720553"/>
                    <a:pt x="1743713" y="7674296"/>
                  </a:cubicBezTo>
                  <a:close/>
                  <a:moveTo>
                    <a:pt x="1754571" y="8357579"/>
                  </a:moveTo>
                  <a:cubicBezTo>
                    <a:pt x="1754150" y="8213172"/>
                    <a:pt x="1750854" y="8106529"/>
                    <a:pt x="1749389" y="8025200"/>
                  </a:cubicBezTo>
                  <a:cubicBezTo>
                    <a:pt x="1850039" y="8024779"/>
                    <a:pt x="1883400" y="8021301"/>
                    <a:pt x="2040975" y="8023534"/>
                  </a:cubicBezTo>
                  <a:cubicBezTo>
                    <a:pt x="2041890" y="8141051"/>
                    <a:pt x="2038338" y="8079492"/>
                    <a:pt x="2043465" y="8353369"/>
                  </a:cubicBezTo>
                  <a:cubicBezTo>
                    <a:pt x="2043538" y="8357469"/>
                    <a:pt x="2068934" y="8356884"/>
                    <a:pt x="1754571" y="8357579"/>
                  </a:cubicBezTo>
                  <a:close/>
                  <a:moveTo>
                    <a:pt x="2047401" y="7602871"/>
                  </a:moveTo>
                  <a:cubicBezTo>
                    <a:pt x="2045039" y="7524874"/>
                    <a:pt x="2045186" y="7519584"/>
                    <a:pt x="2042000" y="7324143"/>
                  </a:cubicBezTo>
                  <a:cubicBezTo>
                    <a:pt x="2243098" y="7320995"/>
                    <a:pt x="2244984" y="7325204"/>
                    <a:pt x="2332432" y="7326394"/>
                  </a:cubicBezTo>
                  <a:cubicBezTo>
                    <a:pt x="2334025" y="7415630"/>
                    <a:pt x="2338144" y="7656614"/>
                    <a:pt x="2338163" y="7657968"/>
                  </a:cubicBezTo>
                  <a:cubicBezTo>
                    <a:pt x="1999613" y="7659451"/>
                    <a:pt x="2049727" y="7679696"/>
                    <a:pt x="2047401" y="7602871"/>
                  </a:cubicBezTo>
                  <a:close/>
                  <a:moveTo>
                    <a:pt x="2049324" y="7676255"/>
                  </a:moveTo>
                  <a:cubicBezTo>
                    <a:pt x="2171488" y="7676309"/>
                    <a:pt x="2205507" y="7676511"/>
                    <a:pt x="2272265" y="7675614"/>
                  </a:cubicBezTo>
                  <a:cubicBezTo>
                    <a:pt x="2355868" y="7674479"/>
                    <a:pt x="2338199" y="7617734"/>
                    <a:pt x="2343857" y="7978157"/>
                  </a:cubicBezTo>
                  <a:cubicBezTo>
                    <a:pt x="2344461" y="8016304"/>
                    <a:pt x="2390767" y="8011691"/>
                    <a:pt x="2055806" y="8006767"/>
                  </a:cubicBezTo>
                  <a:cubicBezTo>
                    <a:pt x="2055476" y="7978047"/>
                    <a:pt x="2049361" y="7677701"/>
                    <a:pt x="2049324" y="7676255"/>
                  </a:cubicBezTo>
                  <a:close/>
                  <a:moveTo>
                    <a:pt x="2058534" y="8356188"/>
                  </a:moveTo>
                  <a:cubicBezTo>
                    <a:pt x="2053206" y="8096424"/>
                    <a:pt x="2056886" y="8139349"/>
                    <a:pt x="2055971" y="8023772"/>
                  </a:cubicBezTo>
                  <a:cubicBezTo>
                    <a:pt x="2140178" y="8025017"/>
                    <a:pt x="2150798" y="8024120"/>
                    <a:pt x="2272137" y="8024944"/>
                  </a:cubicBezTo>
                  <a:cubicBezTo>
                    <a:pt x="2374545" y="8025639"/>
                    <a:pt x="2336314" y="7968235"/>
                    <a:pt x="2349918" y="8353863"/>
                  </a:cubicBezTo>
                  <a:cubicBezTo>
                    <a:pt x="2350247" y="8363345"/>
                    <a:pt x="2359365" y="8354193"/>
                    <a:pt x="2058534" y="8356188"/>
                  </a:cubicBezTo>
                  <a:close/>
                  <a:moveTo>
                    <a:pt x="2352170" y="7603017"/>
                  </a:moveTo>
                  <a:cubicBezTo>
                    <a:pt x="2346494" y="7281950"/>
                    <a:pt x="2335764" y="7326705"/>
                    <a:pt x="2381978" y="7326705"/>
                  </a:cubicBezTo>
                  <a:cubicBezTo>
                    <a:pt x="2678068" y="7326705"/>
                    <a:pt x="2638335" y="7312171"/>
                    <a:pt x="2639635" y="7353485"/>
                  </a:cubicBezTo>
                  <a:cubicBezTo>
                    <a:pt x="2650328" y="7706677"/>
                    <a:pt x="2651500" y="7656815"/>
                    <a:pt x="2601606" y="7656815"/>
                  </a:cubicBezTo>
                  <a:cubicBezTo>
                    <a:pt x="2308354" y="7656797"/>
                    <a:pt x="2353525" y="7674864"/>
                    <a:pt x="2352170" y="7603017"/>
                  </a:cubicBezTo>
                  <a:close/>
                  <a:moveTo>
                    <a:pt x="2358853" y="7977863"/>
                  </a:moveTo>
                  <a:cubicBezTo>
                    <a:pt x="2353378" y="7628186"/>
                    <a:pt x="2341605" y="7674864"/>
                    <a:pt x="2381997" y="7674864"/>
                  </a:cubicBezTo>
                  <a:cubicBezTo>
                    <a:pt x="2692551" y="7674864"/>
                    <a:pt x="2644487" y="7656797"/>
                    <a:pt x="2645604" y="7728240"/>
                  </a:cubicBezTo>
                  <a:cubicBezTo>
                    <a:pt x="2650749" y="8057124"/>
                    <a:pt x="2663054" y="8006401"/>
                    <a:pt x="2601606" y="8006401"/>
                  </a:cubicBezTo>
                  <a:cubicBezTo>
                    <a:pt x="2320842" y="8006419"/>
                    <a:pt x="2359530" y="8021246"/>
                    <a:pt x="2358853" y="7977863"/>
                  </a:cubicBezTo>
                  <a:close/>
                  <a:moveTo>
                    <a:pt x="2365078" y="8358037"/>
                  </a:moveTo>
                  <a:cubicBezTo>
                    <a:pt x="2360171" y="8211141"/>
                    <a:pt x="2360977" y="8134846"/>
                    <a:pt x="2359530" y="8025273"/>
                  </a:cubicBezTo>
                  <a:cubicBezTo>
                    <a:pt x="2506541" y="8025420"/>
                    <a:pt x="2449139" y="8023625"/>
                    <a:pt x="2649962" y="8023370"/>
                  </a:cubicBezTo>
                  <a:lnTo>
                    <a:pt x="2655309" y="8358110"/>
                  </a:lnTo>
                  <a:cubicBezTo>
                    <a:pt x="2608600" y="8358366"/>
                    <a:pt x="2366525" y="8358055"/>
                    <a:pt x="2365078" y="8358037"/>
                  </a:cubicBezTo>
                  <a:close/>
                  <a:moveTo>
                    <a:pt x="2659080" y="7603896"/>
                  </a:moveTo>
                  <a:cubicBezTo>
                    <a:pt x="2656371" y="7276495"/>
                    <a:pt x="2634911" y="7325131"/>
                    <a:pt x="2711447" y="7324912"/>
                  </a:cubicBezTo>
                  <a:cubicBezTo>
                    <a:pt x="2983330" y="7324179"/>
                    <a:pt x="2943653" y="7316876"/>
                    <a:pt x="2944751" y="7353467"/>
                  </a:cubicBezTo>
                  <a:cubicBezTo>
                    <a:pt x="2955316" y="7702559"/>
                    <a:pt x="2948780" y="7658810"/>
                    <a:pt x="2931220" y="7658536"/>
                  </a:cubicBezTo>
                  <a:cubicBezTo>
                    <a:pt x="2612628" y="7652971"/>
                    <a:pt x="2659703" y="7676987"/>
                    <a:pt x="2659080" y="7603896"/>
                  </a:cubicBezTo>
                  <a:close/>
                  <a:moveTo>
                    <a:pt x="2664244" y="7977863"/>
                  </a:moveTo>
                  <a:cubicBezTo>
                    <a:pt x="2658604" y="7617569"/>
                    <a:pt x="2645330" y="7673765"/>
                    <a:pt x="2711392" y="7674205"/>
                  </a:cubicBezTo>
                  <a:cubicBezTo>
                    <a:pt x="2989080" y="7676456"/>
                    <a:pt x="2947937" y="7658737"/>
                    <a:pt x="2949036" y="7728295"/>
                  </a:cubicBezTo>
                  <a:cubicBezTo>
                    <a:pt x="2953998" y="8045390"/>
                    <a:pt x="2969158" y="8006767"/>
                    <a:pt x="2931220" y="8006456"/>
                  </a:cubicBezTo>
                  <a:cubicBezTo>
                    <a:pt x="2623797" y="8003967"/>
                    <a:pt x="2664903" y="8019251"/>
                    <a:pt x="2664244" y="7977863"/>
                  </a:cubicBezTo>
                  <a:close/>
                  <a:moveTo>
                    <a:pt x="2960278" y="8353186"/>
                  </a:moveTo>
                  <a:cubicBezTo>
                    <a:pt x="2960260" y="8363272"/>
                    <a:pt x="2987633" y="8355090"/>
                    <a:pt x="2711392" y="8357689"/>
                  </a:cubicBezTo>
                  <a:cubicBezTo>
                    <a:pt x="2653715" y="8358238"/>
                    <a:pt x="2671110" y="8408631"/>
                    <a:pt x="2664976" y="8023351"/>
                  </a:cubicBezTo>
                  <a:cubicBezTo>
                    <a:pt x="2787744" y="8023113"/>
                    <a:pt x="2784943" y="8022509"/>
                    <a:pt x="2956030" y="8023662"/>
                  </a:cubicBezTo>
                  <a:cubicBezTo>
                    <a:pt x="2959344" y="8228091"/>
                    <a:pt x="2960480" y="8254248"/>
                    <a:pt x="2960278" y="8353186"/>
                  </a:cubicBezTo>
                  <a:close/>
                  <a:moveTo>
                    <a:pt x="3040952" y="7325918"/>
                  </a:moveTo>
                  <a:cubicBezTo>
                    <a:pt x="3152038" y="7325918"/>
                    <a:pt x="3148156" y="7324417"/>
                    <a:pt x="3247615" y="7324271"/>
                  </a:cubicBezTo>
                  <a:cubicBezTo>
                    <a:pt x="3250582" y="7514092"/>
                    <a:pt x="3250563" y="7527198"/>
                    <a:pt x="3253017" y="7603822"/>
                  </a:cubicBezTo>
                  <a:cubicBezTo>
                    <a:pt x="3255068" y="7669226"/>
                    <a:pt x="3312487" y="7663514"/>
                    <a:pt x="2963299" y="7659030"/>
                  </a:cubicBezTo>
                  <a:cubicBezTo>
                    <a:pt x="2961578" y="7263810"/>
                    <a:pt x="2933051" y="7325918"/>
                    <a:pt x="3040952" y="7325918"/>
                  </a:cubicBezTo>
                  <a:close/>
                  <a:moveTo>
                    <a:pt x="2970275" y="7977827"/>
                  </a:moveTo>
                  <a:cubicBezTo>
                    <a:pt x="2964709" y="7621065"/>
                    <a:pt x="2937317" y="7676456"/>
                    <a:pt x="3040952" y="7676456"/>
                  </a:cubicBezTo>
                  <a:cubicBezTo>
                    <a:pt x="3149218" y="7676456"/>
                    <a:pt x="3149273" y="7675321"/>
                    <a:pt x="3254994" y="7675284"/>
                  </a:cubicBezTo>
                  <a:cubicBezTo>
                    <a:pt x="3256477" y="7741255"/>
                    <a:pt x="3257210" y="7819673"/>
                    <a:pt x="3260103" y="8007170"/>
                  </a:cubicBezTo>
                  <a:cubicBezTo>
                    <a:pt x="2924684" y="8007151"/>
                    <a:pt x="2970880" y="8016871"/>
                    <a:pt x="2970275" y="7977827"/>
                  </a:cubicBezTo>
                  <a:close/>
                  <a:moveTo>
                    <a:pt x="3260615" y="8355895"/>
                  </a:moveTo>
                  <a:cubicBezTo>
                    <a:pt x="3120270" y="8355895"/>
                    <a:pt x="2975274" y="8364864"/>
                    <a:pt x="2975292" y="8353241"/>
                  </a:cubicBezTo>
                  <a:cubicBezTo>
                    <a:pt x="2976098" y="7965819"/>
                    <a:pt x="2942170" y="8023937"/>
                    <a:pt x="3040952" y="8023937"/>
                  </a:cubicBezTo>
                  <a:cubicBezTo>
                    <a:pt x="3136053" y="8023937"/>
                    <a:pt x="3156798" y="8024157"/>
                    <a:pt x="3260377" y="8024157"/>
                  </a:cubicBezTo>
                  <a:cubicBezTo>
                    <a:pt x="3265761" y="8383956"/>
                    <a:pt x="3266420" y="8355895"/>
                    <a:pt x="3260615" y="8355895"/>
                  </a:cubicBezTo>
                  <a:close/>
                  <a:moveTo>
                    <a:pt x="3262611" y="7324252"/>
                  </a:moveTo>
                  <a:cubicBezTo>
                    <a:pt x="3370475" y="7324289"/>
                    <a:pt x="3370841" y="7326614"/>
                    <a:pt x="3480279" y="7326614"/>
                  </a:cubicBezTo>
                  <a:cubicBezTo>
                    <a:pt x="3581094" y="7326614"/>
                    <a:pt x="3545993" y="7278838"/>
                    <a:pt x="3558719" y="7603474"/>
                  </a:cubicBezTo>
                  <a:cubicBezTo>
                    <a:pt x="3561374" y="7671129"/>
                    <a:pt x="3615882" y="7657931"/>
                    <a:pt x="3269642" y="7658261"/>
                  </a:cubicBezTo>
                  <a:cubicBezTo>
                    <a:pt x="3266383" y="7528041"/>
                    <a:pt x="3267811" y="7657236"/>
                    <a:pt x="3262611" y="7324252"/>
                  </a:cubicBezTo>
                  <a:close/>
                  <a:moveTo>
                    <a:pt x="3274659" y="7977863"/>
                  </a:moveTo>
                  <a:cubicBezTo>
                    <a:pt x="3272737" y="7854654"/>
                    <a:pt x="3272956" y="7852585"/>
                    <a:pt x="3271016" y="7727966"/>
                  </a:cubicBezTo>
                  <a:cubicBezTo>
                    <a:pt x="3269990" y="7663075"/>
                    <a:pt x="3212534" y="7671916"/>
                    <a:pt x="3561044" y="7673765"/>
                  </a:cubicBezTo>
                  <a:cubicBezTo>
                    <a:pt x="3562839" y="7745648"/>
                    <a:pt x="3563058" y="7814786"/>
                    <a:pt x="3565860" y="8007444"/>
                  </a:cubicBezTo>
                  <a:cubicBezTo>
                    <a:pt x="3226211" y="8013430"/>
                    <a:pt x="3275209" y="8011984"/>
                    <a:pt x="3274659" y="7977863"/>
                  </a:cubicBezTo>
                  <a:close/>
                  <a:moveTo>
                    <a:pt x="3279475" y="8355895"/>
                  </a:moveTo>
                  <a:cubicBezTo>
                    <a:pt x="3279475" y="8295928"/>
                    <a:pt x="3276289" y="8084379"/>
                    <a:pt x="3275373" y="8024157"/>
                  </a:cubicBezTo>
                  <a:cubicBezTo>
                    <a:pt x="3364103" y="8024230"/>
                    <a:pt x="3471839" y="8026078"/>
                    <a:pt x="3566079" y="8024449"/>
                  </a:cubicBezTo>
                  <a:cubicBezTo>
                    <a:pt x="3567618" y="8136109"/>
                    <a:pt x="3567270" y="8182878"/>
                    <a:pt x="3570804" y="8353406"/>
                  </a:cubicBezTo>
                  <a:cubicBezTo>
                    <a:pt x="3570968" y="8360325"/>
                    <a:pt x="3594167" y="8356353"/>
                    <a:pt x="3279475" y="8355895"/>
                  </a:cubicBezTo>
                  <a:close/>
                  <a:moveTo>
                    <a:pt x="3573678" y="7602743"/>
                  </a:moveTo>
                  <a:cubicBezTo>
                    <a:pt x="3561117" y="7283030"/>
                    <a:pt x="3567361" y="7326394"/>
                    <a:pt x="3590066" y="7326211"/>
                  </a:cubicBezTo>
                  <a:cubicBezTo>
                    <a:pt x="3902927" y="7324106"/>
                    <a:pt x="3860667" y="7314862"/>
                    <a:pt x="3860942" y="7353211"/>
                  </a:cubicBezTo>
                  <a:cubicBezTo>
                    <a:pt x="3861565" y="7439152"/>
                    <a:pt x="3862096" y="7460313"/>
                    <a:pt x="3865263" y="7659396"/>
                  </a:cubicBezTo>
                  <a:cubicBezTo>
                    <a:pt x="3525413" y="7655991"/>
                    <a:pt x="3576516" y="7675010"/>
                    <a:pt x="3573678" y="7602743"/>
                  </a:cubicBezTo>
                  <a:close/>
                  <a:moveTo>
                    <a:pt x="3580398" y="7977827"/>
                  </a:moveTo>
                  <a:cubicBezTo>
                    <a:pt x="3575051" y="7636350"/>
                    <a:pt x="3571444" y="7673820"/>
                    <a:pt x="3589974" y="7673948"/>
                  </a:cubicBezTo>
                  <a:cubicBezTo>
                    <a:pt x="3917703" y="7676145"/>
                    <a:pt x="3865300" y="7662013"/>
                    <a:pt x="3866362" y="7728259"/>
                  </a:cubicBezTo>
                  <a:cubicBezTo>
                    <a:pt x="3868303" y="7852109"/>
                    <a:pt x="3866856" y="7849748"/>
                    <a:pt x="3868870" y="7978157"/>
                  </a:cubicBezTo>
                  <a:cubicBezTo>
                    <a:pt x="3869456" y="8015169"/>
                    <a:pt x="3900528" y="8005907"/>
                    <a:pt x="3699760" y="8005870"/>
                  </a:cubicBezTo>
                  <a:cubicBezTo>
                    <a:pt x="3558151" y="8005870"/>
                    <a:pt x="3581020" y="8017310"/>
                    <a:pt x="3580398" y="7977827"/>
                  </a:cubicBezTo>
                  <a:close/>
                  <a:moveTo>
                    <a:pt x="3585836" y="8353003"/>
                  </a:moveTo>
                  <a:cubicBezTo>
                    <a:pt x="3578164" y="7984270"/>
                    <a:pt x="3579519" y="8024211"/>
                    <a:pt x="3590139" y="8024010"/>
                  </a:cubicBezTo>
                  <a:cubicBezTo>
                    <a:pt x="3666198" y="8022472"/>
                    <a:pt x="3679509" y="8022857"/>
                    <a:pt x="3869584" y="8022894"/>
                  </a:cubicBezTo>
                  <a:cubicBezTo>
                    <a:pt x="3869621" y="8024962"/>
                    <a:pt x="3873631" y="8268343"/>
                    <a:pt x="3875535" y="8356426"/>
                  </a:cubicBezTo>
                  <a:cubicBezTo>
                    <a:pt x="3597499" y="8357524"/>
                    <a:pt x="3586037" y="8361862"/>
                    <a:pt x="3585836" y="8353003"/>
                  </a:cubicBezTo>
                  <a:close/>
                  <a:moveTo>
                    <a:pt x="3874510" y="7228006"/>
                  </a:moveTo>
                  <a:cubicBezTo>
                    <a:pt x="3869768" y="6924603"/>
                    <a:pt x="3849425" y="6975069"/>
                    <a:pt x="3919351" y="6975069"/>
                  </a:cubicBezTo>
                  <a:cubicBezTo>
                    <a:pt x="3920724" y="6975069"/>
                    <a:pt x="4159357" y="6975179"/>
                    <a:pt x="4159412" y="6978401"/>
                  </a:cubicBezTo>
                  <a:cubicBezTo>
                    <a:pt x="4165326" y="7355774"/>
                    <a:pt x="4177923" y="7306149"/>
                    <a:pt x="4139051" y="7306149"/>
                  </a:cubicBezTo>
                  <a:cubicBezTo>
                    <a:pt x="3821557" y="7306149"/>
                    <a:pt x="3876158" y="7333112"/>
                    <a:pt x="3874510" y="7228006"/>
                  </a:cubicBezTo>
                  <a:close/>
                  <a:moveTo>
                    <a:pt x="3875718" y="7324985"/>
                  </a:moveTo>
                  <a:cubicBezTo>
                    <a:pt x="4080240" y="7324381"/>
                    <a:pt x="4043821" y="7322825"/>
                    <a:pt x="4165802" y="7323191"/>
                  </a:cubicBezTo>
                  <a:cubicBezTo>
                    <a:pt x="4166278" y="7376861"/>
                    <a:pt x="4166516" y="7373895"/>
                    <a:pt x="4168622" y="7658481"/>
                  </a:cubicBezTo>
                  <a:cubicBezTo>
                    <a:pt x="4027874" y="7658444"/>
                    <a:pt x="3977338" y="7660201"/>
                    <a:pt x="3880259" y="7659524"/>
                  </a:cubicBezTo>
                  <a:cubicBezTo>
                    <a:pt x="3875608" y="7366774"/>
                    <a:pt x="3876707" y="7440323"/>
                    <a:pt x="3875718" y="7324985"/>
                  </a:cubicBezTo>
                  <a:close/>
                  <a:moveTo>
                    <a:pt x="3883866" y="7977863"/>
                  </a:moveTo>
                  <a:cubicBezTo>
                    <a:pt x="3878373" y="7627198"/>
                    <a:pt x="3871598" y="7676639"/>
                    <a:pt x="3919351" y="7676639"/>
                  </a:cubicBezTo>
                  <a:cubicBezTo>
                    <a:pt x="4214232" y="7676639"/>
                    <a:pt x="4168402" y="7659414"/>
                    <a:pt x="4169464" y="7728295"/>
                  </a:cubicBezTo>
                  <a:cubicBezTo>
                    <a:pt x="4174518" y="8051486"/>
                    <a:pt x="4191875" y="8007536"/>
                    <a:pt x="4139033" y="8007536"/>
                  </a:cubicBezTo>
                  <a:cubicBezTo>
                    <a:pt x="3843273" y="8007536"/>
                    <a:pt x="3884434" y="8012405"/>
                    <a:pt x="3883866" y="7977863"/>
                  </a:cubicBezTo>
                  <a:close/>
                  <a:moveTo>
                    <a:pt x="4139033" y="8358183"/>
                  </a:moveTo>
                  <a:cubicBezTo>
                    <a:pt x="3861675" y="8358183"/>
                    <a:pt x="3890567" y="8356664"/>
                    <a:pt x="3890476" y="8352088"/>
                  </a:cubicBezTo>
                  <a:cubicBezTo>
                    <a:pt x="3881632" y="7970267"/>
                    <a:pt x="3874034" y="8022894"/>
                    <a:pt x="3919351" y="8022894"/>
                  </a:cubicBezTo>
                  <a:cubicBezTo>
                    <a:pt x="4029045" y="8022894"/>
                    <a:pt x="4029100" y="8024523"/>
                    <a:pt x="4139033" y="8024523"/>
                  </a:cubicBezTo>
                  <a:cubicBezTo>
                    <a:pt x="4185595" y="8024523"/>
                    <a:pt x="4176348" y="8009037"/>
                    <a:pt x="4176824" y="8103105"/>
                  </a:cubicBezTo>
                  <a:cubicBezTo>
                    <a:pt x="4178088" y="8407386"/>
                    <a:pt x="4199822" y="8358183"/>
                    <a:pt x="4139033" y="8358183"/>
                  </a:cubicBezTo>
                  <a:close/>
                  <a:moveTo>
                    <a:pt x="4179608" y="7228006"/>
                  </a:moveTo>
                  <a:cubicBezTo>
                    <a:pt x="4177648" y="7102928"/>
                    <a:pt x="4176348" y="7102727"/>
                    <a:pt x="4174389" y="6978108"/>
                  </a:cubicBezTo>
                  <a:cubicBezTo>
                    <a:pt x="4174353" y="6976369"/>
                    <a:pt x="4310414" y="6973001"/>
                    <a:pt x="4463210" y="6975051"/>
                  </a:cubicBezTo>
                  <a:cubicBezTo>
                    <a:pt x="4463228" y="6976552"/>
                    <a:pt x="4467861" y="7263773"/>
                    <a:pt x="4468776" y="7307595"/>
                  </a:cubicBezTo>
                  <a:cubicBezTo>
                    <a:pt x="4120943" y="7307723"/>
                    <a:pt x="4181200" y="7327035"/>
                    <a:pt x="4179608" y="7228006"/>
                  </a:cubicBezTo>
                  <a:close/>
                  <a:moveTo>
                    <a:pt x="4248783" y="7323886"/>
                  </a:moveTo>
                  <a:cubicBezTo>
                    <a:pt x="4313398" y="7324747"/>
                    <a:pt x="4328907" y="7324637"/>
                    <a:pt x="4469142" y="7324582"/>
                  </a:cubicBezTo>
                  <a:cubicBezTo>
                    <a:pt x="4477418" y="7694175"/>
                    <a:pt x="4477034" y="7657987"/>
                    <a:pt x="4468501" y="7658060"/>
                  </a:cubicBezTo>
                  <a:cubicBezTo>
                    <a:pt x="4386180" y="7658719"/>
                    <a:pt x="4381310" y="7658554"/>
                    <a:pt x="4183636" y="7658481"/>
                  </a:cubicBezTo>
                  <a:cubicBezTo>
                    <a:pt x="4180889" y="7265183"/>
                    <a:pt x="4160071" y="7322678"/>
                    <a:pt x="4248783" y="7323886"/>
                  </a:cubicBezTo>
                  <a:close/>
                  <a:moveTo>
                    <a:pt x="4190557" y="7977827"/>
                  </a:moveTo>
                  <a:cubicBezTo>
                    <a:pt x="4188579" y="7851157"/>
                    <a:pt x="4186401" y="7851908"/>
                    <a:pt x="4184460" y="7728002"/>
                  </a:cubicBezTo>
                  <a:cubicBezTo>
                    <a:pt x="4183288" y="7653081"/>
                    <a:pt x="4135517" y="7677683"/>
                    <a:pt x="4475221" y="7675046"/>
                  </a:cubicBezTo>
                  <a:cubicBezTo>
                    <a:pt x="4478077" y="7864428"/>
                    <a:pt x="4477327" y="7895107"/>
                    <a:pt x="4479469" y="8009220"/>
                  </a:cubicBezTo>
                  <a:cubicBezTo>
                    <a:pt x="4144288" y="8009366"/>
                    <a:pt x="4191161" y="8017109"/>
                    <a:pt x="4190557" y="7977827"/>
                  </a:cubicBezTo>
                  <a:close/>
                  <a:moveTo>
                    <a:pt x="4468611" y="8357707"/>
                  </a:moveTo>
                  <a:cubicBezTo>
                    <a:pt x="4170856" y="8356097"/>
                    <a:pt x="4195720" y="8362009"/>
                    <a:pt x="4195519" y="8353058"/>
                  </a:cubicBezTo>
                  <a:cubicBezTo>
                    <a:pt x="4186529" y="7960419"/>
                    <a:pt x="4177722" y="8024285"/>
                    <a:pt x="4248801" y="8025420"/>
                  </a:cubicBezTo>
                  <a:cubicBezTo>
                    <a:pt x="4312135" y="8026445"/>
                    <a:pt x="4329346" y="8026280"/>
                    <a:pt x="4479835" y="8026207"/>
                  </a:cubicBezTo>
                  <a:cubicBezTo>
                    <a:pt x="4487708" y="8396422"/>
                    <a:pt x="4495105" y="8357835"/>
                    <a:pt x="4468611" y="8357707"/>
                  </a:cubicBezTo>
                  <a:close/>
                  <a:moveTo>
                    <a:pt x="4484156" y="7324564"/>
                  </a:moveTo>
                  <a:cubicBezTo>
                    <a:pt x="4818605" y="7324417"/>
                    <a:pt x="4774387" y="7312867"/>
                    <a:pt x="4775357" y="7353394"/>
                  </a:cubicBezTo>
                  <a:cubicBezTo>
                    <a:pt x="4777829" y="7460880"/>
                    <a:pt x="4777536" y="7475158"/>
                    <a:pt x="4779953" y="7601480"/>
                  </a:cubicBezTo>
                  <a:cubicBezTo>
                    <a:pt x="4781418" y="7676950"/>
                    <a:pt x="4832393" y="7655424"/>
                    <a:pt x="4489960" y="7657877"/>
                  </a:cubicBezTo>
                  <a:cubicBezTo>
                    <a:pt x="4485914" y="7389876"/>
                    <a:pt x="4486884" y="7447847"/>
                    <a:pt x="4484156" y="7324564"/>
                  </a:cubicBezTo>
                  <a:close/>
                  <a:moveTo>
                    <a:pt x="4491023" y="7728002"/>
                  </a:moveTo>
                  <a:cubicBezTo>
                    <a:pt x="4489960" y="7658151"/>
                    <a:pt x="4437979" y="7674351"/>
                    <a:pt x="4781289" y="7674150"/>
                  </a:cubicBezTo>
                  <a:cubicBezTo>
                    <a:pt x="4781564" y="7689837"/>
                    <a:pt x="4786086" y="7967558"/>
                    <a:pt x="4786251" y="7978138"/>
                  </a:cubicBezTo>
                  <a:cubicBezTo>
                    <a:pt x="4786800" y="8012881"/>
                    <a:pt x="4834352" y="8009037"/>
                    <a:pt x="4494483" y="8009220"/>
                  </a:cubicBezTo>
                  <a:cubicBezTo>
                    <a:pt x="4492432" y="7903912"/>
                    <a:pt x="4492817" y="7843030"/>
                    <a:pt x="4491023" y="7728002"/>
                  </a:cubicBezTo>
                  <a:close/>
                  <a:moveTo>
                    <a:pt x="4501606" y="8357872"/>
                  </a:moveTo>
                  <a:cubicBezTo>
                    <a:pt x="4499024" y="8104496"/>
                    <a:pt x="4497358" y="8143065"/>
                    <a:pt x="4494813" y="8026188"/>
                  </a:cubicBezTo>
                  <a:cubicBezTo>
                    <a:pt x="4677252" y="8026097"/>
                    <a:pt x="4711877" y="8023022"/>
                    <a:pt x="4786892" y="8022838"/>
                  </a:cubicBezTo>
                  <a:cubicBezTo>
                    <a:pt x="4788394" y="8138415"/>
                    <a:pt x="4785445" y="7937886"/>
                    <a:pt x="4790975" y="8355474"/>
                  </a:cubicBezTo>
                  <a:cubicBezTo>
                    <a:pt x="4790975" y="8356792"/>
                    <a:pt x="4579295" y="8358238"/>
                    <a:pt x="4501606" y="8357872"/>
                  </a:cubicBezTo>
                  <a:close/>
                  <a:moveTo>
                    <a:pt x="4798135" y="7324436"/>
                  </a:moveTo>
                  <a:cubicBezTo>
                    <a:pt x="5122092" y="7324436"/>
                    <a:pt x="5079136" y="7310066"/>
                    <a:pt x="5079667" y="7353248"/>
                  </a:cubicBezTo>
                  <a:cubicBezTo>
                    <a:pt x="5084172" y="7713688"/>
                    <a:pt x="5107627" y="7658645"/>
                    <a:pt x="5017798" y="7658645"/>
                  </a:cubicBezTo>
                  <a:cubicBezTo>
                    <a:pt x="4911949" y="7658645"/>
                    <a:pt x="4908324" y="7657126"/>
                    <a:pt x="4798135" y="7657126"/>
                  </a:cubicBezTo>
                  <a:cubicBezTo>
                    <a:pt x="4795553" y="7657126"/>
                    <a:pt x="4784311" y="7324454"/>
                    <a:pt x="4798135" y="7324436"/>
                  </a:cubicBezTo>
                  <a:close/>
                  <a:moveTo>
                    <a:pt x="4801229" y="7977827"/>
                  </a:moveTo>
                  <a:cubicBezTo>
                    <a:pt x="4795003" y="7596098"/>
                    <a:pt x="4796688" y="7697067"/>
                    <a:pt x="4796285" y="7674131"/>
                  </a:cubicBezTo>
                  <a:cubicBezTo>
                    <a:pt x="4918028" y="7674131"/>
                    <a:pt x="4903361" y="7676090"/>
                    <a:pt x="5086094" y="7675559"/>
                  </a:cubicBezTo>
                  <a:cubicBezTo>
                    <a:pt x="5086131" y="7676987"/>
                    <a:pt x="5091642" y="7975447"/>
                    <a:pt x="5092100" y="8008890"/>
                  </a:cubicBezTo>
                  <a:cubicBezTo>
                    <a:pt x="5003608" y="8010080"/>
                    <a:pt x="4948202" y="8008872"/>
                    <a:pt x="4908140" y="8007554"/>
                  </a:cubicBezTo>
                  <a:cubicBezTo>
                    <a:pt x="4782296" y="8003619"/>
                    <a:pt x="4801833" y="8016670"/>
                    <a:pt x="4801229" y="7977827"/>
                  </a:cubicBezTo>
                  <a:close/>
                  <a:moveTo>
                    <a:pt x="4806008" y="8356115"/>
                  </a:moveTo>
                  <a:cubicBezTo>
                    <a:pt x="4801943" y="8076984"/>
                    <a:pt x="4803023" y="8108450"/>
                    <a:pt x="4801888" y="8022838"/>
                  </a:cubicBezTo>
                  <a:cubicBezTo>
                    <a:pt x="4907719" y="8022930"/>
                    <a:pt x="4908397" y="8026335"/>
                    <a:pt x="5017798" y="8026335"/>
                  </a:cubicBezTo>
                  <a:cubicBezTo>
                    <a:pt x="5116965" y="8026335"/>
                    <a:pt x="5090360" y="7963073"/>
                    <a:pt x="5096311" y="8356865"/>
                  </a:cubicBezTo>
                  <a:cubicBezTo>
                    <a:pt x="4894243" y="8356920"/>
                    <a:pt x="4914201" y="8356152"/>
                    <a:pt x="4806008" y="8356115"/>
                  </a:cubicBezTo>
                  <a:close/>
                  <a:moveTo>
                    <a:pt x="5099259" y="7602871"/>
                  </a:moveTo>
                  <a:cubicBezTo>
                    <a:pt x="5089756" y="7278344"/>
                    <a:pt x="5086149" y="7323411"/>
                    <a:pt x="5127584" y="7323960"/>
                  </a:cubicBezTo>
                  <a:cubicBezTo>
                    <a:pt x="5211206" y="7325204"/>
                    <a:pt x="5236913" y="7324362"/>
                    <a:pt x="5347560" y="7325113"/>
                  </a:cubicBezTo>
                  <a:cubicBezTo>
                    <a:pt x="5400878" y="7325479"/>
                    <a:pt x="5386175" y="7273786"/>
                    <a:pt x="5390002" y="7658682"/>
                  </a:cubicBezTo>
                  <a:cubicBezTo>
                    <a:pt x="5051342" y="7657382"/>
                    <a:pt x="5101438" y="7677939"/>
                    <a:pt x="5099259" y="7602871"/>
                  </a:cubicBezTo>
                  <a:close/>
                  <a:moveTo>
                    <a:pt x="5106656" y="7977827"/>
                  </a:moveTo>
                  <a:cubicBezTo>
                    <a:pt x="5101200" y="7629468"/>
                    <a:pt x="5090068" y="7675596"/>
                    <a:pt x="5127713" y="7675394"/>
                  </a:cubicBezTo>
                  <a:cubicBezTo>
                    <a:pt x="5439970" y="7674150"/>
                    <a:pt x="5389892" y="7662837"/>
                    <a:pt x="5390936" y="7728295"/>
                  </a:cubicBezTo>
                  <a:cubicBezTo>
                    <a:pt x="5396063" y="8055348"/>
                    <a:pt x="5412175" y="8006822"/>
                    <a:pt x="5347560" y="8007078"/>
                  </a:cubicBezTo>
                  <a:cubicBezTo>
                    <a:pt x="5064727" y="8007847"/>
                    <a:pt x="5107279" y="8018189"/>
                    <a:pt x="5106656" y="7977827"/>
                  </a:cubicBezTo>
                  <a:close/>
                  <a:moveTo>
                    <a:pt x="5400933" y="8353186"/>
                  </a:moveTo>
                  <a:cubicBezTo>
                    <a:pt x="5400933" y="8357378"/>
                    <a:pt x="5425542" y="8356737"/>
                    <a:pt x="5111307" y="8356847"/>
                  </a:cubicBezTo>
                  <a:cubicBezTo>
                    <a:pt x="5105668" y="7983776"/>
                    <a:pt x="5100083" y="8025804"/>
                    <a:pt x="5127804" y="8025291"/>
                  </a:cubicBezTo>
                  <a:cubicBezTo>
                    <a:pt x="5210748" y="8023736"/>
                    <a:pt x="5230266" y="8024541"/>
                    <a:pt x="5347614" y="8024065"/>
                  </a:cubicBezTo>
                  <a:cubicBezTo>
                    <a:pt x="5407048" y="8023919"/>
                    <a:pt x="5402141" y="7970267"/>
                    <a:pt x="5400933" y="83531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47" name="Google Shape;1247;p23"/>
          <p:cNvPicPr preferRelativeResize="0"/>
          <p:nvPr/>
        </p:nvPicPr>
        <p:blipFill rotWithShape="1">
          <a:blip r:embed="rId3">
            <a:alphaModFix/>
          </a:blip>
          <a:srcRect b="20088" l="0" r="0" t="4954"/>
          <a:stretch/>
        </p:blipFill>
        <p:spPr>
          <a:xfrm>
            <a:off x="4906871" y="593006"/>
            <a:ext cx="1214864" cy="136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23"/>
          <p:cNvPicPr preferRelativeResize="0"/>
          <p:nvPr/>
        </p:nvPicPr>
        <p:blipFill rotWithShape="1">
          <a:blip r:embed="rId4">
            <a:alphaModFix/>
          </a:blip>
          <a:srcRect b="12524" l="0" r="0" t="12524"/>
          <a:stretch/>
        </p:blipFill>
        <p:spPr>
          <a:xfrm>
            <a:off x="6674369" y="593006"/>
            <a:ext cx="1214864" cy="136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23"/>
          <p:cNvPicPr preferRelativeResize="0"/>
          <p:nvPr/>
        </p:nvPicPr>
        <p:blipFill rotWithShape="1">
          <a:blip r:embed="rId5">
            <a:alphaModFix/>
          </a:blip>
          <a:srcRect b="12524" l="0" r="0" t="12524"/>
          <a:stretch/>
        </p:blipFill>
        <p:spPr>
          <a:xfrm>
            <a:off x="4874150" y="2685786"/>
            <a:ext cx="1214864" cy="136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23"/>
          <p:cNvPicPr preferRelativeResize="0"/>
          <p:nvPr/>
        </p:nvPicPr>
        <p:blipFill rotWithShape="1">
          <a:blip r:embed="rId6">
            <a:alphaModFix/>
          </a:blip>
          <a:srcRect b="8432" l="8466" r="0" t="22957"/>
          <a:stretch/>
        </p:blipFill>
        <p:spPr>
          <a:xfrm>
            <a:off x="6674369" y="2685786"/>
            <a:ext cx="1214864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1" name="Google Shape;1251;p23"/>
          <p:cNvGrpSpPr/>
          <p:nvPr/>
        </p:nvGrpSpPr>
        <p:grpSpPr>
          <a:xfrm>
            <a:off x="4906871" y="2086876"/>
            <a:ext cx="1214888" cy="397312"/>
            <a:chOff x="0" y="0"/>
            <a:chExt cx="3239700" cy="1059498"/>
          </a:xfrm>
        </p:grpSpPr>
        <p:sp>
          <p:nvSpPr>
            <p:cNvPr id="1252" name="Google Shape;1252;p23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23"/>
            <p:cNvSpPr txBox="1"/>
            <p:nvPr/>
          </p:nvSpPr>
          <p:spPr>
            <a:xfrm>
              <a:off x="0" y="607998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54" name="Google Shape;1254;p23"/>
          <p:cNvGrpSpPr/>
          <p:nvPr/>
        </p:nvGrpSpPr>
        <p:grpSpPr>
          <a:xfrm>
            <a:off x="4906871" y="4162505"/>
            <a:ext cx="1214888" cy="397312"/>
            <a:chOff x="0" y="0"/>
            <a:chExt cx="3239700" cy="1059498"/>
          </a:xfrm>
        </p:grpSpPr>
        <p:sp>
          <p:nvSpPr>
            <p:cNvPr id="1255" name="Google Shape;1255;p23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23"/>
            <p:cNvSpPr txBox="1"/>
            <p:nvPr/>
          </p:nvSpPr>
          <p:spPr>
            <a:xfrm>
              <a:off x="0" y="607998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57" name="Google Shape;1257;p23"/>
          <p:cNvGrpSpPr/>
          <p:nvPr/>
        </p:nvGrpSpPr>
        <p:grpSpPr>
          <a:xfrm>
            <a:off x="6674369" y="2086876"/>
            <a:ext cx="1214888" cy="397312"/>
            <a:chOff x="0" y="0"/>
            <a:chExt cx="3239700" cy="1059498"/>
          </a:xfrm>
        </p:grpSpPr>
        <p:sp>
          <p:nvSpPr>
            <p:cNvPr id="1258" name="Google Shape;1258;p23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23"/>
            <p:cNvSpPr txBox="1"/>
            <p:nvPr/>
          </p:nvSpPr>
          <p:spPr>
            <a:xfrm>
              <a:off x="0" y="607998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60" name="Google Shape;1260;p23"/>
          <p:cNvGrpSpPr/>
          <p:nvPr/>
        </p:nvGrpSpPr>
        <p:grpSpPr>
          <a:xfrm>
            <a:off x="6674369" y="4162505"/>
            <a:ext cx="1214888" cy="397312"/>
            <a:chOff x="0" y="0"/>
            <a:chExt cx="3239700" cy="1059498"/>
          </a:xfrm>
        </p:grpSpPr>
        <p:sp>
          <p:nvSpPr>
            <p:cNvPr id="1261" name="Google Shape;1261;p23"/>
            <p:cNvSpPr txBox="1"/>
            <p:nvPr/>
          </p:nvSpPr>
          <p:spPr>
            <a:xfrm>
              <a:off x="0" y="0"/>
              <a:ext cx="323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23"/>
            <p:cNvSpPr txBox="1"/>
            <p:nvPr/>
          </p:nvSpPr>
          <p:spPr>
            <a:xfrm>
              <a:off x="0" y="607998"/>
              <a:ext cx="32397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 or Position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63" name="Google Shape;1263;p23"/>
          <p:cNvGrpSpPr/>
          <p:nvPr/>
        </p:nvGrpSpPr>
        <p:grpSpPr>
          <a:xfrm>
            <a:off x="905807" y="1935988"/>
            <a:ext cx="2540363" cy="1555793"/>
            <a:chOff x="0" y="-9525"/>
            <a:chExt cx="6774300" cy="4148782"/>
          </a:xfrm>
        </p:grpSpPr>
        <p:sp>
          <p:nvSpPr>
            <p:cNvPr id="1264" name="Google Shape;1264;p23"/>
            <p:cNvSpPr txBox="1"/>
            <p:nvPr/>
          </p:nvSpPr>
          <p:spPr>
            <a:xfrm>
              <a:off x="0" y="-9525"/>
              <a:ext cx="67743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Team Members Page</a:t>
              </a:r>
              <a:endParaRPr b="1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23"/>
            <p:cNvSpPr txBox="1"/>
            <p:nvPr/>
          </p:nvSpPr>
          <p:spPr>
            <a:xfrm>
              <a:off x="0" y="2743657"/>
              <a:ext cx="67743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66" name="Google Shape;1266;p23"/>
          <p:cNvGrpSpPr/>
          <p:nvPr/>
        </p:nvGrpSpPr>
        <p:grpSpPr>
          <a:xfrm rot="841007">
            <a:off x="3350201" y="3536875"/>
            <a:ext cx="1172339" cy="1353210"/>
            <a:chOff x="6699479" y="7073292"/>
            <a:chExt cx="2344737" cy="2706620"/>
          </a:xfrm>
        </p:grpSpPr>
        <p:sp>
          <p:nvSpPr>
            <p:cNvPr id="1267" name="Google Shape;1267;p23"/>
            <p:cNvSpPr/>
            <p:nvPr/>
          </p:nvSpPr>
          <p:spPr>
            <a:xfrm>
              <a:off x="6699479" y="7073292"/>
              <a:ext cx="2344737" cy="2706620"/>
            </a:xfrm>
            <a:custGeom>
              <a:rect b="b" l="l" r="r" t="t"/>
              <a:pathLst>
                <a:path extrusionOk="0" h="2706620" w="2344737">
                  <a:moveTo>
                    <a:pt x="2312018" y="425944"/>
                  </a:moveTo>
                  <a:cubicBezTo>
                    <a:pt x="2308480" y="415745"/>
                    <a:pt x="2304644" y="405606"/>
                    <a:pt x="2300446" y="395706"/>
                  </a:cubicBezTo>
                  <a:cubicBezTo>
                    <a:pt x="2238504" y="250327"/>
                    <a:pt x="2092497" y="183906"/>
                    <a:pt x="1948946" y="262566"/>
                  </a:cubicBezTo>
                  <a:cubicBezTo>
                    <a:pt x="1946728" y="263827"/>
                    <a:pt x="1944510" y="265089"/>
                    <a:pt x="1942292" y="266345"/>
                  </a:cubicBezTo>
                  <a:cubicBezTo>
                    <a:pt x="1941632" y="266702"/>
                    <a:pt x="1941032" y="267124"/>
                    <a:pt x="1940372" y="267487"/>
                  </a:cubicBezTo>
                  <a:lnTo>
                    <a:pt x="1940372" y="267546"/>
                  </a:lnTo>
                  <a:cubicBezTo>
                    <a:pt x="1938814" y="268445"/>
                    <a:pt x="1937315" y="269349"/>
                    <a:pt x="1935816" y="270248"/>
                  </a:cubicBezTo>
                  <a:cubicBezTo>
                    <a:pt x="1934556" y="271027"/>
                    <a:pt x="1933295" y="271807"/>
                    <a:pt x="1932040" y="272646"/>
                  </a:cubicBezTo>
                  <a:cubicBezTo>
                    <a:pt x="1931683" y="272884"/>
                    <a:pt x="1931261" y="273127"/>
                    <a:pt x="1930899" y="273366"/>
                  </a:cubicBezTo>
                  <a:cubicBezTo>
                    <a:pt x="1930899" y="272646"/>
                    <a:pt x="1930959" y="271985"/>
                    <a:pt x="1930959" y="271325"/>
                  </a:cubicBezTo>
                  <a:cubicBezTo>
                    <a:pt x="1931737" y="255063"/>
                    <a:pt x="1932278" y="238867"/>
                    <a:pt x="1932517" y="222665"/>
                  </a:cubicBezTo>
                  <a:cubicBezTo>
                    <a:pt x="1932814" y="218887"/>
                    <a:pt x="1932755" y="214805"/>
                    <a:pt x="1932636" y="211086"/>
                  </a:cubicBezTo>
                  <a:cubicBezTo>
                    <a:pt x="1932636" y="207784"/>
                    <a:pt x="1932576" y="204487"/>
                    <a:pt x="1932576" y="201185"/>
                  </a:cubicBezTo>
                  <a:lnTo>
                    <a:pt x="1932576" y="200406"/>
                  </a:lnTo>
                  <a:cubicBezTo>
                    <a:pt x="1932576" y="197764"/>
                    <a:pt x="1932517" y="195003"/>
                    <a:pt x="1932397" y="192307"/>
                  </a:cubicBezTo>
                  <a:cubicBezTo>
                    <a:pt x="1930899" y="138186"/>
                    <a:pt x="1890125" y="90966"/>
                    <a:pt x="1839153" y="76025"/>
                  </a:cubicBezTo>
                  <a:cubicBezTo>
                    <a:pt x="1765579" y="54605"/>
                    <a:pt x="1688045" y="41824"/>
                    <a:pt x="1612496" y="30066"/>
                  </a:cubicBezTo>
                  <a:cubicBezTo>
                    <a:pt x="1460073" y="6307"/>
                    <a:pt x="1305546" y="-3355"/>
                    <a:pt x="1151382" y="1024"/>
                  </a:cubicBezTo>
                  <a:cubicBezTo>
                    <a:pt x="960462" y="6427"/>
                    <a:pt x="754487" y="24485"/>
                    <a:pt x="573100" y="87306"/>
                  </a:cubicBezTo>
                  <a:cubicBezTo>
                    <a:pt x="494489" y="114605"/>
                    <a:pt x="405562" y="161165"/>
                    <a:pt x="390274" y="251588"/>
                  </a:cubicBezTo>
                  <a:cubicBezTo>
                    <a:pt x="388656" y="260888"/>
                    <a:pt x="387937" y="270188"/>
                    <a:pt x="387753" y="279548"/>
                  </a:cubicBezTo>
                  <a:cubicBezTo>
                    <a:pt x="381158" y="274508"/>
                    <a:pt x="374201" y="269766"/>
                    <a:pt x="366887" y="265690"/>
                  </a:cubicBezTo>
                  <a:cubicBezTo>
                    <a:pt x="335407" y="243008"/>
                    <a:pt x="277484" y="229329"/>
                    <a:pt x="256315" y="229210"/>
                  </a:cubicBezTo>
                  <a:cubicBezTo>
                    <a:pt x="-30846" y="227402"/>
                    <a:pt x="-5063" y="588786"/>
                    <a:pt x="5968" y="778564"/>
                  </a:cubicBezTo>
                  <a:cubicBezTo>
                    <a:pt x="8489" y="822125"/>
                    <a:pt x="10707" y="865626"/>
                    <a:pt x="17123" y="908705"/>
                  </a:cubicBezTo>
                  <a:cubicBezTo>
                    <a:pt x="24497" y="952146"/>
                    <a:pt x="37573" y="994505"/>
                    <a:pt x="49745" y="1036804"/>
                  </a:cubicBezTo>
                  <a:cubicBezTo>
                    <a:pt x="94116" y="1187645"/>
                    <a:pt x="207745" y="1300209"/>
                    <a:pt x="368207" y="1313769"/>
                  </a:cubicBezTo>
                  <a:cubicBezTo>
                    <a:pt x="374921" y="1313888"/>
                    <a:pt x="381818" y="1313947"/>
                    <a:pt x="388656" y="1313888"/>
                  </a:cubicBezTo>
                  <a:cubicBezTo>
                    <a:pt x="395429" y="1313828"/>
                    <a:pt x="402267" y="1313650"/>
                    <a:pt x="409106" y="1313227"/>
                  </a:cubicBezTo>
                  <a:cubicBezTo>
                    <a:pt x="412103" y="1313049"/>
                    <a:pt x="415159" y="1312746"/>
                    <a:pt x="418102" y="1312448"/>
                  </a:cubicBezTo>
                  <a:cubicBezTo>
                    <a:pt x="422901" y="1311966"/>
                    <a:pt x="427575" y="1311371"/>
                    <a:pt x="432195" y="1310526"/>
                  </a:cubicBezTo>
                  <a:cubicBezTo>
                    <a:pt x="434591" y="1310169"/>
                    <a:pt x="436874" y="1309687"/>
                    <a:pt x="439211" y="1309146"/>
                  </a:cubicBezTo>
                  <a:cubicBezTo>
                    <a:pt x="440650" y="1308848"/>
                    <a:pt x="442149" y="1308485"/>
                    <a:pt x="443647" y="1308063"/>
                  </a:cubicBezTo>
                  <a:cubicBezTo>
                    <a:pt x="445325" y="1307706"/>
                    <a:pt x="446947" y="1307224"/>
                    <a:pt x="448506" y="1306742"/>
                  </a:cubicBezTo>
                  <a:cubicBezTo>
                    <a:pt x="452644" y="1305541"/>
                    <a:pt x="456783" y="1304160"/>
                    <a:pt x="460856" y="1302542"/>
                  </a:cubicBezTo>
                  <a:cubicBezTo>
                    <a:pt x="460916" y="1302482"/>
                    <a:pt x="461094" y="1302482"/>
                    <a:pt x="461154" y="1302423"/>
                  </a:cubicBezTo>
                  <a:cubicBezTo>
                    <a:pt x="462593" y="1301881"/>
                    <a:pt x="464091" y="1301221"/>
                    <a:pt x="465471" y="1300620"/>
                  </a:cubicBezTo>
                  <a:cubicBezTo>
                    <a:pt x="468587" y="1299001"/>
                    <a:pt x="472065" y="1297621"/>
                    <a:pt x="475544" y="1296241"/>
                  </a:cubicBezTo>
                  <a:cubicBezTo>
                    <a:pt x="475782" y="1296181"/>
                    <a:pt x="475966" y="1296121"/>
                    <a:pt x="476204" y="1296062"/>
                  </a:cubicBezTo>
                  <a:cubicBezTo>
                    <a:pt x="476383" y="1295943"/>
                    <a:pt x="476685" y="1295824"/>
                    <a:pt x="476923" y="1295764"/>
                  </a:cubicBezTo>
                  <a:cubicBezTo>
                    <a:pt x="467748" y="1298644"/>
                    <a:pt x="540062" y="1439227"/>
                    <a:pt x="547917" y="1451347"/>
                  </a:cubicBezTo>
                  <a:cubicBezTo>
                    <a:pt x="578916" y="1499650"/>
                    <a:pt x="616936" y="1543270"/>
                    <a:pt x="659988" y="1581190"/>
                  </a:cubicBezTo>
                  <a:cubicBezTo>
                    <a:pt x="745133" y="1656071"/>
                    <a:pt x="847131" y="1705808"/>
                    <a:pt x="956145" y="1734553"/>
                  </a:cubicBezTo>
                  <a:cubicBezTo>
                    <a:pt x="1041832" y="1757115"/>
                    <a:pt x="1130040" y="1765571"/>
                    <a:pt x="1216743" y="1759692"/>
                  </a:cubicBezTo>
                  <a:cubicBezTo>
                    <a:pt x="1173270" y="1769593"/>
                    <a:pt x="1127757" y="1770551"/>
                    <a:pt x="1083385" y="1770313"/>
                  </a:cubicBezTo>
                  <a:cubicBezTo>
                    <a:pt x="1077629" y="1770075"/>
                    <a:pt x="1071873" y="1769712"/>
                    <a:pt x="1066236" y="1769230"/>
                  </a:cubicBezTo>
                  <a:cubicBezTo>
                    <a:pt x="1067615" y="1792210"/>
                    <a:pt x="1068816" y="1815129"/>
                    <a:pt x="1069893" y="1838109"/>
                  </a:cubicBezTo>
                  <a:cubicBezTo>
                    <a:pt x="1074269" y="1918268"/>
                    <a:pt x="1070493" y="1993989"/>
                    <a:pt x="1070374" y="2075529"/>
                  </a:cubicBezTo>
                  <a:cubicBezTo>
                    <a:pt x="1070255" y="2128271"/>
                    <a:pt x="1070136" y="2180049"/>
                    <a:pt x="1050287" y="2230333"/>
                  </a:cubicBezTo>
                  <a:cubicBezTo>
                    <a:pt x="1026181" y="2291291"/>
                    <a:pt x="984330" y="2335815"/>
                    <a:pt x="929161" y="2369112"/>
                  </a:cubicBezTo>
                  <a:cubicBezTo>
                    <a:pt x="856247" y="2413095"/>
                    <a:pt x="770197" y="2429351"/>
                    <a:pt x="698003" y="2473215"/>
                  </a:cubicBezTo>
                  <a:cubicBezTo>
                    <a:pt x="674140" y="2487733"/>
                    <a:pt x="647935" y="2506875"/>
                    <a:pt x="639598" y="2534953"/>
                  </a:cubicBezTo>
                  <a:cubicBezTo>
                    <a:pt x="635102" y="2550132"/>
                    <a:pt x="637320" y="2566816"/>
                    <a:pt x="647935" y="2578931"/>
                  </a:cubicBezTo>
                  <a:cubicBezTo>
                    <a:pt x="655849" y="2587993"/>
                    <a:pt x="666582" y="2593990"/>
                    <a:pt x="677316" y="2599393"/>
                  </a:cubicBezTo>
                  <a:cubicBezTo>
                    <a:pt x="742915" y="2632333"/>
                    <a:pt x="817209" y="2650272"/>
                    <a:pt x="888387" y="2666712"/>
                  </a:cubicBezTo>
                  <a:cubicBezTo>
                    <a:pt x="962799" y="2683813"/>
                    <a:pt x="1038472" y="2695451"/>
                    <a:pt x="1114627" y="2701633"/>
                  </a:cubicBezTo>
                  <a:cubicBezTo>
                    <a:pt x="1286422" y="2715432"/>
                    <a:pt x="1461031" y="2700432"/>
                    <a:pt x="1628266" y="2658733"/>
                  </a:cubicBezTo>
                  <a:cubicBezTo>
                    <a:pt x="1646194" y="2654235"/>
                    <a:pt x="1664301" y="2649314"/>
                    <a:pt x="1680374" y="2640133"/>
                  </a:cubicBezTo>
                  <a:cubicBezTo>
                    <a:pt x="1707715" y="2624532"/>
                    <a:pt x="1727147" y="2591295"/>
                    <a:pt x="1713893" y="2559611"/>
                  </a:cubicBezTo>
                  <a:cubicBezTo>
                    <a:pt x="1700639" y="2528290"/>
                    <a:pt x="1654412" y="2506869"/>
                    <a:pt x="1626167" y="2491328"/>
                  </a:cubicBezTo>
                  <a:cubicBezTo>
                    <a:pt x="1563748" y="2457186"/>
                    <a:pt x="1499225" y="2425687"/>
                    <a:pt x="1443941" y="2380865"/>
                  </a:cubicBezTo>
                  <a:cubicBezTo>
                    <a:pt x="1385298" y="2333282"/>
                    <a:pt x="1349020" y="2275506"/>
                    <a:pt x="1329534" y="2203201"/>
                  </a:cubicBezTo>
                  <a:cubicBezTo>
                    <a:pt x="1306450" y="2117520"/>
                    <a:pt x="1315203" y="2026198"/>
                    <a:pt x="1315441" y="1938482"/>
                  </a:cubicBezTo>
                  <a:cubicBezTo>
                    <a:pt x="1315619" y="1874881"/>
                    <a:pt x="1311784" y="1811340"/>
                    <a:pt x="1309387" y="1747740"/>
                  </a:cubicBezTo>
                  <a:cubicBezTo>
                    <a:pt x="1351362" y="1739701"/>
                    <a:pt x="1392678" y="1728181"/>
                    <a:pt x="1432732" y="1713057"/>
                  </a:cubicBezTo>
                  <a:cubicBezTo>
                    <a:pt x="1466132" y="1702977"/>
                    <a:pt x="1498630" y="1689899"/>
                    <a:pt x="1529633" y="1673816"/>
                  </a:cubicBezTo>
                  <a:cubicBezTo>
                    <a:pt x="1538928" y="1669015"/>
                    <a:pt x="1548103" y="1663975"/>
                    <a:pt x="1557094" y="1658637"/>
                  </a:cubicBezTo>
                  <a:cubicBezTo>
                    <a:pt x="1610819" y="1626959"/>
                    <a:pt x="1659151" y="1586278"/>
                    <a:pt x="1699985" y="1539118"/>
                  </a:cubicBezTo>
                  <a:cubicBezTo>
                    <a:pt x="1719833" y="1516376"/>
                    <a:pt x="1737881" y="1492076"/>
                    <a:pt x="1753953" y="1466515"/>
                  </a:cubicBezTo>
                  <a:cubicBezTo>
                    <a:pt x="1767684" y="1444672"/>
                    <a:pt x="1780218" y="1422056"/>
                    <a:pt x="1791249" y="1398714"/>
                  </a:cubicBezTo>
                  <a:cubicBezTo>
                    <a:pt x="1800483" y="1379215"/>
                    <a:pt x="1809058" y="1359175"/>
                    <a:pt x="1814636" y="1338291"/>
                  </a:cubicBezTo>
                  <a:cubicBezTo>
                    <a:pt x="1816075" y="1334453"/>
                    <a:pt x="1817454" y="1330669"/>
                    <a:pt x="1818655" y="1326771"/>
                  </a:cubicBezTo>
                  <a:cubicBezTo>
                    <a:pt x="1819137" y="1327010"/>
                    <a:pt x="1819672" y="1327253"/>
                    <a:pt x="1820154" y="1327491"/>
                  </a:cubicBezTo>
                  <a:cubicBezTo>
                    <a:pt x="1842161" y="1338654"/>
                    <a:pt x="1865607" y="1346389"/>
                    <a:pt x="1889708" y="1351613"/>
                  </a:cubicBezTo>
                  <a:cubicBezTo>
                    <a:pt x="1917888" y="1357854"/>
                    <a:pt x="1946972" y="1360675"/>
                    <a:pt x="1975693" y="1361633"/>
                  </a:cubicBezTo>
                  <a:cubicBezTo>
                    <a:pt x="2027319" y="1359711"/>
                    <a:pt x="2077571" y="1340153"/>
                    <a:pt x="2120985" y="1312735"/>
                  </a:cubicBezTo>
                  <a:cubicBezTo>
                    <a:pt x="2158340" y="1285376"/>
                    <a:pt x="2186282" y="1247456"/>
                    <a:pt x="2211947" y="1209293"/>
                  </a:cubicBezTo>
                  <a:cubicBezTo>
                    <a:pt x="2295594" y="1081312"/>
                    <a:pt x="2324499" y="926991"/>
                    <a:pt x="2338467" y="776930"/>
                  </a:cubicBezTo>
                  <a:cubicBezTo>
                    <a:pt x="2348892" y="664204"/>
                    <a:pt x="2350093" y="536467"/>
                    <a:pt x="2312018" y="425944"/>
                  </a:cubicBezTo>
                  <a:close/>
                  <a:moveTo>
                    <a:pt x="445676" y="1154830"/>
                  </a:moveTo>
                  <a:cubicBezTo>
                    <a:pt x="440759" y="1156270"/>
                    <a:pt x="435901" y="1157531"/>
                    <a:pt x="430923" y="1158430"/>
                  </a:cubicBezTo>
                  <a:cubicBezTo>
                    <a:pt x="430144" y="1158668"/>
                    <a:pt x="429306" y="1158787"/>
                    <a:pt x="428467" y="1158971"/>
                  </a:cubicBezTo>
                  <a:cubicBezTo>
                    <a:pt x="408559" y="1162690"/>
                    <a:pt x="388115" y="1163053"/>
                    <a:pt x="367725" y="1159269"/>
                  </a:cubicBezTo>
                  <a:cubicBezTo>
                    <a:pt x="321493" y="1153211"/>
                    <a:pt x="279583" y="1125788"/>
                    <a:pt x="250018" y="1090331"/>
                  </a:cubicBezTo>
                  <a:cubicBezTo>
                    <a:pt x="217997" y="1044848"/>
                    <a:pt x="206003" y="989168"/>
                    <a:pt x="186998" y="937687"/>
                  </a:cubicBezTo>
                  <a:cubicBezTo>
                    <a:pt x="152759" y="818644"/>
                    <a:pt x="141669" y="558125"/>
                    <a:pt x="205706" y="451446"/>
                  </a:cubicBezTo>
                  <a:cubicBezTo>
                    <a:pt x="221773" y="425468"/>
                    <a:pt x="247140" y="401887"/>
                    <a:pt x="277841" y="396128"/>
                  </a:cubicBezTo>
                  <a:cubicBezTo>
                    <a:pt x="298588" y="395830"/>
                    <a:pt x="318014" y="405190"/>
                    <a:pt x="336305" y="416709"/>
                  </a:cubicBezTo>
                  <a:cubicBezTo>
                    <a:pt x="340563" y="420249"/>
                    <a:pt x="344642" y="424028"/>
                    <a:pt x="348418" y="427990"/>
                  </a:cubicBezTo>
                  <a:cubicBezTo>
                    <a:pt x="356933" y="436749"/>
                    <a:pt x="364366" y="446590"/>
                    <a:pt x="370901" y="456908"/>
                  </a:cubicBezTo>
                  <a:cubicBezTo>
                    <a:pt x="383311" y="476591"/>
                    <a:pt x="391648" y="497648"/>
                    <a:pt x="397523" y="519491"/>
                  </a:cubicBezTo>
                  <a:cubicBezTo>
                    <a:pt x="398124" y="521829"/>
                    <a:pt x="398724" y="524173"/>
                    <a:pt x="399324" y="526512"/>
                  </a:cubicBezTo>
                  <a:cubicBezTo>
                    <a:pt x="407899" y="642491"/>
                    <a:pt x="407239" y="758654"/>
                    <a:pt x="414916" y="875235"/>
                  </a:cubicBezTo>
                  <a:cubicBezTo>
                    <a:pt x="419833" y="949034"/>
                    <a:pt x="434343" y="1021636"/>
                    <a:pt x="442560" y="1094954"/>
                  </a:cubicBezTo>
                  <a:cubicBezTo>
                    <a:pt x="444297" y="1113673"/>
                    <a:pt x="444481" y="1132516"/>
                    <a:pt x="445557" y="1151295"/>
                  </a:cubicBezTo>
                  <a:cubicBezTo>
                    <a:pt x="445617" y="1152437"/>
                    <a:pt x="445676" y="1153693"/>
                    <a:pt x="445736" y="1154835"/>
                  </a:cubicBezTo>
                  <a:lnTo>
                    <a:pt x="445676" y="1154835"/>
                  </a:lnTo>
                  <a:close/>
                  <a:moveTo>
                    <a:pt x="2081277" y="1148291"/>
                  </a:moveTo>
                  <a:cubicBezTo>
                    <a:pt x="2020232" y="1207869"/>
                    <a:pt x="1917758" y="1204150"/>
                    <a:pt x="1860674" y="1141389"/>
                  </a:cubicBezTo>
                  <a:cubicBezTo>
                    <a:pt x="1875064" y="1073290"/>
                    <a:pt x="1884001" y="1005548"/>
                    <a:pt x="1888437" y="942548"/>
                  </a:cubicBezTo>
                  <a:cubicBezTo>
                    <a:pt x="1898332" y="822006"/>
                    <a:pt x="1907144" y="701344"/>
                    <a:pt x="1913982" y="580563"/>
                  </a:cubicBezTo>
                  <a:cubicBezTo>
                    <a:pt x="1915719" y="564361"/>
                    <a:pt x="1916081" y="547862"/>
                    <a:pt x="1918121" y="531725"/>
                  </a:cubicBezTo>
                  <a:lnTo>
                    <a:pt x="1919197" y="523805"/>
                  </a:lnTo>
                  <a:cubicBezTo>
                    <a:pt x="1920339" y="515826"/>
                    <a:pt x="1921778" y="507906"/>
                    <a:pt x="1924234" y="500284"/>
                  </a:cubicBezTo>
                  <a:cubicBezTo>
                    <a:pt x="1927534" y="490086"/>
                    <a:pt x="1932809" y="480483"/>
                    <a:pt x="1938083" y="471183"/>
                  </a:cubicBezTo>
                  <a:cubicBezTo>
                    <a:pt x="1947918" y="454023"/>
                    <a:pt x="1959431" y="437821"/>
                    <a:pt x="1972322" y="422821"/>
                  </a:cubicBezTo>
                  <a:cubicBezTo>
                    <a:pt x="1975319" y="419399"/>
                    <a:pt x="1978381" y="416043"/>
                    <a:pt x="1981497" y="412682"/>
                  </a:cubicBezTo>
                  <a:cubicBezTo>
                    <a:pt x="1984013" y="410159"/>
                    <a:pt x="1986534" y="407642"/>
                    <a:pt x="1989174" y="405303"/>
                  </a:cubicBezTo>
                  <a:cubicBezTo>
                    <a:pt x="1990315" y="404286"/>
                    <a:pt x="1991511" y="403262"/>
                    <a:pt x="1992712" y="402245"/>
                  </a:cubicBezTo>
                  <a:cubicBezTo>
                    <a:pt x="2001465" y="394926"/>
                    <a:pt x="2011181" y="388744"/>
                    <a:pt x="2022152" y="384603"/>
                  </a:cubicBezTo>
                  <a:cubicBezTo>
                    <a:pt x="2045539" y="376564"/>
                    <a:pt x="2071739" y="385983"/>
                    <a:pt x="2093027" y="396301"/>
                  </a:cubicBezTo>
                  <a:cubicBezTo>
                    <a:pt x="2119292" y="413521"/>
                    <a:pt x="2132963" y="440582"/>
                    <a:pt x="2145973" y="468779"/>
                  </a:cubicBezTo>
                  <a:cubicBezTo>
                    <a:pt x="2211341" y="626403"/>
                    <a:pt x="2197789" y="1018870"/>
                    <a:pt x="2081277" y="11482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23"/>
            <p:cNvSpPr/>
            <p:nvPr/>
          </p:nvSpPr>
          <p:spPr>
            <a:xfrm>
              <a:off x="7087655" y="8228132"/>
              <a:ext cx="87997" cy="159074"/>
            </a:xfrm>
            <a:custGeom>
              <a:rect b="b" l="l" r="r" t="t"/>
              <a:pathLst>
                <a:path extrusionOk="0" h="159074" w="87997">
                  <a:moveTo>
                    <a:pt x="87990" y="141211"/>
                  </a:moveTo>
                  <a:cubicBezTo>
                    <a:pt x="87758" y="141286"/>
                    <a:pt x="87606" y="141362"/>
                    <a:pt x="87379" y="141443"/>
                  </a:cubicBezTo>
                  <a:cubicBezTo>
                    <a:pt x="83857" y="142824"/>
                    <a:pt x="80411" y="144204"/>
                    <a:pt x="77268" y="145812"/>
                  </a:cubicBezTo>
                  <a:cubicBezTo>
                    <a:pt x="75888" y="146423"/>
                    <a:pt x="74433" y="147035"/>
                    <a:pt x="72978" y="147577"/>
                  </a:cubicBezTo>
                  <a:cubicBezTo>
                    <a:pt x="72902" y="147652"/>
                    <a:pt x="72751" y="147652"/>
                    <a:pt x="72670" y="147728"/>
                  </a:cubicBezTo>
                  <a:cubicBezTo>
                    <a:pt x="68612" y="149336"/>
                    <a:pt x="64474" y="150716"/>
                    <a:pt x="60340" y="151945"/>
                  </a:cubicBezTo>
                  <a:cubicBezTo>
                    <a:pt x="58734" y="152405"/>
                    <a:pt x="57122" y="152865"/>
                    <a:pt x="55439" y="153250"/>
                  </a:cubicBezTo>
                  <a:cubicBezTo>
                    <a:pt x="53984" y="153634"/>
                    <a:pt x="52453" y="154018"/>
                    <a:pt x="50998" y="154321"/>
                  </a:cubicBezTo>
                  <a:cubicBezTo>
                    <a:pt x="48698" y="154857"/>
                    <a:pt x="46405" y="155318"/>
                    <a:pt x="44030" y="155702"/>
                  </a:cubicBezTo>
                  <a:cubicBezTo>
                    <a:pt x="39356" y="156546"/>
                    <a:pt x="34687" y="157158"/>
                    <a:pt x="29937" y="157618"/>
                  </a:cubicBezTo>
                  <a:cubicBezTo>
                    <a:pt x="26951" y="157927"/>
                    <a:pt x="23889" y="158230"/>
                    <a:pt x="20903" y="158387"/>
                  </a:cubicBezTo>
                  <a:cubicBezTo>
                    <a:pt x="14086" y="158847"/>
                    <a:pt x="7270" y="158998"/>
                    <a:pt x="453" y="159074"/>
                  </a:cubicBezTo>
                  <a:cubicBezTo>
                    <a:pt x="-1310" y="153943"/>
                    <a:pt x="2520" y="147425"/>
                    <a:pt x="4283" y="142217"/>
                  </a:cubicBezTo>
                  <a:cubicBezTo>
                    <a:pt x="13475" y="108422"/>
                    <a:pt x="23121" y="74633"/>
                    <a:pt x="31701" y="40610"/>
                  </a:cubicBezTo>
                  <a:cubicBezTo>
                    <a:pt x="35379" y="28658"/>
                    <a:pt x="37446" y="16321"/>
                    <a:pt x="40275" y="4136"/>
                  </a:cubicBezTo>
                  <a:cubicBezTo>
                    <a:pt x="41119" y="3984"/>
                    <a:pt x="41958" y="3827"/>
                    <a:pt x="42726" y="3600"/>
                  </a:cubicBezTo>
                  <a:cubicBezTo>
                    <a:pt x="47703" y="2680"/>
                    <a:pt x="52604" y="1456"/>
                    <a:pt x="57506" y="0"/>
                  </a:cubicBezTo>
                  <a:lnTo>
                    <a:pt x="57581" y="0"/>
                  </a:lnTo>
                  <a:lnTo>
                    <a:pt x="57581" y="76"/>
                  </a:lnTo>
                  <a:cubicBezTo>
                    <a:pt x="57657" y="76"/>
                    <a:pt x="57657" y="76"/>
                    <a:pt x="57657" y="152"/>
                  </a:cubicBezTo>
                  <a:lnTo>
                    <a:pt x="57657" y="227"/>
                  </a:lnTo>
                  <a:cubicBezTo>
                    <a:pt x="59037" y="3676"/>
                    <a:pt x="59724" y="7811"/>
                    <a:pt x="60876" y="10956"/>
                  </a:cubicBezTo>
                  <a:cubicBezTo>
                    <a:pt x="61260" y="12413"/>
                    <a:pt x="61563" y="13793"/>
                    <a:pt x="61871" y="15249"/>
                  </a:cubicBezTo>
                  <a:cubicBezTo>
                    <a:pt x="63099" y="20305"/>
                    <a:pt x="64171" y="25367"/>
                    <a:pt x="65166" y="30498"/>
                  </a:cubicBezTo>
                  <a:cubicBezTo>
                    <a:pt x="67233" y="40919"/>
                    <a:pt x="69072" y="51339"/>
                    <a:pt x="71214" y="61684"/>
                  </a:cubicBezTo>
                  <a:cubicBezTo>
                    <a:pt x="73973" y="74173"/>
                    <a:pt x="76803" y="86666"/>
                    <a:pt x="79562" y="99079"/>
                  </a:cubicBezTo>
                  <a:cubicBezTo>
                    <a:pt x="80406" y="102987"/>
                    <a:pt x="81244" y="106820"/>
                    <a:pt x="82088" y="110653"/>
                  </a:cubicBezTo>
                  <a:cubicBezTo>
                    <a:pt x="83008" y="114870"/>
                    <a:pt x="83927" y="119081"/>
                    <a:pt x="84847" y="123298"/>
                  </a:cubicBezTo>
                  <a:cubicBezTo>
                    <a:pt x="85848" y="128105"/>
                    <a:pt x="88147" y="135386"/>
                    <a:pt x="87990" y="1412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23"/>
            <p:cNvSpPr/>
            <p:nvPr/>
          </p:nvSpPr>
          <p:spPr>
            <a:xfrm>
              <a:off x="7760835" y="8822775"/>
              <a:ext cx="227579" cy="75621"/>
            </a:xfrm>
            <a:custGeom>
              <a:rect b="b" l="l" r="r" t="t"/>
              <a:pathLst>
                <a:path extrusionOk="0" h="75621" w="227579">
                  <a:moveTo>
                    <a:pt x="220825" y="9165"/>
                  </a:moveTo>
                  <a:cubicBezTo>
                    <a:pt x="237639" y="24013"/>
                    <a:pt x="219689" y="43766"/>
                    <a:pt x="203687" y="49483"/>
                  </a:cubicBezTo>
                  <a:cubicBezTo>
                    <a:pt x="146640" y="74086"/>
                    <a:pt x="83193" y="75943"/>
                    <a:pt x="21986" y="75586"/>
                  </a:cubicBezTo>
                  <a:cubicBezTo>
                    <a:pt x="16273" y="75347"/>
                    <a:pt x="10560" y="74985"/>
                    <a:pt x="4847" y="74568"/>
                  </a:cubicBezTo>
                  <a:cubicBezTo>
                    <a:pt x="4517" y="68310"/>
                    <a:pt x="4128" y="62025"/>
                    <a:pt x="3738" y="55767"/>
                  </a:cubicBezTo>
                  <a:cubicBezTo>
                    <a:pt x="3078" y="44665"/>
                    <a:pt x="2424" y="33530"/>
                    <a:pt x="1737" y="22422"/>
                  </a:cubicBezTo>
                  <a:cubicBezTo>
                    <a:pt x="1856" y="19997"/>
                    <a:pt x="1769" y="17333"/>
                    <a:pt x="1526" y="14518"/>
                  </a:cubicBezTo>
                  <a:cubicBezTo>
                    <a:pt x="1169" y="9971"/>
                    <a:pt x="509" y="5002"/>
                    <a:pt x="0" y="0"/>
                  </a:cubicBezTo>
                  <a:cubicBezTo>
                    <a:pt x="59081" y="1467"/>
                    <a:pt x="117924" y="3021"/>
                    <a:pt x="177032" y="4163"/>
                  </a:cubicBezTo>
                  <a:cubicBezTo>
                    <a:pt x="192288" y="5754"/>
                    <a:pt x="207187" y="3984"/>
                    <a:pt x="220825" y="91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7377531" y="9595171"/>
              <a:ext cx="991087" cy="137332"/>
            </a:xfrm>
            <a:custGeom>
              <a:rect b="b" l="l" r="r" t="t"/>
              <a:pathLst>
                <a:path extrusionOk="0" h="137332" w="991087">
                  <a:moveTo>
                    <a:pt x="633862" y="137178"/>
                  </a:moveTo>
                  <a:cubicBezTo>
                    <a:pt x="567446" y="138099"/>
                    <a:pt x="501905" y="133395"/>
                    <a:pt x="436159" y="125719"/>
                  </a:cubicBezTo>
                  <a:cubicBezTo>
                    <a:pt x="324867" y="115271"/>
                    <a:pt x="213581" y="99432"/>
                    <a:pt x="105216" y="71840"/>
                  </a:cubicBezTo>
                  <a:cubicBezTo>
                    <a:pt x="66812" y="61214"/>
                    <a:pt x="8082" y="55389"/>
                    <a:pt x="11" y="7785"/>
                  </a:cubicBezTo>
                  <a:cubicBezTo>
                    <a:pt x="-227" y="3622"/>
                    <a:pt x="3511" y="60"/>
                    <a:pt x="7547" y="1"/>
                  </a:cubicBezTo>
                  <a:cubicBezTo>
                    <a:pt x="11712" y="-59"/>
                    <a:pt x="14774" y="3092"/>
                    <a:pt x="15261" y="6919"/>
                  </a:cubicBezTo>
                  <a:cubicBezTo>
                    <a:pt x="27282" y="36898"/>
                    <a:pt x="65254" y="42473"/>
                    <a:pt x="92887" y="50052"/>
                  </a:cubicBezTo>
                  <a:cubicBezTo>
                    <a:pt x="212018" y="81119"/>
                    <a:pt x="334227" y="98235"/>
                    <a:pt x="456614" y="109468"/>
                  </a:cubicBezTo>
                  <a:cubicBezTo>
                    <a:pt x="604395" y="125654"/>
                    <a:pt x="755205" y="122438"/>
                    <a:pt x="901558" y="95908"/>
                  </a:cubicBezTo>
                  <a:cubicBezTo>
                    <a:pt x="927001" y="89396"/>
                    <a:pt x="960169" y="85936"/>
                    <a:pt x="971643" y="59033"/>
                  </a:cubicBezTo>
                  <a:cubicBezTo>
                    <a:pt x="973223" y="53100"/>
                    <a:pt x="977172" y="46284"/>
                    <a:pt x="984362" y="48076"/>
                  </a:cubicBezTo>
                  <a:cubicBezTo>
                    <a:pt x="1002961" y="54642"/>
                    <a:pt x="978032" y="85373"/>
                    <a:pt x="969106" y="91572"/>
                  </a:cubicBezTo>
                  <a:cubicBezTo>
                    <a:pt x="925757" y="116023"/>
                    <a:pt x="873941" y="118876"/>
                    <a:pt x="825577" y="126233"/>
                  </a:cubicBezTo>
                  <a:cubicBezTo>
                    <a:pt x="761903" y="133070"/>
                    <a:pt x="697948" y="138310"/>
                    <a:pt x="633862" y="137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23"/>
            <p:cNvSpPr/>
            <p:nvPr/>
          </p:nvSpPr>
          <p:spPr>
            <a:xfrm>
              <a:off x="8620765" y="7335847"/>
              <a:ext cx="71426" cy="249064"/>
            </a:xfrm>
            <a:custGeom>
              <a:rect b="b" l="l" r="r" t="t"/>
              <a:pathLst>
                <a:path extrusionOk="0" h="249064" w="71426">
                  <a:moveTo>
                    <a:pt x="57280" y="115086"/>
                  </a:moveTo>
                  <a:cubicBezTo>
                    <a:pt x="56441" y="113468"/>
                    <a:pt x="55662" y="111844"/>
                    <a:pt x="54883" y="110165"/>
                  </a:cubicBezTo>
                  <a:cubicBezTo>
                    <a:pt x="53087" y="105483"/>
                    <a:pt x="51226" y="100865"/>
                    <a:pt x="49787" y="96367"/>
                  </a:cubicBezTo>
                  <a:cubicBezTo>
                    <a:pt x="46070" y="84669"/>
                    <a:pt x="42830" y="72727"/>
                    <a:pt x="39714" y="60786"/>
                  </a:cubicBezTo>
                  <a:cubicBezTo>
                    <a:pt x="36657" y="48784"/>
                    <a:pt x="33839" y="36664"/>
                    <a:pt x="31496" y="24544"/>
                  </a:cubicBezTo>
                  <a:cubicBezTo>
                    <a:pt x="30295" y="18243"/>
                    <a:pt x="29219" y="11882"/>
                    <a:pt x="28321" y="5522"/>
                  </a:cubicBezTo>
                  <a:cubicBezTo>
                    <a:pt x="28083" y="3719"/>
                    <a:pt x="27899" y="1862"/>
                    <a:pt x="27661" y="0"/>
                  </a:cubicBezTo>
                  <a:cubicBezTo>
                    <a:pt x="25443" y="1261"/>
                    <a:pt x="23225" y="2523"/>
                    <a:pt x="21007" y="3778"/>
                  </a:cubicBezTo>
                  <a:cubicBezTo>
                    <a:pt x="20347" y="4136"/>
                    <a:pt x="19746" y="4558"/>
                    <a:pt x="19086" y="4921"/>
                  </a:cubicBezTo>
                  <a:lnTo>
                    <a:pt x="19086" y="4980"/>
                  </a:lnTo>
                  <a:cubicBezTo>
                    <a:pt x="17528" y="5879"/>
                    <a:pt x="16029" y="6783"/>
                    <a:pt x="14531" y="7681"/>
                  </a:cubicBezTo>
                  <a:cubicBezTo>
                    <a:pt x="13270" y="8461"/>
                    <a:pt x="12010" y="9240"/>
                    <a:pt x="10755" y="10080"/>
                  </a:cubicBezTo>
                  <a:cubicBezTo>
                    <a:pt x="10398" y="10318"/>
                    <a:pt x="9976" y="10561"/>
                    <a:pt x="9613" y="10799"/>
                  </a:cubicBezTo>
                  <a:cubicBezTo>
                    <a:pt x="9613" y="10080"/>
                    <a:pt x="9673" y="9419"/>
                    <a:pt x="9673" y="8759"/>
                  </a:cubicBezTo>
                  <a:cubicBezTo>
                    <a:pt x="9316" y="9776"/>
                    <a:pt x="9191" y="10859"/>
                    <a:pt x="9251" y="12001"/>
                  </a:cubicBezTo>
                  <a:cubicBezTo>
                    <a:pt x="9132" y="12873"/>
                    <a:pt x="9078" y="13744"/>
                    <a:pt x="8975" y="14616"/>
                  </a:cubicBezTo>
                  <a:cubicBezTo>
                    <a:pt x="8661" y="32404"/>
                    <a:pt x="8061" y="50186"/>
                    <a:pt x="7092" y="67958"/>
                  </a:cubicBezTo>
                  <a:cubicBezTo>
                    <a:pt x="7071" y="68397"/>
                    <a:pt x="7038" y="68835"/>
                    <a:pt x="7011" y="69274"/>
                  </a:cubicBezTo>
                  <a:cubicBezTo>
                    <a:pt x="6627" y="93536"/>
                    <a:pt x="6173" y="117782"/>
                    <a:pt x="3787" y="141909"/>
                  </a:cubicBezTo>
                  <a:cubicBezTo>
                    <a:pt x="2905" y="150830"/>
                    <a:pt x="2207" y="159762"/>
                    <a:pt x="1607" y="168694"/>
                  </a:cubicBezTo>
                  <a:cubicBezTo>
                    <a:pt x="1607" y="176186"/>
                    <a:pt x="1612" y="183672"/>
                    <a:pt x="1553" y="191159"/>
                  </a:cubicBezTo>
                  <a:cubicBezTo>
                    <a:pt x="1412" y="210468"/>
                    <a:pt x="720" y="229766"/>
                    <a:pt x="0" y="249064"/>
                  </a:cubicBezTo>
                  <a:cubicBezTo>
                    <a:pt x="795" y="245232"/>
                    <a:pt x="1747" y="241443"/>
                    <a:pt x="2948" y="237729"/>
                  </a:cubicBezTo>
                  <a:cubicBezTo>
                    <a:pt x="6248" y="227531"/>
                    <a:pt x="11523" y="217927"/>
                    <a:pt x="16798" y="208627"/>
                  </a:cubicBezTo>
                  <a:cubicBezTo>
                    <a:pt x="26633" y="191467"/>
                    <a:pt x="38145" y="175265"/>
                    <a:pt x="51037" y="160265"/>
                  </a:cubicBezTo>
                  <a:cubicBezTo>
                    <a:pt x="54034" y="156844"/>
                    <a:pt x="57096" y="153488"/>
                    <a:pt x="60212" y="150126"/>
                  </a:cubicBezTo>
                  <a:cubicBezTo>
                    <a:pt x="62727" y="147604"/>
                    <a:pt x="65248" y="145086"/>
                    <a:pt x="67888" y="142748"/>
                  </a:cubicBezTo>
                  <a:cubicBezTo>
                    <a:pt x="69030" y="141730"/>
                    <a:pt x="70225" y="140707"/>
                    <a:pt x="71426" y="139689"/>
                  </a:cubicBezTo>
                  <a:cubicBezTo>
                    <a:pt x="66271" y="131770"/>
                    <a:pt x="61597" y="123547"/>
                    <a:pt x="57280" y="1150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3"/>
            <p:cNvSpPr/>
            <p:nvPr/>
          </p:nvSpPr>
          <p:spPr>
            <a:xfrm>
              <a:off x="7200769" y="7124432"/>
              <a:ext cx="1353032" cy="263635"/>
            </a:xfrm>
            <a:custGeom>
              <a:rect b="b" l="l" r="r" t="t"/>
              <a:pathLst>
                <a:path extrusionOk="0" h="263635" w="1353032">
                  <a:moveTo>
                    <a:pt x="627333" y="263621"/>
                  </a:moveTo>
                  <a:cubicBezTo>
                    <a:pt x="110296" y="251349"/>
                    <a:pt x="0" y="229533"/>
                    <a:pt x="0" y="151176"/>
                  </a:cubicBezTo>
                  <a:cubicBezTo>
                    <a:pt x="0" y="44329"/>
                    <a:pt x="394920" y="15828"/>
                    <a:pt x="501169" y="7784"/>
                  </a:cubicBezTo>
                  <a:cubicBezTo>
                    <a:pt x="590995" y="985"/>
                    <a:pt x="684780" y="0"/>
                    <a:pt x="777397" y="0"/>
                  </a:cubicBezTo>
                  <a:cubicBezTo>
                    <a:pt x="897317" y="0"/>
                    <a:pt x="1353033" y="21566"/>
                    <a:pt x="1353033" y="140393"/>
                  </a:cubicBezTo>
                  <a:cubicBezTo>
                    <a:pt x="1353033" y="247857"/>
                    <a:pt x="852150" y="263383"/>
                    <a:pt x="735654" y="263383"/>
                  </a:cubicBezTo>
                  <a:cubicBezTo>
                    <a:pt x="716190" y="263383"/>
                    <a:pt x="677460" y="263707"/>
                    <a:pt x="627333" y="26362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3"/>
            <p:cNvSpPr/>
            <p:nvPr/>
          </p:nvSpPr>
          <p:spPr>
            <a:xfrm>
              <a:off x="7475822" y="7612064"/>
              <a:ext cx="792047" cy="784236"/>
            </a:xfrm>
            <a:custGeom>
              <a:rect b="b" l="l" r="r" t="t"/>
              <a:pathLst>
                <a:path extrusionOk="0" h="784236" w="792047">
                  <a:moveTo>
                    <a:pt x="473168" y="5019"/>
                  </a:moveTo>
                  <a:cubicBezTo>
                    <a:pt x="226992" y="-37139"/>
                    <a:pt x="-21234" y="193033"/>
                    <a:pt x="1445" y="442151"/>
                  </a:cubicBezTo>
                  <a:cubicBezTo>
                    <a:pt x="13114" y="570749"/>
                    <a:pt x="95100" y="690685"/>
                    <a:pt x="210552" y="748261"/>
                  </a:cubicBezTo>
                  <a:cubicBezTo>
                    <a:pt x="442927" y="864007"/>
                    <a:pt x="754719" y="685175"/>
                    <a:pt x="788920" y="429885"/>
                  </a:cubicBezTo>
                  <a:cubicBezTo>
                    <a:pt x="788920" y="429739"/>
                    <a:pt x="788920" y="429593"/>
                    <a:pt x="788996" y="429371"/>
                  </a:cubicBezTo>
                  <a:cubicBezTo>
                    <a:pt x="815201" y="231375"/>
                    <a:pt x="669508" y="38587"/>
                    <a:pt x="473168" y="5019"/>
                  </a:cubicBezTo>
                  <a:close/>
                  <a:moveTo>
                    <a:pt x="653874" y="416595"/>
                  </a:moveTo>
                  <a:lnTo>
                    <a:pt x="653874" y="416888"/>
                  </a:lnTo>
                  <a:cubicBezTo>
                    <a:pt x="631412" y="584412"/>
                    <a:pt x="426784" y="701777"/>
                    <a:pt x="274339" y="625834"/>
                  </a:cubicBezTo>
                  <a:cubicBezTo>
                    <a:pt x="198520" y="588082"/>
                    <a:pt x="144719" y="509352"/>
                    <a:pt x="137086" y="424970"/>
                  </a:cubicBezTo>
                  <a:cubicBezTo>
                    <a:pt x="122257" y="261484"/>
                    <a:pt x="285056" y="110486"/>
                    <a:pt x="446676" y="138099"/>
                  </a:cubicBezTo>
                  <a:cubicBezTo>
                    <a:pt x="575485" y="160136"/>
                    <a:pt x="671120" y="286601"/>
                    <a:pt x="653874" y="416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4" name="Google Shape;1274;p23"/>
          <p:cNvSpPr/>
          <p:nvPr/>
        </p:nvSpPr>
        <p:spPr>
          <a:xfrm rot="850509">
            <a:off x="3682129" y="3668279"/>
            <a:ext cx="22215" cy="94424"/>
          </a:xfrm>
          <a:custGeom>
            <a:rect b="b" l="l" r="r" t="t"/>
            <a:pathLst>
              <a:path extrusionOk="0" h="188989" w="44410">
                <a:moveTo>
                  <a:pt x="44410" y="188990"/>
                </a:moveTo>
                <a:cubicBezTo>
                  <a:pt x="39109" y="169285"/>
                  <a:pt x="31589" y="150285"/>
                  <a:pt x="20391" y="132529"/>
                </a:cubicBezTo>
                <a:cubicBezTo>
                  <a:pt x="14494" y="123218"/>
                  <a:pt x="7786" y="114341"/>
                  <a:pt x="104" y="106437"/>
                </a:cubicBezTo>
                <a:cubicBezTo>
                  <a:pt x="-962" y="105338"/>
                  <a:pt x="6530" y="84427"/>
                  <a:pt x="7196" y="81731"/>
                </a:cubicBezTo>
                <a:cubicBezTo>
                  <a:pt x="9127" y="73931"/>
                  <a:pt x="12422" y="67018"/>
                  <a:pt x="14277" y="59163"/>
                </a:cubicBezTo>
                <a:cubicBezTo>
                  <a:pt x="18800" y="40017"/>
                  <a:pt x="23215" y="20843"/>
                  <a:pt x="27678" y="1685"/>
                </a:cubicBezTo>
                <a:cubicBezTo>
                  <a:pt x="27845" y="960"/>
                  <a:pt x="28170" y="94"/>
                  <a:pt x="28906" y="7"/>
                </a:cubicBezTo>
                <a:cubicBezTo>
                  <a:pt x="29869" y="-107"/>
                  <a:pt x="30301" y="1166"/>
                  <a:pt x="30383" y="2135"/>
                </a:cubicBezTo>
                <a:cubicBezTo>
                  <a:pt x="32974" y="32173"/>
                  <a:pt x="33661" y="62189"/>
                  <a:pt x="36517" y="92103"/>
                </a:cubicBezTo>
                <a:cubicBezTo>
                  <a:pt x="39606" y="124355"/>
                  <a:pt x="42284" y="156651"/>
                  <a:pt x="44410" y="1889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5" name="Google Shape;1275;p23"/>
          <p:cNvSpPr/>
          <p:nvPr/>
        </p:nvSpPr>
        <p:spPr>
          <a:xfrm rot="850509">
            <a:off x="4233285" y="4210485"/>
            <a:ext cx="31392" cy="78092"/>
          </a:xfrm>
          <a:custGeom>
            <a:rect b="b" l="l" r="r" t="t"/>
            <a:pathLst>
              <a:path extrusionOk="0" h="156301" w="62754">
                <a:moveTo>
                  <a:pt x="62754" y="156301"/>
                </a:moveTo>
                <a:cubicBezTo>
                  <a:pt x="41007" y="151592"/>
                  <a:pt x="19854" y="144609"/>
                  <a:pt x="0" y="134540"/>
                </a:cubicBezTo>
                <a:cubicBezTo>
                  <a:pt x="1244" y="129019"/>
                  <a:pt x="2434" y="123443"/>
                  <a:pt x="3625" y="117921"/>
                </a:cubicBezTo>
                <a:cubicBezTo>
                  <a:pt x="7520" y="99624"/>
                  <a:pt x="11198" y="81274"/>
                  <a:pt x="14553" y="62923"/>
                </a:cubicBezTo>
                <a:cubicBezTo>
                  <a:pt x="17744" y="45449"/>
                  <a:pt x="20887" y="28023"/>
                  <a:pt x="23798" y="10495"/>
                </a:cubicBezTo>
                <a:cubicBezTo>
                  <a:pt x="24388" y="6949"/>
                  <a:pt x="25978" y="-3980"/>
                  <a:pt x="32075" y="1520"/>
                </a:cubicBezTo>
                <a:cubicBezTo>
                  <a:pt x="33595" y="2889"/>
                  <a:pt x="34277" y="4936"/>
                  <a:pt x="34867" y="6895"/>
                </a:cubicBezTo>
                <a:cubicBezTo>
                  <a:pt x="40374" y="25257"/>
                  <a:pt x="41872" y="44344"/>
                  <a:pt x="44853" y="63193"/>
                </a:cubicBezTo>
                <a:cubicBezTo>
                  <a:pt x="48045" y="83276"/>
                  <a:pt x="51615" y="103197"/>
                  <a:pt x="55510" y="123118"/>
                </a:cubicBezTo>
                <a:cubicBezTo>
                  <a:pt x="57723" y="134269"/>
                  <a:pt x="60103" y="145312"/>
                  <a:pt x="62754" y="1563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p24"/>
          <p:cNvGrpSpPr/>
          <p:nvPr/>
        </p:nvGrpSpPr>
        <p:grpSpPr>
          <a:xfrm>
            <a:off x="809177" y="514348"/>
            <a:ext cx="7521324" cy="5284869"/>
            <a:chOff x="1618353" y="1028695"/>
            <a:chExt cx="15042648" cy="10569738"/>
          </a:xfrm>
        </p:grpSpPr>
        <p:sp>
          <p:nvSpPr>
            <p:cNvPr id="1281" name="Google Shape;1281;p24"/>
            <p:cNvSpPr/>
            <p:nvPr/>
          </p:nvSpPr>
          <p:spPr>
            <a:xfrm>
              <a:off x="1618353" y="1028695"/>
              <a:ext cx="15042648" cy="10569738"/>
            </a:xfrm>
            <a:custGeom>
              <a:rect b="b" l="l" r="r" t="t"/>
              <a:pathLst>
                <a:path extrusionOk="0" h="10569738" w="15042648">
                  <a:moveTo>
                    <a:pt x="14763967" y="3979"/>
                  </a:moveTo>
                  <a:cubicBezTo>
                    <a:pt x="15168914" y="2891270"/>
                    <a:pt x="14420239" y="3341392"/>
                    <a:pt x="15042648" y="10071920"/>
                  </a:cubicBezTo>
                  <a:cubicBezTo>
                    <a:pt x="14489344" y="10169902"/>
                    <a:pt x="13910588" y="10086887"/>
                    <a:pt x="13343204" y="10086887"/>
                  </a:cubicBezTo>
                  <a:cubicBezTo>
                    <a:pt x="12243573" y="10086887"/>
                    <a:pt x="9037921" y="10504476"/>
                    <a:pt x="6247598" y="10504476"/>
                  </a:cubicBezTo>
                  <a:cubicBezTo>
                    <a:pt x="4264252" y="10504476"/>
                    <a:pt x="2278707" y="10390217"/>
                    <a:pt x="293796" y="10536609"/>
                  </a:cubicBezTo>
                  <a:cubicBezTo>
                    <a:pt x="214819" y="10841862"/>
                    <a:pt x="0" y="9026659"/>
                    <a:pt x="0" y="5549113"/>
                  </a:cubicBezTo>
                  <a:cubicBezTo>
                    <a:pt x="0" y="4433563"/>
                    <a:pt x="31350" y="2736592"/>
                    <a:pt x="31350" y="2165467"/>
                  </a:cubicBezTo>
                  <a:cubicBezTo>
                    <a:pt x="31350" y="1905938"/>
                    <a:pt x="-24839" y="286360"/>
                    <a:pt x="53652" y="188252"/>
                  </a:cubicBezTo>
                  <a:cubicBezTo>
                    <a:pt x="1189073" y="216388"/>
                    <a:pt x="2213724" y="41628"/>
                    <a:pt x="3475644" y="41628"/>
                  </a:cubicBezTo>
                  <a:cubicBezTo>
                    <a:pt x="5616225" y="41628"/>
                    <a:pt x="7757695" y="160305"/>
                    <a:pt x="9900665" y="160305"/>
                  </a:cubicBezTo>
                  <a:cubicBezTo>
                    <a:pt x="12104813" y="160284"/>
                    <a:pt x="13143226" y="-29590"/>
                    <a:pt x="14763967" y="39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2319765" y="1656458"/>
              <a:ext cx="13638796" cy="8998896"/>
            </a:xfrm>
            <a:custGeom>
              <a:rect b="b" l="l" r="r" t="t"/>
              <a:pathLst>
                <a:path extrusionOk="0" h="8998896" w="13638796">
                  <a:moveTo>
                    <a:pt x="5537666" y="8998897"/>
                  </a:moveTo>
                  <a:cubicBezTo>
                    <a:pt x="4293736" y="8998897"/>
                    <a:pt x="3019702" y="8954631"/>
                    <a:pt x="1752540" y="8954631"/>
                  </a:cubicBezTo>
                  <a:cubicBezTo>
                    <a:pt x="170463" y="8954631"/>
                    <a:pt x="128480" y="9035129"/>
                    <a:pt x="118523" y="8898357"/>
                  </a:cubicBezTo>
                  <a:cubicBezTo>
                    <a:pt x="-79109" y="6188068"/>
                    <a:pt x="30097" y="2490100"/>
                    <a:pt x="30097" y="1277308"/>
                  </a:cubicBezTo>
                  <a:cubicBezTo>
                    <a:pt x="30097" y="325779"/>
                    <a:pt x="-47358" y="180720"/>
                    <a:pt x="97786" y="173427"/>
                  </a:cubicBezTo>
                  <a:cubicBezTo>
                    <a:pt x="2099291" y="72993"/>
                    <a:pt x="1309880" y="-29533"/>
                    <a:pt x="5968255" y="99544"/>
                  </a:cubicBezTo>
                  <a:cubicBezTo>
                    <a:pt x="12748716" y="287389"/>
                    <a:pt x="13527175" y="-187974"/>
                    <a:pt x="13542333" y="88996"/>
                  </a:cubicBezTo>
                  <a:cubicBezTo>
                    <a:pt x="13682191" y="2646088"/>
                    <a:pt x="13216109" y="3469406"/>
                    <a:pt x="13638475" y="8484003"/>
                  </a:cubicBezTo>
                  <a:cubicBezTo>
                    <a:pt x="13642914" y="8536661"/>
                    <a:pt x="13600953" y="8584119"/>
                    <a:pt x="13543538" y="8581498"/>
                  </a:cubicBezTo>
                  <a:cubicBezTo>
                    <a:pt x="11775963" y="8500682"/>
                    <a:pt x="8795383" y="8998897"/>
                    <a:pt x="5537666" y="89988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1881327" y="1299137"/>
              <a:ext cx="14416986" cy="10018306"/>
            </a:xfrm>
            <a:custGeom>
              <a:rect b="b" l="l" r="r" t="t"/>
              <a:pathLst>
                <a:path extrusionOk="0" h="10018306" w="14416986">
                  <a:moveTo>
                    <a:pt x="796556" y="10018306"/>
                  </a:moveTo>
                  <a:cubicBezTo>
                    <a:pt x="698025" y="10018306"/>
                    <a:pt x="613193" y="10016996"/>
                    <a:pt x="539987" y="10014247"/>
                  </a:cubicBezTo>
                  <a:cubicBezTo>
                    <a:pt x="200233" y="10001458"/>
                    <a:pt x="94663" y="9959306"/>
                    <a:pt x="88067" y="9833822"/>
                  </a:cubicBezTo>
                  <a:cubicBezTo>
                    <a:pt x="30653" y="8738904"/>
                    <a:pt x="444" y="7818788"/>
                    <a:pt x="39595" y="6887151"/>
                  </a:cubicBezTo>
                  <a:cubicBezTo>
                    <a:pt x="163599" y="3935258"/>
                    <a:pt x="74327" y="2206262"/>
                    <a:pt x="26361" y="1277373"/>
                  </a:cubicBezTo>
                  <a:cubicBezTo>
                    <a:pt x="-7293" y="625749"/>
                    <a:pt x="-21203" y="356052"/>
                    <a:pt x="62298" y="272192"/>
                  </a:cubicBezTo>
                  <a:cubicBezTo>
                    <a:pt x="82550" y="251877"/>
                    <a:pt x="109165" y="242322"/>
                    <a:pt x="141275" y="243865"/>
                  </a:cubicBezTo>
                  <a:cubicBezTo>
                    <a:pt x="1079529" y="288638"/>
                    <a:pt x="2351363" y="225283"/>
                    <a:pt x="3824044" y="151929"/>
                  </a:cubicBezTo>
                  <a:cubicBezTo>
                    <a:pt x="5254065" y="80710"/>
                    <a:pt x="6874869" y="0"/>
                    <a:pt x="8561227" y="0"/>
                  </a:cubicBezTo>
                  <a:cubicBezTo>
                    <a:pt x="9213696" y="0"/>
                    <a:pt x="9886460" y="24141"/>
                    <a:pt x="10537069" y="47479"/>
                  </a:cubicBezTo>
                  <a:cubicBezTo>
                    <a:pt x="11196450" y="71134"/>
                    <a:pt x="11878304" y="95593"/>
                    <a:pt x="12548488" y="95593"/>
                  </a:cubicBezTo>
                  <a:cubicBezTo>
                    <a:pt x="13252348" y="95593"/>
                    <a:pt x="13670402" y="75447"/>
                    <a:pt x="13920185" y="63397"/>
                  </a:cubicBezTo>
                  <a:cubicBezTo>
                    <a:pt x="14267231" y="46655"/>
                    <a:pt x="14303507" y="44900"/>
                    <a:pt x="14310758" y="148695"/>
                  </a:cubicBezTo>
                  <a:cubicBezTo>
                    <a:pt x="14468247" y="2401717"/>
                    <a:pt x="14413919" y="5020812"/>
                    <a:pt x="14377981" y="6753930"/>
                  </a:cubicBezTo>
                  <a:cubicBezTo>
                    <a:pt x="14366756" y="7295903"/>
                    <a:pt x="14357033" y="7763953"/>
                    <a:pt x="14357033" y="8087174"/>
                  </a:cubicBezTo>
                  <a:cubicBezTo>
                    <a:pt x="14357033" y="8478487"/>
                    <a:pt x="14371640" y="8754082"/>
                    <a:pt x="14381300" y="8936452"/>
                  </a:cubicBezTo>
                  <a:cubicBezTo>
                    <a:pt x="14389714" y="9095020"/>
                    <a:pt x="14394787" y="9190717"/>
                    <a:pt x="14385613" y="9251071"/>
                  </a:cubicBezTo>
                  <a:cubicBezTo>
                    <a:pt x="14375699" y="9316434"/>
                    <a:pt x="14347837" y="9344338"/>
                    <a:pt x="14289470" y="9347382"/>
                  </a:cubicBezTo>
                  <a:cubicBezTo>
                    <a:pt x="13499722" y="9388709"/>
                    <a:pt x="13044758" y="9451156"/>
                    <a:pt x="12563074" y="9517259"/>
                  </a:cubicBezTo>
                  <a:cubicBezTo>
                    <a:pt x="11758063" y="9627733"/>
                    <a:pt x="10845642" y="9752943"/>
                    <a:pt x="8107490" y="9814184"/>
                  </a:cubicBezTo>
                  <a:cubicBezTo>
                    <a:pt x="5605530" y="9870140"/>
                    <a:pt x="3854527" y="9928759"/>
                    <a:pt x="2695873" y="9967551"/>
                  </a:cubicBezTo>
                  <a:cubicBezTo>
                    <a:pt x="1773537" y="9998457"/>
                    <a:pt x="1180914" y="10018306"/>
                    <a:pt x="796556" y="10018306"/>
                  </a:cubicBezTo>
                  <a:close/>
                  <a:moveTo>
                    <a:pt x="134468" y="278914"/>
                  </a:moveTo>
                  <a:cubicBezTo>
                    <a:pt x="114619" y="278914"/>
                    <a:pt x="99525" y="284727"/>
                    <a:pt x="87264" y="297052"/>
                  </a:cubicBezTo>
                  <a:cubicBezTo>
                    <a:pt x="14777" y="369835"/>
                    <a:pt x="30420" y="672510"/>
                    <a:pt x="61558" y="1275555"/>
                  </a:cubicBezTo>
                  <a:cubicBezTo>
                    <a:pt x="109566" y="2205015"/>
                    <a:pt x="198902" y="3935068"/>
                    <a:pt x="74813" y="6888610"/>
                  </a:cubicBezTo>
                  <a:cubicBezTo>
                    <a:pt x="35726" y="7818851"/>
                    <a:pt x="65913" y="8738037"/>
                    <a:pt x="123286" y="9831962"/>
                  </a:cubicBezTo>
                  <a:cubicBezTo>
                    <a:pt x="127958" y="9921128"/>
                    <a:pt x="191714" y="9965880"/>
                    <a:pt x="541340" y="9979029"/>
                  </a:cubicBezTo>
                  <a:cubicBezTo>
                    <a:pt x="898850" y="9992516"/>
                    <a:pt x="1536733" y="9971123"/>
                    <a:pt x="2694753" y="9932353"/>
                  </a:cubicBezTo>
                  <a:cubicBezTo>
                    <a:pt x="3853491" y="9893541"/>
                    <a:pt x="5604599" y="9834921"/>
                    <a:pt x="8106771" y="9778965"/>
                  </a:cubicBezTo>
                  <a:cubicBezTo>
                    <a:pt x="10842914" y="9717767"/>
                    <a:pt x="11754278" y="9592706"/>
                    <a:pt x="12558361" y="9482358"/>
                  </a:cubicBezTo>
                  <a:cubicBezTo>
                    <a:pt x="13040805" y="9416149"/>
                    <a:pt x="13496488" y="9353619"/>
                    <a:pt x="14287695" y="9312206"/>
                  </a:cubicBezTo>
                  <a:cubicBezTo>
                    <a:pt x="14323949" y="9310325"/>
                    <a:pt x="14342658" y="9299882"/>
                    <a:pt x="14350860" y="9245765"/>
                  </a:cubicBezTo>
                  <a:cubicBezTo>
                    <a:pt x="14359484" y="9188963"/>
                    <a:pt x="14354474" y="9094618"/>
                    <a:pt x="14346188" y="8938292"/>
                  </a:cubicBezTo>
                  <a:cubicBezTo>
                    <a:pt x="14336506" y="8755562"/>
                    <a:pt x="14321857" y="8479375"/>
                    <a:pt x="14321857" y="8087133"/>
                  </a:cubicBezTo>
                  <a:cubicBezTo>
                    <a:pt x="14321857" y="7763551"/>
                    <a:pt x="14331559" y="7295333"/>
                    <a:pt x="14342805" y="6753169"/>
                  </a:cubicBezTo>
                  <a:cubicBezTo>
                    <a:pt x="14378743" y="5020685"/>
                    <a:pt x="14433028" y="2402542"/>
                    <a:pt x="14275645" y="151105"/>
                  </a:cubicBezTo>
                  <a:cubicBezTo>
                    <a:pt x="14271058" y="85615"/>
                    <a:pt x="14270804" y="81725"/>
                    <a:pt x="13921897" y="98531"/>
                  </a:cubicBezTo>
                  <a:cubicBezTo>
                    <a:pt x="13671796" y="110581"/>
                    <a:pt x="13253215" y="130769"/>
                    <a:pt x="12548510" y="130769"/>
                  </a:cubicBezTo>
                  <a:cubicBezTo>
                    <a:pt x="11877691" y="130769"/>
                    <a:pt x="11195521" y="106289"/>
                    <a:pt x="10535822" y="82613"/>
                  </a:cubicBezTo>
                  <a:cubicBezTo>
                    <a:pt x="9885530" y="59275"/>
                    <a:pt x="9213084" y="35155"/>
                    <a:pt x="8561248" y="35155"/>
                  </a:cubicBezTo>
                  <a:cubicBezTo>
                    <a:pt x="6875778" y="35155"/>
                    <a:pt x="5255439" y="115865"/>
                    <a:pt x="3825820" y="187042"/>
                  </a:cubicBezTo>
                  <a:cubicBezTo>
                    <a:pt x="2352209" y="260438"/>
                    <a:pt x="1079550" y="323814"/>
                    <a:pt x="139626" y="278977"/>
                  </a:cubicBezTo>
                  <a:cubicBezTo>
                    <a:pt x="137872" y="278956"/>
                    <a:pt x="136138" y="278914"/>
                    <a:pt x="134468" y="2789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24"/>
          <p:cNvGrpSpPr/>
          <p:nvPr/>
        </p:nvGrpSpPr>
        <p:grpSpPr>
          <a:xfrm>
            <a:off x="2335356" y="1244550"/>
            <a:ext cx="4473338" cy="1414653"/>
            <a:chOff x="0" y="-9525"/>
            <a:chExt cx="11928900" cy="3772407"/>
          </a:xfrm>
        </p:grpSpPr>
        <p:sp>
          <p:nvSpPr>
            <p:cNvPr id="1285" name="Google Shape;1285;p24"/>
            <p:cNvSpPr txBox="1"/>
            <p:nvPr/>
          </p:nvSpPr>
          <p:spPr>
            <a:xfrm>
              <a:off x="0" y="3147282"/>
              <a:ext cx="11928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24"/>
            <p:cNvSpPr txBox="1"/>
            <p:nvPr/>
          </p:nvSpPr>
          <p:spPr>
            <a:xfrm>
              <a:off x="0" y="-9525"/>
              <a:ext cx="11928900" cy="28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Big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Topic or Idea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1" name="Google Shape;1291;p25"/>
          <p:cNvGrpSpPr/>
          <p:nvPr/>
        </p:nvGrpSpPr>
        <p:grpSpPr>
          <a:xfrm>
            <a:off x="2223238" y="580610"/>
            <a:ext cx="4695666" cy="4740613"/>
            <a:chOff x="4446477" y="1161220"/>
            <a:chExt cx="9391332" cy="9481226"/>
          </a:xfrm>
        </p:grpSpPr>
        <p:sp>
          <p:nvSpPr>
            <p:cNvPr id="1292" name="Google Shape;1292;p25"/>
            <p:cNvSpPr/>
            <p:nvPr/>
          </p:nvSpPr>
          <p:spPr>
            <a:xfrm>
              <a:off x="4458875" y="1161220"/>
              <a:ext cx="9366015" cy="9481226"/>
            </a:xfrm>
            <a:custGeom>
              <a:rect b="b" l="l" r="r" t="t"/>
              <a:pathLst>
                <a:path extrusionOk="0" h="9481226" w="9366015">
                  <a:moveTo>
                    <a:pt x="2" y="9326561"/>
                  </a:moveTo>
                  <a:cubicBezTo>
                    <a:pt x="-472" y="9412973"/>
                    <a:pt x="70361" y="9482812"/>
                    <a:pt x="156833" y="9481200"/>
                  </a:cubicBezTo>
                  <a:cubicBezTo>
                    <a:pt x="9516998" y="9306499"/>
                    <a:pt x="9357605" y="9470467"/>
                    <a:pt x="9359105" y="9202091"/>
                  </a:cubicBezTo>
                  <a:cubicBezTo>
                    <a:pt x="9361268" y="8811370"/>
                    <a:pt x="9366013" y="155866"/>
                    <a:pt x="9366013" y="157136"/>
                  </a:cubicBezTo>
                  <a:cubicBezTo>
                    <a:pt x="9366487" y="71521"/>
                    <a:pt x="9296888" y="2005"/>
                    <a:pt x="9211213" y="2479"/>
                  </a:cubicBezTo>
                  <a:cubicBezTo>
                    <a:pt x="-144036" y="54000"/>
                    <a:pt x="8391" y="-108907"/>
                    <a:pt x="6892" y="162275"/>
                  </a:cubicBezTo>
                  <a:cubicBezTo>
                    <a:pt x="4728" y="558477"/>
                    <a:pt x="-17" y="9327812"/>
                    <a:pt x="2" y="93265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3" name="Google Shape;1293;p25"/>
            <p:cNvGrpSpPr/>
            <p:nvPr/>
          </p:nvGrpSpPr>
          <p:grpSpPr>
            <a:xfrm>
              <a:off x="4446477" y="1799857"/>
              <a:ext cx="9391332" cy="8306278"/>
              <a:chOff x="4446477" y="1799857"/>
              <a:chExt cx="9391332" cy="8306278"/>
            </a:xfrm>
          </p:grpSpPr>
          <p:sp>
            <p:nvSpPr>
              <p:cNvPr id="1294" name="Google Shape;1294;p25"/>
              <p:cNvSpPr/>
              <p:nvPr/>
            </p:nvSpPr>
            <p:spPr>
              <a:xfrm>
                <a:off x="4451481" y="4008072"/>
                <a:ext cx="9381562" cy="86455"/>
              </a:xfrm>
              <a:custGeom>
                <a:rect b="b" l="l" r="r" t="t"/>
                <a:pathLst>
                  <a:path extrusionOk="0" h="86455" w="9381562">
                    <a:moveTo>
                      <a:pt x="9370428" y="35150"/>
                    </a:moveTo>
                    <a:cubicBezTo>
                      <a:pt x="9370067" y="-21339"/>
                      <a:pt x="10090106" y="-5202"/>
                      <a:pt x="11135" y="51306"/>
                    </a:cubicBezTo>
                    <a:cubicBezTo>
                      <a:pt x="11496" y="107795"/>
                      <a:pt x="-708562" y="91658"/>
                      <a:pt x="9370428" y="35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5"/>
              <p:cNvSpPr/>
              <p:nvPr/>
            </p:nvSpPr>
            <p:spPr>
              <a:xfrm>
                <a:off x="4456288" y="4743413"/>
                <a:ext cx="9381521" cy="102214"/>
              </a:xfrm>
              <a:custGeom>
                <a:rect b="b" l="l" r="r" t="t"/>
                <a:pathLst>
                  <a:path extrusionOk="0" h="102214" w="9381521">
                    <a:moveTo>
                      <a:pt x="9370384" y="34282"/>
                    </a:moveTo>
                    <a:cubicBezTo>
                      <a:pt x="9370024" y="-22226"/>
                      <a:pt x="10090139" y="-7416"/>
                      <a:pt x="11130" y="67940"/>
                    </a:cubicBezTo>
                    <a:cubicBezTo>
                      <a:pt x="11510" y="124429"/>
                      <a:pt x="-708567" y="109639"/>
                      <a:pt x="9370384" y="342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5"/>
              <p:cNvSpPr/>
              <p:nvPr/>
            </p:nvSpPr>
            <p:spPr>
              <a:xfrm>
                <a:off x="4453111" y="5478669"/>
                <a:ext cx="9381852" cy="118251"/>
              </a:xfrm>
              <a:custGeom>
                <a:rect b="b" l="l" r="r" t="t"/>
                <a:pathLst>
                  <a:path extrusionOk="0" h="118251" w="9381852">
                    <a:moveTo>
                      <a:pt x="9370487" y="33555"/>
                    </a:moveTo>
                    <a:cubicBezTo>
                      <a:pt x="9370847" y="-22953"/>
                      <a:pt x="10090735" y="-9509"/>
                      <a:pt x="11365" y="84697"/>
                    </a:cubicBezTo>
                    <a:cubicBezTo>
                      <a:pt x="11005" y="141205"/>
                      <a:pt x="-708882" y="127760"/>
                      <a:pt x="9370487" y="33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5"/>
              <p:cNvSpPr/>
              <p:nvPr/>
            </p:nvSpPr>
            <p:spPr>
              <a:xfrm>
                <a:off x="4451789" y="1799857"/>
                <a:ext cx="9381560" cy="43335"/>
              </a:xfrm>
              <a:custGeom>
                <a:rect b="b" l="l" r="r" t="t"/>
                <a:pathLst>
                  <a:path extrusionOk="0" h="43335" w="9381560">
                    <a:moveTo>
                      <a:pt x="11150" y="39834"/>
                    </a:moveTo>
                    <a:cubicBezTo>
                      <a:pt x="10090215" y="39834"/>
                      <a:pt x="9370101" y="60010"/>
                      <a:pt x="9370404" y="3502"/>
                    </a:cubicBezTo>
                    <a:cubicBezTo>
                      <a:pt x="-708642" y="3502"/>
                      <a:pt x="11473" y="-16674"/>
                      <a:pt x="11150" y="398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5"/>
              <p:cNvSpPr/>
              <p:nvPr/>
            </p:nvSpPr>
            <p:spPr>
              <a:xfrm>
                <a:off x="4446679" y="3272498"/>
                <a:ext cx="9381619" cy="71137"/>
              </a:xfrm>
              <a:custGeom>
                <a:rect b="b" l="l" r="r" t="t"/>
                <a:pathLst>
                  <a:path extrusionOk="0" h="71137" w="9381619">
                    <a:moveTo>
                      <a:pt x="9370484" y="36232"/>
                    </a:moveTo>
                    <a:cubicBezTo>
                      <a:pt x="9370124" y="-20257"/>
                      <a:pt x="10090181" y="-2774"/>
                      <a:pt x="11135" y="34905"/>
                    </a:cubicBezTo>
                    <a:cubicBezTo>
                      <a:pt x="11496" y="91394"/>
                      <a:pt x="-708562" y="73911"/>
                      <a:pt x="9370484" y="362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5"/>
              <p:cNvSpPr/>
              <p:nvPr/>
            </p:nvSpPr>
            <p:spPr>
              <a:xfrm>
                <a:off x="4447678" y="2536535"/>
                <a:ext cx="9381627" cy="56510"/>
              </a:xfrm>
              <a:custGeom>
                <a:rect b="b" l="l" r="r" t="t"/>
                <a:pathLst>
                  <a:path extrusionOk="0" h="56510" w="9381627">
                    <a:moveTo>
                      <a:pt x="9370282" y="37666"/>
                    </a:moveTo>
                    <a:cubicBezTo>
                      <a:pt x="9370586" y="-18823"/>
                      <a:pt x="10090416" y="-12"/>
                      <a:pt x="11351" y="18837"/>
                    </a:cubicBezTo>
                    <a:cubicBezTo>
                      <a:pt x="11028" y="75345"/>
                      <a:pt x="-708802" y="56515"/>
                      <a:pt x="9370282" y="376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5"/>
              <p:cNvSpPr/>
              <p:nvPr/>
            </p:nvSpPr>
            <p:spPr>
              <a:xfrm>
                <a:off x="4451292" y="7683887"/>
                <a:ext cx="9381313" cy="167391"/>
              </a:xfrm>
              <a:custGeom>
                <a:rect b="b" l="l" r="r" t="t"/>
                <a:pathLst>
                  <a:path extrusionOk="0" h="167391" w="9381313">
                    <a:moveTo>
                      <a:pt x="9370180" y="31887"/>
                    </a:moveTo>
                    <a:cubicBezTo>
                      <a:pt x="9369819" y="-24621"/>
                      <a:pt x="10089839" y="-15215"/>
                      <a:pt x="11134" y="135517"/>
                    </a:cubicBezTo>
                    <a:cubicBezTo>
                      <a:pt x="11495" y="192006"/>
                      <a:pt x="-708525" y="182601"/>
                      <a:pt x="9370180" y="318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25"/>
              <p:cNvSpPr/>
              <p:nvPr/>
            </p:nvSpPr>
            <p:spPr>
              <a:xfrm>
                <a:off x="4453871" y="9153686"/>
                <a:ext cx="9382007" cy="200724"/>
              </a:xfrm>
              <a:custGeom>
                <a:rect b="b" l="l" r="r" t="t"/>
                <a:pathLst>
                  <a:path extrusionOk="0" h="200724" w="9382007">
                    <a:moveTo>
                      <a:pt x="9370657" y="31053"/>
                    </a:moveTo>
                    <a:cubicBezTo>
                      <a:pt x="9370979" y="-25456"/>
                      <a:pt x="10090829" y="-18724"/>
                      <a:pt x="11346" y="169668"/>
                    </a:cubicBezTo>
                    <a:cubicBezTo>
                      <a:pt x="11042" y="226176"/>
                      <a:pt x="-708826" y="219463"/>
                      <a:pt x="9370657" y="310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5"/>
              <p:cNvSpPr/>
              <p:nvPr/>
            </p:nvSpPr>
            <p:spPr>
              <a:xfrm>
                <a:off x="4448300" y="6213848"/>
                <a:ext cx="9381895" cy="134493"/>
              </a:xfrm>
              <a:custGeom>
                <a:rect b="b" l="l" r="r" t="t"/>
                <a:pathLst>
                  <a:path extrusionOk="0" h="134493" w="9381895">
                    <a:moveTo>
                      <a:pt x="9370534" y="32925"/>
                    </a:moveTo>
                    <a:cubicBezTo>
                      <a:pt x="9370895" y="-23583"/>
                      <a:pt x="10090687" y="-11485"/>
                      <a:pt x="11356" y="101569"/>
                    </a:cubicBezTo>
                    <a:cubicBezTo>
                      <a:pt x="11014" y="158077"/>
                      <a:pt x="-708797" y="145979"/>
                      <a:pt x="9370534" y="32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5"/>
              <p:cNvSpPr/>
              <p:nvPr/>
            </p:nvSpPr>
            <p:spPr>
              <a:xfrm>
                <a:off x="4449769" y="9888626"/>
                <a:ext cx="9382031" cy="217509"/>
              </a:xfrm>
              <a:custGeom>
                <a:rect b="b" l="l" r="r" t="t"/>
                <a:pathLst>
                  <a:path extrusionOk="0" h="217509" w="9382031">
                    <a:moveTo>
                      <a:pt x="9370678" y="30698"/>
                    </a:moveTo>
                    <a:cubicBezTo>
                      <a:pt x="9371001" y="-25810"/>
                      <a:pt x="10090906" y="-20443"/>
                      <a:pt x="11348" y="186816"/>
                    </a:cubicBezTo>
                    <a:cubicBezTo>
                      <a:pt x="11044" y="243324"/>
                      <a:pt x="-708881" y="237939"/>
                      <a:pt x="9370678" y="306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5"/>
              <p:cNvSpPr/>
              <p:nvPr/>
            </p:nvSpPr>
            <p:spPr>
              <a:xfrm>
                <a:off x="4456109" y="8418762"/>
                <a:ext cx="9381265" cy="183998"/>
              </a:xfrm>
              <a:custGeom>
                <a:rect b="b" l="l" r="r" t="t"/>
                <a:pathLst>
                  <a:path extrusionOk="0" h="183998" w="9381265">
                    <a:moveTo>
                      <a:pt x="9370127" y="31447"/>
                    </a:moveTo>
                    <a:cubicBezTo>
                      <a:pt x="9369766" y="-25061"/>
                      <a:pt x="10089881" y="-16983"/>
                      <a:pt x="11138" y="152560"/>
                    </a:cubicBezTo>
                    <a:cubicBezTo>
                      <a:pt x="11499" y="209049"/>
                      <a:pt x="-708616" y="200990"/>
                      <a:pt x="9370127" y="314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5"/>
              <p:cNvSpPr/>
              <p:nvPr/>
            </p:nvSpPr>
            <p:spPr>
              <a:xfrm>
                <a:off x="4446477" y="6948950"/>
                <a:ext cx="9381366" cy="150872"/>
              </a:xfrm>
              <a:custGeom>
                <a:rect b="b" l="l" r="r" t="t"/>
                <a:pathLst>
                  <a:path extrusionOk="0" h="150872" w="9381366">
                    <a:moveTo>
                      <a:pt x="9370231" y="32370"/>
                    </a:moveTo>
                    <a:cubicBezTo>
                      <a:pt x="9369871" y="-24138"/>
                      <a:pt x="10089910" y="-13367"/>
                      <a:pt x="11129" y="118498"/>
                    </a:cubicBezTo>
                    <a:cubicBezTo>
                      <a:pt x="11508" y="175006"/>
                      <a:pt x="-708531" y="164254"/>
                      <a:pt x="9370231" y="32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6" name="Google Shape;1306;p25"/>
          <p:cNvGrpSpPr/>
          <p:nvPr/>
        </p:nvGrpSpPr>
        <p:grpSpPr>
          <a:xfrm>
            <a:off x="2399762" y="2052505"/>
            <a:ext cx="4344525" cy="1204018"/>
            <a:chOff x="0" y="-9525"/>
            <a:chExt cx="11585400" cy="3210715"/>
          </a:xfrm>
        </p:grpSpPr>
        <p:sp>
          <p:nvSpPr>
            <p:cNvPr id="1307" name="Google Shape;1307;p25"/>
            <p:cNvSpPr txBox="1"/>
            <p:nvPr/>
          </p:nvSpPr>
          <p:spPr>
            <a:xfrm>
              <a:off x="0" y="2503390"/>
              <a:ext cx="115854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25"/>
            <p:cNvSpPr txBox="1"/>
            <p:nvPr/>
          </p:nvSpPr>
          <p:spPr>
            <a:xfrm>
              <a:off x="0" y="-9525"/>
              <a:ext cx="11585400" cy="217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3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123,456,789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09" name="Google Shape;1309;p25"/>
          <p:cNvGrpSpPr/>
          <p:nvPr/>
        </p:nvGrpSpPr>
        <p:grpSpPr>
          <a:xfrm rot="2605666">
            <a:off x="1755367" y="1316129"/>
            <a:ext cx="620219" cy="2176064"/>
            <a:chOff x="3511300" y="2632526"/>
            <a:chExt cx="1240510" cy="4352378"/>
          </a:xfrm>
        </p:grpSpPr>
        <p:sp>
          <p:nvSpPr>
            <p:cNvPr id="1310" name="Google Shape;1310;p25"/>
            <p:cNvSpPr/>
            <p:nvPr/>
          </p:nvSpPr>
          <p:spPr>
            <a:xfrm>
              <a:off x="3555512" y="2876634"/>
              <a:ext cx="371288" cy="109859"/>
            </a:xfrm>
            <a:custGeom>
              <a:rect b="b" l="l" r="r" t="t"/>
              <a:pathLst>
                <a:path extrusionOk="0" h="109859" w="371288">
                  <a:moveTo>
                    <a:pt x="369725" y="7910"/>
                  </a:moveTo>
                  <a:cubicBezTo>
                    <a:pt x="370229" y="10147"/>
                    <a:pt x="370785" y="12384"/>
                    <a:pt x="371289" y="14621"/>
                  </a:cubicBezTo>
                  <a:lnTo>
                    <a:pt x="371236" y="14621"/>
                  </a:lnTo>
                  <a:cubicBezTo>
                    <a:pt x="371123" y="14621"/>
                    <a:pt x="370958" y="14621"/>
                    <a:pt x="370845" y="14673"/>
                  </a:cubicBezTo>
                  <a:cubicBezTo>
                    <a:pt x="370793" y="14673"/>
                    <a:pt x="370733" y="14673"/>
                    <a:pt x="370680" y="14673"/>
                  </a:cubicBezTo>
                  <a:cubicBezTo>
                    <a:pt x="370455" y="14673"/>
                    <a:pt x="370237" y="14673"/>
                    <a:pt x="370011" y="14726"/>
                  </a:cubicBezTo>
                  <a:cubicBezTo>
                    <a:pt x="366328" y="15004"/>
                    <a:pt x="362592" y="15344"/>
                    <a:pt x="358856" y="15735"/>
                  </a:cubicBezTo>
                  <a:cubicBezTo>
                    <a:pt x="358743" y="15735"/>
                    <a:pt x="358630" y="15735"/>
                    <a:pt x="358517" y="15735"/>
                  </a:cubicBezTo>
                  <a:cubicBezTo>
                    <a:pt x="358239" y="15787"/>
                    <a:pt x="357900" y="15787"/>
                    <a:pt x="357622" y="15848"/>
                  </a:cubicBezTo>
                  <a:cubicBezTo>
                    <a:pt x="357066" y="15901"/>
                    <a:pt x="356562" y="15962"/>
                    <a:pt x="356006" y="16014"/>
                  </a:cubicBezTo>
                  <a:cubicBezTo>
                    <a:pt x="352713" y="15622"/>
                    <a:pt x="349368" y="15291"/>
                    <a:pt x="346076" y="15004"/>
                  </a:cubicBezTo>
                  <a:cubicBezTo>
                    <a:pt x="341558" y="14612"/>
                    <a:pt x="337040" y="14221"/>
                    <a:pt x="332574" y="13890"/>
                  </a:cubicBezTo>
                  <a:cubicBezTo>
                    <a:pt x="332348" y="13890"/>
                    <a:pt x="332183" y="13890"/>
                    <a:pt x="332018" y="13838"/>
                  </a:cubicBezTo>
                  <a:cubicBezTo>
                    <a:pt x="327665" y="13559"/>
                    <a:pt x="323313" y="13333"/>
                    <a:pt x="319021" y="13115"/>
                  </a:cubicBezTo>
                  <a:cubicBezTo>
                    <a:pt x="309924" y="12671"/>
                    <a:pt x="300888" y="12445"/>
                    <a:pt x="291801" y="12445"/>
                  </a:cubicBezTo>
                  <a:cubicBezTo>
                    <a:pt x="284216" y="12445"/>
                    <a:pt x="276683" y="12610"/>
                    <a:pt x="269098" y="12889"/>
                  </a:cubicBezTo>
                  <a:cubicBezTo>
                    <a:pt x="261627" y="13228"/>
                    <a:pt x="254146" y="13672"/>
                    <a:pt x="246674" y="14290"/>
                  </a:cubicBezTo>
                  <a:cubicBezTo>
                    <a:pt x="239142" y="14961"/>
                    <a:pt x="231609" y="15744"/>
                    <a:pt x="224137" y="16641"/>
                  </a:cubicBezTo>
                  <a:cubicBezTo>
                    <a:pt x="212982" y="18094"/>
                    <a:pt x="201878" y="19826"/>
                    <a:pt x="190888" y="22003"/>
                  </a:cubicBezTo>
                  <a:cubicBezTo>
                    <a:pt x="183520" y="23456"/>
                    <a:pt x="176161" y="25075"/>
                    <a:pt x="168907" y="26808"/>
                  </a:cubicBezTo>
                  <a:cubicBezTo>
                    <a:pt x="161652" y="28592"/>
                    <a:pt x="154458" y="30551"/>
                    <a:pt x="147316" y="32675"/>
                  </a:cubicBezTo>
                  <a:lnTo>
                    <a:pt x="147264" y="32675"/>
                  </a:lnTo>
                  <a:cubicBezTo>
                    <a:pt x="140123" y="34851"/>
                    <a:pt x="133042" y="37149"/>
                    <a:pt x="126013" y="39604"/>
                  </a:cubicBezTo>
                  <a:cubicBezTo>
                    <a:pt x="122494" y="40831"/>
                    <a:pt x="118984" y="42119"/>
                    <a:pt x="115526" y="43460"/>
                  </a:cubicBezTo>
                  <a:cubicBezTo>
                    <a:pt x="77368" y="58049"/>
                    <a:pt x="41277" y="78114"/>
                    <a:pt x="8645" y="104210"/>
                  </a:cubicBezTo>
                  <a:cubicBezTo>
                    <a:pt x="6247" y="105995"/>
                    <a:pt x="3901" y="107901"/>
                    <a:pt x="1616" y="109860"/>
                  </a:cubicBezTo>
                  <a:cubicBezTo>
                    <a:pt x="1060" y="107623"/>
                    <a:pt x="504" y="105333"/>
                    <a:pt x="0" y="103096"/>
                  </a:cubicBezTo>
                  <a:cubicBezTo>
                    <a:pt x="9149" y="94043"/>
                    <a:pt x="19079" y="85878"/>
                    <a:pt x="29288" y="78114"/>
                  </a:cubicBezTo>
                  <a:cubicBezTo>
                    <a:pt x="123059" y="14673"/>
                    <a:pt x="243277" y="-12486"/>
                    <a:pt x="355354" y="5394"/>
                  </a:cubicBezTo>
                  <a:cubicBezTo>
                    <a:pt x="355858" y="4837"/>
                    <a:pt x="356301" y="4384"/>
                    <a:pt x="356753" y="3993"/>
                  </a:cubicBezTo>
                  <a:cubicBezTo>
                    <a:pt x="357257" y="2487"/>
                    <a:pt x="358317" y="1198"/>
                    <a:pt x="360376" y="363"/>
                  </a:cubicBezTo>
                  <a:cubicBezTo>
                    <a:pt x="365954" y="-1039"/>
                    <a:pt x="368022" y="3044"/>
                    <a:pt x="369247" y="7796"/>
                  </a:cubicBezTo>
                  <a:cubicBezTo>
                    <a:pt x="369395" y="7849"/>
                    <a:pt x="369560" y="7849"/>
                    <a:pt x="369725" y="79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25"/>
            <p:cNvSpPr/>
            <p:nvPr/>
          </p:nvSpPr>
          <p:spPr>
            <a:xfrm>
              <a:off x="3873785" y="2682115"/>
              <a:ext cx="26" cy="52"/>
            </a:xfrm>
            <a:custGeom>
              <a:rect b="b" l="l" r="r" t="t"/>
              <a:pathLst>
                <a:path extrusionOk="0" h="52" w="26">
                  <a:moveTo>
                    <a:pt x="0" y="0"/>
                  </a:moveTo>
                  <a:cubicBezTo>
                    <a:pt x="26" y="0"/>
                    <a:pt x="26" y="9"/>
                    <a:pt x="26" y="52"/>
                  </a:cubicBezTo>
                  <a:cubicBezTo>
                    <a:pt x="17" y="35"/>
                    <a:pt x="9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25"/>
            <p:cNvSpPr/>
            <p:nvPr/>
          </p:nvSpPr>
          <p:spPr>
            <a:xfrm>
              <a:off x="3511549" y="2772270"/>
              <a:ext cx="52" cy="618"/>
            </a:xfrm>
            <a:custGeom>
              <a:rect b="b" l="l" r="r" t="t"/>
              <a:pathLst>
                <a:path extrusionOk="0" h="618" w="52">
                  <a:moveTo>
                    <a:pt x="0" y="0"/>
                  </a:moveTo>
                  <a:cubicBezTo>
                    <a:pt x="52" y="226"/>
                    <a:pt x="52" y="444"/>
                    <a:pt x="52" y="618"/>
                  </a:cubicBezTo>
                  <a:cubicBezTo>
                    <a:pt x="61" y="444"/>
                    <a:pt x="0" y="226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25"/>
            <p:cNvSpPr/>
            <p:nvPr/>
          </p:nvSpPr>
          <p:spPr>
            <a:xfrm>
              <a:off x="4410131" y="6395975"/>
              <a:ext cx="341679" cy="384654"/>
            </a:xfrm>
            <a:custGeom>
              <a:rect b="b" l="l" r="r" t="t"/>
              <a:pathLst>
                <a:path extrusionOk="0" h="384654" w="341679">
                  <a:moveTo>
                    <a:pt x="341679" y="59689"/>
                  </a:moveTo>
                  <a:cubicBezTo>
                    <a:pt x="341679" y="60864"/>
                    <a:pt x="341627" y="62039"/>
                    <a:pt x="341627" y="63214"/>
                  </a:cubicBezTo>
                  <a:cubicBezTo>
                    <a:pt x="340567" y="71040"/>
                    <a:pt x="339733" y="78804"/>
                    <a:pt x="339342" y="86578"/>
                  </a:cubicBezTo>
                  <a:cubicBezTo>
                    <a:pt x="332200" y="173712"/>
                    <a:pt x="325059" y="260734"/>
                    <a:pt x="317752" y="347764"/>
                  </a:cubicBezTo>
                  <a:cubicBezTo>
                    <a:pt x="266761" y="354580"/>
                    <a:pt x="215110" y="363467"/>
                    <a:pt x="169306" y="384655"/>
                  </a:cubicBezTo>
                  <a:cubicBezTo>
                    <a:pt x="111956" y="287127"/>
                    <a:pt x="52216" y="190878"/>
                    <a:pt x="0" y="90826"/>
                  </a:cubicBezTo>
                  <a:cubicBezTo>
                    <a:pt x="14839" y="70874"/>
                    <a:pt x="29010" y="50697"/>
                    <a:pt x="44961" y="31024"/>
                  </a:cubicBezTo>
                  <a:cubicBezTo>
                    <a:pt x="91434" y="55058"/>
                    <a:pt x="107273" y="102290"/>
                    <a:pt x="130592" y="21971"/>
                  </a:cubicBezTo>
                  <a:cubicBezTo>
                    <a:pt x="159323" y="29179"/>
                    <a:pt x="184259" y="48129"/>
                    <a:pt x="213485" y="51985"/>
                  </a:cubicBezTo>
                  <a:cubicBezTo>
                    <a:pt x="232287" y="46623"/>
                    <a:pt x="234572" y="22806"/>
                    <a:pt x="240149" y="6877"/>
                  </a:cubicBezTo>
                  <a:cubicBezTo>
                    <a:pt x="276127" y="30571"/>
                    <a:pt x="300784" y="56564"/>
                    <a:pt x="323043" y="0"/>
                  </a:cubicBezTo>
                  <a:cubicBezTo>
                    <a:pt x="329351" y="3351"/>
                    <a:pt x="335537" y="6990"/>
                    <a:pt x="341505" y="10898"/>
                  </a:cubicBezTo>
                  <a:cubicBezTo>
                    <a:pt x="341236" y="27159"/>
                    <a:pt x="341575" y="43419"/>
                    <a:pt x="341679" y="596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25"/>
            <p:cNvSpPr/>
            <p:nvPr/>
          </p:nvSpPr>
          <p:spPr>
            <a:xfrm>
              <a:off x="3657528" y="3322197"/>
              <a:ext cx="1094230" cy="3164594"/>
            </a:xfrm>
            <a:custGeom>
              <a:rect b="b" l="l" r="r" t="t"/>
              <a:pathLst>
                <a:path extrusionOk="0" h="3164594" w="1094230">
                  <a:moveTo>
                    <a:pt x="1094005" y="3076903"/>
                  </a:moveTo>
                  <a:cubicBezTo>
                    <a:pt x="1094057" y="3077347"/>
                    <a:pt x="1094170" y="3077800"/>
                    <a:pt x="1094230" y="3078243"/>
                  </a:cubicBezTo>
                  <a:cubicBezTo>
                    <a:pt x="1094178" y="3080368"/>
                    <a:pt x="1094118" y="3082544"/>
                    <a:pt x="1094118" y="3084668"/>
                  </a:cubicBezTo>
                  <a:cubicBezTo>
                    <a:pt x="1088149" y="3080759"/>
                    <a:pt x="1081954" y="3077121"/>
                    <a:pt x="1075655" y="3073769"/>
                  </a:cubicBezTo>
                  <a:cubicBezTo>
                    <a:pt x="1053396" y="3130333"/>
                    <a:pt x="1028739" y="3104340"/>
                    <a:pt x="992761" y="3080646"/>
                  </a:cubicBezTo>
                  <a:cubicBezTo>
                    <a:pt x="987184" y="3096576"/>
                    <a:pt x="984899" y="3120383"/>
                    <a:pt x="966097" y="3125754"/>
                  </a:cubicBezTo>
                  <a:cubicBezTo>
                    <a:pt x="936862" y="3121898"/>
                    <a:pt x="911927" y="3102948"/>
                    <a:pt x="883204" y="3095740"/>
                  </a:cubicBezTo>
                  <a:cubicBezTo>
                    <a:pt x="859885" y="3176059"/>
                    <a:pt x="844046" y="3128827"/>
                    <a:pt x="797573" y="3104793"/>
                  </a:cubicBezTo>
                  <a:cubicBezTo>
                    <a:pt x="781622" y="3124466"/>
                    <a:pt x="767451" y="3144643"/>
                    <a:pt x="752612" y="3164595"/>
                  </a:cubicBezTo>
                  <a:cubicBezTo>
                    <a:pt x="751109" y="3161748"/>
                    <a:pt x="749597" y="3158893"/>
                    <a:pt x="748146" y="3156047"/>
                  </a:cubicBezTo>
                  <a:cubicBezTo>
                    <a:pt x="745357" y="3150624"/>
                    <a:pt x="742568" y="3145261"/>
                    <a:pt x="739832" y="3139839"/>
                  </a:cubicBezTo>
                  <a:cubicBezTo>
                    <a:pt x="739780" y="3139612"/>
                    <a:pt x="739719" y="3139334"/>
                    <a:pt x="739667" y="3139116"/>
                  </a:cubicBezTo>
                  <a:cubicBezTo>
                    <a:pt x="739111" y="3136600"/>
                    <a:pt x="738494" y="3134198"/>
                    <a:pt x="737886" y="3131795"/>
                  </a:cubicBezTo>
                  <a:cubicBezTo>
                    <a:pt x="737329" y="3127600"/>
                    <a:pt x="736104" y="3123465"/>
                    <a:pt x="735097" y="3119391"/>
                  </a:cubicBezTo>
                  <a:cubicBezTo>
                    <a:pt x="734150" y="3115587"/>
                    <a:pt x="733255" y="3111792"/>
                    <a:pt x="732308" y="3107988"/>
                  </a:cubicBezTo>
                  <a:cubicBezTo>
                    <a:pt x="730188" y="3099657"/>
                    <a:pt x="728346" y="3091161"/>
                    <a:pt x="725722" y="3083005"/>
                  </a:cubicBezTo>
                  <a:cubicBezTo>
                    <a:pt x="725722" y="3083005"/>
                    <a:pt x="725670" y="3083005"/>
                    <a:pt x="725609" y="3083057"/>
                  </a:cubicBezTo>
                  <a:cubicBezTo>
                    <a:pt x="725496" y="3082779"/>
                    <a:pt x="725444" y="3082552"/>
                    <a:pt x="725331" y="3082335"/>
                  </a:cubicBezTo>
                  <a:cubicBezTo>
                    <a:pt x="722203" y="3070374"/>
                    <a:pt x="719084" y="3058414"/>
                    <a:pt x="716017" y="3046454"/>
                  </a:cubicBezTo>
                  <a:cubicBezTo>
                    <a:pt x="706087" y="3007274"/>
                    <a:pt x="696382" y="2968093"/>
                    <a:pt x="686782" y="2928852"/>
                  </a:cubicBezTo>
                  <a:cubicBezTo>
                    <a:pt x="668537" y="2854401"/>
                    <a:pt x="650691" y="2779844"/>
                    <a:pt x="632724" y="2705340"/>
                  </a:cubicBezTo>
                  <a:cubicBezTo>
                    <a:pt x="595573" y="2551249"/>
                    <a:pt x="558414" y="2397096"/>
                    <a:pt x="521264" y="2243004"/>
                  </a:cubicBezTo>
                  <a:cubicBezTo>
                    <a:pt x="483774" y="2087676"/>
                    <a:pt x="446346" y="1932296"/>
                    <a:pt x="408908" y="1776977"/>
                  </a:cubicBezTo>
                  <a:cubicBezTo>
                    <a:pt x="370811" y="1619134"/>
                    <a:pt x="332817" y="1461299"/>
                    <a:pt x="294711" y="1303403"/>
                  </a:cubicBezTo>
                  <a:cubicBezTo>
                    <a:pt x="258169" y="1152045"/>
                    <a:pt x="221748" y="1000695"/>
                    <a:pt x="185258" y="849276"/>
                  </a:cubicBezTo>
                  <a:cubicBezTo>
                    <a:pt x="147047" y="690823"/>
                    <a:pt x="108776" y="532423"/>
                    <a:pt x="70678" y="373970"/>
                  </a:cubicBezTo>
                  <a:cubicBezTo>
                    <a:pt x="47133" y="276268"/>
                    <a:pt x="23597" y="178461"/>
                    <a:pt x="0" y="80759"/>
                  </a:cubicBezTo>
                  <a:cubicBezTo>
                    <a:pt x="108506" y="10224"/>
                    <a:pt x="242886" y="-7664"/>
                    <a:pt x="371584" y="2729"/>
                  </a:cubicBezTo>
                  <a:cubicBezTo>
                    <a:pt x="396910" y="110207"/>
                    <a:pt x="422236" y="217580"/>
                    <a:pt x="447623" y="325058"/>
                  </a:cubicBezTo>
                  <a:cubicBezTo>
                    <a:pt x="484278" y="480438"/>
                    <a:pt x="520760" y="635870"/>
                    <a:pt x="557519" y="791250"/>
                  </a:cubicBezTo>
                  <a:cubicBezTo>
                    <a:pt x="595678" y="952558"/>
                    <a:pt x="633497" y="1113918"/>
                    <a:pt x="671491" y="1275278"/>
                  </a:cubicBezTo>
                  <a:cubicBezTo>
                    <a:pt x="708528" y="1432782"/>
                    <a:pt x="745349" y="1590399"/>
                    <a:pt x="782508" y="1747903"/>
                  </a:cubicBezTo>
                  <a:cubicBezTo>
                    <a:pt x="820110" y="1907418"/>
                    <a:pt x="857817" y="2066820"/>
                    <a:pt x="895254" y="2226343"/>
                  </a:cubicBezTo>
                  <a:cubicBezTo>
                    <a:pt x="913942" y="2306157"/>
                    <a:pt x="932631" y="2385971"/>
                    <a:pt x="951371" y="2465733"/>
                  </a:cubicBezTo>
                  <a:cubicBezTo>
                    <a:pt x="969503" y="2543197"/>
                    <a:pt x="987966" y="2620608"/>
                    <a:pt x="1006263" y="2698019"/>
                  </a:cubicBezTo>
                  <a:cubicBezTo>
                    <a:pt x="1022492" y="2766378"/>
                    <a:pt x="1038730" y="2834728"/>
                    <a:pt x="1054795" y="2903147"/>
                  </a:cubicBezTo>
                  <a:cubicBezTo>
                    <a:pt x="1062936" y="2937914"/>
                    <a:pt x="1071137" y="2972681"/>
                    <a:pt x="1079226" y="3007500"/>
                  </a:cubicBezTo>
                  <a:cubicBezTo>
                    <a:pt x="1082354" y="3020914"/>
                    <a:pt x="1085421" y="3034276"/>
                    <a:pt x="1088427" y="3047690"/>
                  </a:cubicBezTo>
                  <a:cubicBezTo>
                    <a:pt x="1088705" y="3049030"/>
                    <a:pt x="1088983" y="3050371"/>
                    <a:pt x="1089209" y="3051711"/>
                  </a:cubicBezTo>
                  <a:cubicBezTo>
                    <a:pt x="1089652" y="3053835"/>
                    <a:pt x="1090043" y="3055907"/>
                    <a:pt x="1090434" y="3057970"/>
                  </a:cubicBezTo>
                  <a:cubicBezTo>
                    <a:pt x="1091607" y="3064272"/>
                    <a:pt x="1092832" y="3070583"/>
                    <a:pt x="1094005" y="30769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25"/>
            <p:cNvSpPr/>
            <p:nvPr/>
          </p:nvSpPr>
          <p:spPr>
            <a:xfrm>
              <a:off x="3557110" y="2889090"/>
              <a:ext cx="461775" cy="496134"/>
            </a:xfrm>
            <a:custGeom>
              <a:rect b="b" l="l" r="r" t="t"/>
              <a:pathLst>
                <a:path extrusionOk="0" h="496134" w="461775">
                  <a:moveTo>
                    <a:pt x="461776" y="392200"/>
                  </a:moveTo>
                  <a:cubicBezTo>
                    <a:pt x="413209" y="379578"/>
                    <a:pt x="362383" y="377663"/>
                    <a:pt x="312774" y="389414"/>
                  </a:cubicBezTo>
                  <a:cubicBezTo>
                    <a:pt x="236057" y="402384"/>
                    <a:pt x="144223" y="431284"/>
                    <a:pt x="96091" y="496135"/>
                  </a:cubicBezTo>
                  <a:cubicBezTo>
                    <a:pt x="93571" y="485515"/>
                    <a:pt x="90965" y="474895"/>
                    <a:pt x="88445" y="464275"/>
                  </a:cubicBezTo>
                  <a:cubicBezTo>
                    <a:pt x="87142" y="458704"/>
                    <a:pt x="85752" y="453307"/>
                    <a:pt x="84449" y="447736"/>
                  </a:cubicBezTo>
                  <a:cubicBezTo>
                    <a:pt x="82364" y="439206"/>
                    <a:pt x="80365" y="430762"/>
                    <a:pt x="78280" y="422318"/>
                  </a:cubicBezTo>
                  <a:cubicBezTo>
                    <a:pt x="72199" y="396900"/>
                    <a:pt x="66030" y="371483"/>
                    <a:pt x="59948" y="345978"/>
                  </a:cubicBezTo>
                  <a:cubicBezTo>
                    <a:pt x="42311" y="273119"/>
                    <a:pt x="24761" y="200260"/>
                    <a:pt x="7211" y="127401"/>
                  </a:cubicBezTo>
                  <a:cubicBezTo>
                    <a:pt x="7124" y="127053"/>
                    <a:pt x="7037" y="126705"/>
                    <a:pt x="6951" y="126356"/>
                  </a:cubicBezTo>
                  <a:cubicBezTo>
                    <a:pt x="4952" y="118261"/>
                    <a:pt x="3041" y="110166"/>
                    <a:pt x="1129" y="102070"/>
                  </a:cubicBezTo>
                  <a:cubicBezTo>
                    <a:pt x="695" y="100503"/>
                    <a:pt x="348" y="98936"/>
                    <a:pt x="0" y="97370"/>
                  </a:cubicBezTo>
                  <a:cubicBezTo>
                    <a:pt x="2259" y="95454"/>
                    <a:pt x="4605" y="93539"/>
                    <a:pt x="7037" y="91798"/>
                  </a:cubicBezTo>
                  <a:cubicBezTo>
                    <a:pt x="104345" y="13891"/>
                    <a:pt x="231887" y="-9873"/>
                    <a:pt x="354390" y="3532"/>
                  </a:cubicBezTo>
                  <a:cubicBezTo>
                    <a:pt x="359777" y="4142"/>
                    <a:pt x="365077" y="4751"/>
                    <a:pt x="370463" y="5534"/>
                  </a:cubicBezTo>
                  <a:cubicBezTo>
                    <a:pt x="372288" y="13107"/>
                    <a:pt x="374112" y="20681"/>
                    <a:pt x="375850" y="28341"/>
                  </a:cubicBezTo>
                  <a:cubicBezTo>
                    <a:pt x="376197" y="29734"/>
                    <a:pt x="376545" y="31126"/>
                    <a:pt x="376892" y="32519"/>
                  </a:cubicBezTo>
                  <a:cubicBezTo>
                    <a:pt x="395572" y="111732"/>
                    <a:pt x="414165" y="190859"/>
                    <a:pt x="432931" y="270072"/>
                  </a:cubicBezTo>
                  <a:cubicBezTo>
                    <a:pt x="437275" y="288700"/>
                    <a:pt x="441706" y="307328"/>
                    <a:pt x="446050" y="325957"/>
                  </a:cubicBezTo>
                  <a:cubicBezTo>
                    <a:pt x="448048" y="334313"/>
                    <a:pt x="450047" y="342583"/>
                    <a:pt x="451958" y="350939"/>
                  </a:cubicBezTo>
                  <a:cubicBezTo>
                    <a:pt x="453001" y="355379"/>
                    <a:pt x="454130" y="359905"/>
                    <a:pt x="455173" y="364432"/>
                  </a:cubicBezTo>
                  <a:cubicBezTo>
                    <a:pt x="457345" y="373659"/>
                    <a:pt x="459517" y="382973"/>
                    <a:pt x="461776" y="3922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25"/>
            <p:cNvSpPr/>
            <p:nvPr/>
          </p:nvSpPr>
          <p:spPr>
            <a:xfrm>
              <a:off x="4579437" y="6743730"/>
              <a:ext cx="148445" cy="241174"/>
            </a:xfrm>
            <a:custGeom>
              <a:rect b="b" l="l" r="r" t="t"/>
              <a:pathLst>
                <a:path extrusionOk="0" h="241174" w="148445">
                  <a:moveTo>
                    <a:pt x="148446" y="0"/>
                  </a:moveTo>
                  <a:cubicBezTo>
                    <a:pt x="147942" y="5815"/>
                    <a:pt x="147438" y="11630"/>
                    <a:pt x="146943" y="17383"/>
                  </a:cubicBezTo>
                  <a:cubicBezTo>
                    <a:pt x="144319" y="48799"/>
                    <a:pt x="141643" y="80154"/>
                    <a:pt x="138967" y="111508"/>
                  </a:cubicBezTo>
                  <a:cubicBezTo>
                    <a:pt x="136682" y="142245"/>
                    <a:pt x="134779" y="172990"/>
                    <a:pt x="132329" y="203674"/>
                  </a:cubicBezTo>
                  <a:cubicBezTo>
                    <a:pt x="129931" y="216470"/>
                    <a:pt x="134840" y="241174"/>
                    <a:pt x="116378" y="241174"/>
                  </a:cubicBezTo>
                  <a:cubicBezTo>
                    <a:pt x="116100" y="241174"/>
                    <a:pt x="115761" y="241174"/>
                    <a:pt x="115483" y="241174"/>
                  </a:cubicBezTo>
                  <a:cubicBezTo>
                    <a:pt x="107837" y="239494"/>
                    <a:pt x="104996" y="233740"/>
                    <a:pt x="104380" y="226254"/>
                  </a:cubicBezTo>
                  <a:cubicBezTo>
                    <a:pt x="74814" y="166844"/>
                    <a:pt x="42233" y="108992"/>
                    <a:pt x="8706" y="51645"/>
                  </a:cubicBezTo>
                  <a:cubicBezTo>
                    <a:pt x="5804" y="46727"/>
                    <a:pt x="2902" y="41809"/>
                    <a:pt x="0" y="36891"/>
                  </a:cubicBezTo>
                  <a:cubicBezTo>
                    <a:pt x="45795" y="15703"/>
                    <a:pt x="97455" y="6816"/>
                    <a:pt x="148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25"/>
            <p:cNvSpPr/>
            <p:nvPr/>
          </p:nvSpPr>
          <p:spPr>
            <a:xfrm>
              <a:off x="3922012" y="3369434"/>
              <a:ext cx="735799" cy="2962648"/>
            </a:xfrm>
            <a:custGeom>
              <a:rect b="b" l="l" r="r" t="t"/>
              <a:pathLst>
                <a:path extrusionOk="0" h="2962648" w="735799">
                  <a:moveTo>
                    <a:pt x="735584" y="2952420"/>
                  </a:moveTo>
                  <a:cubicBezTo>
                    <a:pt x="736696" y="2956947"/>
                    <a:pt x="733352" y="2961586"/>
                    <a:pt x="728947" y="2962483"/>
                  </a:cubicBezTo>
                  <a:cubicBezTo>
                    <a:pt x="728391" y="2962596"/>
                    <a:pt x="727835" y="2962648"/>
                    <a:pt x="727270" y="2962648"/>
                  </a:cubicBezTo>
                  <a:cubicBezTo>
                    <a:pt x="723256" y="2962648"/>
                    <a:pt x="719850" y="2959741"/>
                    <a:pt x="718903" y="2955771"/>
                  </a:cubicBezTo>
                  <a:cubicBezTo>
                    <a:pt x="687886" y="2828900"/>
                    <a:pt x="656870" y="2702019"/>
                    <a:pt x="625853" y="2575147"/>
                  </a:cubicBezTo>
                  <a:cubicBezTo>
                    <a:pt x="593663" y="2443183"/>
                    <a:pt x="561421" y="2311280"/>
                    <a:pt x="529180" y="2179316"/>
                  </a:cubicBezTo>
                  <a:cubicBezTo>
                    <a:pt x="498215" y="2052496"/>
                    <a:pt x="467198" y="1925676"/>
                    <a:pt x="436242" y="1798804"/>
                  </a:cubicBezTo>
                  <a:cubicBezTo>
                    <a:pt x="407346" y="1680532"/>
                    <a:pt x="378449" y="1562270"/>
                    <a:pt x="349552" y="1443998"/>
                  </a:cubicBezTo>
                  <a:cubicBezTo>
                    <a:pt x="319152" y="1319642"/>
                    <a:pt x="288744" y="1195277"/>
                    <a:pt x="258396" y="1070860"/>
                  </a:cubicBezTo>
                  <a:cubicBezTo>
                    <a:pt x="226206" y="939009"/>
                    <a:pt x="193964" y="807105"/>
                    <a:pt x="161723" y="675254"/>
                  </a:cubicBezTo>
                  <a:cubicBezTo>
                    <a:pt x="129924" y="544857"/>
                    <a:pt x="98073" y="414407"/>
                    <a:pt x="66274" y="283949"/>
                  </a:cubicBezTo>
                  <a:cubicBezTo>
                    <a:pt x="55510" y="239851"/>
                    <a:pt x="44745" y="195752"/>
                    <a:pt x="34033" y="151593"/>
                  </a:cubicBezTo>
                  <a:cubicBezTo>
                    <a:pt x="27621" y="125209"/>
                    <a:pt x="21200" y="98773"/>
                    <a:pt x="14841" y="72336"/>
                  </a:cubicBezTo>
                  <a:cubicBezTo>
                    <a:pt x="11887" y="60097"/>
                    <a:pt x="8924" y="47859"/>
                    <a:pt x="6031" y="35611"/>
                  </a:cubicBezTo>
                  <a:cubicBezTo>
                    <a:pt x="4745" y="30075"/>
                    <a:pt x="3468" y="24547"/>
                    <a:pt x="2182" y="19011"/>
                  </a:cubicBezTo>
                  <a:cubicBezTo>
                    <a:pt x="1400" y="15547"/>
                    <a:pt x="401" y="11969"/>
                    <a:pt x="114" y="8443"/>
                  </a:cubicBezTo>
                  <a:cubicBezTo>
                    <a:pt x="-607" y="4639"/>
                    <a:pt x="2182" y="844"/>
                    <a:pt x="5857" y="174"/>
                  </a:cubicBezTo>
                  <a:cubicBezTo>
                    <a:pt x="9376" y="-610"/>
                    <a:pt x="12608" y="1349"/>
                    <a:pt x="13833" y="4143"/>
                  </a:cubicBezTo>
                  <a:cubicBezTo>
                    <a:pt x="15840" y="8670"/>
                    <a:pt x="16848" y="13753"/>
                    <a:pt x="18073" y="18506"/>
                  </a:cubicBezTo>
                  <a:cubicBezTo>
                    <a:pt x="20192" y="26776"/>
                    <a:pt x="22260" y="35106"/>
                    <a:pt x="24380" y="43376"/>
                  </a:cubicBezTo>
                  <a:cubicBezTo>
                    <a:pt x="28507" y="59976"/>
                    <a:pt x="32582" y="76628"/>
                    <a:pt x="36709" y="93228"/>
                  </a:cubicBezTo>
                  <a:cubicBezTo>
                    <a:pt x="43511" y="120726"/>
                    <a:pt x="50262" y="148285"/>
                    <a:pt x="57013" y="175836"/>
                  </a:cubicBezTo>
                  <a:cubicBezTo>
                    <a:pt x="73694" y="243855"/>
                    <a:pt x="90375" y="311874"/>
                    <a:pt x="106996" y="379954"/>
                  </a:cubicBezTo>
                  <a:cubicBezTo>
                    <a:pt x="136119" y="498948"/>
                    <a:pt x="165181" y="617994"/>
                    <a:pt x="194303" y="736997"/>
                  </a:cubicBezTo>
                  <a:cubicBezTo>
                    <a:pt x="224651" y="860970"/>
                    <a:pt x="254938" y="984935"/>
                    <a:pt x="285234" y="1108960"/>
                  </a:cubicBezTo>
                  <a:cubicBezTo>
                    <a:pt x="317866" y="1242657"/>
                    <a:pt x="350447" y="1376405"/>
                    <a:pt x="383193" y="1510041"/>
                  </a:cubicBezTo>
                  <a:cubicBezTo>
                    <a:pt x="415712" y="1642675"/>
                    <a:pt x="448067" y="1775362"/>
                    <a:pt x="480483" y="1908049"/>
                  </a:cubicBezTo>
                  <a:cubicBezTo>
                    <a:pt x="510943" y="2032971"/>
                    <a:pt x="541508" y="2157884"/>
                    <a:pt x="572030" y="2282806"/>
                  </a:cubicBezTo>
                  <a:cubicBezTo>
                    <a:pt x="601986" y="2405430"/>
                    <a:pt x="631943" y="2528063"/>
                    <a:pt x="661900" y="2650687"/>
                  </a:cubicBezTo>
                  <a:cubicBezTo>
                    <a:pt x="686488" y="2751262"/>
                    <a:pt x="711032" y="2851872"/>
                    <a:pt x="735584" y="29524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25"/>
            <p:cNvSpPr/>
            <p:nvPr/>
          </p:nvSpPr>
          <p:spPr>
            <a:xfrm>
              <a:off x="3774064" y="3413132"/>
              <a:ext cx="729773" cy="2962291"/>
            </a:xfrm>
            <a:custGeom>
              <a:rect b="b" l="l" r="r" t="t"/>
              <a:pathLst>
                <a:path extrusionOk="0" h="2962291" w="729773">
                  <a:moveTo>
                    <a:pt x="712940" y="2955719"/>
                  </a:moveTo>
                  <a:cubicBezTo>
                    <a:pt x="696319" y="2887143"/>
                    <a:pt x="679690" y="2818506"/>
                    <a:pt x="663070" y="2749921"/>
                  </a:cubicBezTo>
                  <a:cubicBezTo>
                    <a:pt x="648004" y="2687995"/>
                    <a:pt x="632887" y="2626061"/>
                    <a:pt x="617996" y="2564083"/>
                  </a:cubicBezTo>
                  <a:cubicBezTo>
                    <a:pt x="603321" y="2502993"/>
                    <a:pt x="588317" y="2441955"/>
                    <a:pt x="573590" y="2380865"/>
                  </a:cubicBezTo>
                  <a:cubicBezTo>
                    <a:pt x="557691" y="2315188"/>
                    <a:pt x="541740" y="2249571"/>
                    <a:pt x="525840" y="2183903"/>
                  </a:cubicBezTo>
                  <a:cubicBezTo>
                    <a:pt x="494598" y="2055072"/>
                    <a:pt x="463364" y="1926242"/>
                    <a:pt x="432121" y="1797411"/>
                  </a:cubicBezTo>
                  <a:cubicBezTo>
                    <a:pt x="402555" y="1675571"/>
                    <a:pt x="372989" y="1553721"/>
                    <a:pt x="343476" y="1431933"/>
                  </a:cubicBezTo>
                  <a:cubicBezTo>
                    <a:pt x="312346" y="1303433"/>
                    <a:pt x="281164" y="1174942"/>
                    <a:pt x="250035" y="1046443"/>
                  </a:cubicBezTo>
                  <a:cubicBezTo>
                    <a:pt x="218575" y="916550"/>
                    <a:pt x="187054" y="786710"/>
                    <a:pt x="155586" y="656878"/>
                  </a:cubicBezTo>
                  <a:cubicBezTo>
                    <a:pt x="125351" y="532235"/>
                    <a:pt x="95168" y="407600"/>
                    <a:pt x="65046" y="282904"/>
                  </a:cubicBezTo>
                  <a:cubicBezTo>
                    <a:pt x="53665" y="235951"/>
                    <a:pt x="42283" y="188954"/>
                    <a:pt x="31015" y="141948"/>
                  </a:cubicBezTo>
                  <a:cubicBezTo>
                    <a:pt x="24603" y="115233"/>
                    <a:pt x="18182" y="88457"/>
                    <a:pt x="11823" y="61743"/>
                  </a:cubicBezTo>
                  <a:cubicBezTo>
                    <a:pt x="8981" y="49948"/>
                    <a:pt x="6245" y="38153"/>
                    <a:pt x="3508" y="26366"/>
                  </a:cubicBezTo>
                  <a:cubicBezTo>
                    <a:pt x="3065" y="24408"/>
                    <a:pt x="2613" y="22397"/>
                    <a:pt x="2170" y="20438"/>
                  </a:cubicBezTo>
                  <a:cubicBezTo>
                    <a:pt x="1614" y="17757"/>
                    <a:pt x="884" y="15076"/>
                    <a:pt x="493" y="12334"/>
                  </a:cubicBezTo>
                  <a:cubicBezTo>
                    <a:pt x="50" y="9201"/>
                    <a:pt x="-619" y="5910"/>
                    <a:pt x="1214" y="3055"/>
                  </a:cubicBezTo>
                  <a:cubicBezTo>
                    <a:pt x="3056" y="148"/>
                    <a:pt x="6679" y="-914"/>
                    <a:pt x="9694" y="879"/>
                  </a:cubicBezTo>
                  <a:cubicBezTo>
                    <a:pt x="13100" y="2777"/>
                    <a:pt x="14212" y="6911"/>
                    <a:pt x="15220" y="10437"/>
                  </a:cubicBezTo>
                  <a:cubicBezTo>
                    <a:pt x="17287" y="18262"/>
                    <a:pt x="19346" y="26027"/>
                    <a:pt x="21301" y="33853"/>
                  </a:cubicBezTo>
                  <a:cubicBezTo>
                    <a:pt x="25541" y="50618"/>
                    <a:pt x="29668" y="67444"/>
                    <a:pt x="33795" y="84271"/>
                  </a:cubicBezTo>
                  <a:cubicBezTo>
                    <a:pt x="40546" y="111542"/>
                    <a:pt x="47183" y="138762"/>
                    <a:pt x="53821" y="166043"/>
                  </a:cubicBezTo>
                  <a:cubicBezTo>
                    <a:pt x="68826" y="227577"/>
                    <a:pt x="83778" y="289120"/>
                    <a:pt x="98730" y="350715"/>
                  </a:cubicBezTo>
                  <a:cubicBezTo>
                    <a:pt x="129747" y="478257"/>
                    <a:pt x="160712" y="605860"/>
                    <a:pt x="191615" y="733463"/>
                  </a:cubicBezTo>
                  <a:cubicBezTo>
                    <a:pt x="222519" y="860901"/>
                    <a:pt x="253423" y="988277"/>
                    <a:pt x="284327" y="1115707"/>
                  </a:cubicBezTo>
                  <a:cubicBezTo>
                    <a:pt x="315847" y="1245712"/>
                    <a:pt x="347420" y="1375718"/>
                    <a:pt x="378941" y="1505723"/>
                  </a:cubicBezTo>
                  <a:cubicBezTo>
                    <a:pt x="410739" y="1637122"/>
                    <a:pt x="442590" y="1768581"/>
                    <a:pt x="474502" y="1899988"/>
                  </a:cubicBezTo>
                  <a:cubicBezTo>
                    <a:pt x="489845" y="1963202"/>
                    <a:pt x="505180" y="2026468"/>
                    <a:pt x="520523" y="2089743"/>
                  </a:cubicBezTo>
                  <a:cubicBezTo>
                    <a:pt x="534250" y="2146533"/>
                    <a:pt x="547917" y="2203262"/>
                    <a:pt x="561800" y="2259991"/>
                  </a:cubicBezTo>
                  <a:cubicBezTo>
                    <a:pt x="578143" y="2326835"/>
                    <a:pt x="594216" y="2393740"/>
                    <a:pt x="610445" y="2460645"/>
                  </a:cubicBezTo>
                  <a:cubicBezTo>
                    <a:pt x="625615" y="2523301"/>
                    <a:pt x="640845" y="2586011"/>
                    <a:pt x="656024" y="2648667"/>
                  </a:cubicBezTo>
                  <a:cubicBezTo>
                    <a:pt x="680516" y="2749721"/>
                    <a:pt x="705060" y="2850714"/>
                    <a:pt x="729551" y="2951715"/>
                  </a:cubicBezTo>
                  <a:cubicBezTo>
                    <a:pt x="730611" y="2956241"/>
                    <a:pt x="727770" y="2960933"/>
                    <a:pt x="723244" y="2962056"/>
                  </a:cubicBezTo>
                  <a:cubicBezTo>
                    <a:pt x="722584" y="2962222"/>
                    <a:pt x="721932" y="2962291"/>
                    <a:pt x="721280" y="2962291"/>
                  </a:cubicBezTo>
                  <a:cubicBezTo>
                    <a:pt x="717458" y="2962274"/>
                    <a:pt x="713895" y="2959584"/>
                    <a:pt x="712940" y="29557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25"/>
            <p:cNvSpPr/>
            <p:nvPr/>
          </p:nvSpPr>
          <p:spPr>
            <a:xfrm>
              <a:off x="3653236" y="3270681"/>
              <a:ext cx="375875" cy="132265"/>
            </a:xfrm>
            <a:custGeom>
              <a:rect b="b" l="l" r="r" t="t"/>
              <a:pathLst>
                <a:path extrusionOk="0" h="132265" w="375875">
                  <a:moveTo>
                    <a:pt x="371688" y="36409"/>
                  </a:moveTo>
                  <a:cubicBezTo>
                    <a:pt x="373087" y="42389"/>
                    <a:pt x="374477" y="48317"/>
                    <a:pt x="375876" y="54236"/>
                  </a:cubicBezTo>
                  <a:cubicBezTo>
                    <a:pt x="247178" y="43843"/>
                    <a:pt x="112790" y="61723"/>
                    <a:pt x="4292" y="132266"/>
                  </a:cubicBezTo>
                  <a:cubicBezTo>
                    <a:pt x="2841" y="126451"/>
                    <a:pt x="1451" y="120584"/>
                    <a:pt x="52" y="114769"/>
                  </a:cubicBezTo>
                  <a:cubicBezTo>
                    <a:pt x="52" y="114717"/>
                    <a:pt x="0" y="114604"/>
                    <a:pt x="0" y="114543"/>
                  </a:cubicBezTo>
                  <a:cubicBezTo>
                    <a:pt x="48141" y="49649"/>
                    <a:pt x="139966" y="20810"/>
                    <a:pt x="216613" y="7849"/>
                  </a:cubicBezTo>
                  <a:cubicBezTo>
                    <a:pt x="266266" y="-3946"/>
                    <a:pt x="317083" y="-1988"/>
                    <a:pt x="365615" y="10643"/>
                  </a:cubicBezTo>
                  <a:cubicBezTo>
                    <a:pt x="367622" y="19243"/>
                    <a:pt x="369681" y="27800"/>
                    <a:pt x="371688" y="364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25"/>
            <p:cNvSpPr/>
            <p:nvPr/>
          </p:nvSpPr>
          <p:spPr>
            <a:xfrm>
              <a:off x="3511300" y="2632526"/>
              <a:ext cx="420408" cy="374311"/>
            </a:xfrm>
            <a:custGeom>
              <a:rect b="b" l="l" r="r" t="t"/>
              <a:pathLst>
                <a:path extrusionOk="0" h="374311" w="420408">
                  <a:moveTo>
                    <a:pt x="416282" y="262081"/>
                  </a:moveTo>
                  <a:cubicBezTo>
                    <a:pt x="417681" y="267896"/>
                    <a:pt x="419071" y="273763"/>
                    <a:pt x="420409" y="279578"/>
                  </a:cubicBezTo>
                  <a:cubicBezTo>
                    <a:pt x="292328" y="251244"/>
                    <a:pt x="147731" y="285114"/>
                    <a:pt x="50719" y="374311"/>
                  </a:cubicBezTo>
                  <a:cubicBezTo>
                    <a:pt x="49381" y="369115"/>
                    <a:pt x="48156" y="363918"/>
                    <a:pt x="46922" y="358660"/>
                  </a:cubicBezTo>
                  <a:cubicBezTo>
                    <a:pt x="46531" y="357093"/>
                    <a:pt x="46140" y="355527"/>
                    <a:pt x="45810" y="353968"/>
                  </a:cubicBezTo>
                  <a:cubicBezTo>
                    <a:pt x="45254" y="351731"/>
                    <a:pt x="44698" y="349442"/>
                    <a:pt x="44194" y="347205"/>
                  </a:cubicBezTo>
                  <a:cubicBezTo>
                    <a:pt x="32926" y="300704"/>
                    <a:pt x="21709" y="254255"/>
                    <a:pt x="10554" y="207755"/>
                  </a:cubicBezTo>
                  <a:cubicBezTo>
                    <a:pt x="8990" y="197805"/>
                    <a:pt x="7148" y="187916"/>
                    <a:pt x="5593" y="177906"/>
                  </a:cubicBezTo>
                  <a:cubicBezTo>
                    <a:pt x="4585" y="171586"/>
                    <a:pt x="3812" y="165214"/>
                    <a:pt x="2804" y="158842"/>
                  </a:cubicBezTo>
                  <a:cubicBezTo>
                    <a:pt x="1857" y="152810"/>
                    <a:pt x="962" y="146769"/>
                    <a:pt x="345" y="140676"/>
                  </a:cubicBezTo>
                  <a:cubicBezTo>
                    <a:pt x="345" y="140562"/>
                    <a:pt x="293" y="140449"/>
                    <a:pt x="293" y="140336"/>
                  </a:cubicBezTo>
                  <a:cubicBezTo>
                    <a:pt x="67" y="137263"/>
                    <a:pt x="-98" y="134243"/>
                    <a:pt x="67" y="131170"/>
                  </a:cubicBezTo>
                  <a:cubicBezTo>
                    <a:pt x="180" y="129769"/>
                    <a:pt x="232" y="128376"/>
                    <a:pt x="345" y="126974"/>
                  </a:cubicBezTo>
                  <a:lnTo>
                    <a:pt x="345" y="126922"/>
                  </a:lnTo>
                  <a:cubicBezTo>
                    <a:pt x="458" y="125468"/>
                    <a:pt x="623" y="124076"/>
                    <a:pt x="788" y="122674"/>
                  </a:cubicBezTo>
                  <a:cubicBezTo>
                    <a:pt x="788" y="122622"/>
                    <a:pt x="788" y="122509"/>
                    <a:pt x="840" y="122448"/>
                  </a:cubicBezTo>
                  <a:cubicBezTo>
                    <a:pt x="1561" y="118426"/>
                    <a:pt x="2621" y="114675"/>
                    <a:pt x="3855" y="110818"/>
                  </a:cubicBezTo>
                  <a:cubicBezTo>
                    <a:pt x="3803" y="111158"/>
                    <a:pt x="3690" y="111489"/>
                    <a:pt x="3577" y="111880"/>
                  </a:cubicBezTo>
                  <a:cubicBezTo>
                    <a:pt x="4472" y="108973"/>
                    <a:pt x="5584" y="106179"/>
                    <a:pt x="6531" y="103332"/>
                  </a:cubicBezTo>
                  <a:cubicBezTo>
                    <a:pt x="64889" y="8886"/>
                    <a:pt x="253440" y="-31409"/>
                    <a:pt x="343649" y="27670"/>
                  </a:cubicBezTo>
                  <a:cubicBezTo>
                    <a:pt x="343875" y="27836"/>
                    <a:pt x="344040" y="28010"/>
                    <a:pt x="344205" y="28175"/>
                  </a:cubicBezTo>
                  <a:cubicBezTo>
                    <a:pt x="344483" y="28402"/>
                    <a:pt x="344822" y="28680"/>
                    <a:pt x="345100" y="28959"/>
                  </a:cubicBezTo>
                  <a:cubicBezTo>
                    <a:pt x="345934" y="29629"/>
                    <a:pt x="346777" y="30299"/>
                    <a:pt x="347559" y="31030"/>
                  </a:cubicBezTo>
                  <a:cubicBezTo>
                    <a:pt x="347611" y="31030"/>
                    <a:pt x="347611" y="31030"/>
                    <a:pt x="347611" y="31144"/>
                  </a:cubicBezTo>
                  <a:cubicBezTo>
                    <a:pt x="347663" y="31144"/>
                    <a:pt x="347724" y="31196"/>
                    <a:pt x="347776" y="31257"/>
                  </a:cubicBezTo>
                  <a:cubicBezTo>
                    <a:pt x="348949" y="31927"/>
                    <a:pt x="350061" y="32937"/>
                    <a:pt x="351008" y="34164"/>
                  </a:cubicBezTo>
                  <a:cubicBezTo>
                    <a:pt x="351060" y="34164"/>
                    <a:pt x="351060" y="34216"/>
                    <a:pt x="351121" y="34330"/>
                  </a:cubicBezTo>
                  <a:cubicBezTo>
                    <a:pt x="351173" y="34330"/>
                    <a:pt x="351173" y="34330"/>
                    <a:pt x="351173" y="34382"/>
                  </a:cubicBezTo>
                  <a:cubicBezTo>
                    <a:pt x="352181" y="35278"/>
                    <a:pt x="353128" y="36227"/>
                    <a:pt x="354014" y="37176"/>
                  </a:cubicBezTo>
                  <a:lnTo>
                    <a:pt x="354066" y="37176"/>
                  </a:lnTo>
                  <a:cubicBezTo>
                    <a:pt x="354231" y="37402"/>
                    <a:pt x="354457" y="37620"/>
                    <a:pt x="354622" y="37846"/>
                  </a:cubicBezTo>
                  <a:cubicBezTo>
                    <a:pt x="355291" y="38856"/>
                    <a:pt x="355960" y="39857"/>
                    <a:pt x="356577" y="40919"/>
                  </a:cubicBezTo>
                  <a:cubicBezTo>
                    <a:pt x="356577" y="40971"/>
                    <a:pt x="356629" y="41032"/>
                    <a:pt x="356742" y="41145"/>
                  </a:cubicBezTo>
                  <a:cubicBezTo>
                    <a:pt x="356742" y="41145"/>
                    <a:pt x="356742" y="41198"/>
                    <a:pt x="356794" y="41198"/>
                  </a:cubicBezTo>
                  <a:cubicBezTo>
                    <a:pt x="358914" y="43879"/>
                    <a:pt x="360756" y="46673"/>
                    <a:pt x="362485" y="49580"/>
                  </a:cubicBezTo>
                  <a:cubicBezTo>
                    <a:pt x="374535" y="69810"/>
                    <a:pt x="378384" y="94741"/>
                    <a:pt x="382459" y="118774"/>
                  </a:cubicBezTo>
                  <a:cubicBezTo>
                    <a:pt x="392946" y="163151"/>
                    <a:pt x="403432" y="207641"/>
                    <a:pt x="413919" y="252018"/>
                  </a:cubicBezTo>
                  <a:cubicBezTo>
                    <a:pt x="414423" y="254255"/>
                    <a:pt x="414979" y="256492"/>
                    <a:pt x="415483" y="258730"/>
                  </a:cubicBezTo>
                  <a:lnTo>
                    <a:pt x="415431" y="258730"/>
                  </a:lnTo>
                  <a:cubicBezTo>
                    <a:pt x="415596" y="259565"/>
                    <a:pt x="415769" y="260410"/>
                    <a:pt x="415874" y="261245"/>
                  </a:cubicBezTo>
                  <a:cubicBezTo>
                    <a:pt x="415926" y="261245"/>
                    <a:pt x="415926" y="261245"/>
                    <a:pt x="415874" y="261298"/>
                  </a:cubicBezTo>
                  <a:cubicBezTo>
                    <a:pt x="415987" y="261576"/>
                    <a:pt x="416100" y="261802"/>
                    <a:pt x="416152" y="262081"/>
                  </a:cubicBezTo>
                  <a:cubicBezTo>
                    <a:pt x="416230" y="262081"/>
                    <a:pt x="416230" y="262081"/>
                    <a:pt x="416282" y="26208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25"/>
          <p:cNvGrpSpPr/>
          <p:nvPr/>
        </p:nvGrpSpPr>
        <p:grpSpPr>
          <a:xfrm rot="-1685239">
            <a:off x="-263406" y="260769"/>
            <a:ext cx="1756558" cy="2587988"/>
            <a:chOff x="-527220" y="521548"/>
            <a:chExt cx="3513240" cy="5175671"/>
          </a:xfrm>
        </p:grpSpPr>
        <p:sp>
          <p:nvSpPr>
            <p:cNvPr id="1322" name="Google Shape;1322;p25"/>
            <p:cNvSpPr/>
            <p:nvPr/>
          </p:nvSpPr>
          <p:spPr>
            <a:xfrm>
              <a:off x="-478515" y="5226592"/>
              <a:ext cx="3169042" cy="465210"/>
            </a:xfrm>
            <a:custGeom>
              <a:rect b="b" l="l" r="r" t="t"/>
              <a:pathLst>
                <a:path extrusionOk="0" h="465210" w="3169042">
                  <a:moveTo>
                    <a:pt x="3169029" y="302959"/>
                  </a:moveTo>
                  <a:cubicBezTo>
                    <a:pt x="3169133" y="339033"/>
                    <a:pt x="3168656" y="375159"/>
                    <a:pt x="3166813" y="411223"/>
                  </a:cubicBezTo>
                  <a:cubicBezTo>
                    <a:pt x="3168024" y="434813"/>
                    <a:pt x="3159969" y="467885"/>
                    <a:pt x="3130201" y="465039"/>
                  </a:cubicBezTo>
                  <a:cubicBezTo>
                    <a:pt x="3109980" y="462244"/>
                    <a:pt x="3103550" y="447763"/>
                    <a:pt x="3102183" y="430652"/>
                  </a:cubicBezTo>
                  <a:cubicBezTo>
                    <a:pt x="3100651" y="430973"/>
                    <a:pt x="3099077" y="431076"/>
                    <a:pt x="3097493" y="431076"/>
                  </a:cubicBezTo>
                  <a:cubicBezTo>
                    <a:pt x="3096913" y="431076"/>
                    <a:pt x="3096333" y="431076"/>
                    <a:pt x="3095753" y="431025"/>
                  </a:cubicBezTo>
                  <a:cubicBezTo>
                    <a:pt x="2970967" y="423706"/>
                    <a:pt x="2846138" y="416491"/>
                    <a:pt x="2721300" y="409173"/>
                  </a:cubicBezTo>
                  <a:cubicBezTo>
                    <a:pt x="2585714" y="401172"/>
                    <a:pt x="2450086" y="393325"/>
                    <a:pt x="2314448" y="385427"/>
                  </a:cubicBezTo>
                  <a:cubicBezTo>
                    <a:pt x="2181130" y="377633"/>
                    <a:pt x="2047811" y="369838"/>
                    <a:pt x="1914503" y="362096"/>
                  </a:cubicBezTo>
                  <a:cubicBezTo>
                    <a:pt x="1784136" y="354456"/>
                    <a:pt x="1653768" y="346879"/>
                    <a:pt x="1523400" y="339240"/>
                  </a:cubicBezTo>
                  <a:cubicBezTo>
                    <a:pt x="1389719" y="331394"/>
                    <a:pt x="1256028" y="323703"/>
                    <a:pt x="1122347" y="315805"/>
                  </a:cubicBezTo>
                  <a:cubicBezTo>
                    <a:pt x="988345" y="307855"/>
                    <a:pt x="854343" y="299688"/>
                    <a:pt x="720341" y="291427"/>
                  </a:cubicBezTo>
                  <a:cubicBezTo>
                    <a:pt x="587603" y="283260"/>
                    <a:pt x="454864" y="275207"/>
                    <a:pt x="322187" y="267102"/>
                  </a:cubicBezTo>
                  <a:cubicBezTo>
                    <a:pt x="269724" y="263893"/>
                    <a:pt x="217312" y="260208"/>
                    <a:pt x="164899" y="256626"/>
                  </a:cubicBezTo>
                  <a:cubicBezTo>
                    <a:pt x="139035" y="254836"/>
                    <a:pt x="113119" y="253097"/>
                    <a:pt x="87254" y="251202"/>
                  </a:cubicBezTo>
                  <a:cubicBezTo>
                    <a:pt x="74353" y="250250"/>
                    <a:pt x="61442" y="249153"/>
                    <a:pt x="48593" y="247621"/>
                  </a:cubicBezTo>
                  <a:cubicBezTo>
                    <a:pt x="37213" y="246306"/>
                    <a:pt x="24261" y="245623"/>
                    <a:pt x="13720" y="240779"/>
                  </a:cubicBezTo>
                  <a:cubicBezTo>
                    <a:pt x="5137" y="236825"/>
                    <a:pt x="-392" y="227881"/>
                    <a:pt x="22" y="218399"/>
                  </a:cubicBezTo>
                  <a:cubicBezTo>
                    <a:pt x="446" y="209290"/>
                    <a:pt x="6607" y="200285"/>
                    <a:pt x="15460" y="197386"/>
                  </a:cubicBezTo>
                  <a:cubicBezTo>
                    <a:pt x="16091" y="197179"/>
                    <a:pt x="16723" y="197014"/>
                    <a:pt x="17303" y="196858"/>
                  </a:cubicBezTo>
                  <a:cubicBezTo>
                    <a:pt x="11453" y="145143"/>
                    <a:pt x="14776" y="87332"/>
                    <a:pt x="10407" y="34458"/>
                  </a:cubicBezTo>
                  <a:cubicBezTo>
                    <a:pt x="10459" y="34458"/>
                    <a:pt x="10459" y="34509"/>
                    <a:pt x="10510" y="34509"/>
                  </a:cubicBezTo>
                  <a:cubicBezTo>
                    <a:pt x="10987" y="27139"/>
                    <a:pt x="14466" y="19873"/>
                    <a:pt x="20409" y="15235"/>
                  </a:cubicBezTo>
                  <a:cubicBezTo>
                    <a:pt x="24416" y="6230"/>
                    <a:pt x="33579" y="-85"/>
                    <a:pt x="43799" y="226"/>
                  </a:cubicBezTo>
                  <a:cubicBezTo>
                    <a:pt x="58864" y="-250"/>
                    <a:pt x="73929" y="174"/>
                    <a:pt x="88942" y="174"/>
                  </a:cubicBezTo>
                  <a:cubicBezTo>
                    <a:pt x="104111" y="174"/>
                    <a:pt x="119280" y="122"/>
                    <a:pt x="134396" y="547"/>
                  </a:cubicBezTo>
                  <a:cubicBezTo>
                    <a:pt x="167157" y="1437"/>
                    <a:pt x="199927" y="2493"/>
                    <a:pt x="232635" y="3859"/>
                  </a:cubicBezTo>
                  <a:cubicBezTo>
                    <a:pt x="300744" y="6602"/>
                    <a:pt x="368853" y="9759"/>
                    <a:pt x="436952" y="12917"/>
                  </a:cubicBezTo>
                  <a:cubicBezTo>
                    <a:pt x="567267" y="18972"/>
                    <a:pt x="697583" y="25659"/>
                    <a:pt x="827889" y="32191"/>
                  </a:cubicBezTo>
                  <a:cubicBezTo>
                    <a:pt x="962574" y="38929"/>
                    <a:pt x="1097208" y="45668"/>
                    <a:pt x="1231841" y="52417"/>
                  </a:cubicBezTo>
                  <a:cubicBezTo>
                    <a:pt x="1364683" y="59104"/>
                    <a:pt x="1497526" y="65739"/>
                    <a:pt x="1630368" y="72374"/>
                  </a:cubicBezTo>
                  <a:cubicBezTo>
                    <a:pt x="1767683" y="79268"/>
                    <a:pt x="1905060" y="86172"/>
                    <a:pt x="2042438" y="93066"/>
                  </a:cubicBezTo>
                  <a:cubicBezTo>
                    <a:pt x="2173333" y="99598"/>
                    <a:pt x="2304281" y="106181"/>
                    <a:pt x="2435228" y="112765"/>
                  </a:cubicBezTo>
                  <a:cubicBezTo>
                    <a:pt x="2564281" y="119193"/>
                    <a:pt x="2693323" y="125663"/>
                    <a:pt x="2822376" y="132142"/>
                  </a:cubicBezTo>
                  <a:cubicBezTo>
                    <a:pt x="2912974" y="136728"/>
                    <a:pt x="3003623" y="141251"/>
                    <a:pt x="3094221" y="145785"/>
                  </a:cubicBezTo>
                  <a:cubicBezTo>
                    <a:pt x="3105807" y="146417"/>
                    <a:pt x="3115923" y="153259"/>
                    <a:pt x="3121193" y="162948"/>
                  </a:cubicBezTo>
                  <a:cubicBezTo>
                    <a:pt x="3125200" y="158155"/>
                    <a:pt x="3130885" y="154946"/>
                    <a:pt x="3138992" y="154315"/>
                  </a:cubicBezTo>
                  <a:cubicBezTo>
                    <a:pt x="3163489" y="153735"/>
                    <a:pt x="3166492" y="181538"/>
                    <a:pt x="3166596" y="200336"/>
                  </a:cubicBezTo>
                  <a:cubicBezTo>
                    <a:pt x="3168397" y="234506"/>
                    <a:pt x="3168873" y="268675"/>
                    <a:pt x="3169029" y="3029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25"/>
            <p:cNvSpPr/>
            <p:nvPr/>
          </p:nvSpPr>
          <p:spPr>
            <a:xfrm>
              <a:off x="-327142" y="5289540"/>
              <a:ext cx="2971833" cy="219756"/>
            </a:xfrm>
            <a:custGeom>
              <a:rect b="b" l="l" r="r" t="t"/>
              <a:pathLst>
                <a:path extrusionOk="0" h="219756" w="2971833">
                  <a:moveTo>
                    <a:pt x="2958731" y="219732"/>
                  </a:moveTo>
                  <a:cubicBezTo>
                    <a:pt x="2827329" y="210892"/>
                    <a:pt x="2695874" y="202000"/>
                    <a:pt x="2564471" y="193119"/>
                  </a:cubicBezTo>
                  <a:cubicBezTo>
                    <a:pt x="2436857" y="184528"/>
                    <a:pt x="2309295" y="175894"/>
                    <a:pt x="2181682" y="167303"/>
                  </a:cubicBezTo>
                  <a:cubicBezTo>
                    <a:pt x="2049968" y="158411"/>
                    <a:pt x="1918306" y="149509"/>
                    <a:pt x="1786582" y="140618"/>
                  </a:cubicBezTo>
                  <a:cubicBezTo>
                    <a:pt x="1655966" y="131798"/>
                    <a:pt x="1525309" y="122927"/>
                    <a:pt x="1394693" y="114160"/>
                  </a:cubicBezTo>
                  <a:cubicBezTo>
                    <a:pt x="1264077" y="105340"/>
                    <a:pt x="1133419" y="96469"/>
                    <a:pt x="1002803" y="87650"/>
                  </a:cubicBezTo>
                  <a:cubicBezTo>
                    <a:pt x="879714" y="79328"/>
                    <a:pt x="756625" y="71016"/>
                    <a:pt x="633485" y="62693"/>
                  </a:cubicBezTo>
                  <a:cubicBezTo>
                    <a:pt x="500663" y="53667"/>
                    <a:pt x="367790" y="44848"/>
                    <a:pt x="235031" y="35231"/>
                  </a:cubicBezTo>
                  <a:cubicBezTo>
                    <a:pt x="191274" y="32053"/>
                    <a:pt x="147518" y="28679"/>
                    <a:pt x="103762" y="25242"/>
                  </a:cubicBezTo>
                  <a:cubicBezTo>
                    <a:pt x="82516" y="23617"/>
                    <a:pt x="61269" y="21940"/>
                    <a:pt x="40033" y="20056"/>
                  </a:cubicBezTo>
                  <a:cubicBezTo>
                    <a:pt x="29462" y="19114"/>
                    <a:pt x="18838" y="18379"/>
                    <a:pt x="8339" y="16858"/>
                  </a:cubicBezTo>
                  <a:cubicBezTo>
                    <a:pt x="5140" y="16361"/>
                    <a:pt x="2272" y="14922"/>
                    <a:pt x="822" y="11931"/>
                  </a:cubicBezTo>
                  <a:cubicBezTo>
                    <a:pt x="-482" y="9322"/>
                    <a:pt x="-192" y="6217"/>
                    <a:pt x="1392" y="3836"/>
                  </a:cubicBezTo>
                  <a:cubicBezTo>
                    <a:pt x="4074" y="-160"/>
                    <a:pt x="8650" y="58"/>
                    <a:pt x="12916" y="6"/>
                  </a:cubicBezTo>
                  <a:cubicBezTo>
                    <a:pt x="20661" y="-66"/>
                    <a:pt x="28551" y="544"/>
                    <a:pt x="36285" y="896"/>
                  </a:cubicBezTo>
                  <a:cubicBezTo>
                    <a:pt x="51868" y="1642"/>
                    <a:pt x="67440" y="2449"/>
                    <a:pt x="83013" y="3298"/>
                  </a:cubicBezTo>
                  <a:cubicBezTo>
                    <a:pt x="114272" y="5057"/>
                    <a:pt x="145520" y="6817"/>
                    <a:pt x="176768" y="8691"/>
                  </a:cubicBezTo>
                  <a:cubicBezTo>
                    <a:pt x="240011" y="12500"/>
                    <a:pt x="303243" y="16568"/>
                    <a:pt x="366475" y="20739"/>
                  </a:cubicBezTo>
                  <a:cubicBezTo>
                    <a:pt x="503242" y="29818"/>
                    <a:pt x="640008" y="39040"/>
                    <a:pt x="776774" y="48274"/>
                  </a:cubicBezTo>
                  <a:cubicBezTo>
                    <a:pt x="898703" y="56462"/>
                    <a:pt x="1020695" y="64701"/>
                    <a:pt x="1142624" y="72941"/>
                  </a:cubicBezTo>
                  <a:cubicBezTo>
                    <a:pt x="1276915" y="82009"/>
                    <a:pt x="1411207" y="91076"/>
                    <a:pt x="1545510" y="100134"/>
                  </a:cubicBezTo>
                  <a:cubicBezTo>
                    <a:pt x="1674386" y="108808"/>
                    <a:pt x="1803315" y="117524"/>
                    <a:pt x="1932191" y="126250"/>
                  </a:cubicBezTo>
                  <a:cubicBezTo>
                    <a:pt x="2063853" y="135141"/>
                    <a:pt x="2195525" y="143992"/>
                    <a:pt x="2327187" y="152884"/>
                  </a:cubicBezTo>
                  <a:cubicBezTo>
                    <a:pt x="2453434" y="161434"/>
                    <a:pt x="2579732" y="169942"/>
                    <a:pt x="2705979" y="178493"/>
                  </a:cubicBezTo>
                  <a:cubicBezTo>
                    <a:pt x="2790934" y="184196"/>
                    <a:pt x="2875837" y="189952"/>
                    <a:pt x="2960781" y="195655"/>
                  </a:cubicBezTo>
                  <a:cubicBezTo>
                    <a:pt x="2967356" y="196131"/>
                    <a:pt x="2972368" y="202259"/>
                    <a:pt x="2971788" y="208718"/>
                  </a:cubicBezTo>
                  <a:cubicBezTo>
                    <a:pt x="2971218" y="215146"/>
                    <a:pt x="2965637" y="219908"/>
                    <a:pt x="2959311" y="219753"/>
                  </a:cubicBezTo>
                  <a:cubicBezTo>
                    <a:pt x="2959135" y="219763"/>
                    <a:pt x="2958928" y="219753"/>
                    <a:pt x="2958731" y="2197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25"/>
            <p:cNvSpPr/>
            <p:nvPr/>
          </p:nvSpPr>
          <p:spPr>
            <a:xfrm>
              <a:off x="52254" y="5384940"/>
              <a:ext cx="2386700" cy="180548"/>
            </a:xfrm>
            <a:custGeom>
              <a:rect b="b" l="l" r="r" t="t"/>
              <a:pathLst>
                <a:path extrusionOk="0" h="180548" w="2386700">
                  <a:moveTo>
                    <a:pt x="2373309" y="180529"/>
                  </a:moveTo>
                  <a:cubicBezTo>
                    <a:pt x="2324179" y="177227"/>
                    <a:pt x="2274998" y="173925"/>
                    <a:pt x="2225868" y="170560"/>
                  </a:cubicBezTo>
                  <a:cubicBezTo>
                    <a:pt x="2215711" y="169888"/>
                    <a:pt x="2205563" y="169277"/>
                    <a:pt x="2195417" y="168449"/>
                  </a:cubicBezTo>
                  <a:cubicBezTo>
                    <a:pt x="2184224" y="167434"/>
                    <a:pt x="2173083" y="166110"/>
                    <a:pt x="2161880" y="165106"/>
                  </a:cubicBezTo>
                  <a:cubicBezTo>
                    <a:pt x="2138428" y="162952"/>
                    <a:pt x="2114862" y="161586"/>
                    <a:pt x="2091348" y="159909"/>
                  </a:cubicBezTo>
                  <a:cubicBezTo>
                    <a:pt x="1986886" y="152467"/>
                    <a:pt x="1882476" y="145283"/>
                    <a:pt x="1778056" y="138213"/>
                  </a:cubicBezTo>
                  <a:cubicBezTo>
                    <a:pt x="1675168" y="131226"/>
                    <a:pt x="1572332" y="124197"/>
                    <a:pt x="1469495" y="117262"/>
                  </a:cubicBezTo>
                  <a:cubicBezTo>
                    <a:pt x="1366659" y="110337"/>
                    <a:pt x="1263812" y="103557"/>
                    <a:pt x="1160976" y="96839"/>
                  </a:cubicBezTo>
                  <a:cubicBezTo>
                    <a:pt x="1056400" y="89976"/>
                    <a:pt x="951825" y="82999"/>
                    <a:pt x="847249" y="75764"/>
                  </a:cubicBezTo>
                  <a:cubicBezTo>
                    <a:pt x="744464" y="68621"/>
                    <a:pt x="641628" y="61696"/>
                    <a:pt x="538854" y="54502"/>
                  </a:cubicBezTo>
                  <a:cubicBezTo>
                    <a:pt x="437498" y="47350"/>
                    <a:pt x="336081" y="40445"/>
                    <a:pt x="234715" y="33717"/>
                  </a:cubicBezTo>
                  <a:cubicBezTo>
                    <a:pt x="194841" y="31005"/>
                    <a:pt x="154968" y="28407"/>
                    <a:pt x="115043" y="25643"/>
                  </a:cubicBezTo>
                  <a:cubicBezTo>
                    <a:pt x="94531" y="24246"/>
                    <a:pt x="73958" y="22796"/>
                    <a:pt x="53447" y="21399"/>
                  </a:cubicBezTo>
                  <a:cubicBezTo>
                    <a:pt x="44087" y="20747"/>
                    <a:pt x="34727" y="19991"/>
                    <a:pt x="25367" y="19236"/>
                  </a:cubicBezTo>
                  <a:cubicBezTo>
                    <a:pt x="20738" y="18863"/>
                    <a:pt x="16162" y="18542"/>
                    <a:pt x="11544" y="17952"/>
                  </a:cubicBezTo>
                  <a:cubicBezTo>
                    <a:pt x="9794" y="17724"/>
                    <a:pt x="8013" y="17445"/>
                    <a:pt x="6564" y="16989"/>
                  </a:cubicBezTo>
                  <a:cubicBezTo>
                    <a:pt x="2422" y="16047"/>
                    <a:pt x="-374" y="12031"/>
                    <a:pt x="41" y="7818"/>
                  </a:cubicBezTo>
                  <a:cubicBezTo>
                    <a:pt x="517" y="3409"/>
                    <a:pt x="4058" y="603"/>
                    <a:pt x="7226" y="303"/>
                  </a:cubicBezTo>
                  <a:cubicBezTo>
                    <a:pt x="8873" y="-80"/>
                    <a:pt x="10602" y="13"/>
                    <a:pt x="12289" y="3"/>
                  </a:cubicBezTo>
                  <a:cubicBezTo>
                    <a:pt x="18036" y="-18"/>
                    <a:pt x="23824" y="386"/>
                    <a:pt x="29550" y="738"/>
                  </a:cubicBezTo>
                  <a:cubicBezTo>
                    <a:pt x="41964" y="1359"/>
                    <a:pt x="54379" y="2187"/>
                    <a:pt x="66793" y="3015"/>
                  </a:cubicBezTo>
                  <a:cubicBezTo>
                    <a:pt x="92575" y="4692"/>
                    <a:pt x="118398" y="6379"/>
                    <a:pt x="144179" y="8108"/>
                  </a:cubicBezTo>
                  <a:cubicBezTo>
                    <a:pt x="193464" y="11420"/>
                    <a:pt x="242760" y="14826"/>
                    <a:pt x="291993" y="18190"/>
                  </a:cubicBezTo>
                  <a:cubicBezTo>
                    <a:pt x="395358" y="25239"/>
                    <a:pt x="498732" y="31761"/>
                    <a:pt x="602097" y="38758"/>
                  </a:cubicBezTo>
                  <a:cubicBezTo>
                    <a:pt x="706403" y="45776"/>
                    <a:pt x="810730" y="52536"/>
                    <a:pt x="915037" y="59502"/>
                  </a:cubicBezTo>
                  <a:cubicBezTo>
                    <a:pt x="1019354" y="66417"/>
                    <a:pt x="1123608" y="73642"/>
                    <a:pt x="1227905" y="80981"/>
                  </a:cubicBezTo>
                  <a:cubicBezTo>
                    <a:pt x="1332159" y="88258"/>
                    <a:pt x="1436466" y="95328"/>
                    <a:pt x="1540783" y="102346"/>
                  </a:cubicBezTo>
                  <a:cubicBezTo>
                    <a:pt x="1642936" y="109209"/>
                    <a:pt x="1745089" y="116009"/>
                    <a:pt x="1847252" y="122924"/>
                  </a:cubicBezTo>
                  <a:cubicBezTo>
                    <a:pt x="1898069" y="126319"/>
                    <a:pt x="1948825" y="129715"/>
                    <a:pt x="1999642" y="133058"/>
                  </a:cubicBezTo>
                  <a:cubicBezTo>
                    <a:pt x="2024844" y="134725"/>
                    <a:pt x="2050046" y="136236"/>
                    <a:pt x="2075237" y="137851"/>
                  </a:cubicBezTo>
                  <a:cubicBezTo>
                    <a:pt x="2100014" y="139455"/>
                    <a:pt x="2124844" y="141163"/>
                    <a:pt x="2149621" y="142612"/>
                  </a:cubicBezTo>
                  <a:cubicBezTo>
                    <a:pt x="2155988" y="142975"/>
                    <a:pt x="2162356" y="143295"/>
                    <a:pt x="2167305" y="143513"/>
                  </a:cubicBezTo>
                  <a:cubicBezTo>
                    <a:pt x="2182681" y="144093"/>
                    <a:pt x="2198047" y="144527"/>
                    <a:pt x="2213412" y="145531"/>
                  </a:cubicBezTo>
                  <a:cubicBezTo>
                    <a:pt x="2231397" y="146763"/>
                    <a:pt x="2249392" y="147933"/>
                    <a:pt x="2267387" y="149165"/>
                  </a:cubicBezTo>
                  <a:cubicBezTo>
                    <a:pt x="2303575" y="151628"/>
                    <a:pt x="2339710" y="154092"/>
                    <a:pt x="2375856" y="156493"/>
                  </a:cubicBezTo>
                  <a:cubicBezTo>
                    <a:pt x="2382431" y="156918"/>
                    <a:pt x="2387277" y="163408"/>
                    <a:pt x="2386645" y="169763"/>
                  </a:cubicBezTo>
                  <a:cubicBezTo>
                    <a:pt x="2385931" y="176274"/>
                    <a:pt x="2380277" y="180684"/>
                    <a:pt x="2373951" y="180529"/>
                  </a:cubicBezTo>
                  <a:cubicBezTo>
                    <a:pt x="2373734" y="180560"/>
                    <a:pt x="2373527" y="180550"/>
                    <a:pt x="2373309" y="1805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25"/>
            <p:cNvSpPr/>
            <p:nvPr/>
          </p:nvSpPr>
          <p:spPr>
            <a:xfrm>
              <a:off x="-153107" y="619936"/>
              <a:ext cx="3139127" cy="4780791"/>
            </a:xfrm>
            <a:custGeom>
              <a:rect b="b" l="l" r="r" t="t"/>
              <a:pathLst>
                <a:path extrusionOk="0" h="4780791" w="3139127">
                  <a:moveTo>
                    <a:pt x="3138649" y="287178"/>
                  </a:moveTo>
                  <a:cubicBezTo>
                    <a:pt x="3141124" y="372596"/>
                    <a:pt x="3133482" y="457798"/>
                    <a:pt x="3127798" y="542895"/>
                  </a:cubicBezTo>
                  <a:cubicBezTo>
                    <a:pt x="3111211" y="833310"/>
                    <a:pt x="3104097" y="1124253"/>
                    <a:pt x="3090244" y="1414771"/>
                  </a:cubicBezTo>
                  <a:cubicBezTo>
                    <a:pt x="3053684" y="2093658"/>
                    <a:pt x="3007339" y="2772017"/>
                    <a:pt x="2960146" y="3450211"/>
                  </a:cubicBezTo>
                  <a:cubicBezTo>
                    <a:pt x="2938392" y="3806501"/>
                    <a:pt x="2913946" y="4162906"/>
                    <a:pt x="2876288" y="4517830"/>
                  </a:cubicBezTo>
                  <a:cubicBezTo>
                    <a:pt x="2866752" y="4593342"/>
                    <a:pt x="2854586" y="4669072"/>
                    <a:pt x="2857009" y="4745423"/>
                  </a:cubicBezTo>
                  <a:cubicBezTo>
                    <a:pt x="2857113" y="4749956"/>
                    <a:pt x="2856274" y="4754324"/>
                    <a:pt x="2854638" y="4758382"/>
                  </a:cubicBezTo>
                  <a:cubicBezTo>
                    <a:pt x="2854638" y="4758382"/>
                    <a:pt x="2854638" y="4758382"/>
                    <a:pt x="2854638" y="4758434"/>
                  </a:cubicBezTo>
                  <a:cubicBezTo>
                    <a:pt x="2850631" y="4772864"/>
                    <a:pt x="2835100" y="4784654"/>
                    <a:pt x="2812652" y="4779602"/>
                  </a:cubicBezTo>
                  <a:cubicBezTo>
                    <a:pt x="2683289" y="4776176"/>
                    <a:pt x="2552393" y="4749325"/>
                    <a:pt x="2420607" y="4746634"/>
                  </a:cubicBezTo>
                  <a:cubicBezTo>
                    <a:pt x="1670323" y="4710456"/>
                    <a:pt x="919366" y="4681069"/>
                    <a:pt x="170500" y="4621570"/>
                  </a:cubicBezTo>
                  <a:cubicBezTo>
                    <a:pt x="130782" y="4618671"/>
                    <a:pt x="92855" y="4619355"/>
                    <a:pt x="53727" y="4618516"/>
                  </a:cubicBezTo>
                  <a:cubicBezTo>
                    <a:pt x="30503" y="4622305"/>
                    <a:pt x="1367" y="4615463"/>
                    <a:pt x="0" y="4587131"/>
                  </a:cubicBezTo>
                  <a:cubicBezTo>
                    <a:pt x="52" y="4583022"/>
                    <a:pt x="476" y="4579388"/>
                    <a:pt x="1315" y="4576128"/>
                  </a:cubicBezTo>
                  <a:cubicBezTo>
                    <a:pt x="-1429" y="4553324"/>
                    <a:pt x="12849" y="4521628"/>
                    <a:pt x="12590" y="4501040"/>
                  </a:cubicBezTo>
                  <a:cubicBezTo>
                    <a:pt x="13170" y="4498825"/>
                    <a:pt x="13698" y="4496351"/>
                    <a:pt x="14123" y="4493670"/>
                  </a:cubicBezTo>
                  <a:cubicBezTo>
                    <a:pt x="17126" y="4346485"/>
                    <a:pt x="41727" y="4201143"/>
                    <a:pt x="53893" y="4054548"/>
                  </a:cubicBezTo>
                  <a:cubicBezTo>
                    <a:pt x="66483" y="3865555"/>
                    <a:pt x="64537" y="3675827"/>
                    <a:pt x="73545" y="3486565"/>
                  </a:cubicBezTo>
                  <a:cubicBezTo>
                    <a:pt x="82863" y="3182931"/>
                    <a:pt x="101252" y="2879557"/>
                    <a:pt x="112786" y="2575975"/>
                  </a:cubicBezTo>
                  <a:cubicBezTo>
                    <a:pt x="131331" y="2081289"/>
                    <a:pt x="144760" y="1586509"/>
                    <a:pt x="150341" y="1091512"/>
                  </a:cubicBezTo>
                  <a:cubicBezTo>
                    <a:pt x="155870" y="779194"/>
                    <a:pt x="159297" y="465230"/>
                    <a:pt x="202908" y="155437"/>
                  </a:cubicBezTo>
                  <a:cubicBezTo>
                    <a:pt x="210860" y="119529"/>
                    <a:pt x="212444" y="79718"/>
                    <a:pt x="228721" y="46542"/>
                  </a:cubicBezTo>
                  <a:cubicBezTo>
                    <a:pt x="227250" y="42329"/>
                    <a:pt x="226619" y="37744"/>
                    <a:pt x="226981" y="32899"/>
                  </a:cubicBezTo>
                  <a:cubicBezTo>
                    <a:pt x="228400" y="13946"/>
                    <a:pt x="245732" y="-1695"/>
                    <a:pt x="265011" y="148"/>
                  </a:cubicBezTo>
                  <a:cubicBezTo>
                    <a:pt x="335802" y="6524"/>
                    <a:pt x="406810" y="11576"/>
                    <a:pt x="477549" y="19215"/>
                  </a:cubicBezTo>
                  <a:cubicBezTo>
                    <a:pt x="849103" y="54078"/>
                    <a:pt x="1220875" y="87730"/>
                    <a:pt x="1593330" y="110792"/>
                  </a:cubicBezTo>
                  <a:cubicBezTo>
                    <a:pt x="2041474" y="137333"/>
                    <a:pt x="2490197" y="151659"/>
                    <a:pt x="2935658" y="210744"/>
                  </a:cubicBezTo>
                  <a:cubicBezTo>
                    <a:pt x="2979901" y="215009"/>
                    <a:pt x="3024154" y="219377"/>
                    <a:pt x="3068397" y="223383"/>
                  </a:cubicBezTo>
                  <a:cubicBezTo>
                    <a:pt x="3084995" y="225433"/>
                    <a:pt x="3102586" y="224749"/>
                    <a:pt x="3117434" y="233331"/>
                  </a:cubicBezTo>
                  <a:cubicBezTo>
                    <a:pt x="3122383" y="236384"/>
                    <a:pt x="3125862" y="240804"/>
                    <a:pt x="3127860" y="245814"/>
                  </a:cubicBezTo>
                  <a:cubicBezTo>
                    <a:pt x="3137386" y="255213"/>
                    <a:pt x="3139912" y="272065"/>
                    <a:pt x="3138649" y="2871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503663" y="5344714"/>
              <a:ext cx="221813" cy="60211"/>
            </a:xfrm>
            <a:custGeom>
              <a:rect b="b" l="l" r="r" t="t"/>
              <a:pathLst>
                <a:path extrusionOk="0" h="60211" w="221813">
                  <a:moveTo>
                    <a:pt x="182035" y="58592"/>
                  </a:moveTo>
                  <a:cubicBezTo>
                    <a:pt x="133516" y="53272"/>
                    <a:pt x="84997" y="48293"/>
                    <a:pt x="36923" y="39525"/>
                  </a:cubicBezTo>
                  <a:cubicBezTo>
                    <a:pt x="22252" y="37113"/>
                    <a:pt x="-1780" y="36544"/>
                    <a:pt x="105" y="15935"/>
                  </a:cubicBezTo>
                  <a:cubicBezTo>
                    <a:pt x="6659" y="-12438"/>
                    <a:pt x="43219" y="5770"/>
                    <a:pt x="63047" y="5563"/>
                  </a:cubicBezTo>
                  <a:cubicBezTo>
                    <a:pt x="111721" y="12664"/>
                    <a:pt x="161172" y="15324"/>
                    <a:pt x="209111" y="26576"/>
                  </a:cubicBezTo>
                  <a:cubicBezTo>
                    <a:pt x="228080" y="31638"/>
                    <a:pt x="224974" y="59472"/>
                    <a:pt x="205322" y="60124"/>
                  </a:cubicBezTo>
                  <a:cubicBezTo>
                    <a:pt x="197597" y="60538"/>
                    <a:pt x="189625" y="59379"/>
                    <a:pt x="182035" y="585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2691284" y="879700"/>
              <a:ext cx="282028" cy="4540085"/>
            </a:xfrm>
            <a:custGeom>
              <a:rect b="b" l="l" r="r" t="t"/>
              <a:pathLst>
                <a:path extrusionOk="0" h="4540085" w="282028">
                  <a:moveTo>
                    <a:pt x="22732" y="4540076"/>
                  </a:moveTo>
                  <a:cubicBezTo>
                    <a:pt x="10297" y="4539817"/>
                    <a:pt x="-605" y="4528969"/>
                    <a:pt x="26" y="4516330"/>
                  </a:cubicBezTo>
                  <a:cubicBezTo>
                    <a:pt x="4924" y="4417807"/>
                    <a:pt x="10670" y="4319387"/>
                    <a:pt x="15930" y="4220864"/>
                  </a:cubicBezTo>
                  <a:cubicBezTo>
                    <a:pt x="21200" y="4122444"/>
                    <a:pt x="26356" y="4023973"/>
                    <a:pt x="31523" y="3925553"/>
                  </a:cubicBezTo>
                  <a:cubicBezTo>
                    <a:pt x="42115" y="3725080"/>
                    <a:pt x="53277" y="3524711"/>
                    <a:pt x="64024" y="3324238"/>
                  </a:cubicBezTo>
                  <a:cubicBezTo>
                    <a:pt x="74192" y="3134241"/>
                    <a:pt x="84194" y="2944192"/>
                    <a:pt x="94362" y="2754153"/>
                  </a:cubicBezTo>
                  <a:cubicBezTo>
                    <a:pt x="105161" y="2551051"/>
                    <a:pt x="116064" y="2347938"/>
                    <a:pt x="126967" y="2144888"/>
                  </a:cubicBezTo>
                  <a:cubicBezTo>
                    <a:pt x="137082" y="1955947"/>
                    <a:pt x="147613" y="1767057"/>
                    <a:pt x="157884" y="1578116"/>
                  </a:cubicBezTo>
                  <a:cubicBezTo>
                    <a:pt x="168942" y="1374589"/>
                    <a:pt x="179845" y="1171011"/>
                    <a:pt x="190965" y="967474"/>
                  </a:cubicBezTo>
                  <a:cubicBezTo>
                    <a:pt x="201443" y="774641"/>
                    <a:pt x="212512" y="581797"/>
                    <a:pt x="223415" y="389015"/>
                  </a:cubicBezTo>
                  <a:cubicBezTo>
                    <a:pt x="227152" y="323502"/>
                    <a:pt x="230952" y="257999"/>
                    <a:pt x="234845" y="192538"/>
                  </a:cubicBezTo>
                  <a:cubicBezTo>
                    <a:pt x="236688" y="162043"/>
                    <a:pt x="238531" y="131507"/>
                    <a:pt x="240581" y="101012"/>
                  </a:cubicBezTo>
                  <a:cubicBezTo>
                    <a:pt x="241689" y="84315"/>
                    <a:pt x="242797" y="67577"/>
                    <a:pt x="244216" y="50881"/>
                  </a:cubicBezTo>
                  <a:cubicBezTo>
                    <a:pt x="244847" y="43086"/>
                    <a:pt x="245531" y="35292"/>
                    <a:pt x="246214" y="27497"/>
                  </a:cubicBezTo>
                  <a:cubicBezTo>
                    <a:pt x="246742" y="21701"/>
                    <a:pt x="247001" y="15811"/>
                    <a:pt x="248948" y="10780"/>
                  </a:cubicBezTo>
                  <a:cubicBezTo>
                    <a:pt x="251557" y="4393"/>
                    <a:pt x="257748" y="-161"/>
                    <a:pt x="265120" y="4"/>
                  </a:cubicBezTo>
                  <a:cubicBezTo>
                    <a:pt x="273549" y="201"/>
                    <a:pt x="281097" y="7095"/>
                    <a:pt x="281739" y="15511"/>
                  </a:cubicBezTo>
                  <a:cubicBezTo>
                    <a:pt x="282029" y="17767"/>
                    <a:pt x="282029" y="20086"/>
                    <a:pt x="282029" y="22280"/>
                  </a:cubicBezTo>
                  <a:cubicBezTo>
                    <a:pt x="282029" y="28491"/>
                    <a:pt x="281873" y="34650"/>
                    <a:pt x="281770" y="40871"/>
                  </a:cubicBezTo>
                  <a:cubicBezTo>
                    <a:pt x="281511" y="52506"/>
                    <a:pt x="281190" y="64089"/>
                    <a:pt x="280817" y="75734"/>
                  </a:cubicBezTo>
                  <a:cubicBezTo>
                    <a:pt x="280082" y="98849"/>
                    <a:pt x="278922" y="121973"/>
                    <a:pt x="277866" y="145088"/>
                  </a:cubicBezTo>
                  <a:cubicBezTo>
                    <a:pt x="275495" y="196482"/>
                    <a:pt x="273072" y="247876"/>
                    <a:pt x="270546" y="299270"/>
                  </a:cubicBezTo>
                  <a:cubicBezTo>
                    <a:pt x="265959" y="393218"/>
                    <a:pt x="261165" y="487207"/>
                    <a:pt x="256485" y="581207"/>
                  </a:cubicBezTo>
                  <a:cubicBezTo>
                    <a:pt x="246897" y="774040"/>
                    <a:pt x="236574" y="966832"/>
                    <a:pt x="226303" y="1159666"/>
                  </a:cubicBezTo>
                  <a:cubicBezTo>
                    <a:pt x="215556" y="1361195"/>
                    <a:pt x="204808" y="1562775"/>
                    <a:pt x="194227" y="1764355"/>
                  </a:cubicBezTo>
                  <a:cubicBezTo>
                    <a:pt x="184007" y="1959197"/>
                    <a:pt x="173632" y="2153977"/>
                    <a:pt x="163154" y="2348767"/>
                  </a:cubicBezTo>
                  <a:cubicBezTo>
                    <a:pt x="152562" y="2546082"/>
                    <a:pt x="141928" y="2743398"/>
                    <a:pt x="131232" y="2940662"/>
                  </a:cubicBezTo>
                  <a:cubicBezTo>
                    <a:pt x="120330" y="3141083"/>
                    <a:pt x="109530" y="3341452"/>
                    <a:pt x="98835" y="3541873"/>
                  </a:cubicBezTo>
                  <a:cubicBezTo>
                    <a:pt x="88563" y="3735235"/>
                    <a:pt x="78292" y="3928606"/>
                    <a:pt x="67752" y="4122020"/>
                  </a:cubicBezTo>
                  <a:cubicBezTo>
                    <a:pt x="64118" y="4188050"/>
                    <a:pt x="60535" y="4254091"/>
                    <a:pt x="57004" y="4320174"/>
                  </a:cubicBezTo>
                  <a:cubicBezTo>
                    <a:pt x="53474" y="4385946"/>
                    <a:pt x="50264" y="4451718"/>
                    <a:pt x="46474" y="4517438"/>
                  </a:cubicBezTo>
                  <a:cubicBezTo>
                    <a:pt x="45750" y="4529839"/>
                    <a:pt x="35976" y="4540086"/>
                    <a:pt x="23292" y="4540086"/>
                  </a:cubicBezTo>
                  <a:cubicBezTo>
                    <a:pt x="23116" y="4540076"/>
                    <a:pt x="22929" y="4540076"/>
                    <a:pt x="22732" y="45400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1207067" y="5276695"/>
              <a:ext cx="1526848" cy="144551"/>
            </a:xfrm>
            <a:custGeom>
              <a:rect b="b" l="l" r="r" t="t"/>
              <a:pathLst>
                <a:path extrusionOk="0" h="144551" w="1526848">
                  <a:moveTo>
                    <a:pt x="1492889" y="144436"/>
                  </a:moveTo>
                  <a:cubicBezTo>
                    <a:pt x="1482618" y="144229"/>
                    <a:pt x="1472295" y="143483"/>
                    <a:pt x="1462024" y="142852"/>
                  </a:cubicBezTo>
                  <a:cubicBezTo>
                    <a:pt x="1442372" y="141693"/>
                    <a:pt x="1422730" y="140430"/>
                    <a:pt x="1403078" y="139167"/>
                  </a:cubicBezTo>
                  <a:cubicBezTo>
                    <a:pt x="1363360" y="136538"/>
                    <a:pt x="1323642" y="133898"/>
                    <a:pt x="1283934" y="130948"/>
                  </a:cubicBezTo>
                  <a:cubicBezTo>
                    <a:pt x="1205451" y="125100"/>
                    <a:pt x="1126864" y="120628"/>
                    <a:pt x="1048380" y="114521"/>
                  </a:cubicBezTo>
                  <a:cubicBezTo>
                    <a:pt x="967267" y="108144"/>
                    <a:pt x="886195" y="101457"/>
                    <a:pt x="805029" y="95454"/>
                  </a:cubicBezTo>
                  <a:cubicBezTo>
                    <a:pt x="726867" y="89657"/>
                    <a:pt x="648694" y="83394"/>
                    <a:pt x="570469" y="77970"/>
                  </a:cubicBezTo>
                  <a:cubicBezTo>
                    <a:pt x="494253" y="72650"/>
                    <a:pt x="418037" y="66864"/>
                    <a:pt x="341862" y="60963"/>
                  </a:cubicBezTo>
                  <a:cubicBezTo>
                    <a:pt x="264963" y="55011"/>
                    <a:pt x="188001" y="49805"/>
                    <a:pt x="111050" y="44484"/>
                  </a:cubicBezTo>
                  <a:cubicBezTo>
                    <a:pt x="79657" y="42321"/>
                    <a:pt x="48160" y="40644"/>
                    <a:pt x="16818" y="37745"/>
                  </a:cubicBezTo>
                  <a:cubicBezTo>
                    <a:pt x="6547" y="36793"/>
                    <a:pt x="-1043" y="26845"/>
                    <a:pt x="117" y="16732"/>
                  </a:cubicBezTo>
                  <a:cubicBezTo>
                    <a:pt x="1329" y="5988"/>
                    <a:pt x="10813" y="-544"/>
                    <a:pt x="21136" y="36"/>
                  </a:cubicBezTo>
                  <a:cubicBezTo>
                    <a:pt x="58638" y="2034"/>
                    <a:pt x="96089" y="5667"/>
                    <a:pt x="133539" y="8410"/>
                  </a:cubicBezTo>
                  <a:cubicBezTo>
                    <a:pt x="171621" y="11257"/>
                    <a:pt x="209652" y="14155"/>
                    <a:pt x="247734" y="17043"/>
                  </a:cubicBezTo>
                  <a:cubicBezTo>
                    <a:pt x="323474" y="22891"/>
                    <a:pt x="399327" y="27787"/>
                    <a:pt x="475129" y="33160"/>
                  </a:cubicBezTo>
                  <a:cubicBezTo>
                    <a:pt x="553292" y="38636"/>
                    <a:pt x="631413" y="44639"/>
                    <a:pt x="709575" y="50115"/>
                  </a:cubicBezTo>
                  <a:cubicBezTo>
                    <a:pt x="789270" y="55694"/>
                    <a:pt x="868914" y="61543"/>
                    <a:pt x="948660" y="66698"/>
                  </a:cubicBezTo>
                  <a:cubicBezTo>
                    <a:pt x="1029619" y="71967"/>
                    <a:pt x="1110525" y="77598"/>
                    <a:pt x="1191380" y="84233"/>
                  </a:cubicBezTo>
                  <a:cubicBezTo>
                    <a:pt x="1269180" y="90547"/>
                    <a:pt x="1347032" y="95764"/>
                    <a:pt x="1424832" y="102089"/>
                  </a:cubicBezTo>
                  <a:cubicBezTo>
                    <a:pt x="1443376" y="103559"/>
                    <a:pt x="1461910" y="105143"/>
                    <a:pt x="1480402" y="106830"/>
                  </a:cubicBezTo>
                  <a:cubicBezTo>
                    <a:pt x="1489307" y="107616"/>
                    <a:pt x="1498201" y="108569"/>
                    <a:pt x="1507002" y="109935"/>
                  </a:cubicBezTo>
                  <a:cubicBezTo>
                    <a:pt x="1512375" y="110773"/>
                    <a:pt x="1517646" y="111467"/>
                    <a:pt x="1521746" y="115411"/>
                  </a:cubicBezTo>
                  <a:cubicBezTo>
                    <a:pt x="1528010" y="121311"/>
                    <a:pt x="1528279" y="130368"/>
                    <a:pt x="1523796" y="137366"/>
                  </a:cubicBezTo>
                  <a:cubicBezTo>
                    <a:pt x="1520317" y="142894"/>
                    <a:pt x="1513680" y="144425"/>
                    <a:pt x="1507623" y="144529"/>
                  </a:cubicBezTo>
                  <a:cubicBezTo>
                    <a:pt x="1506308" y="144539"/>
                    <a:pt x="1504993" y="144550"/>
                    <a:pt x="1503678" y="144550"/>
                  </a:cubicBezTo>
                  <a:cubicBezTo>
                    <a:pt x="1500085" y="144560"/>
                    <a:pt x="1496472" y="144519"/>
                    <a:pt x="1492889" y="14443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9" name="Google Shape;1329;p25"/>
            <p:cNvGrpSpPr/>
            <p:nvPr/>
          </p:nvGrpSpPr>
          <p:grpSpPr>
            <a:xfrm>
              <a:off x="211354" y="4192363"/>
              <a:ext cx="2156672" cy="711557"/>
              <a:chOff x="211354" y="4192363"/>
              <a:chExt cx="2156672" cy="711557"/>
            </a:xfrm>
          </p:grpSpPr>
          <p:sp>
            <p:nvSpPr>
              <p:cNvPr id="1330" name="Google Shape;1330;p25"/>
              <p:cNvSpPr/>
              <p:nvPr/>
            </p:nvSpPr>
            <p:spPr>
              <a:xfrm>
                <a:off x="211354" y="4192363"/>
                <a:ext cx="2156672" cy="134660"/>
              </a:xfrm>
              <a:custGeom>
                <a:rect b="b" l="l" r="r" t="t"/>
                <a:pathLst>
                  <a:path extrusionOk="0" h="134660" w="2156672">
                    <a:moveTo>
                      <a:pt x="2138470" y="89509"/>
                    </a:moveTo>
                    <a:cubicBezTo>
                      <a:pt x="2135798" y="89074"/>
                      <a:pt x="2133127" y="88701"/>
                      <a:pt x="2130435" y="88329"/>
                    </a:cubicBezTo>
                    <a:cubicBezTo>
                      <a:pt x="2111953" y="85648"/>
                      <a:pt x="2093575" y="82718"/>
                      <a:pt x="2075052" y="80721"/>
                    </a:cubicBezTo>
                    <a:cubicBezTo>
                      <a:pt x="2065463" y="79665"/>
                      <a:pt x="2055824" y="79033"/>
                      <a:pt x="2046133" y="78619"/>
                    </a:cubicBezTo>
                    <a:cubicBezTo>
                      <a:pt x="2036814" y="78215"/>
                      <a:pt x="2027537" y="77957"/>
                      <a:pt x="2018270" y="76870"/>
                    </a:cubicBezTo>
                    <a:cubicBezTo>
                      <a:pt x="2011198" y="75721"/>
                      <a:pt x="2004168" y="74458"/>
                      <a:pt x="1997044" y="73775"/>
                    </a:cubicBezTo>
                    <a:cubicBezTo>
                      <a:pt x="1989827" y="73092"/>
                      <a:pt x="1982611" y="72357"/>
                      <a:pt x="1975394" y="71560"/>
                    </a:cubicBezTo>
                    <a:cubicBezTo>
                      <a:pt x="1964967" y="70452"/>
                      <a:pt x="1954582" y="69344"/>
                      <a:pt x="1944156" y="68609"/>
                    </a:cubicBezTo>
                    <a:cubicBezTo>
                      <a:pt x="1933253" y="67823"/>
                      <a:pt x="1922402" y="66239"/>
                      <a:pt x="1911447" y="65928"/>
                    </a:cubicBezTo>
                    <a:cubicBezTo>
                      <a:pt x="1889538" y="65349"/>
                      <a:pt x="1867567" y="64976"/>
                      <a:pt x="1845658" y="64397"/>
                    </a:cubicBezTo>
                    <a:cubicBezTo>
                      <a:pt x="1798723" y="63082"/>
                      <a:pt x="1751799" y="61498"/>
                      <a:pt x="1704864" y="59656"/>
                    </a:cubicBezTo>
                    <a:cubicBezTo>
                      <a:pt x="1612216" y="56022"/>
                      <a:pt x="1519506" y="53652"/>
                      <a:pt x="1426796" y="49594"/>
                    </a:cubicBezTo>
                    <a:cubicBezTo>
                      <a:pt x="1334728" y="45536"/>
                      <a:pt x="1242649" y="41645"/>
                      <a:pt x="1150530" y="37959"/>
                    </a:cubicBezTo>
                    <a:cubicBezTo>
                      <a:pt x="1053554" y="34067"/>
                      <a:pt x="956588" y="30796"/>
                      <a:pt x="859561" y="27639"/>
                    </a:cubicBezTo>
                    <a:cubicBezTo>
                      <a:pt x="770019" y="24741"/>
                      <a:pt x="680519" y="21429"/>
                      <a:pt x="590977" y="18427"/>
                    </a:cubicBezTo>
                    <a:cubicBezTo>
                      <a:pt x="496848" y="15373"/>
                      <a:pt x="402772" y="12371"/>
                      <a:pt x="308757" y="7786"/>
                    </a:cubicBezTo>
                    <a:cubicBezTo>
                      <a:pt x="261087" y="5467"/>
                      <a:pt x="213469" y="2889"/>
                      <a:pt x="165799" y="1047"/>
                    </a:cubicBezTo>
                    <a:cubicBezTo>
                      <a:pt x="143041" y="157"/>
                      <a:pt x="120179" y="312"/>
                      <a:pt x="97483" y="208"/>
                    </a:cubicBezTo>
                    <a:cubicBezTo>
                      <a:pt x="86259" y="157"/>
                      <a:pt x="75098" y="-112"/>
                      <a:pt x="63874" y="53"/>
                    </a:cubicBezTo>
                    <a:cubicBezTo>
                      <a:pt x="56709" y="157"/>
                      <a:pt x="49544" y="260"/>
                      <a:pt x="42379" y="374"/>
                    </a:cubicBezTo>
                    <a:cubicBezTo>
                      <a:pt x="31631" y="529"/>
                      <a:pt x="19672" y="1005"/>
                      <a:pt x="9929" y="5798"/>
                    </a:cubicBezTo>
                    <a:cubicBezTo>
                      <a:pt x="921" y="10218"/>
                      <a:pt x="-3345" y="23074"/>
                      <a:pt x="3085" y="31438"/>
                    </a:cubicBezTo>
                    <a:cubicBezTo>
                      <a:pt x="3085" y="31438"/>
                      <a:pt x="3085" y="31438"/>
                      <a:pt x="3085" y="31490"/>
                    </a:cubicBezTo>
                    <a:cubicBezTo>
                      <a:pt x="4027" y="32711"/>
                      <a:pt x="5063" y="33808"/>
                      <a:pt x="6181" y="34781"/>
                    </a:cubicBezTo>
                    <a:cubicBezTo>
                      <a:pt x="6150" y="34813"/>
                      <a:pt x="6119" y="34833"/>
                      <a:pt x="6088" y="34854"/>
                    </a:cubicBezTo>
                    <a:cubicBezTo>
                      <a:pt x="8832" y="37380"/>
                      <a:pt x="12621" y="38912"/>
                      <a:pt x="16359" y="39170"/>
                    </a:cubicBezTo>
                    <a:cubicBezTo>
                      <a:pt x="19207" y="39377"/>
                      <a:pt x="21940" y="38694"/>
                      <a:pt x="24787" y="38643"/>
                    </a:cubicBezTo>
                    <a:cubicBezTo>
                      <a:pt x="27914" y="38560"/>
                      <a:pt x="31052" y="38467"/>
                      <a:pt x="34209" y="38446"/>
                    </a:cubicBezTo>
                    <a:cubicBezTo>
                      <a:pt x="56440" y="38829"/>
                      <a:pt x="78618" y="40071"/>
                      <a:pt x="100796" y="41065"/>
                    </a:cubicBezTo>
                    <a:cubicBezTo>
                      <a:pt x="122447" y="42017"/>
                      <a:pt x="144149" y="42856"/>
                      <a:pt x="165799" y="44274"/>
                    </a:cubicBezTo>
                    <a:cubicBezTo>
                      <a:pt x="212102" y="47275"/>
                      <a:pt x="258343" y="50174"/>
                      <a:pt x="304646" y="52751"/>
                    </a:cubicBezTo>
                    <a:cubicBezTo>
                      <a:pt x="398620" y="57917"/>
                      <a:pt x="492800" y="60649"/>
                      <a:pt x="586866" y="63858"/>
                    </a:cubicBezTo>
                    <a:cubicBezTo>
                      <a:pt x="675942" y="66964"/>
                      <a:pt x="765007" y="70235"/>
                      <a:pt x="854083" y="73071"/>
                    </a:cubicBezTo>
                    <a:cubicBezTo>
                      <a:pt x="951059" y="76176"/>
                      <a:pt x="1048076" y="79230"/>
                      <a:pt x="1145052" y="82863"/>
                    </a:cubicBezTo>
                    <a:cubicBezTo>
                      <a:pt x="1237762" y="86341"/>
                      <a:pt x="1330462" y="90285"/>
                      <a:pt x="1423172" y="94022"/>
                    </a:cubicBezTo>
                    <a:cubicBezTo>
                      <a:pt x="1515188" y="97707"/>
                      <a:pt x="1607267" y="100657"/>
                      <a:pt x="1699335" y="104239"/>
                    </a:cubicBezTo>
                    <a:cubicBezTo>
                      <a:pt x="1746321" y="106029"/>
                      <a:pt x="1793256" y="107613"/>
                      <a:pt x="1840232" y="108503"/>
                    </a:cubicBezTo>
                    <a:cubicBezTo>
                      <a:pt x="1862670" y="108980"/>
                      <a:pt x="1885055" y="109393"/>
                      <a:pt x="1907492" y="110035"/>
                    </a:cubicBezTo>
                    <a:cubicBezTo>
                      <a:pt x="1927651" y="110635"/>
                      <a:pt x="1947759" y="113896"/>
                      <a:pt x="1967732" y="116805"/>
                    </a:cubicBezTo>
                    <a:lnTo>
                      <a:pt x="1967991" y="116846"/>
                    </a:lnTo>
                    <a:cubicBezTo>
                      <a:pt x="1968809" y="116960"/>
                      <a:pt x="1969627" y="117084"/>
                      <a:pt x="1970434" y="117198"/>
                    </a:cubicBezTo>
                    <a:cubicBezTo>
                      <a:pt x="1971884" y="117364"/>
                      <a:pt x="1974586" y="117757"/>
                      <a:pt x="1977278" y="118151"/>
                    </a:cubicBezTo>
                    <a:cubicBezTo>
                      <a:pt x="1988161" y="119765"/>
                      <a:pt x="1999446" y="121453"/>
                      <a:pt x="2010836" y="122622"/>
                    </a:cubicBezTo>
                    <a:cubicBezTo>
                      <a:pt x="2022691" y="123834"/>
                      <a:pt x="2034536" y="124310"/>
                      <a:pt x="2046392" y="125096"/>
                    </a:cubicBezTo>
                    <a:cubicBezTo>
                      <a:pt x="2069584" y="126607"/>
                      <a:pt x="2092726" y="128947"/>
                      <a:pt x="2115712" y="132208"/>
                    </a:cubicBezTo>
                    <a:cubicBezTo>
                      <a:pt x="2120164" y="132870"/>
                      <a:pt x="2124647" y="133584"/>
                      <a:pt x="2129089" y="134309"/>
                    </a:cubicBezTo>
                    <a:cubicBezTo>
                      <a:pt x="2130497" y="134547"/>
                      <a:pt x="2131895" y="134661"/>
                      <a:pt x="2133293" y="134661"/>
                    </a:cubicBezTo>
                    <a:cubicBezTo>
                      <a:pt x="2144071" y="134661"/>
                      <a:pt x="2153887" y="127767"/>
                      <a:pt x="2156217" y="116619"/>
                    </a:cubicBezTo>
                    <a:cubicBezTo>
                      <a:pt x="2158692" y="104880"/>
                      <a:pt x="2150843" y="91403"/>
                      <a:pt x="2138470" y="895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5"/>
              <p:cNvSpPr/>
              <p:nvPr/>
            </p:nvSpPr>
            <p:spPr>
              <a:xfrm>
                <a:off x="221410" y="4488198"/>
                <a:ext cx="2115977" cy="125038"/>
              </a:xfrm>
              <a:custGeom>
                <a:rect b="b" l="l" r="r" t="t"/>
                <a:pathLst>
                  <a:path extrusionOk="0" h="125038" w="2115977">
                    <a:moveTo>
                      <a:pt x="2094028" y="78117"/>
                    </a:moveTo>
                    <a:cubicBezTo>
                      <a:pt x="2037247" y="75436"/>
                      <a:pt x="1980413" y="73697"/>
                      <a:pt x="1923632" y="71533"/>
                    </a:cubicBezTo>
                    <a:cubicBezTo>
                      <a:pt x="1836296" y="68221"/>
                      <a:pt x="1748970" y="63635"/>
                      <a:pt x="1661633" y="60261"/>
                    </a:cubicBezTo>
                    <a:cubicBezTo>
                      <a:pt x="1571926" y="56783"/>
                      <a:pt x="1482177" y="53367"/>
                      <a:pt x="1392470" y="49837"/>
                    </a:cubicBezTo>
                    <a:cubicBezTo>
                      <a:pt x="1299926" y="46152"/>
                      <a:pt x="1207319" y="42467"/>
                      <a:pt x="1114775" y="38513"/>
                    </a:cubicBezTo>
                    <a:cubicBezTo>
                      <a:pt x="1022013" y="34507"/>
                      <a:pt x="929262" y="30511"/>
                      <a:pt x="836448" y="26826"/>
                    </a:cubicBezTo>
                    <a:cubicBezTo>
                      <a:pt x="743158" y="23141"/>
                      <a:pt x="649879" y="19715"/>
                      <a:pt x="556589" y="16133"/>
                    </a:cubicBezTo>
                    <a:cubicBezTo>
                      <a:pt x="468414" y="12759"/>
                      <a:pt x="380291" y="9550"/>
                      <a:pt x="292116" y="6755"/>
                    </a:cubicBezTo>
                    <a:cubicBezTo>
                      <a:pt x="243814" y="5171"/>
                      <a:pt x="195513" y="3598"/>
                      <a:pt x="147211" y="2387"/>
                    </a:cubicBezTo>
                    <a:cubicBezTo>
                      <a:pt x="125250" y="1807"/>
                      <a:pt x="103227" y="1124"/>
                      <a:pt x="81266" y="803"/>
                    </a:cubicBezTo>
                    <a:cubicBezTo>
                      <a:pt x="69732" y="596"/>
                      <a:pt x="58198" y="379"/>
                      <a:pt x="46663" y="275"/>
                    </a:cubicBezTo>
                    <a:cubicBezTo>
                      <a:pt x="40917" y="224"/>
                      <a:pt x="35129" y="172"/>
                      <a:pt x="29382" y="120"/>
                    </a:cubicBezTo>
                    <a:cubicBezTo>
                      <a:pt x="24329" y="120"/>
                      <a:pt x="18738" y="-408"/>
                      <a:pt x="13789" y="751"/>
                    </a:cubicBezTo>
                    <a:cubicBezTo>
                      <a:pt x="6251" y="2594"/>
                      <a:pt x="515" y="8649"/>
                      <a:pt x="39" y="16496"/>
                    </a:cubicBezTo>
                    <a:cubicBezTo>
                      <a:pt x="-489" y="24186"/>
                      <a:pt x="4408" y="31557"/>
                      <a:pt x="11729" y="33927"/>
                    </a:cubicBezTo>
                    <a:cubicBezTo>
                      <a:pt x="18417" y="36142"/>
                      <a:pt x="26214" y="35925"/>
                      <a:pt x="33224" y="36453"/>
                    </a:cubicBezTo>
                    <a:cubicBezTo>
                      <a:pt x="40492" y="36981"/>
                      <a:pt x="47761" y="37509"/>
                      <a:pt x="55029" y="38037"/>
                    </a:cubicBezTo>
                    <a:cubicBezTo>
                      <a:pt x="68407" y="38989"/>
                      <a:pt x="81784" y="39724"/>
                      <a:pt x="95161" y="40459"/>
                    </a:cubicBezTo>
                    <a:cubicBezTo>
                      <a:pt x="122765" y="42042"/>
                      <a:pt x="150359" y="43719"/>
                      <a:pt x="178014" y="45148"/>
                    </a:cubicBezTo>
                    <a:cubicBezTo>
                      <a:pt x="271874" y="49940"/>
                      <a:pt x="365795" y="54205"/>
                      <a:pt x="459717" y="58470"/>
                    </a:cubicBezTo>
                    <a:cubicBezTo>
                      <a:pt x="548316" y="62579"/>
                      <a:pt x="636967" y="66109"/>
                      <a:pt x="725608" y="70053"/>
                    </a:cubicBezTo>
                    <a:cubicBezTo>
                      <a:pt x="816051" y="74111"/>
                      <a:pt x="906545" y="77640"/>
                      <a:pt x="996977" y="81056"/>
                    </a:cubicBezTo>
                    <a:cubicBezTo>
                      <a:pt x="1092472" y="84689"/>
                      <a:pt x="1188019" y="88323"/>
                      <a:pt x="1283525" y="92215"/>
                    </a:cubicBezTo>
                    <a:cubicBezTo>
                      <a:pt x="1375013" y="95900"/>
                      <a:pt x="1466512" y="99803"/>
                      <a:pt x="1558010" y="103694"/>
                    </a:cubicBezTo>
                    <a:cubicBezTo>
                      <a:pt x="1645709" y="107380"/>
                      <a:pt x="1733408" y="111013"/>
                      <a:pt x="1821117" y="114066"/>
                    </a:cubicBezTo>
                    <a:cubicBezTo>
                      <a:pt x="1865256" y="115650"/>
                      <a:pt x="1909395" y="117327"/>
                      <a:pt x="1953534" y="119232"/>
                    </a:cubicBezTo>
                    <a:cubicBezTo>
                      <a:pt x="1999309" y="121229"/>
                      <a:pt x="2045137" y="123497"/>
                      <a:pt x="2090963" y="125028"/>
                    </a:cubicBezTo>
                    <a:cubicBezTo>
                      <a:pt x="2091243" y="125039"/>
                      <a:pt x="2091522" y="125039"/>
                      <a:pt x="2091802" y="125039"/>
                    </a:cubicBezTo>
                    <a:cubicBezTo>
                      <a:pt x="2104258" y="125039"/>
                      <a:pt x="2115109" y="115888"/>
                      <a:pt x="2115927" y="103115"/>
                    </a:cubicBezTo>
                    <a:cubicBezTo>
                      <a:pt x="2116776" y="90486"/>
                      <a:pt x="2106826" y="78748"/>
                      <a:pt x="2094028" y="781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5"/>
              <p:cNvSpPr/>
              <p:nvPr/>
            </p:nvSpPr>
            <p:spPr>
              <a:xfrm>
                <a:off x="220812" y="4789013"/>
                <a:ext cx="2056892" cy="114907"/>
              </a:xfrm>
              <a:custGeom>
                <a:rect b="b" l="l" r="r" t="t"/>
                <a:pathLst>
                  <a:path extrusionOk="0" h="114907" w="2056892">
                    <a:moveTo>
                      <a:pt x="2031829" y="67054"/>
                    </a:moveTo>
                    <a:cubicBezTo>
                      <a:pt x="2027159" y="67012"/>
                      <a:pt x="2022531" y="67002"/>
                      <a:pt x="2017882" y="66929"/>
                    </a:cubicBezTo>
                    <a:cubicBezTo>
                      <a:pt x="2001357" y="66505"/>
                      <a:pt x="1984832" y="65832"/>
                      <a:pt x="1968307" y="65097"/>
                    </a:cubicBezTo>
                    <a:cubicBezTo>
                      <a:pt x="1878289" y="61360"/>
                      <a:pt x="1788271" y="58255"/>
                      <a:pt x="1698201" y="54984"/>
                    </a:cubicBezTo>
                    <a:cubicBezTo>
                      <a:pt x="1601702" y="51454"/>
                      <a:pt x="1505202" y="48028"/>
                      <a:pt x="1408651" y="44560"/>
                    </a:cubicBezTo>
                    <a:cubicBezTo>
                      <a:pt x="1320424" y="41403"/>
                      <a:pt x="1232197" y="38298"/>
                      <a:pt x="1143971" y="35130"/>
                    </a:cubicBezTo>
                    <a:cubicBezTo>
                      <a:pt x="1049003" y="31756"/>
                      <a:pt x="954026" y="28392"/>
                      <a:pt x="859059" y="25017"/>
                    </a:cubicBezTo>
                    <a:cubicBezTo>
                      <a:pt x="760085" y="21487"/>
                      <a:pt x="661162" y="18009"/>
                      <a:pt x="562240" y="14542"/>
                    </a:cubicBezTo>
                    <a:cubicBezTo>
                      <a:pt x="473485" y="11488"/>
                      <a:pt x="384730" y="8331"/>
                      <a:pt x="295924" y="5960"/>
                    </a:cubicBezTo>
                    <a:cubicBezTo>
                      <a:pt x="248678" y="4698"/>
                      <a:pt x="201433" y="3435"/>
                      <a:pt x="154177" y="2431"/>
                    </a:cubicBezTo>
                    <a:cubicBezTo>
                      <a:pt x="128530" y="1851"/>
                      <a:pt x="102924" y="1323"/>
                      <a:pt x="77277" y="847"/>
                    </a:cubicBezTo>
                    <a:cubicBezTo>
                      <a:pt x="65950" y="588"/>
                      <a:pt x="54571" y="423"/>
                      <a:pt x="43254" y="216"/>
                    </a:cubicBezTo>
                    <a:cubicBezTo>
                      <a:pt x="37570" y="112"/>
                      <a:pt x="31823" y="-105"/>
                      <a:pt x="26139" y="60"/>
                    </a:cubicBezTo>
                    <a:cubicBezTo>
                      <a:pt x="21697" y="216"/>
                      <a:pt x="17504" y="288"/>
                      <a:pt x="13486" y="1644"/>
                    </a:cubicBezTo>
                    <a:cubicBezTo>
                      <a:pt x="13486" y="1644"/>
                      <a:pt x="13497" y="1644"/>
                      <a:pt x="13497" y="1634"/>
                    </a:cubicBezTo>
                    <a:cubicBezTo>
                      <a:pt x="13424" y="1654"/>
                      <a:pt x="13362" y="1685"/>
                      <a:pt x="13300" y="1706"/>
                    </a:cubicBezTo>
                    <a:cubicBezTo>
                      <a:pt x="13300" y="1706"/>
                      <a:pt x="13290" y="1706"/>
                      <a:pt x="13290" y="1706"/>
                    </a:cubicBezTo>
                    <a:cubicBezTo>
                      <a:pt x="13279" y="1706"/>
                      <a:pt x="13258" y="1716"/>
                      <a:pt x="13248" y="1716"/>
                    </a:cubicBezTo>
                    <a:cubicBezTo>
                      <a:pt x="13248" y="1716"/>
                      <a:pt x="13258" y="1716"/>
                      <a:pt x="13258" y="1716"/>
                    </a:cubicBezTo>
                    <a:cubicBezTo>
                      <a:pt x="13196" y="1737"/>
                      <a:pt x="13145" y="1758"/>
                      <a:pt x="13082" y="1779"/>
                    </a:cubicBezTo>
                    <a:cubicBezTo>
                      <a:pt x="6104" y="3901"/>
                      <a:pt x="699" y="9708"/>
                      <a:pt x="57" y="17595"/>
                    </a:cubicBezTo>
                    <a:cubicBezTo>
                      <a:pt x="-657" y="26177"/>
                      <a:pt x="5410" y="35058"/>
                      <a:pt x="13952" y="36942"/>
                    </a:cubicBezTo>
                    <a:cubicBezTo>
                      <a:pt x="17731" y="38194"/>
                      <a:pt x="21925" y="38463"/>
                      <a:pt x="25766" y="38712"/>
                    </a:cubicBezTo>
                    <a:cubicBezTo>
                      <a:pt x="31347" y="39084"/>
                      <a:pt x="36938" y="39447"/>
                      <a:pt x="42519" y="39768"/>
                    </a:cubicBezTo>
                    <a:cubicBezTo>
                      <a:pt x="53525" y="40347"/>
                      <a:pt x="64480" y="40979"/>
                      <a:pt x="75445" y="41558"/>
                    </a:cubicBezTo>
                    <a:cubicBezTo>
                      <a:pt x="167834" y="46351"/>
                      <a:pt x="260223" y="50771"/>
                      <a:pt x="352664" y="54508"/>
                    </a:cubicBezTo>
                    <a:cubicBezTo>
                      <a:pt x="450582" y="58462"/>
                      <a:pt x="548552" y="61930"/>
                      <a:pt x="646532" y="65511"/>
                    </a:cubicBezTo>
                    <a:cubicBezTo>
                      <a:pt x="733071" y="68668"/>
                      <a:pt x="819672" y="71774"/>
                      <a:pt x="906211" y="74889"/>
                    </a:cubicBezTo>
                    <a:cubicBezTo>
                      <a:pt x="1002866" y="78367"/>
                      <a:pt x="1099521" y="81845"/>
                      <a:pt x="1196124" y="85262"/>
                    </a:cubicBezTo>
                    <a:cubicBezTo>
                      <a:pt x="1287933" y="88522"/>
                      <a:pt x="1379691" y="91845"/>
                      <a:pt x="1471448" y="95106"/>
                    </a:cubicBezTo>
                    <a:cubicBezTo>
                      <a:pt x="1568942" y="98584"/>
                      <a:pt x="1666497" y="101999"/>
                      <a:pt x="1764053" y="105374"/>
                    </a:cubicBezTo>
                    <a:cubicBezTo>
                      <a:pt x="1809145" y="106958"/>
                      <a:pt x="1854226" y="108479"/>
                      <a:pt x="1899318" y="110063"/>
                    </a:cubicBezTo>
                    <a:cubicBezTo>
                      <a:pt x="1943198" y="111595"/>
                      <a:pt x="1987120" y="112164"/>
                      <a:pt x="2030949" y="114856"/>
                    </a:cubicBezTo>
                    <a:cubicBezTo>
                      <a:pt x="2031477" y="114887"/>
                      <a:pt x="2031994" y="114907"/>
                      <a:pt x="2032512" y="114907"/>
                    </a:cubicBezTo>
                    <a:cubicBezTo>
                      <a:pt x="2046066" y="114907"/>
                      <a:pt x="2057528" y="103790"/>
                      <a:pt x="2056865" y="89847"/>
                    </a:cubicBezTo>
                    <a:cubicBezTo>
                      <a:pt x="2056223" y="76266"/>
                      <a:pt x="2044844" y="67209"/>
                      <a:pt x="2031829" y="670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3" name="Google Shape;1333;p25"/>
            <p:cNvSpPr/>
            <p:nvPr/>
          </p:nvSpPr>
          <p:spPr>
            <a:xfrm>
              <a:off x="-85712" y="620062"/>
              <a:ext cx="245993" cy="4608691"/>
            </a:xfrm>
            <a:custGeom>
              <a:rect b="b" l="l" r="r" t="t"/>
              <a:pathLst>
                <a:path extrusionOk="0" h="4608691" w="245993">
                  <a:moveTo>
                    <a:pt x="22157" y="4608598"/>
                  </a:moveTo>
                  <a:cubicBezTo>
                    <a:pt x="8676" y="4607491"/>
                    <a:pt x="-601" y="4595700"/>
                    <a:pt x="30" y="4582534"/>
                  </a:cubicBezTo>
                  <a:cubicBezTo>
                    <a:pt x="8780" y="4389907"/>
                    <a:pt x="17259" y="4197281"/>
                    <a:pt x="25843" y="4004602"/>
                  </a:cubicBezTo>
                  <a:cubicBezTo>
                    <a:pt x="34530" y="3811448"/>
                    <a:pt x="43176" y="3618241"/>
                    <a:pt x="51811" y="3425087"/>
                  </a:cubicBezTo>
                  <a:cubicBezTo>
                    <a:pt x="60922" y="3221292"/>
                    <a:pt x="70034" y="3017507"/>
                    <a:pt x="79146" y="2813659"/>
                  </a:cubicBezTo>
                  <a:cubicBezTo>
                    <a:pt x="88050" y="2614874"/>
                    <a:pt x="96954" y="2416078"/>
                    <a:pt x="105849" y="2217292"/>
                  </a:cubicBezTo>
                  <a:cubicBezTo>
                    <a:pt x="115012" y="2012451"/>
                    <a:pt x="124175" y="1807600"/>
                    <a:pt x="133504" y="1602759"/>
                  </a:cubicBezTo>
                  <a:cubicBezTo>
                    <a:pt x="142357" y="1408238"/>
                    <a:pt x="151520" y="1213769"/>
                    <a:pt x="160632" y="1019341"/>
                  </a:cubicBezTo>
                  <a:cubicBezTo>
                    <a:pt x="169847" y="822554"/>
                    <a:pt x="178700" y="625766"/>
                    <a:pt x="187915" y="428978"/>
                  </a:cubicBezTo>
                  <a:cubicBezTo>
                    <a:pt x="191445" y="354149"/>
                    <a:pt x="195183" y="279320"/>
                    <a:pt x="199025" y="204490"/>
                  </a:cubicBezTo>
                  <a:cubicBezTo>
                    <a:pt x="200868" y="168582"/>
                    <a:pt x="202866" y="132663"/>
                    <a:pt x="204875" y="96754"/>
                  </a:cubicBezTo>
                  <a:cubicBezTo>
                    <a:pt x="205827" y="79530"/>
                    <a:pt x="206925" y="62368"/>
                    <a:pt x="208250" y="45153"/>
                  </a:cubicBezTo>
                  <a:cubicBezTo>
                    <a:pt x="208933" y="36986"/>
                    <a:pt x="209782" y="28830"/>
                    <a:pt x="210673" y="20662"/>
                  </a:cubicBezTo>
                  <a:cubicBezTo>
                    <a:pt x="211304" y="15187"/>
                    <a:pt x="212257" y="9762"/>
                    <a:pt x="215995" y="5498"/>
                  </a:cubicBezTo>
                  <a:cubicBezTo>
                    <a:pt x="223419" y="-2980"/>
                    <a:pt x="236113" y="-1137"/>
                    <a:pt x="242387" y="7496"/>
                  </a:cubicBezTo>
                  <a:cubicBezTo>
                    <a:pt x="246446" y="13023"/>
                    <a:pt x="245701" y="21025"/>
                    <a:pt x="245866" y="27505"/>
                  </a:cubicBezTo>
                  <a:cubicBezTo>
                    <a:pt x="246073" y="38777"/>
                    <a:pt x="246021" y="50039"/>
                    <a:pt x="245763" y="61312"/>
                  </a:cubicBezTo>
                  <a:cubicBezTo>
                    <a:pt x="245235" y="84643"/>
                    <a:pt x="244448" y="107913"/>
                    <a:pt x="243661" y="131245"/>
                  </a:cubicBezTo>
                  <a:cubicBezTo>
                    <a:pt x="241870" y="181428"/>
                    <a:pt x="239975" y="231662"/>
                    <a:pt x="238028" y="281907"/>
                  </a:cubicBezTo>
                  <a:cubicBezTo>
                    <a:pt x="234342" y="377481"/>
                    <a:pt x="230180" y="473064"/>
                    <a:pt x="226018" y="568637"/>
                  </a:cubicBezTo>
                  <a:cubicBezTo>
                    <a:pt x="217486" y="765270"/>
                    <a:pt x="209058" y="961954"/>
                    <a:pt x="200629" y="1158628"/>
                  </a:cubicBezTo>
                  <a:cubicBezTo>
                    <a:pt x="192046" y="1360001"/>
                    <a:pt x="183297" y="1561416"/>
                    <a:pt x="174403" y="1762789"/>
                  </a:cubicBezTo>
                  <a:cubicBezTo>
                    <a:pt x="165664" y="1960736"/>
                    <a:pt x="156811" y="2158683"/>
                    <a:pt x="147958" y="2356630"/>
                  </a:cubicBezTo>
                  <a:cubicBezTo>
                    <a:pt x="138899" y="2558687"/>
                    <a:pt x="129891" y="2760681"/>
                    <a:pt x="120831" y="2962738"/>
                  </a:cubicBezTo>
                  <a:cubicBezTo>
                    <a:pt x="111771" y="3165322"/>
                    <a:pt x="102711" y="3367844"/>
                    <a:pt x="93652" y="3570429"/>
                  </a:cubicBezTo>
                  <a:cubicBezTo>
                    <a:pt x="84913" y="3766482"/>
                    <a:pt x="76060" y="3962535"/>
                    <a:pt x="67311" y="4158639"/>
                  </a:cubicBezTo>
                  <a:cubicBezTo>
                    <a:pt x="60995" y="4301238"/>
                    <a:pt x="54513" y="4443837"/>
                    <a:pt x="48187" y="4586498"/>
                  </a:cubicBezTo>
                  <a:cubicBezTo>
                    <a:pt x="47638" y="4598982"/>
                    <a:pt x="36114" y="4608691"/>
                    <a:pt x="24010" y="4608691"/>
                  </a:cubicBezTo>
                  <a:cubicBezTo>
                    <a:pt x="23389" y="4608670"/>
                    <a:pt x="22768" y="4608650"/>
                    <a:pt x="22157" y="460859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418148" y="1226877"/>
              <a:ext cx="2075113" cy="697992"/>
            </a:xfrm>
            <a:custGeom>
              <a:rect b="b" l="l" r="r" t="t"/>
              <a:pathLst>
                <a:path extrusionOk="0" h="697992" w="2075113">
                  <a:moveTo>
                    <a:pt x="2020803" y="154376"/>
                  </a:moveTo>
                  <a:cubicBezTo>
                    <a:pt x="1920245" y="145215"/>
                    <a:pt x="1819593" y="135154"/>
                    <a:pt x="1719190" y="124202"/>
                  </a:cubicBezTo>
                  <a:cubicBezTo>
                    <a:pt x="1492540" y="100032"/>
                    <a:pt x="1264886" y="87817"/>
                    <a:pt x="1037967" y="67177"/>
                  </a:cubicBezTo>
                  <a:cubicBezTo>
                    <a:pt x="829851" y="45595"/>
                    <a:pt x="621725" y="22729"/>
                    <a:pt x="412521" y="16984"/>
                  </a:cubicBezTo>
                  <a:cubicBezTo>
                    <a:pt x="391130" y="15835"/>
                    <a:pt x="369739" y="14727"/>
                    <a:pt x="348357" y="13516"/>
                  </a:cubicBezTo>
                  <a:cubicBezTo>
                    <a:pt x="308432" y="11249"/>
                    <a:pt x="268507" y="8351"/>
                    <a:pt x="228634" y="5825"/>
                  </a:cubicBezTo>
                  <a:cubicBezTo>
                    <a:pt x="209986" y="4614"/>
                    <a:pt x="191390" y="3776"/>
                    <a:pt x="172805" y="2668"/>
                  </a:cubicBezTo>
                  <a:cubicBezTo>
                    <a:pt x="155969" y="1685"/>
                    <a:pt x="139175" y="1312"/>
                    <a:pt x="122391" y="298"/>
                  </a:cubicBezTo>
                  <a:cubicBezTo>
                    <a:pt x="117359" y="-572"/>
                    <a:pt x="112430" y="515"/>
                    <a:pt x="108299" y="2896"/>
                  </a:cubicBezTo>
                  <a:cubicBezTo>
                    <a:pt x="62089" y="-4619"/>
                    <a:pt x="35893" y="41071"/>
                    <a:pt x="25332" y="80623"/>
                  </a:cubicBezTo>
                  <a:cubicBezTo>
                    <a:pt x="18053" y="192758"/>
                    <a:pt x="8290" y="306550"/>
                    <a:pt x="6229" y="420227"/>
                  </a:cubicBezTo>
                  <a:cubicBezTo>
                    <a:pt x="-8639" y="536917"/>
                    <a:pt x="-6527" y="578011"/>
                    <a:pt x="124203" y="586520"/>
                  </a:cubicBezTo>
                  <a:cubicBezTo>
                    <a:pt x="138719" y="586820"/>
                    <a:pt x="153267" y="586965"/>
                    <a:pt x="167814" y="587027"/>
                  </a:cubicBezTo>
                  <a:cubicBezTo>
                    <a:pt x="167845" y="587027"/>
                    <a:pt x="167876" y="587027"/>
                    <a:pt x="167907" y="587038"/>
                  </a:cubicBezTo>
                  <a:cubicBezTo>
                    <a:pt x="300273" y="599729"/>
                    <a:pt x="433488" y="600733"/>
                    <a:pt x="566227" y="607099"/>
                  </a:cubicBezTo>
                  <a:cubicBezTo>
                    <a:pt x="675265" y="614841"/>
                    <a:pt x="784449" y="620628"/>
                    <a:pt x="893694" y="625110"/>
                  </a:cubicBezTo>
                  <a:cubicBezTo>
                    <a:pt x="1042916" y="627687"/>
                    <a:pt x="1192035" y="644756"/>
                    <a:pt x="1341206" y="653389"/>
                  </a:cubicBezTo>
                  <a:cubicBezTo>
                    <a:pt x="1522670" y="664082"/>
                    <a:pt x="1703286" y="683770"/>
                    <a:pt x="1884534" y="697413"/>
                  </a:cubicBezTo>
                  <a:cubicBezTo>
                    <a:pt x="1893407" y="697651"/>
                    <a:pt x="1903057" y="697993"/>
                    <a:pt x="1912955" y="697993"/>
                  </a:cubicBezTo>
                  <a:cubicBezTo>
                    <a:pt x="1953533" y="697993"/>
                    <a:pt x="1998335" y="692165"/>
                    <a:pt x="2011163" y="649063"/>
                  </a:cubicBezTo>
                  <a:cubicBezTo>
                    <a:pt x="2048562" y="549535"/>
                    <a:pt x="2046874" y="441685"/>
                    <a:pt x="2064735" y="338007"/>
                  </a:cubicBezTo>
                  <a:cubicBezTo>
                    <a:pt x="2070150" y="283549"/>
                    <a:pt x="2101130" y="166073"/>
                    <a:pt x="2020803" y="1543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-134479" y="5461814"/>
              <a:ext cx="2851358" cy="235405"/>
            </a:xfrm>
            <a:custGeom>
              <a:rect b="b" l="l" r="r" t="t"/>
              <a:pathLst>
                <a:path extrusionOk="0" h="235405" w="2851358">
                  <a:moveTo>
                    <a:pt x="2824330" y="235354"/>
                  </a:moveTo>
                  <a:cubicBezTo>
                    <a:pt x="2808582" y="234930"/>
                    <a:pt x="2792885" y="233191"/>
                    <a:pt x="2777188" y="232041"/>
                  </a:cubicBezTo>
                  <a:cubicBezTo>
                    <a:pt x="2763076" y="230986"/>
                    <a:pt x="2749005" y="230044"/>
                    <a:pt x="2734892" y="229143"/>
                  </a:cubicBezTo>
                  <a:cubicBezTo>
                    <a:pt x="2705342" y="227249"/>
                    <a:pt x="2675740" y="225458"/>
                    <a:pt x="2646189" y="223616"/>
                  </a:cubicBezTo>
                  <a:cubicBezTo>
                    <a:pt x="2585929" y="219827"/>
                    <a:pt x="2525782" y="215397"/>
                    <a:pt x="2465573" y="210873"/>
                  </a:cubicBezTo>
                  <a:cubicBezTo>
                    <a:pt x="2345581" y="201764"/>
                    <a:pt x="2225381" y="193970"/>
                    <a:pt x="2105284" y="186600"/>
                  </a:cubicBezTo>
                  <a:cubicBezTo>
                    <a:pt x="1982713" y="179126"/>
                    <a:pt x="1860297" y="170224"/>
                    <a:pt x="1737830" y="161850"/>
                  </a:cubicBezTo>
                  <a:cubicBezTo>
                    <a:pt x="1615942" y="153475"/>
                    <a:pt x="1494003" y="145629"/>
                    <a:pt x="1372115" y="137628"/>
                  </a:cubicBezTo>
                  <a:cubicBezTo>
                    <a:pt x="1250652" y="129678"/>
                    <a:pt x="1129241" y="120983"/>
                    <a:pt x="1007778" y="113302"/>
                  </a:cubicBezTo>
                  <a:cubicBezTo>
                    <a:pt x="886894" y="105663"/>
                    <a:pt x="766011" y="96875"/>
                    <a:pt x="645169" y="88345"/>
                  </a:cubicBezTo>
                  <a:cubicBezTo>
                    <a:pt x="525808" y="79971"/>
                    <a:pt x="406343" y="72756"/>
                    <a:pt x="286992" y="65066"/>
                  </a:cubicBezTo>
                  <a:cubicBezTo>
                    <a:pt x="241538" y="62115"/>
                    <a:pt x="196135" y="59269"/>
                    <a:pt x="150671" y="56060"/>
                  </a:cubicBezTo>
                  <a:cubicBezTo>
                    <a:pt x="127602" y="54476"/>
                    <a:pt x="104533" y="52851"/>
                    <a:pt x="81454" y="51009"/>
                  </a:cubicBezTo>
                  <a:cubicBezTo>
                    <a:pt x="70758" y="50118"/>
                    <a:pt x="60073" y="49270"/>
                    <a:pt x="49377" y="48431"/>
                  </a:cubicBezTo>
                  <a:cubicBezTo>
                    <a:pt x="39313" y="47644"/>
                    <a:pt x="29156" y="47324"/>
                    <a:pt x="20355" y="46030"/>
                  </a:cubicBezTo>
                  <a:cubicBezTo>
                    <a:pt x="8634" y="44353"/>
                    <a:pt x="-478" y="34374"/>
                    <a:pt x="19" y="22160"/>
                  </a:cubicBezTo>
                  <a:cubicBezTo>
                    <a:pt x="537" y="9935"/>
                    <a:pt x="11378" y="-624"/>
                    <a:pt x="23844" y="29"/>
                  </a:cubicBezTo>
                  <a:cubicBezTo>
                    <a:pt x="28638" y="-64"/>
                    <a:pt x="33504" y="463"/>
                    <a:pt x="38257" y="733"/>
                  </a:cubicBezTo>
                  <a:cubicBezTo>
                    <a:pt x="45898" y="1157"/>
                    <a:pt x="53581" y="1571"/>
                    <a:pt x="61274" y="1995"/>
                  </a:cubicBezTo>
                  <a:cubicBezTo>
                    <a:pt x="74972" y="2730"/>
                    <a:pt x="88660" y="3414"/>
                    <a:pt x="102359" y="4211"/>
                  </a:cubicBezTo>
                  <a:cubicBezTo>
                    <a:pt x="131806" y="5950"/>
                    <a:pt x="161252" y="7792"/>
                    <a:pt x="190689" y="9790"/>
                  </a:cubicBezTo>
                  <a:cubicBezTo>
                    <a:pt x="250794" y="13848"/>
                    <a:pt x="310837" y="18009"/>
                    <a:pt x="370942" y="22222"/>
                  </a:cubicBezTo>
                  <a:cubicBezTo>
                    <a:pt x="489724" y="30596"/>
                    <a:pt x="608609" y="38339"/>
                    <a:pt x="727432" y="45812"/>
                  </a:cubicBezTo>
                  <a:cubicBezTo>
                    <a:pt x="850003" y="53555"/>
                    <a:pt x="972470" y="61557"/>
                    <a:pt x="1094989" y="69931"/>
                  </a:cubicBezTo>
                  <a:cubicBezTo>
                    <a:pt x="1217084" y="78305"/>
                    <a:pt x="1339241" y="85727"/>
                    <a:pt x="1461336" y="94049"/>
                  </a:cubicBezTo>
                  <a:cubicBezTo>
                    <a:pt x="1583855" y="102423"/>
                    <a:pt x="1706426" y="110425"/>
                    <a:pt x="1829049" y="118271"/>
                  </a:cubicBezTo>
                  <a:cubicBezTo>
                    <a:pt x="1888150" y="122059"/>
                    <a:pt x="1947251" y="125641"/>
                    <a:pt x="2006351" y="129595"/>
                  </a:cubicBezTo>
                  <a:cubicBezTo>
                    <a:pt x="2067979" y="133756"/>
                    <a:pt x="2129554" y="138394"/>
                    <a:pt x="2191181" y="142493"/>
                  </a:cubicBezTo>
                  <a:cubicBezTo>
                    <a:pt x="2250230" y="146499"/>
                    <a:pt x="2309279" y="150494"/>
                    <a:pt x="2368370" y="154345"/>
                  </a:cubicBezTo>
                  <a:cubicBezTo>
                    <a:pt x="2428413" y="158237"/>
                    <a:pt x="2488518" y="161405"/>
                    <a:pt x="2548561" y="165038"/>
                  </a:cubicBezTo>
                  <a:cubicBezTo>
                    <a:pt x="2595278" y="167884"/>
                    <a:pt x="2641903" y="171145"/>
                    <a:pt x="2688568" y="174468"/>
                  </a:cubicBezTo>
                  <a:cubicBezTo>
                    <a:pt x="2711430" y="176103"/>
                    <a:pt x="2734343" y="177677"/>
                    <a:pt x="2757205" y="179209"/>
                  </a:cubicBezTo>
                  <a:cubicBezTo>
                    <a:pt x="2780274" y="180741"/>
                    <a:pt x="2803508" y="181103"/>
                    <a:pt x="2826526" y="183525"/>
                  </a:cubicBezTo>
                  <a:cubicBezTo>
                    <a:pt x="2833369" y="184260"/>
                    <a:pt x="2839478" y="186579"/>
                    <a:pt x="2844272" y="191692"/>
                  </a:cubicBezTo>
                  <a:cubicBezTo>
                    <a:pt x="2849066" y="196744"/>
                    <a:pt x="2851644" y="203648"/>
                    <a:pt x="2851334" y="210542"/>
                  </a:cubicBezTo>
                  <a:cubicBezTo>
                    <a:pt x="2850764" y="224578"/>
                    <a:pt x="2838826" y="235406"/>
                    <a:pt x="2825004" y="235406"/>
                  </a:cubicBezTo>
                  <a:cubicBezTo>
                    <a:pt x="2824796" y="235364"/>
                    <a:pt x="2824558" y="235364"/>
                    <a:pt x="2824330" y="23535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-51844" y="5194509"/>
              <a:ext cx="2761964" cy="235627"/>
            </a:xfrm>
            <a:custGeom>
              <a:rect b="b" l="l" r="r" t="t"/>
              <a:pathLst>
                <a:path extrusionOk="0" h="235627" w="2761964">
                  <a:moveTo>
                    <a:pt x="2737160" y="235576"/>
                  </a:moveTo>
                  <a:cubicBezTo>
                    <a:pt x="2623017" y="227575"/>
                    <a:pt x="2508926" y="219408"/>
                    <a:pt x="2394783" y="211510"/>
                  </a:cubicBezTo>
                  <a:cubicBezTo>
                    <a:pt x="2276799" y="203343"/>
                    <a:pt x="2158856" y="194979"/>
                    <a:pt x="2040924" y="186656"/>
                  </a:cubicBezTo>
                  <a:cubicBezTo>
                    <a:pt x="1920983" y="178179"/>
                    <a:pt x="1801104" y="169804"/>
                    <a:pt x="1681214" y="161378"/>
                  </a:cubicBezTo>
                  <a:cubicBezTo>
                    <a:pt x="1555962" y="152528"/>
                    <a:pt x="1430750" y="143792"/>
                    <a:pt x="1305549" y="134941"/>
                  </a:cubicBezTo>
                  <a:cubicBezTo>
                    <a:pt x="1186820" y="126619"/>
                    <a:pt x="1068152" y="118297"/>
                    <a:pt x="949422" y="109933"/>
                  </a:cubicBezTo>
                  <a:cubicBezTo>
                    <a:pt x="835228" y="101931"/>
                    <a:pt x="721033" y="93867"/>
                    <a:pt x="606838" y="85814"/>
                  </a:cubicBezTo>
                  <a:cubicBezTo>
                    <a:pt x="483584" y="77181"/>
                    <a:pt x="360278" y="68434"/>
                    <a:pt x="237013" y="59532"/>
                  </a:cubicBezTo>
                  <a:cubicBezTo>
                    <a:pt x="179931" y="55433"/>
                    <a:pt x="122746" y="51531"/>
                    <a:pt x="66244" y="46521"/>
                  </a:cubicBezTo>
                  <a:cubicBezTo>
                    <a:pt x="62061" y="46138"/>
                    <a:pt x="57681" y="46045"/>
                    <a:pt x="53467" y="45403"/>
                  </a:cubicBezTo>
                  <a:cubicBezTo>
                    <a:pt x="51893" y="45300"/>
                    <a:pt x="50330" y="45113"/>
                    <a:pt x="48756" y="44948"/>
                  </a:cubicBezTo>
                  <a:cubicBezTo>
                    <a:pt x="44594" y="44471"/>
                    <a:pt x="40483" y="43943"/>
                    <a:pt x="36321" y="43478"/>
                  </a:cubicBezTo>
                  <a:cubicBezTo>
                    <a:pt x="30947" y="42846"/>
                    <a:pt x="25573" y="41532"/>
                    <a:pt x="20303" y="40321"/>
                  </a:cubicBezTo>
                  <a:cubicBezTo>
                    <a:pt x="14774" y="39058"/>
                    <a:pt x="8769" y="36791"/>
                    <a:pt x="4814" y="32630"/>
                  </a:cubicBezTo>
                  <a:cubicBezTo>
                    <a:pt x="-2776" y="24525"/>
                    <a:pt x="-985" y="12465"/>
                    <a:pt x="7340" y="5778"/>
                  </a:cubicBezTo>
                  <a:cubicBezTo>
                    <a:pt x="12237" y="1824"/>
                    <a:pt x="19879" y="1038"/>
                    <a:pt x="25988" y="561"/>
                  </a:cubicBezTo>
                  <a:cubicBezTo>
                    <a:pt x="33681" y="-122"/>
                    <a:pt x="41312" y="-70"/>
                    <a:pt x="49005" y="137"/>
                  </a:cubicBezTo>
                  <a:cubicBezTo>
                    <a:pt x="62123" y="396"/>
                    <a:pt x="75231" y="1296"/>
                    <a:pt x="88350" y="2083"/>
                  </a:cubicBezTo>
                  <a:cubicBezTo>
                    <a:pt x="116844" y="3822"/>
                    <a:pt x="145287" y="5613"/>
                    <a:pt x="173791" y="7559"/>
                  </a:cubicBezTo>
                  <a:cubicBezTo>
                    <a:pt x="236475" y="11772"/>
                    <a:pt x="299158" y="16037"/>
                    <a:pt x="361831" y="20405"/>
                  </a:cubicBezTo>
                  <a:cubicBezTo>
                    <a:pt x="480136" y="28624"/>
                    <a:pt x="598493" y="36884"/>
                    <a:pt x="716798" y="45206"/>
                  </a:cubicBezTo>
                  <a:cubicBezTo>
                    <a:pt x="832525" y="53373"/>
                    <a:pt x="948190" y="61478"/>
                    <a:pt x="1063917" y="69584"/>
                  </a:cubicBezTo>
                  <a:cubicBezTo>
                    <a:pt x="1183641" y="78010"/>
                    <a:pt x="1303323" y="86435"/>
                    <a:pt x="1422995" y="94809"/>
                  </a:cubicBezTo>
                  <a:cubicBezTo>
                    <a:pt x="1545307" y="103443"/>
                    <a:pt x="1667557" y="112034"/>
                    <a:pt x="1789870" y="120615"/>
                  </a:cubicBezTo>
                  <a:cubicBezTo>
                    <a:pt x="1908910" y="128989"/>
                    <a:pt x="2028002" y="137312"/>
                    <a:pt x="2147053" y="145738"/>
                  </a:cubicBezTo>
                  <a:cubicBezTo>
                    <a:pt x="2267884" y="154215"/>
                    <a:pt x="2388664" y="162693"/>
                    <a:pt x="2509444" y="171171"/>
                  </a:cubicBezTo>
                  <a:cubicBezTo>
                    <a:pt x="2585763" y="176543"/>
                    <a:pt x="2662093" y="181915"/>
                    <a:pt x="2738413" y="187288"/>
                  </a:cubicBezTo>
                  <a:cubicBezTo>
                    <a:pt x="2751531" y="188178"/>
                    <a:pt x="2762279" y="198457"/>
                    <a:pt x="2761958" y="212038"/>
                  </a:cubicBezTo>
                  <a:cubicBezTo>
                    <a:pt x="2761606" y="224293"/>
                    <a:pt x="2751159" y="235628"/>
                    <a:pt x="2738641" y="235628"/>
                  </a:cubicBezTo>
                  <a:cubicBezTo>
                    <a:pt x="2738164" y="235628"/>
                    <a:pt x="2737667" y="235618"/>
                    <a:pt x="2737160" y="23557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-527220" y="521548"/>
              <a:ext cx="647215" cy="5003272"/>
            </a:xfrm>
            <a:custGeom>
              <a:rect b="b" l="l" r="r" t="t"/>
              <a:pathLst>
                <a:path extrusionOk="0" h="5003272" w="647215">
                  <a:moveTo>
                    <a:pt x="646061" y="61292"/>
                  </a:moveTo>
                  <a:cubicBezTo>
                    <a:pt x="643007" y="47287"/>
                    <a:pt x="629784" y="37329"/>
                    <a:pt x="615454" y="38436"/>
                  </a:cubicBezTo>
                  <a:cubicBezTo>
                    <a:pt x="614502" y="38488"/>
                    <a:pt x="613560" y="38643"/>
                    <a:pt x="612607" y="38809"/>
                  </a:cubicBezTo>
                  <a:cubicBezTo>
                    <a:pt x="598598" y="35072"/>
                    <a:pt x="582901" y="35435"/>
                    <a:pt x="568892" y="33540"/>
                  </a:cubicBezTo>
                  <a:cubicBezTo>
                    <a:pt x="509792" y="26905"/>
                    <a:pt x="450535" y="21378"/>
                    <a:pt x="391279" y="16637"/>
                  </a:cubicBezTo>
                  <a:cubicBezTo>
                    <a:pt x="375955" y="14742"/>
                    <a:pt x="359410" y="13055"/>
                    <a:pt x="342294" y="12051"/>
                  </a:cubicBezTo>
                  <a:cubicBezTo>
                    <a:pt x="306790" y="1886"/>
                    <a:pt x="270769" y="-4749"/>
                    <a:pt x="234364" y="4205"/>
                  </a:cubicBezTo>
                  <a:cubicBezTo>
                    <a:pt x="185803" y="19473"/>
                    <a:pt x="197172" y="80452"/>
                    <a:pt x="186218" y="120263"/>
                  </a:cubicBezTo>
                  <a:cubicBezTo>
                    <a:pt x="154980" y="288978"/>
                    <a:pt x="152826" y="461078"/>
                    <a:pt x="148032" y="632060"/>
                  </a:cubicBezTo>
                  <a:cubicBezTo>
                    <a:pt x="138920" y="792298"/>
                    <a:pt x="138972" y="952856"/>
                    <a:pt x="130648" y="1113156"/>
                  </a:cubicBezTo>
                  <a:cubicBezTo>
                    <a:pt x="118585" y="1325263"/>
                    <a:pt x="103675" y="1537278"/>
                    <a:pt x="98995" y="1749706"/>
                  </a:cubicBezTo>
                  <a:cubicBezTo>
                    <a:pt x="87720" y="2164295"/>
                    <a:pt x="71081" y="2578562"/>
                    <a:pt x="49223" y="2992726"/>
                  </a:cubicBezTo>
                  <a:cubicBezTo>
                    <a:pt x="32792" y="3306318"/>
                    <a:pt x="33371" y="3620478"/>
                    <a:pt x="23256" y="3934225"/>
                  </a:cubicBezTo>
                  <a:cubicBezTo>
                    <a:pt x="10717" y="4143279"/>
                    <a:pt x="-2288" y="4352395"/>
                    <a:pt x="342" y="4561977"/>
                  </a:cubicBezTo>
                  <a:cubicBezTo>
                    <a:pt x="3821" y="4640388"/>
                    <a:pt x="-2454" y="4720693"/>
                    <a:pt x="3293" y="4799155"/>
                  </a:cubicBezTo>
                  <a:cubicBezTo>
                    <a:pt x="4981" y="4846233"/>
                    <a:pt x="7455" y="4893362"/>
                    <a:pt x="5560" y="4940284"/>
                  </a:cubicBezTo>
                  <a:cubicBezTo>
                    <a:pt x="6006" y="4943793"/>
                    <a:pt x="7020" y="4946847"/>
                    <a:pt x="8315" y="4949663"/>
                  </a:cubicBezTo>
                  <a:cubicBezTo>
                    <a:pt x="7807" y="4952664"/>
                    <a:pt x="7642" y="4955728"/>
                    <a:pt x="8201" y="4958771"/>
                  </a:cubicBezTo>
                  <a:cubicBezTo>
                    <a:pt x="11152" y="4980147"/>
                    <a:pt x="33330" y="4988107"/>
                    <a:pt x="52029" y="4990529"/>
                  </a:cubicBezTo>
                  <a:cubicBezTo>
                    <a:pt x="159597" y="4999866"/>
                    <a:pt x="267000" y="4992651"/>
                    <a:pt x="375075" y="5002909"/>
                  </a:cubicBezTo>
                  <a:cubicBezTo>
                    <a:pt x="375075" y="5002909"/>
                    <a:pt x="374702" y="5002847"/>
                    <a:pt x="374702" y="5002847"/>
                  </a:cubicBezTo>
                  <a:cubicBezTo>
                    <a:pt x="386672" y="5004007"/>
                    <a:pt x="400184" y="5003033"/>
                    <a:pt x="410797" y="4996958"/>
                  </a:cubicBezTo>
                  <a:cubicBezTo>
                    <a:pt x="428026" y="4985426"/>
                    <a:pt x="436475" y="4958865"/>
                    <a:pt x="424857" y="4940667"/>
                  </a:cubicBezTo>
                  <a:cubicBezTo>
                    <a:pt x="405568" y="4916953"/>
                    <a:pt x="370571" y="4927749"/>
                    <a:pt x="343827" y="4924882"/>
                  </a:cubicBezTo>
                  <a:cubicBezTo>
                    <a:pt x="257516" y="4917522"/>
                    <a:pt x="170956" y="4922439"/>
                    <a:pt x="84986" y="4914251"/>
                  </a:cubicBezTo>
                  <a:cubicBezTo>
                    <a:pt x="84976" y="4914240"/>
                    <a:pt x="84966" y="4914240"/>
                    <a:pt x="84966" y="4914240"/>
                  </a:cubicBezTo>
                  <a:cubicBezTo>
                    <a:pt x="84955" y="4914240"/>
                    <a:pt x="84955" y="4914230"/>
                    <a:pt x="84945" y="4914230"/>
                  </a:cubicBezTo>
                  <a:cubicBezTo>
                    <a:pt x="79292" y="4904324"/>
                    <a:pt x="77231" y="4892762"/>
                    <a:pt x="77883" y="4881458"/>
                  </a:cubicBezTo>
                  <a:cubicBezTo>
                    <a:pt x="80751" y="4849142"/>
                    <a:pt x="83868" y="4816866"/>
                    <a:pt x="87792" y="4784674"/>
                  </a:cubicBezTo>
                  <a:cubicBezTo>
                    <a:pt x="90288" y="4771869"/>
                    <a:pt x="93601" y="4759158"/>
                    <a:pt x="96117" y="4746353"/>
                  </a:cubicBezTo>
                  <a:cubicBezTo>
                    <a:pt x="109577" y="4735857"/>
                    <a:pt x="131869" y="4739004"/>
                    <a:pt x="148612" y="4735340"/>
                  </a:cubicBezTo>
                  <a:cubicBezTo>
                    <a:pt x="168046" y="4733756"/>
                    <a:pt x="187470" y="4733083"/>
                    <a:pt x="206915" y="4732783"/>
                  </a:cubicBezTo>
                  <a:cubicBezTo>
                    <a:pt x="231900" y="4734419"/>
                    <a:pt x="257226" y="4736364"/>
                    <a:pt x="284011" y="4738031"/>
                  </a:cubicBezTo>
                  <a:cubicBezTo>
                    <a:pt x="319039" y="4740929"/>
                    <a:pt x="354388" y="4744293"/>
                    <a:pt x="389623" y="4744293"/>
                  </a:cubicBezTo>
                  <a:cubicBezTo>
                    <a:pt x="400784" y="4745029"/>
                    <a:pt x="413323" y="4744718"/>
                    <a:pt x="423698" y="4741344"/>
                  </a:cubicBezTo>
                  <a:cubicBezTo>
                    <a:pt x="423749" y="4741344"/>
                    <a:pt x="423801" y="4741292"/>
                    <a:pt x="423801" y="4741292"/>
                  </a:cubicBezTo>
                  <a:cubicBezTo>
                    <a:pt x="436651" y="4737607"/>
                    <a:pt x="447719" y="4727711"/>
                    <a:pt x="450349" y="4712650"/>
                  </a:cubicBezTo>
                  <a:cubicBezTo>
                    <a:pt x="450929" y="4669205"/>
                    <a:pt x="451819" y="4625658"/>
                    <a:pt x="456354" y="4582317"/>
                  </a:cubicBezTo>
                  <a:cubicBezTo>
                    <a:pt x="466947" y="4285578"/>
                    <a:pt x="476420" y="3988745"/>
                    <a:pt x="484217" y="3691954"/>
                  </a:cubicBezTo>
                  <a:cubicBezTo>
                    <a:pt x="493173" y="3185901"/>
                    <a:pt x="538472" y="2681899"/>
                    <a:pt x="568333" y="2176944"/>
                  </a:cubicBezTo>
                  <a:cubicBezTo>
                    <a:pt x="587354" y="1869832"/>
                    <a:pt x="608103" y="1562887"/>
                    <a:pt x="620476" y="1255454"/>
                  </a:cubicBezTo>
                  <a:cubicBezTo>
                    <a:pt x="633325" y="956086"/>
                    <a:pt x="631172" y="656241"/>
                    <a:pt x="639859" y="356820"/>
                  </a:cubicBezTo>
                  <a:cubicBezTo>
                    <a:pt x="641526" y="258338"/>
                    <a:pt x="650327" y="159494"/>
                    <a:pt x="646061" y="61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25"/>
          <p:cNvGrpSpPr/>
          <p:nvPr/>
        </p:nvGrpSpPr>
        <p:grpSpPr>
          <a:xfrm rot="664843">
            <a:off x="7361928" y="2230560"/>
            <a:ext cx="2701129" cy="3632173"/>
            <a:chOff x="14722166" y="4459979"/>
            <a:chExt cx="5402024" cy="7264309"/>
          </a:xfrm>
        </p:grpSpPr>
        <p:sp>
          <p:nvSpPr>
            <p:cNvPr id="1339" name="Google Shape;1339;p25"/>
            <p:cNvSpPr/>
            <p:nvPr/>
          </p:nvSpPr>
          <p:spPr>
            <a:xfrm>
              <a:off x="14727941" y="4459979"/>
              <a:ext cx="5396249" cy="7264309"/>
            </a:xfrm>
            <a:custGeom>
              <a:rect b="b" l="l" r="r" t="t"/>
              <a:pathLst>
                <a:path extrusionOk="0" h="7264309" w="5396249">
                  <a:moveTo>
                    <a:pt x="5365988" y="7001320"/>
                  </a:moveTo>
                  <a:cubicBezTo>
                    <a:pt x="5355634" y="6825219"/>
                    <a:pt x="5383573" y="6618201"/>
                    <a:pt x="5372058" y="6403687"/>
                  </a:cubicBezTo>
                  <a:cubicBezTo>
                    <a:pt x="5343785" y="5906939"/>
                    <a:pt x="5359918" y="6267815"/>
                    <a:pt x="5359918" y="5778201"/>
                  </a:cubicBezTo>
                  <a:cubicBezTo>
                    <a:pt x="5361007" y="5226667"/>
                    <a:pt x="5287107" y="4877414"/>
                    <a:pt x="5313318" y="3985939"/>
                  </a:cubicBezTo>
                  <a:cubicBezTo>
                    <a:pt x="5323106" y="3777032"/>
                    <a:pt x="5326969" y="3887435"/>
                    <a:pt x="5298710" y="3389250"/>
                  </a:cubicBezTo>
                  <a:cubicBezTo>
                    <a:pt x="5249715" y="2683378"/>
                    <a:pt x="5244966" y="9085"/>
                    <a:pt x="5192543" y="7792"/>
                  </a:cubicBezTo>
                  <a:cubicBezTo>
                    <a:pt x="4749129" y="-4413"/>
                    <a:pt x="4238714" y="17177"/>
                    <a:pt x="4241473" y="17177"/>
                  </a:cubicBezTo>
                  <a:cubicBezTo>
                    <a:pt x="3741280" y="17177"/>
                    <a:pt x="4204719" y="-31944"/>
                    <a:pt x="3594830" y="35948"/>
                  </a:cubicBezTo>
                  <a:cubicBezTo>
                    <a:pt x="3323758" y="65979"/>
                    <a:pt x="2655333" y="28756"/>
                    <a:pt x="2623894" y="26868"/>
                  </a:cubicBezTo>
                  <a:cubicBezTo>
                    <a:pt x="2598801" y="28742"/>
                    <a:pt x="2035439" y="72865"/>
                    <a:pt x="1976976" y="67853"/>
                  </a:cubicBezTo>
                  <a:cubicBezTo>
                    <a:pt x="1400313" y="18688"/>
                    <a:pt x="291626" y="94411"/>
                    <a:pt x="360487" y="89152"/>
                  </a:cubicBezTo>
                  <a:cubicBezTo>
                    <a:pt x="342567" y="89152"/>
                    <a:pt x="49712" y="83515"/>
                    <a:pt x="52471" y="83834"/>
                  </a:cubicBezTo>
                  <a:cubicBezTo>
                    <a:pt x="50612" y="83834"/>
                    <a:pt x="49160" y="952906"/>
                    <a:pt x="49160" y="1591685"/>
                  </a:cubicBezTo>
                  <a:cubicBezTo>
                    <a:pt x="49102" y="1592760"/>
                    <a:pt x="14875" y="2110893"/>
                    <a:pt x="11927" y="2344818"/>
                  </a:cubicBezTo>
                  <a:cubicBezTo>
                    <a:pt x="11927" y="2374238"/>
                    <a:pt x="48333" y="2719278"/>
                    <a:pt x="43642" y="2765043"/>
                  </a:cubicBezTo>
                  <a:cubicBezTo>
                    <a:pt x="-17813" y="3374590"/>
                    <a:pt x="77201" y="3975798"/>
                    <a:pt x="20756" y="5191232"/>
                  </a:cubicBezTo>
                  <a:cubicBezTo>
                    <a:pt x="-1563" y="5626494"/>
                    <a:pt x="28424" y="5561725"/>
                    <a:pt x="21032" y="5787921"/>
                  </a:cubicBezTo>
                  <a:cubicBezTo>
                    <a:pt x="-16128" y="6814788"/>
                    <a:pt x="4492" y="6283012"/>
                    <a:pt x="18273" y="6945632"/>
                  </a:cubicBezTo>
                  <a:cubicBezTo>
                    <a:pt x="24314" y="7228097"/>
                    <a:pt x="12784" y="7240374"/>
                    <a:pt x="30950" y="7240693"/>
                  </a:cubicBezTo>
                  <a:cubicBezTo>
                    <a:pt x="1194601" y="7258462"/>
                    <a:pt x="2193128" y="7269388"/>
                    <a:pt x="3705934" y="7242568"/>
                  </a:cubicBezTo>
                  <a:cubicBezTo>
                    <a:pt x="4306253" y="7230988"/>
                    <a:pt x="4314806" y="7268850"/>
                    <a:pt x="4379049" y="7263852"/>
                  </a:cubicBezTo>
                  <a:cubicBezTo>
                    <a:pt x="5600931" y="7170593"/>
                    <a:pt x="5393840" y="7415284"/>
                    <a:pt x="5365988" y="7001320"/>
                  </a:cubicBezTo>
                  <a:close/>
                  <a:moveTo>
                    <a:pt x="292381" y="817877"/>
                  </a:moveTo>
                  <a:cubicBezTo>
                    <a:pt x="241367" y="797232"/>
                    <a:pt x="214342" y="728395"/>
                    <a:pt x="236400" y="672373"/>
                  </a:cubicBezTo>
                  <a:cubicBezTo>
                    <a:pt x="273358" y="577559"/>
                    <a:pt x="400479" y="587584"/>
                    <a:pt x="433559" y="679260"/>
                  </a:cubicBezTo>
                  <a:cubicBezTo>
                    <a:pt x="466101" y="757496"/>
                    <a:pt x="386407" y="856363"/>
                    <a:pt x="292381" y="817877"/>
                  </a:cubicBezTo>
                  <a:close/>
                  <a:moveTo>
                    <a:pt x="282724" y="1412387"/>
                  </a:moveTo>
                  <a:cubicBezTo>
                    <a:pt x="241919" y="1390478"/>
                    <a:pt x="220674" y="1336039"/>
                    <a:pt x="232538" y="1286918"/>
                  </a:cubicBezTo>
                  <a:cubicBezTo>
                    <a:pt x="258735" y="1179596"/>
                    <a:pt x="398823" y="1179276"/>
                    <a:pt x="434662" y="1278782"/>
                  </a:cubicBezTo>
                  <a:cubicBezTo>
                    <a:pt x="469412" y="1362002"/>
                    <a:pt x="377869" y="1463702"/>
                    <a:pt x="282724" y="1412387"/>
                  </a:cubicBezTo>
                  <a:close/>
                  <a:moveTo>
                    <a:pt x="294588" y="2017213"/>
                  </a:moveTo>
                  <a:cubicBezTo>
                    <a:pt x="243574" y="1996568"/>
                    <a:pt x="216550" y="1928356"/>
                    <a:pt x="238332" y="1872028"/>
                  </a:cubicBezTo>
                  <a:cubicBezTo>
                    <a:pt x="275013" y="1776590"/>
                    <a:pt x="402962" y="1786920"/>
                    <a:pt x="435766" y="1878595"/>
                  </a:cubicBezTo>
                  <a:cubicBezTo>
                    <a:pt x="468585" y="1957137"/>
                    <a:pt x="388339" y="2055379"/>
                    <a:pt x="294588" y="2017213"/>
                  </a:cubicBezTo>
                  <a:close/>
                  <a:moveTo>
                    <a:pt x="295968" y="2617026"/>
                  </a:moveTo>
                  <a:cubicBezTo>
                    <a:pt x="244954" y="2596381"/>
                    <a:pt x="217929" y="2528169"/>
                    <a:pt x="239711" y="2472161"/>
                  </a:cubicBezTo>
                  <a:cubicBezTo>
                    <a:pt x="276393" y="2376418"/>
                    <a:pt x="404342" y="2386748"/>
                    <a:pt x="437146" y="2478423"/>
                  </a:cubicBezTo>
                  <a:cubicBezTo>
                    <a:pt x="470240" y="2557575"/>
                    <a:pt x="388891" y="2654887"/>
                    <a:pt x="295968" y="2617026"/>
                  </a:cubicBezTo>
                  <a:close/>
                  <a:moveTo>
                    <a:pt x="236125" y="3086372"/>
                  </a:moveTo>
                  <a:cubicBezTo>
                    <a:pt x="262321" y="2979049"/>
                    <a:pt x="402410" y="2978425"/>
                    <a:pt x="438249" y="3078236"/>
                  </a:cubicBezTo>
                  <a:cubicBezTo>
                    <a:pt x="510494" y="3251272"/>
                    <a:pt x="188146" y="3283816"/>
                    <a:pt x="236125" y="3086372"/>
                  </a:cubicBezTo>
                  <a:close/>
                  <a:moveTo>
                    <a:pt x="237504" y="3685880"/>
                  </a:moveTo>
                  <a:cubicBezTo>
                    <a:pt x="263701" y="3578877"/>
                    <a:pt x="403514" y="3577613"/>
                    <a:pt x="439629" y="3677744"/>
                  </a:cubicBezTo>
                  <a:cubicBezTo>
                    <a:pt x="512149" y="3851709"/>
                    <a:pt x="189801" y="3883324"/>
                    <a:pt x="237504" y="3685880"/>
                  </a:cubicBezTo>
                  <a:close/>
                  <a:moveTo>
                    <a:pt x="299554" y="4416174"/>
                  </a:moveTo>
                  <a:cubicBezTo>
                    <a:pt x="248540" y="4395529"/>
                    <a:pt x="221516" y="4327318"/>
                    <a:pt x="243298" y="4271310"/>
                  </a:cubicBezTo>
                  <a:cubicBezTo>
                    <a:pt x="279979" y="4175567"/>
                    <a:pt x="407928" y="4185896"/>
                    <a:pt x="440732" y="4277572"/>
                  </a:cubicBezTo>
                  <a:cubicBezTo>
                    <a:pt x="473551" y="4356419"/>
                    <a:pt x="392753" y="4454036"/>
                    <a:pt x="299554" y="4416174"/>
                  </a:cubicBezTo>
                  <a:close/>
                  <a:moveTo>
                    <a:pt x="239711" y="4885521"/>
                  </a:moveTo>
                  <a:cubicBezTo>
                    <a:pt x="265908" y="4777878"/>
                    <a:pt x="405997" y="4777878"/>
                    <a:pt x="441836" y="4877385"/>
                  </a:cubicBezTo>
                  <a:cubicBezTo>
                    <a:pt x="514080" y="5050420"/>
                    <a:pt x="191732" y="5082965"/>
                    <a:pt x="239711" y="4885521"/>
                  </a:cubicBezTo>
                  <a:close/>
                  <a:moveTo>
                    <a:pt x="291277" y="5610498"/>
                  </a:moveTo>
                  <a:cubicBezTo>
                    <a:pt x="250472" y="5588589"/>
                    <a:pt x="229227" y="5534150"/>
                    <a:pt x="241091" y="5485029"/>
                  </a:cubicBezTo>
                  <a:cubicBezTo>
                    <a:pt x="267288" y="5377706"/>
                    <a:pt x="407377" y="5377386"/>
                    <a:pt x="443216" y="5476893"/>
                  </a:cubicBezTo>
                  <a:cubicBezTo>
                    <a:pt x="477966" y="5560127"/>
                    <a:pt x="386683" y="5661813"/>
                    <a:pt x="291277" y="5610498"/>
                  </a:cubicBezTo>
                  <a:close/>
                  <a:moveTo>
                    <a:pt x="303127" y="6215323"/>
                  </a:moveTo>
                  <a:cubicBezTo>
                    <a:pt x="252113" y="6194678"/>
                    <a:pt x="225088" y="6126467"/>
                    <a:pt x="246870" y="6070459"/>
                  </a:cubicBezTo>
                  <a:cubicBezTo>
                    <a:pt x="283552" y="5974715"/>
                    <a:pt x="411501" y="5985045"/>
                    <a:pt x="444305" y="6076721"/>
                  </a:cubicBezTo>
                  <a:cubicBezTo>
                    <a:pt x="477138" y="6155567"/>
                    <a:pt x="396340" y="6253185"/>
                    <a:pt x="303127" y="6215323"/>
                  </a:cubicBezTo>
                  <a:close/>
                  <a:moveTo>
                    <a:pt x="304230" y="6815151"/>
                  </a:moveTo>
                  <a:cubicBezTo>
                    <a:pt x="196408" y="6771347"/>
                    <a:pt x="232538" y="6582040"/>
                    <a:pt x="361590" y="6603949"/>
                  </a:cubicBezTo>
                  <a:cubicBezTo>
                    <a:pt x="517943" y="6631161"/>
                    <a:pt x="451769" y="6875227"/>
                    <a:pt x="304230" y="6815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0" name="Google Shape;1340;p25"/>
            <p:cNvGrpSpPr/>
            <p:nvPr/>
          </p:nvGrpSpPr>
          <p:grpSpPr>
            <a:xfrm>
              <a:off x="14722166" y="4838599"/>
              <a:ext cx="5380478" cy="6622699"/>
              <a:chOff x="14722166" y="4838599"/>
              <a:chExt cx="5380478" cy="6622699"/>
            </a:xfrm>
          </p:grpSpPr>
          <p:sp>
            <p:nvSpPr>
              <p:cNvPr id="1341" name="Google Shape;1341;p25"/>
              <p:cNvSpPr/>
              <p:nvPr/>
            </p:nvSpPr>
            <p:spPr>
              <a:xfrm>
                <a:off x="14771123" y="4838599"/>
                <a:ext cx="5183551" cy="52520"/>
              </a:xfrm>
              <a:custGeom>
                <a:rect b="b" l="l" r="r" t="t"/>
                <a:pathLst>
                  <a:path extrusionOk="0" h="52520" w="5183551">
                    <a:moveTo>
                      <a:pt x="5181062" y="52520"/>
                    </a:moveTo>
                    <a:cubicBezTo>
                      <a:pt x="5179668" y="52535"/>
                      <a:pt x="9188" y="35013"/>
                      <a:pt x="7358" y="34999"/>
                    </a:cubicBezTo>
                    <a:cubicBezTo>
                      <a:pt x="7358" y="-18278"/>
                      <a:pt x="-365743" y="188"/>
                      <a:pt x="4201587" y="19351"/>
                    </a:cubicBezTo>
                    <a:cubicBezTo>
                      <a:pt x="5288521" y="23536"/>
                      <a:pt x="5179784" y="7438"/>
                      <a:pt x="5181062" y="525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5"/>
              <p:cNvSpPr/>
              <p:nvPr/>
            </p:nvSpPr>
            <p:spPr>
              <a:xfrm>
                <a:off x="14771466" y="5433546"/>
                <a:ext cx="5198445" cy="54888"/>
              </a:xfrm>
              <a:custGeom>
                <a:rect b="b" l="l" r="r" t="t"/>
                <a:pathLst>
                  <a:path extrusionOk="0" h="54888" w="5198445">
                    <a:moveTo>
                      <a:pt x="5195619" y="54888"/>
                    </a:moveTo>
                    <a:cubicBezTo>
                      <a:pt x="5193964" y="54917"/>
                      <a:pt x="6973" y="37381"/>
                      <a:pt x="5913" y="37367"/>
                    </a:cubicBezTo>
                    <a:cubicBezTo>
                      <a:pt x="7147" y="-18438"/>
                      <a:pt x="-345885" y="-1250"/>
                      <a:pt x="4215302" y="21719"/>
                    </a:cubicBezTo>
                    <a:cubicBezTo>
                      <a:pt x="5301626" y="25889"/>
                      <a:pt x="5195619" y="9254"/>
                      <a:pt x="5195619" y="548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5"/>
              <p:cNvSpPr/>
              <p:nvPr/>
            </p:nvSpPr>
            <p:spPr>
              <a:xfrm>
                <a:off x="14772964" y="6030685"/>
                <a:ext cx="5232989" cy="43454"/>
              </a:xfrm>
              <a:custGeom>
                <a:rect b="b" l="l" r="r" t="t"/>
                <a:pathLst>
                  <a:path extrusionOk="0" h="43454" w="5232989">
                    <a:moveTo>
                      <a:pt x="694635" y="40055"/>
                    </a:moveTo>
                    <a:cubicBezTo>
                      <a:pt x="-96612" y="40055"/>
                      <a:pt x="4152" y="50530"/>
                      <a:pt x="4152" y="0"/>
                    </a:cubicBezTo>
                    <a:cubicBezTo>
                      <a:pt x="6374746" y="36263"/>
                      <a:pt x="7297007" y="50647"/>
                      <a:pt x="694635" y="400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5"/>
              <p:cNvSpPr/>
              <p:nvPr/>
            </p:nvSpPr>
            <p:spPr>
              <a:xfrm>
                <a:off x="14738520" y="6629829"/>
                <a:ext cx="5253707" cy="53247"/>
              </a:xfrm>
              <a:custGeom>
                <a:rect b="b" l="l" r="r" t="t"/>
                <a:pathLst>
                  <a:path extrusionOk="0" h="53247" w="5253707">
                    <a:moveTo>
                      <a:pt x="5250897" y="53248"/>
                    </a:moveTo>
                    <a:cubicBezTo>
                      <a:pt x="5249764" y="53262"/>
                      <a:pt x="7069" y="35421"/>
                      <a:pt x="5486" y="35407"/>
                    </a:cubicBezTo>
                    <a:cubicBezTo>
                      <a:pt x="8056" y="-18713"/>
                      <a:pt x="-348809" y="364"/>
                      <a:pt x="4276650" y="19759"/>
                    </a:cubicBezTo>
                    <a:cubicBezTo>
                      <a:pt x="5356265" y="23929"/>
                      <a:pt x="5250897" y="7817"/>
                      <a:pt x="5250897" y="532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5"/>
              <p:cNvSpPr/>
              <p:nvPr/>
            </p:nvSpPr>
            <p:spPr>
              <a:xfrm>
                <a:off x="14762705" y="7227226"/>
                <a:ext cx="5242989" cy="52859"/>
              </a:xfrm>
              <a:custGeom>
                <a:rect b="b" l="l" r="r" t="t"/>
                <a:pathLst>
                  <a:path extrusionOk="0" h="52859" w="5242989">
                    <a:moveTo>
                      <a:pt x="5240494" y="52859"/>
                    </a:moveTo>
                    <a:cubicBezTo>
                      <a:pt x="5239216" y="52874"/>
                      <a:pt x="5437" y="35033"/>
                      <a:pt x="3912" y="35018"/>
                    </a:cubicBezTo>
                    <a:cubicBezTo>
                      <a:pt x="11943" y="-18505"/>
                      <a:pt x="-350616" y="310"/>
                      <a:pt x="4266799" y="19691"/>
                    </a:cubicBezTo>
                    <a:cubicBezTo>
                      <a:pt x="5347823" y="23860"/>
                      <a:pt x="5239187" y="8126"/>
                      <a:pt x="5240494" y="528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5"/>
              <p:cNvSpPr/>
              <p:nvPr/>
            </p:nvSpPr>
            <p:spPr>
              <a:xfrm>
                <a:off x="14743844" y="7824195"/>
                <a:ext cx="5286530" cy="53205"/>
              </a:xfrm>
              <a:custGeom>
                <a:rect b="b" l="l" r="r" t="t"/>
                <a:pathLst>
                  <a:path extrusionOk="0" h="53205" w="5286530">
                    <a:moveTo>
                      <a:pt x="5285001" y="53205"/>
                    </a:moveTo>
                    <a:cubicBezTo>
                      <a:pt x="5283941" y="53219"/>
                      <a:pt x="129667" y="35902"/>
                      <a:pt x="7062" y="35059"/>
                    </a:cubicBezTo>
                    <a:cubicBezTo>
                      <a:pt x="5871" y="-18799"/>
                      <a:pt x="-357907" y="495"/>
                      <a:pt x="4299732" y="20036"/>
                    </a:cubicBezTo>
                    <a:cubicBezTo>
                      <a:pt x="5392678" y="24221"/>
                      <a:pt x="5280906" y="8123"/>
                      <a:pt x="5285001" y="53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5"/>
              <p:cNvSpPr/>
              <p:nvPr/>
            </p:nvSpPr>
            <p:spPr>
              <a:xfrm>
                <a:off x="14759894" y="8419636"/>
                <a:ext cx="5297464" cy="48437"/>
              </a:xfrm>
              <a:custGeom>
                <a:rect b="b" l="l" r="r" t="t"/>
                <a:pathLst>
                  <a:path extrusionOk="0" h="48437" w="5297464">
                    <a:moveTo>
                      <a:pt x="1935367" y="42249"/>
                    </a:moveTo>
                    <a:cubicBezTo>
                      <a:pt x="-176871" y="34128"/>
                      <a:pt x="4706" y="58129"/>
                      <a:pt x="3428" y="0"/>
                    </a:cubicBezTo>
                    <a:cubicBezTo>
                      <a:pt x="5650372" y="15705"/>
                      <a:pt x="7514671" y="65786"/>
                      <a:pt x="1935367" y="422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5"/>
              <p:cNvSpPr/>
              <p:nvPr/>
            </p:nvSpPr>
            <p:spPr>
              <a:xfrm>
                <a:off x="14758952" y="9017643"/>
                <a:ext cx="5285935" cy="54384"/>
              </a:xfrm>
              <a:custGeom>
                <a:rect b="b" l="l" r="r" t="t"/>
                <a:pathLst>
                  <a:path extrusionOk="0" h="54384" w="5285935">
                    <a:moveTo>
                      <a:pt x="5283136" y="54385"/>
                    </a:moveTo>
                    <a:cubicBezTo>
                      <a:pt x="5282076" y="54399"/>
                      <a:pt x="119452" y="37008"/>
                      <a:pt x="6286" y="36238"/>
                    </a:cubicBezTo>
                    <a:cubicBezTo>
                      <a:pt x="6286" y="-20263"/>
                      <a:pt x="-350565" y="1341"/>
                      <a:pt x="4313028" y="20911"/>
                    </a:cubicBezTo>
                    <a:cubicBezTo>
                      <a:pt x="5388069" y="26112"/>
                      <a:pt x="5283136" y="7050"/>
                      <a:pt x="5283136" y="543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5"/>
              <p:cNvSpPr/>
              <p:nvPr/>
            </p:nvSpPr>
            <p:spPr>
              <a:xfrm>
                <a:off x="14743269" y="9614138"/>
                <a:ext cx="5325659" cy="55204"/>
              </a:xfrm>
              <a:custGeom>
                <a:rect b="b" l="l" r="r" t="t"/>
                <a:pathLst>
                  <a:path extrusionOk="0" h="55204" w="5325659">
                    <a:moveTo>
                      <a:pt x="5324463" y="55205"/>
                    </a:moveTo>
                    <a:cubicBezTo>
                      <a:pt x="5323403" y="55219"/>
                      <a:pt x="99629" y="37668"/>
                      <a:pt x="5428" y="37058"/>
                    </a:cubicBezTo>
                    <a:cubicBezTo>
                      <a:pt x="8144" y="-21419"/>
                      <a:pt x="-351859" y="2030"/>
                      <a:pt x="4343042" y="21731"/>
                    </a:cubicBezTo>
                    <a:cubicBezTo>
                      <a:pt x="5431399" y="25915"/>
                      <a:pt x="5319453" y="9774"/>
                      <a:pt x="5324463" y="552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5"/>
              <p:cNvSpPr/>
              <p:nvPr/>
            </p:nvSpPr>
            <p:spPr>
              <a:xfrm>
                <a:off x="14744320" y="10210968"/>
                <a:ext cx="5358323" cy="49377"/>
              </a:xfrm>
              <a:custGeom>
                <a:rect b="b" l="l" r="r" t="t"/>
                <a:pathLst>
                  <a:path extrusionOk="0" h="49377" w="5358323">
                    <a:moveTo>
                      <a:pt x="1993675" y="42554"/>
                    </a:moveTo>
                    <a:cubicBezTo>
                      <a:pt x="-209555" y="34099"/>
                      <a:pt x="5755" y="60091"/>
                      <a:pt x="5755" y="0"/>
                    </a:cubicBezTo>
                    <a:cubicBezTo>
                      <a:pt x="5618575" y="21633"/>
                      <a:pt x="7652484" y="66439"/>
                      <a:pt x="1993675" y="425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5"/>
              <p:cNvSpPr/>
              <p:nvPr/>
            </p:nvSpPr>
            <p:spPr>
              <a:xfrm>
                <a:off x="14722166" y="10809653"/>
                <a:ext cx="5379853" cy="54012"/>
              </a:xfrm>
              <a:custGeom>
                <a:rect b="b" l="l" r="r" t="t"/>
                <a:pathLst>
                  <a:path extrusionOk="0" h="54012" w="5379853">
                    <a:moveTo>
                      <a:pt x="5377834" y="54013"/>
                    </a:moveTo>
                    <a:cubicBezTo>
                      <a:pt x="5376730" y="54027"/>
                      <a:pt x="228134" y="37116"/>
                      <a:pt x="6681" y="35241"/>
                    </a:cubicBezTo>
                    <a:cubicBezTo>
                      <a:pt x="6681" y="-19473"/>
                      <a:pt x="-362746" y="896"/>
                      <a:pt x="4392565" y="20844"/>
                    </a:cubicBezTo>
                    <a:cubicBezTo>
                      <a:pt x="5485191" y="25028"/>
                      <a:pt x="5375263" y="8916"/>
                      <a:pt x="5377834" y="540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5"/>
              <p:cNvSpPr/>
              <p:nvPr/>
            </p:nvSpPr>
            <p:spPr>
              <a:xfrm>
                <a:off x="14740169" y="11405469"/>
                <a:ext cx="5355693" cy="55829"/>
              </a:xfrm>
              <a:custGeom>
                <a:rect b="b" l="l" r="r" t="t"/>
                <a:pathLst>
                  <a:path extrusionOk="0" h="55829" w="5355693">
                    <a:moveTo>
                      <a:pt x="5353761" y="55830"/>
                    </a:moveTo>
                    <a:cubicBezTo>
                      <a:pt x="5352716" y="55844"/>
                      <a:pt x="147268" y="37916"/>
                      <a:pt x="6874" y="36739"/>
                    </a:cubicBezTo>
                    <a:cubicBezTo>
                      <a:pt x="5567" y="-18121"/>
                      <a:pt x="-358037" y="-1558"/>
                      <a:pt x="4388619" y="22341"/>
                    </a:cubicBezTo>
                    <a:cubicBezTo>
                      <a:pt x="5459405" y="26526"/>
                      <a:pt x="5351017" y="9193"/>
                      <a:pt x="5353761" y="558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53" name="Google Shape;1353;p25"/>
            <p:cNvSpPr/>
            <p:nvPr/>
          </p:nvSpPr>
          <p:spPr>
            <a:xfrm>
              <a:off x="15430913" y="4523777"/>
              <a:ext cx="144492" cy="7194416"/>
            </a:xfrm>
            <a:custGeom>
              <a:rect b="b" l="l" r="r" t="t"/>
              <a:pathLst>
                <a:path extrusionOk="0" h="7194416" w="144492">
                  <a:moveTo>
                    <a:pt x="144493" y="7194417"/>
                  </a:moveTo>
                  <a:cubicBezTo>
                    <a:pt x="64741" y="7194417"/>
                    <a:pt x="-60826" y="3038440"/>
                    <a:pt x="33912" y="2"/>
                  </a:cubicBezTo>
                  <a:cubicBezTo>
                    <a:pt x="114651" y="-2454"/>
                    <a:pt x="-79864" y="2803236"/>
                    <a:pt x="144493" y="7194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26"/>
          <p:cNvGrpSpPr/>
          <p:nvPr/>
        </p:nvGrpSpPr>
        <p:grpSpPr>
          <a:xfrm>
            <a:off x="514349" y="1510102"/>
            <a:ext cx="2396054" cy="2429095"/>
            <a:chOff x="1028698" y="3020204"/>
            <a:chExt cx="4792108" cy="4858190"/>
          </a:xfrm>
        </p:grpSpPr>
        <p:sp>
          <p:nvSpPr>
            <p:cNvPr id="1359" name="Google Shape;1359;p26"/>
            <p:cNvSpPr/>
            <p:nvPr/>
          </p:nvSpPr>
          <p:spPr>
            <a:xfrm>
              <a:off x="1028698" y="3020204"/>
              <a:ext cx="4792108" cy="4858190"/>
            </a:xfrm>
            <a:custGeom>
              <a:rect b="b" l="l" r="r" t="t"/>
              <a:pathLst>
                <a:path extrusionOk="0" h="4858190" w="4792108">
                  <a:moveTo>
                    <a:pt x="1" y="79251"/>
                  </a:moveTo>
                  <a:cubicBezTo>
                    <a:pt x="-242" y="34974"/>
                    <a:pt x="36000" y="-812"/>
                    <a:pt x="80243" y="14"/>
                  </a:cubicBezTo>
                  <a:cubicBezTo>
                    <a:pt x="4869358" y="89531"/>
                    <a:pt x="4787806" y="5513"/>
                    <a:pt x="4788572" y="143030"/>
                  </a:cubicBezTo>
                  <a:cubicBezTo>
                    <a:pt x="4789680" y="343236"/>
                    <a:pt x="4792107" y="4778333"/>
                    <a:pt x="4792107" y="4777682"/>
                  </a:cubicBezTo>
                  <a:cubicBezTo>
                    <a:pt x="4792350" y="4821551"/>
                    <a:pt x="4756749" y="4857172"/>
                    <a:pt x="4712904" y="4856929"/>
                  </a:cubicBezTo>
                  <a:cubicBezTo>
                    <a:pt x="-73696" y="4830520"/>
                    <a:pt x="4303" y="4913993"/>
                    <a:pt x="3536" y="4775039"/>
                  </a:cubicBezTo>
                  <a:cubicBezTo>
                    <a:pt x="2419" y="4572034"/>
                    <a:pt x="1" y="78610"/>
                    <a:pt x="1" y="79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1359962" y="3410942"/>
              <a:ext cx="4150716" cy="4178538"/>
            </a:xfrm>
            <a:custGeom>
              <a:rect b="b" l="l" r="r" t="t"/>
              <a:pathLst>
                <a:path extrusionOk="0" h="4178538" w="4150716">
                  <a:moveTo>
                    <a:pt x="1200009" y="496364"/>
                  </a:moveTo>
                  <a:cubicBezTo>
                    <a:pt x="1200971" y="523861"/>
                    <a:pt x="1165409" y="545101"/>
                    <a:pt x="1139490" y="520976"/>
                  </a:cubicBezTo>
                  <a:cubicBezTo>
                    <a:pt x="1118505" y="501436"/>
                    <a:pt x="1131634" y="460530"/>
                    <a:pt x="1164894" y="460753"/>
                  </a:cubicBezTo>
                  <a:cubicBezTo>
                    <a:pt x="1182267" y="460870"/>
                    <a:pt x="1199242" y="474016"/>
                    <a:pt x="1200009" y="496364"/>
                  </a:cubicBezTo>
                  <a:close/>
                  <a:moveTo>
                    <a:pt x="1167876" y="7309"/>
                  </a:moveTo>
                  <a:cubicBezTo>
                    <a:pt x="1134683" y="7085"/>
                    <a:pt x="1121447" y="47962"/>
                    <a:pt x="1142472" y="67531"/>
                  </a:cubicBezTo>
                  <a:cubicBezTo>
                    <a:pt x="1168410" y="91666"/>
                    <a:pt x="1203933" y="70388"/>
                    <a:pt x="1203000" y="42910"/>
                  </a:cubicBezTo>
                  <a:cubicBezTo>
                    <a:pt x="1202223" y="20572"/>
                    <a:pt x="1185258" y="7416"/>
                    <a:pt x="1167876" y="7309"/>
                  </a:cubicBezTo>
                  <a:close/>
                  <a:moveTo>
                    <a:pt x="1161894" y="914198"/>
                  </a:moveTo>
                  <a:cubicBezTo>
                    <a:pt x="1128730" y="913984"/>
                    <a:pt x="1115446" y="954832"/>
                    <a:pt x="1136499" y="974430"/>
                  </a:cubicBezTo>
                  <a:cubicBezTo>
                    <a:pt x="1162428" y="998566"/>
                    <a:pt x="1197980" y="977267"/>
                    <a:pt x="1197018" y="949818"/>
                  </a:cubicBezTo>
                  <a:cubicBezTo>
                    <a:pt x="1196251" y="927500"/>
                    <a:pt x="1179315" y="914315"/>
                    <a:pt x="1161894" y="914198"/>
                  </a:cubicBezTo>
                  <a:close/>
                  <a:moveTo>
                    <a:pt x="1158903" y="1367643"/>
                  </a:moveTo>
                  <a:cubicBezTo>
                    <a:pt x="1125720" y="1367419"/>
                    <a:pt x="1112465" y="1408287"/>
                    <a:pt x="1133499" y="1427865"/>
                  </a:cubicBezTo>
                  <a:cubicBezTo>
                    <a:pt x="1159427" y="1452000"/>
                    <a:pt x="1194979" y="1430731"/>
                    <a:pt x="1194018" y="1403253"/>
                  </a:cubicBezTo>
                  <a:cubicBezTo>
                    <a:pt x="1193260" y="1380906"/>
                    <a:pt x="1176285" y="1367759"/>
                    <a:pt x="1158903" y="1367643"/>
                  </a:cubicBezTo>
                  <a:close/>
                  <a:moveTo>
                    <a:pt x="1509422" y="4090760"/>
                  </a:moveTo>
                  <a:cubicBezTo>
                    <a:pt x="1476297" y="4090536"/>
                    <a:pt x="1462945" y="4131374"/>
                    <a:pt x="1484018" y="4150982"/>
                  </a:cubicBezTo>
                  <a:cubicBezTo>
                    <a:pt x="1509956" y="4175117"/>
                    <a:pt x="1545479" y="4153838"/>
                    <a:pt x="1544546" y="4126360"/>
                  </a:cubicBezTo>
                  <a:cubicBezTo>
                    <a:pt x="1543770" y="4104022"/>
                    <a:pt x="1526805" y="4090876"/>
                    <a:pt x="1509422" y="4090760"/>
                  </a:cubicBezTo>
                  <a:close/>
                  <a:moveTo>
                    <a:pt x="1515404" y="3183870"/>
                  </a:moveTo>
                  <a:cubicBezTo>
                    <a:pt x="1482231" y="3183647"/>
                    <a:pt x="1468956" y="3224504"/>
                    <a:pt x="1490009" y="3244092"/>
                  </a:cubicBezTo>
                  <a:cubicBezTo>
                    <a:pt x="1515928" y="3268218"/>
                    <a:pt x="1551471" y="3246978"/>
                    <a:pt x="1550529" y="3219481"/>
                  </a:cubicBezTo>
                  <a:cubicBezTo>
                    <a:pt x="1549761" y="3197133"/>
                    <a:pt x="1532786" y="3183987"/>
                    <a:pt x="1515404" y="3183870"/>
                  </a:cubicBezTo>
                  <a:close/>
                  <a:moveTo>
                    <a:pt x="1512413" y="3637315"/>
                  </a:moveTo>
                  <a:cubicBezTo>
                    <a:pt x="1479250" y="3637091"/>
                    <a:pt x="1465965" y="3677949"/>
                    <a:pt x="1487018" y="3697537"/>
                  </a:cubicBezTo>
                  <a:cubicBezTo>
                    <a:pt x="1512937" y="3721663"/>
                    <a:pt x="1548479" y="3700423"/>
                    <a:pt x="1547537" y="3672916"/>
                  </a:cubicBezTo>
                  <a:cubicBezTo>
                    <a:pt x="1546770" y="3650578"/>
                    <a:pt x="1529795" y="3637431"/>
                    <a:pt x="1512413" y="3637315"/>
                  </a:cubicBezTo>
                  <a:close/>
                  <a:moveTo>
                    <a:pt x="1149930" y="2727987"/>
                  </a:moveTo>
                  <a:cubicBezTo>
                    <a:pt x="1116757" y="2727763"/>
                    <a:pt x="1103482" y="2768621"/>
                    <a:pt x="1124535" y="2788209"/>
                  </a:cubicBezTo>
                  <a:cubicBezTo>
                    <a:pt x="1150318" y="2812208"/>
                    <a:pt x="1186006" y="2791240"/>
                    <a:pt x="1185064" y="2763597"/>
                  </a:cubicBezTo>
                  <a:cubicBezTo>
                    <a:pt x="1184277" y="2741240"/>
                    <a:pt x="1167312" y="2728103"/>
                    <a:pt x="1149930" y="2727987"/>
                  </a:cubicBezTo>
                  <a:close/>
                  <a:moveTo>
                    <a:pt x="1140947" y="4088330"/>
                  </a:moveTo>
                  <a:cubicBezTo>
                    <a:pt x="1107784" y="4088107"/>
                    <a:pt x="1094499" y="4128974"/>
                    <a:pt x="1115553" y="4148553"/>
                  </a:cubicBezTo>
                  <a:cubicBezTo>
                    <a:pt x="1141471" y="4172678"/>
                    <a:pt x="1177014" y="4151438"/>
                    <a:pt x="1176072" y="4123931"/>
                  </a:cubicBezTo>
                  <a:cubicBezTo>
                    <a:pt x="1175304" y="4101593"/>
                    <a:pt x="1158330" y="4088447"/>
                    <a:pt x="1140947" y="4088330"/>
                  </a:cubicBezTo>
                  <a:close/>
                  <a:moveTo>
                    <a:pt x="1143938" y="3634876"/>
                  </a:moveTo>
                  <a:cubicBezTo>
                    <a:pt x="1110765" y="3634652"/>
                    <a:pt x="1097490" y="3675510"/>
                    <a:pt x="1118544" y="3695098"/>
                  </a:cubicBezTo>
                  <a:cubicBezTo>
                    <a:pt x="1144462" y="3719224"/>
                    <a:pt x="1180005" y="3697984"/>
                    <a:pt x="1179063" y="3670487"/>
                  </a:cubicBezTo>
                  <a:cubicBezTo>
                    <a:pt x="1178295" y="3648149"/>
                    <a:pt x="1161321" y="3634993"/>
                    <a:pt x="1143938" y="3634876"/>
                  </a:cubicBezTo>
                  <a:close/>
                  <a:moveTo>
                    <a:pt x="796419" y="458315"/>
                  </a:moveTo>
                  <a:cubicBezTo>
                    <a:pt x="763285" y="458091"/>
                    <a:pt x="749952" y="498929"/>
                    <a:pt x="771015" y="518537"/>
                  </a:cubicBezTo>
                  <a:cubicBezTo>
                    <a:pt x="796953" y="542672"/>
                    <a:pt x="832476" y="521393"/>
                    <a:pt x="831544" y="493915"/>
                  </a:cubicBezTo>
                  <a:cubicBezTo>
                    <a:pt x="830767" y="471578"/>
                    <a:pt x="813792" y="458431"/>
                    <a:pt x="796419" y="458315"/>
                  </a:cubicBezTo>
                  <a:close/>
                  <a:moveTo>
                    <a:pt x="1518395" y="2730426"/>
                  </a:moveTo>
                  <a:cubicBezTo>
                    <a:pt x="1485222" y="2730202"/>
                    <a:pt x="1471957" y="2771069"/>
                    <a:pt x="1493000" y="2790648"/>
                  </a:cubicBezTo>
                  <a:cubicBezTo>
                    <a:pt x="1518948" y="2814793"/>
                    <a:pt x="1554481" y="2793446"/>
                    <a:pt x="1553520" y="2766026"/>
                  </a:cubicBezTo>
                  <a:cubicBezTo>
                    <a:pt x="1552752" y="2743688"/>
                    <a:pt x="1535777" y="2730532"/>
                    <a:pt x="1518395" y="2730426"/>
                  </a:cubicBezTo>
                  <a:close/>
                  <a:moveTo>
                    <a:pt x="1152921" y="2274542"/>
                  </a:moveTo>
                  <a:cubicBezTo>
                    <a:pt x="1119767" y="2274318"/>
                    <a:pt x="1106463" y="2315176"/>
                    <a:pt x="1127526" y="2334764"/>
                  </a:cubicBezTo>
                  <a:cubicBezTo>
                    <a:pt x="1153464" y="2358919"/>
                    <a:pt x="1188987" y="2337582"/>
                    <a:pt x="1188045" y="2310143"/>
                  </a:cubicBezTo>
                  <a:cubicBezTo>
                    <a:pt x="1187278" y="2287805"/>
                    <a:pt x="1170303" y="2274659"/>
                    <a:pt x="1152921" y="2274542"/>
                  </a:cubicBezTo>
                  <a:close/>
                  <a:moveTo>
                    <a:pt x="1146939" y="3181431"/>
                  </a:moveTo>
                  <a:cubicBezTo>
                    <a:pt x="1113766" y="3181208"/>
                    <a:pt x="1100491" y="3222065"/>
                    <a:pt x="1121544" y="3241654"/>
                  </a:cubicBezTo>
                  <a:cubicBezTo>
                    <a:pt x="1147492" y="3265799"/>
                    <a:pt x="1183025" y="3244452"/>
                    <a:pt x="1182063" y="3217032"/>
                  </a:cubicBezTo>
                  <a:cubicBezTo>
                    <a:pt x="1181286" y="3194694"/>
                    <a:pt x="1164312" y="3181548"/>
                    <a:pt x="1146939" y="3181431"/>
                  </a:cubicBezTo>
                  <a:close/>
                  <a:moveTo>
                    <a:pt x="1155912" y="1821097"/>
                  </a:moveTo>
                  <a:cubicBezTo>
                    <a:pt x="1122748" y="1820874"/>
                    <a:pt x="1109464" y="1861741"/>
                    <a:pt x="1130517" y="1881319"/>
                  </a:cubicBezTo>
                  <a:cubicBezTo>
                    <a:pt x="1156436" y="1905445"/>
                    <a:pt x="1191978" y="1884205"/>
                    <a:pt x="1191036" y="1856698"/>
                  </a:cubicBezTo>
                  <a:cubicBezTo>
                    <a:pt x="1190269" y="1834350"/>
                    <a:pt x="1173294" y="1821204"/>
                    <a:pt x="1155912" y="1821097"/>
                  </a:cubicBezTo>
                  <a:close/>
                  <a:moveTo>
                    <a:pt x="799410" y="4870"/>
                  </a:moveTo>
                  <a:cubicBezTo>
                    <a:pt x="766247" y="4646"/>
                    <a:pt x="752953" y="45504"/>
                    <a:pt x="774016" y="65092"/>
                  </a:cubicBezTo>
                  <a:cubicBezTo>
                    <a:pt x="799770" y="89062"/>
                    <a:pt x="835487" y="68153"/>
                    <a:pt x="834535" y="40481"/>
                  </a:cubicBezTo>
                  <a:cubicBezTo>
                    <a:pt x="833758" y="18133"/>
                    <a:pt x="816783" y="4987"/>
                    <a:pt x="799410" y="4870"/>
                  </a:cubicBezTo>
                  <a:close/>
                  <a:moveTo>
                    <a:pt x="1886870" y="2732855"/>
                  </a:moveTo>
                  <a:cubicBezTo>
                    <a:pt x="1853697" y="2732631"/>
                    <a:pt x="1840422" y="2773488"/>
                    <a:pt x="1861466" y="2793077"/>
                  </a:cubicBezTo>
                  <a:cubicBezTo>
                    <a:pt x="1887384" y="2817203"/>
                    <a:pt x="1922946" y="2795953"/>
                    <a:pt x="1921985" y="2768465"/>
                  </a:cubicBezTo>
                  <a:cubicBezTo>
                    <a:pt x="1921227" y="2746117"/>
                    <a:pt x="1904252" y="2732971"/>
                    <a:pt x="1886870" y="2732855"/>
                  </a:cubicBezTo>
                  <a:close/>
                  <a:moveTo>
                    <a:pt x="1880888" y="3639744"/>
                  </a:moveTo>
                  <a:cubicBezTo>
                    <a:pt x="1847763" y="3639520"/>
                    <a:pt x="1834411" y="3680358"/>
                    <a:pt x="1855484" y="3699966"/>
                  </a:cubicBezTo>
                  <a:cubicBezTo>
                    <a:pt x="1881422" y="3724102"/>
                    <a:pt x="1916945" y="3702823"/>
                    <a:pt x="1916012" y="3675354"/>
                  </a:cubicBezTo>
                  <a:cubicBezTo>
                    <a:pt x="1915236" y="3653007"/>
                    <a:pt x="1898270" y="3639861"/>
                    <a:pt x="1880888" y="3639744"/>
                  </a:cubicBezTo>
                  <a:close/>
                  <a:moveTo>
                    <a:pt x="1889861" y="2279410"/>
                  </a:moveTo>
                  <a:cubicBezTo>
                    <a:pt x="1856688" y="2279186"/>
                    <a:pt x="1843423" y="2320054"/>
                    <a:pt x="1864466" y="2339632"/>
                  </a:cubicBezTo>
                  <a:cubicBezTo>
                    <a:pt x="1890414" y="2363777"/>
                    <a:pt x="1925947" y="2342430"/>
                    <a:pt x="1924985" y="2315020"/>
                  </a:cubicBezTo>
                  <a:cubicBezTo>
                    <a:pt x="1924218" y="2292673"/>
                    <a:pt x="1907243" y="2279527"/>
                    <a:pt x="1889861" y="2279410"/>
                  </a:cubicBezTo>
                  <a:close/>
                  <a:moveTo>
                    <a:pt x="1883879" y="3186299"/>
                  </a:moveTo>
                  <a:cubicBezTo>
                    <a:pt x="1850715" y="3186076"/>
                    <a:pt x="1837431" y="3226933"/>
                    <a:pt x="1858484" y="3246522"/>
                  </a:cubicBezTo>
                  <a:cubicBezTo>
                    <a:pt x="1884403" y="3270647"/>
                    <a:pt x="1919945" y="3249407"/>
                    <a:pt x="1919003" y="3221900"/>
                  </a:cubicBezTo>
                  <a:cubicBezTo>
                    <a:pt x="1918236" y="3199562"/>
                    <a:pt x="1901261" y="3186416"/>
                    <a:pt x="1883879" y="3186299"/>
                  </a:cubicBezTo>
                  <a:close/>
                  <a:moveTo>
                    <a:pt x="1901825" y="465621"/>
                  </a:moveTo>
                  <a:cubicBezTo>
                    <a:pt x="1868593" y="465398"/>
                    <a:pt x="1855425" y="506294"/>
                    <a:pt x="1876430" y="525844"/>
                  </a:cubicBezTo>
                  <a:cubicBezTo>
                    <a:pt x="1902359" y="549979"/>
                    <a:pt x="1937911" y="528681"/>
                    <a:pt x="1936949" y="501222"/>
                  </a:cubicBezTo>
                  <a:cubicBezTo>
                    <a:pt x="1936182" y="478884"/>
                    <a:pt x="1919207" y="465738"/>
                    <a:pt x="1901825" y="465621"/>
                  </a:cubicBezTo>
                  <a:close/>
                  <a:moveTo>
                    <a:pt x="1895843" y="1372511"/>
                  </a:moveTo>
                  <a:cubicBezTo>
                    <a:pt x="1862650" y="1372287"/>
                    <a:pt x="1849405" y="1413164"/>
                    <a:pt x="1870448" y="1432733"/>
                  </a:cubicBezTo>
                  <a:cubicBezTo>
                    <a:pt x="1896367" y="1456859"/>
                    <a:pt x="1931909" y="1435619"/>
                    <a:pt x="1930967" y="1408121"/>
                  </a:cubicBezTo>
                  <a:cubicBezTo>
                    <a:pt x="1930200" y="1385774"/>
                    <a:pt x="1913225" y="1372627"/>
                    <a:pt x="1895843" y="1372511"/>
                  </a:cubicBezTo>
                  <a:close/>
                  <a:moveTo>
                    <a:pt x="1892852" y="1825965"/>
                  </a:moveTo>
                  <a:cubicBezTo>
                    <a:pt x="1859737" y="1825742"/>
                    <a:pt x="1846365" y="1866560"/>
                    <a:pt x="1867448" y="1886187"/>
                  </a:cubicBezTo>
                  <a:cubicBezTo>
                    <a:pt x="1893230" y="1910187"/>
                    <a:pt x="1928918" y="1889219"/>
                    <a:pt x="1927976" y="1861566"/>
                  </a:cubicBezTo>
                  <a:cubicBezTo>
                    <a:pt x="1927200" y="1839179"/>
                    <a:pt x="1910089" y="1826072"/>
                    <a:pt x="1892852" y="1825965"/>
                  </a:cubicBezTo>
                  <a:close/>
                  <a:moveTo>
                    <a:pt x="1536350" y="9738"/>
                  </a:moveTo>
                  <a:cubicBezTo>
                    <a:pt x="1503187" y="9514"/>
                    <a:pt x="1489903" y="50372"/>
                    <a:pt x="1510946" y="69960"/>
                  </a:cubicBezTo>
                  <a:cubicBezTo>
                    <a:pt x="1536855" y="94076"/>
                    <a:pt x="1572427" y="72856"/>
                    <a:pt x="1571465" y="45348"/>
                  </a:cubicBezTo>
                  <a:cubicBezTo>
                    <a:pt x="1570708" y="23001"/>
                    <a:pt x="1553733" y="9854"/>
                    <a:pt x="1536350" y="9738"/>
                  </a:cubicBezTo>
                  <a:close/>
                  <a:moveTo>
                    <a:pt x="1527378" y="1370082"/>
                  </a:moveTo>
                  <a:cubicBezTo>
                    <a:pt x="1494214" y="1369858"/>
                    <a:pt x="1480930" y="1410725"/>
                    <a:pt x="1501983" y="1430304"/>
                  </a:cubicBezTo>
                  <a:cubicBezTo>
                    <a:pt x="1527902" y="1454430"/>
                    <a:pt x="1563444" y="1433190"/>
                    <a:pt x="1562502" y="1405682"/>
                  </a:cubicBezTo>
                  <a:cubicBezTo>
                    <a:pt x="1561725" y="1383345"/>
                    <a:pt x="1544751" y="1370198"/>
                    <a:pt x="1527378" y="1370082"/>
                  </a:cubicBezTo>
                  <a:close/>
                  <a:moveTo>
                    <a:pt x="1877897" y="4093198"/>
                  </a:moveTo>
                  <a:cubicBezTo>
                    <a:pt x="1844724" y="4092975"/>
                    <a:pt x="1831449" y="4133832"/>
                    <a:pt x="1852493" y="4153420"/>
                  </a:cubicBezTo>
                  <a:cubicBezTo>
                    <a:pt x="1878411" y="4177546"/>
                    <a:pt x="1913973" y="4156306"/>
                    <a:pt x="1913012" y="4128799"/>
                  </a:cubicBezTo>
                  <a:cubicBezTo>
                    <a:pt x="1912244" y="4106461"/>
                    <a:pt x="1895270" y="4093315"/>
                    <a:pt x="1877897" y="4093198"/>
                  </a:cubicBezTo>
                  <a:close/>
                  <a:moveTo>
                    <a:pt x="1530368" y="916627"/>
                  </a:moveTo>
                  <a:cubicBezTo>
                    <a:pt x="1497205" y="916413"/>
                    <a:pt x="1483921" y="957261"/>
                    <a:pt x="1504974" y="976859"/>
                  </a:cubicBezTo>
                  <a:cubicBezTo>
                    <a:pt x="1530903" y="1000995"/>
                    <a:pt x="1566455" y="979696"/>
                    <a:pt x="1565493" y="952248"/>
                  </a:cubicBezTo>
                  <a:cubicBezTo>
                    <a:pt x="1564716" y="929900"/>
                    <a:pt x="1547742" y="916744"/>
                    <a:pt x="1530368" y="916627"/>
                  </a:cubicBezTo>
                  <a:close/>
                  <a:moveTo>
                    <a:pt x="1524387" y="1823526"/>
                  </a:moveTo>
                  <a:cubicBezTo>
                    <a:pt x="1491233" y="1823303"/>
                    <a:pt x="1477929" y="1864160"/>
                    <a:pt x="1498982" y="1883749"/>
                  </a:cubicBezTo>
                  <a:cubicBezTo>
                    <a:pt x="1524901" y="1907874"/>
                    <a:pt x="1560444" y="1886634"/>
                    <a:pt x="1559502" y="1859127"/>
                  </a:cubicBezTo>
                  <a:cubicBezTo>
                    <a:pt x="1558734" y="1836789"/>
                    <a:pt x="1541760" y="1823643"/>
                    <a:pt x="1524387" y="1823526"/>
                  </a:cubicBezTo>
                  <a:close/>
                  <a:moveTo>
                    <a:pt x="1521386" y="2276971"/>
                  </a:moveTo>
                  <a:cubicBezTo>
                    <a:pt x="1488262" y="2276748"/>
                    <a:pt x="1474909" y="2317576"/>
                    <a:pt x="1495982" y="2337193"/>
                  </a:cubicBezTo>
                  <a:cubicBezTo>
                    <a:pt x="1521765" y="2361193"/>
                    <a:pt x="1557453" y="2340225"/>
                    <a:pt x="1556511" y="2312572"/>
                  </a:cubicBezTo>
                  <a:cubicBezTo>
                    <a:pt x="1555743" y="2290234"/>
                    <a:pt x="1538768" y="2277088"/>
                    <a:pt x="1521386" y="2276971"/>
                  </a:cubicBezTo>
                  <a:close/>
                  <a:moveTo>
                    <a:pt x="1533359" y="463183"/>
                  </a:moveTo>
                  <a:cubicBezTo>
                    <a:pt x="1500109" y="462959"/>
                    <a:pt x="1486970" y="503875"/>
                    <a:pt x="1507965" y="523405"/>
                  </a:cubicBezTo>
                  <a:cubicBezTo>
                    <a:pt x="1533894" y="547540"/>
                    <a:pt x="1569446" y="526242"/>
                    <a:pt x="1568484" y="498783"/>
                  </a:cubicBezTo>
                  <a:cubicBezTo>
                    <a:pt x="1567717" y="476484"/>
                    <a:pt x="1550781" y="463299"/>
                    <a:pt x="1533359" y="463183"/>
                  </a:cubicBezTo>
                  <a:close/>
                  <a:moveTo>
                    <a:pt x="1898834" y="919066"/>
                  </a:moveTo>
                  <a:cubicBezTo>
                    <a:pt x="1865690" y="918852"/>
                    <a:pt x="1852366" y="959690"/>
                    <a:pt x="1873439" y="979288"/>
                  </a:cubicBezTo>
                  <a:cubicBezTo>
                    <a:pt x="1899368" y="1003424"/>
                    <a:pt x="1934920" y="982135"/>
                    <a:pt x="1933958" y="954667"/>
                  </a:cubicBezTo>
                  <a:cubicBezTo>
                    <a:pt x="1933191" y="932329"/>
                    <a:pt x="1916216" y="919183"/>
                    <a:pt x="1898834" y="919066"/>
                  </a:cubicBezTo>
                  <a:close/>
                  <a:moveTo>
                    <a:pt x="56479" y="906901"/>
                  </a:moveTo>
                  <a:cubicBezTo>
                    <a:pt x="23306" y="906678"/>
                    <a:pt x="10031" y="947545"/>
                    <a:pt x="31084" y="967123"/>
                  </a:cubicBezTo>
                  <a:cubicBezTo>
                    <a:pt x="57003" y="991249"/>
                    <a:pt x="92545" y="970009"/>
                    <a:pt x="91603" y="942512"/>
                  </a:cubicBezTo>
                  <a:cubicBezTo>
                    <a:pt x="90826" y="920164"/>
                    <a:pt x="73861" y="907008"/>
                    <a:pt x="56479" y="906901"/>
                  </a:cubicBezTo>
                  <a:close/>
                  <a:moveTo>
                    <a:pt x="409989" y="3176563"/>
                  </a:moveTo>
                  <a:cubicBezTo>
                    <a:pt x="376874" y="3176340"/>
                    <a:pt x="363502" y="3217159"/>
                    <a:pt x="384585" y="3236786"/>
                  </a:cubicBezTo>
                  <a:cubicBezTo>
                    <a:pt x="410368" y="3260785"/>
                    <a:pt x="446056" y="3239817"/>
                    <a:pt x="445114" y="3212164"/>
                  </a:cubicBezTo>
                  <a:cubicBezTo>
                    <a:pt x="444337" y="3189826"/>
                    <a:pt x="427372" y="3176680"/>
                    <a:pt x="409989" y="3176563"/>
                  </a:cubicBezTo>
                  <a:close/>
                  <a:moveTo>
                    <a:pt x="59470" y="453447"/>
                  </a:moveTo>
                  <a:cubicBezTo>
                    <a:pt x="26238" y="453223"/>
                    <a:pt x="13070" y="494120"/>
                    <a:pt x="34075" y="513669"/>
                  </a:cubicBezTo>
                  <a:cubicBezTo>
                    <a:pt x="59994" y="537795"/>
                    <a:pt x="95536" y="516555"/>
                    <a:pt x="94594" y="489048"/>
                  </a:cubicBezTo>
                  <a:cubicBezTo>
                    <a:pt x="93827" y="466710"/>
                    <a:pt x="76852" y="453563"/>
                    <a:pt x="59470" y="453447"/>
                  </a:cubicBezTo>
                  <a:close/>
                  <a:moveTo>
                    <a:pt x="53488" y="1360346"/>
                  </a:moveTo>
                  <a:cubicBezTo>
                    <a:pt x="20460" y="1360132"/>
                    <a:pt x="6943" y="1400892"/>
                    <a:pt x="28084" y="1420568"/>
                  </a:cubicBezTo>
                  <a:cubicBezTo>
                    <a:pt x="54002" y="1444694"/>
                    <a:pt x="89554" y="1423454"/>
                    <a:pt x="88612" y="1395956"/>
                  </a:cubicBezTo>
                  <a:cubicBezTo>
                    <a:pt x="87836" y="1373560"/>
                    <a:pt x="70725" y="1360462"/>
                    <a:pt x="53488" y="1360346"/>
                  </a:cubicBezTo>
                  <a:close/>
                  <a:moveTo>
                    <a:pt x="406998" y="3630008"/>
                  </a:moveTo>
                  <a:cubicBezTo>
                    <a:pt x="373767" y="3629784"/>
                    <a:pt x="360599" y="3670681"/>
                    <a:pt x="381603" y="3690230"/>
                  </a:cubicBezTo>
                  <a:cubicBezTo>
                    <a:pt x="407551" y="3714376"/>
                    <a:pt x="443084" y="3693029"/>
                    <a:pt x="442123" y="3665609"/>
                  </a:cubicBezTo>
                  <a:cubicBezTo>
                    <a:pt x="441355" y="3643271"/>
                    <a:pt x="424381" y="3630125"/>
                    <a:pt x="406998" y="3630008"/>
                  </a:cubicBezTo>
                  <a:close/>
                  <a:moveTo>
                    <a:pt x="404007" y="4083462"/>
                  </a:moveTo>
                  <a:cubicBezTo>
                    <a:pt x="370756" y="4083239"/>
                    <a:pt x="357617" y="4124155"/>
                    <a:pt x="378613" y="4143685"/>
                  </a:cubicBezTo>
                  <a:cubicBezTo>
                    <a:pt x="404541" y="4167820"/>
                    <a:pt x="440093" y="4146551"/>
                    <a:pt x="439132" y="4119063"/>
                  </a:cubicBezTo>
                  <a:cubicBezTo>
                    <a:pt x="438364" y="4096725"/>
                    <a:pt x="421390" y="4083579"/>
                    <a:pt x="404007" y="4083462"/>
                  </a:cubicBezTo>
                  <a:close/>
                  <a:moveTo>
                    <a:pt x="37396" y="10195"/>
                  </a:moveTo>
                  <a:cubicBezTo>
                    <a:pt x="15974" y="29841"/>
                    <a:pt x="29016" y="70533"/>
                    <a:pt x="61994" y="70747"/>
                  </a:cubicBezTo>
                  <a:cubicBezTo>
                    <a:pt x="95235" y="70971"/>
                    <a:pt x="108384" y="30065"/>
                    <a:pt x="87389" y="10525"/>
                  </a:cubicBezTo>
                  <a:cubicBezTo>
                    <a:pt x="71375" y="-4380"/>
                    <a:pt x="50264" y="-2505"/>
                    <a:pt x="37396" y="10195"/>
                  </a:cubicBezTo>
                  <a:close/>
                  <a:moveTo>
                    <a:pt x="50497" y="1813790"/>
                  </a:moveTo>
                  <a:cubicBezTo>
                    <a:pt x="17324" y="1813567"/>
                    <a:pt x="4049" y="1854424"/>
                    <a:pt x="25102" y="1874013"/>
                  </a:cubicBezTo>
                  <a:cubicBezTo>
                    <a:pt x="51031" y="1898148"/>
                    <a:pt x="86583" y="1876850"/>
                    <a:pt x="85621" y="1849391"/>
                  </a:cubicBezTo>
                  <a:cubicBezTo>
                    <a:pt x="84854" y="1827092"/>
                    <a:pt x="67918" y="1813907"/>
                    <a:pt x="50497" y="1813790"/>
                  </a:cubicBezTo>
                  <a:close/>
                  <a:moveTo>
                    <a:pt x="38523" y="3627579"/>
                  </a:moveTo>
                  <a:cubicBezTo>
                    <a:pt x="5399" y="3627355"/>
                    <a:pt x="-7954" y="3668184"/>
                    <a:pt x="13129" y="3687801"/>
                  </a:cubicBezTo>
                  <a:cubicBezTo>
                    <a:pt x="38911" y="3711801"/>
                    <a:pt x="74599" y="3690833"/>
                    <a:pt x="73657" y="3663190"/>
                  </a:cubicBezTo>
                  <a:cubicBezTo>
                    <a:pt x="72881" y="3640832"/>
                    <a:pt x="55915" y="3627695"/>
                    <a:pt x="38523" y="3627579"/>
                  </a:cubicBezTo>
                  <a:close/>
                  <a:moveTo>
                    <a:pt x="47506" y="2267235"/>
                  </a:moveTo>
                  <a:cubicBezTo>
                    <a:pt x="14323" y="2267012"/>
                    <a:pt x="1068" y="2307879"/>
                    <a:pt x="22102" y="2327457"/>
                  </a:cubicBezTo>
                  <a:cubicBezTo>
                    <a:pt x="48049" y="2351603"/>
                    <a:pt x="83582" y="2330256"/>
                    <a:pt x="82621" y="2302846"/>
                  </a:cubicBezTo>
                  <a:cubicBezTo>
                    <a:pt x="81863" y="2280498"/>
                    <a:pt x="64879" y="2267352"/>
                    <a:pt x="47506" y="2267235"/>
                  </a:cubicBezTo>
                  <a:close/>
                  <a:moveTo>
                    <a:pt x="4115179" y="97535"/>
                  </a:moveTo>
                  <a:cubicBezTo>
                    <a:pt x="4148381" y="97749"/>
                    <a:pt x="4161598" y="56872"/>
                    <a:pt x="4140583" y="37313"/>
                  </a:cubicBezTo>
                  <a:cubicBezTo>
                    <a:pt x="4114781" y="13304"/>
                    <a:pt x="4079200" y="34213"/>
                    <a:pt x="4080055" y="61934"/>
                  </a:cubicBezTo>
                  <a:cubicBezTo>
                    <a:pt x="4080909" y="84360"/>
                    <a:pt x="4097913" y="97419"/>
                    <a:pt x="4115179" y="97535"/>
                  </a:cubicBezTo>
                  <a:close/>
                  <a:moveTo>
                    <a:pt x="35532" y="4081024"/>
                  </a:moveTo>
                  <a:cubicBezTo>
                    <a:pt x="2301" y="4080800"/>
                    <a:pt x="-10867" y="4121696"/>
                    <a:pt x="10138" y="4141246"/>
                  </a:cubicBezTo>
                  <a:cubicBezTo>
                    <a:pt x="35920" y="4165245"/>
                    <a:pt x="71521" y="4144345"/>
                    <a:pt x="70657" y="4116624"/>
                  </a:cubicBezTo>
                  <a:cubicBezTo>
                    <a:pt x="69802" y="4094199"/>
                    <a:pt x="52798" y="4081140"/>
                    <a:pt x="35532" y="4081024"/>
                  </a:cubicBezTo>
                  <a:close/>
                  <a:moveTo>
                    <a:pt x="793428" y="911769"/>
                  </a:moveTo>
                  <a:cubicBezTo>
                    <a:pt x="760256" y="911546"/>
                    <a:pt x="746981" y="952403"/>
                    <a:pt x="768024" y="971991"/>
                  </a:cubicBezTo>
                  <a:cubicBezTo>
                    <a:pt x="793943" y="996117"/>
                    <a:pt x="829505" y="974877"/>
                    <a:pt x="828543" y="947370"/>
                  </a:cubicBezTo>
                  <a:cubicBezTo>
                    <a:pt x="827776" y="925032"/>
                    <a:pt x="810801" y="911876"/>
                    <a:pt x="793428" y="911769"/>
                  </a:cubicBezTo>
                  <a:close/>
                  <a:moveTo>
                    <a:pt x="44515" y="2720690"/>
                  </a:moveTo>
                  <a:cubicBezTo>
                    <a:pt x="11351" y="2720466"/>
                    <a:pt x="-1943" y="2761324"/>
                    <a:pt x="19120" y="2780912"/>
                  </a:cubicBezTo>
                  <a:cubicBezTo>
                    <a:pt x="45039" y="2805038"/>
                    <a:pt x="80581" y="2783798"/>
                    <a:pt x="79639" y="2756290"/>
                  </a:cubicBezTo>
                  <a:cubicBezTo>
                    <a:pt x="78863" y="2733952"/>
                    <a:pt x="61888" y="2720796"/>
                    <a:pt x="44515" y="2720690"/>
                  </a:cubicBezTo>
                  <a:close/>
                  <a:moveTo>
                    <a:pt x="41524" y="3174134"/>
                  </a:moveTo>
                  <a:cubicBezTo>
                    <a:pt x="8331" y="3173911"/>
                    <a:pt x="-4914" y="3214788"/>
                    <a:pt x="16129" y="3234356"/>
                  </a:cubicBezTo>
                  <a:cubicBezTo>
                    <a:pt x="42048" y="3258482"/>
                    <a:pt x="77590" y="3237242"/>
                    <a:pt x="76648" y="3209745"/>
                  </a:cubicBezTo>
                  <a:cubicBezTo>
                    <a:pt x="75872" y="3187397"/>
                    <a:pt x="58897" y="3174251"/>
                    <a:pt x="41524" y="3174134"/>
                  </a:cubicBezTo>
                  <a:close/>
                  <a:moveTo>
                    <a:pt x="772482" y="4085892"/>
                  </a:moveTo>
                  <a:cubicBezTo>
                    <a:pt x="739309" y="4085668"/>
                    <a:pt x="726044" y="4126535"/>
                    <a:pt x="747087" y="4146114"/>
                  </a:cubicBezTo>
                  <a:cubicBezTo>
                    <a:pt x="773006" y="4170240"/>
                    <a:pt x="808548" y="4149000"/>
                    <a:pt x="807606" y="4121502"/>
                  </a:cubicBezTo>
                  <a:cubicBezTo>
                    <a:pt x="806830" y="4099154"/>
                    <a:pt x="789855" y="4086008"/>
                    <a:pt x="772482" y="4085892"/>
                  </a:cubicBezTo>
                  <a:close/>
                  <a:moveTo>
                    <a:pt x="781455" y="2725548"/>
                  </a:moveTo>
                  <a:cubicBezTo>
                    <a:pt x="748340" y="2725334"/>
                    <a:pt x="734968" y="2766143"/>
                    <a:pt x="756051" y="2785770"/>
                  </a:cubicBezTo>
                  <a:cubicBezTo>
                    <a:pt x="781969" y="2809896"/>
                    <a:pt x="817521" y="2788656"/>
                    <a:pt x="816579" y="2761149"/>
                  </a:cubicBezTo>
                  <a:cubicBezTo>
                    <a:pt x="815803" y="2738820"/>
                    <a:pt x="798837" y="2725664"/>
                    <a:pt x="781455" y="2725548"/>
                  </a:cubicBezTo>
                  <a:close/>
                  <a:moveTo>
                    <a:pt x="775473" y="3632447"/>
                  </a:moveTo>
                  <a:cubicBezTo>
                    <a:pt x="742300" y="3632223"/>
                    <a:pt x="729025" y="3673081"/>
                    <a:pt x="750069" y="3692669"/>
                  </a:cubicBezTo>
                  <a:cubicBezTo>
                    <a:pt x="775997" y="3716805"/>
                    <a:pt x="811549" y="3695535"/>
                    <a:pt x="810588" y="3668048"/>
                  </a:cubicBezTo>
                  <a:cubicBezTo>
                    <a:pt x="809830" y="3645710"/>
                    <a:pt x="792846" y="3632563"/>
                    <a:pt x="775473" y="3632447"/>
                  </a:cubicBezTo>
                  <a:close/>
                  <a:moveTo>
                    <a:pt x="778464" y="3179002"/>
                  </a:moveTo>
                  <a:cubicBezTo>
                    <a:pt x="745213" y="3178779"/>
                    <a:pt x="732074" y="3219694"/>
                    <a:pt x="753069" y="3239224"/>
                  </a:cubicBezTo>
                  <a:cubicBezTo>
                    <a:pt x="779017" y="3263370"/>
                    <a:pt x="814550" y="3242023"/>
                    <a:pt x="813588" y="3214613"/>
                  </a:cubicBezTo>
                  <a:cubicBezTo>
                    <a:pt x="812821" y="3192304"/>
                    <a:pt x="795885" y="3179119"/>
                    <a:pt x="778464" y="3179002"/>
                  </a:cubicBezTo>
                  <a:close/>
                  <a:moveTo>
                    <a:pt x="790428" y="1365214"/>
                  </a:moveTo>
                  <a:cubicBezTo>
                    <a:pt x="757255" y="1364990"/>
                    <a:pt x="743980" y="1405848"/>
                    <a:pt x="765033" y="1425436"/>
                  </a:cubicBezTo>
                  <a:cubicBezTo>
                    <a:pt x="790981" y="1449581"/>
                    <a:pt x="826514" y="1428234"/>
                    <a:pt x="825552" y="1400815"/>
                  </a:cubicBezTo>
                  <a:cubicBezTo>
                    <a:pt x="824785" y="1378516"/>
                    <a:pt x="807849" y="1365330"/>
                    <a:pt x="790428" y="1365214"/>
                  </a:cubicBezTo>
                  <a:close/>
                  <a:moveTo>
                    <a:pt x="787437" y="1818658"/>
                  </a:moveTo>
                  <a:cubicBezTo>
                    <a:pt x="754274" y="1818435"/>
                    <a:pt x="740989" y="1859292"/>
                    <a:pt x="762042" y="1878881"/>
                  </a:cubicBezTo>
                  <a:cubicBezTo>
                    <a:pt x="787971" y="1903016"/>
                    <a:pt x="823523" y="1881747"/>
                    <a:pt x="822561" y="1854269"/>
                  </a:cubicBezTo>
                  <a:cubicBezTo>
                    <a:pt x="821794" y="1831921"/>
                    <a:pt x="804819" y="1818775"/>
                    <a:pt x="787437" y="1818658"/>
                  </a:cubicBezTo>
                  <a:close/>
                  <a:moveTo>
                    <a:pt x="784446" y="2272103"/>
                  </a:moveTo>
                  <a:cubicBezTo>
                    <a:pt x="751283" y="2271880"/>
                    <a:pt x="737998" y="2312747"/>
                    <a:pt x="759051" y="2332325"/>
                  </a:cubicBezTo>
                  <a:cubicBezTo>
                    <a:pt x="784970" y="2356451"/>
                    <a:pt x="820512" y="2335211"/>
                    <a:pt x="819570" y="2307714"/>
                  </a:cubicBezTo>
                  <a:cubicBezTo>
                    <a:pt x="818803" y="2285366"/>
                    <a:pt x="801828" y="2272220"/>
                    <a:pt x="784446" y="2272103"/>
                  </a:cubicBezTo>
                  <a:close/>
                  <a:moveTo>
                    <a:pt x="412980" y="2723119"/>
                  </a:moveTo>
                  <a:cubicBezTo>
                    <a:pt x="379817" y="2722895"/>
                    <a:pt x="366532" y="2763763"/>
                    <a:pt x="387576" y="2783341"/>
                  </a:cubicBezTo>
                  <a:cubicBezTo>
                    <a:pt x="413495" y="2807467"/>
                    <a:pt x="449037" y="2786227"/>
                    <a:pt x="448095" y="2758729"/>
                  </a:cubicBezTo>
                  <a:cubicBezTo>
                    <a:pt x="447337" y="2736381"/>
                    <a:pt x="430363" y="2723235"/>
                    <a:pt x="412980" y="2723119"/>
                  </a:cubicBezTo>
                  <a:close/>
                  <a:moveTo>
                    <a:pt x="418962" y="1816229"/>
                  </a:moveTo>
                  <a:cubicBezTo>
                    <a:pt x="385711" y="1816006"/>
                    <a:pt x="372572" y="1856922"/>
                    <a:pt x="393567" y="1876451"/>
                  </a:cubicBezTo>
                  <a:cubicBezTo>
                    <a:pt x="419515" y="1900597"/>
                    <a:pt x="455048" y="1879250"/>
                    <a:pt x="454087" y="1851830"/>
                  </a:cubicBezTo>
                  <a:cubicBezTo>
                    <a:pt x="453319" y="1829492"/>
                    <a:pt x="436345" y="1816336"/>
                    <a:pt x="418962" y="1816229"/>
                  </a:cubicBezTo>
                  <a:close/>
                  <a:moveTo>
                    <a:pt x="415971" y="2269674"/>
                  </a:moveTo>
                  <a:cubicBezTo>
                    <a:pt x="382808" y="2269450"/>
                    <a:pt x="369523" y="2310308"/>
                    <a:pt x="390577" y="2329896"/>
                  </a:cubicBezTo>
                  <a:cubicBezTo>
                    <a:pt x="416505" y="2354032"/>
                    <a:pt x="452057" y="2332763"/>
                    <a:pt x="451096" y="2305275"/>
                  </a:cubicBezTo>
                  <a:cubicBezTo>
                    <a:pt x="450328" y="2282937"/>
                    <a:pt x="433354" y="2269791"/>
                    <a:pt x="415971" y="2269674"/>
                  </a:cubicBezTo>
                  <a:close/>
                  <a:moveTo>
                    <a:pt x="421963" y="1362775"/>
                  </a:moveTo>
                  <a:cubicBezTo>
                    <a:pt x="388712" y="1362551"/>
                    <a:pt x="375573" y="1403467"/>
                    <a:pt x="396568" y="1422997"/>
                  </a:cubicBezTo>
                  <a:cubicBezTo>
                    <a:pt x="422516" y="1447142"/>
                    <a:pt x="458049" y="1425795"/>
                    <a:pt x="457087" y="1398376"/>
                  </a:cubicBezTo>
                  <a:cubicBezTo>
                    <a:pt x="456310" y="1376077"/>
                    <a:pt x="439374" y="1362892"/>
                    <a:pt x="421963" y="1362775"/>
                  </a:cubicBezTo>
                  <a:close/>
                  <a:moveTo>
                    <a:pt x="424954" y="909330"/>
                  </a:moveTo>
                  <a:cubicBezTo>
                    <a:pt x="391790" y="909107"/>
                    <a:pt x="378506" y="949964"/>
                    <a:pt x="399549" y="969552"/>
                  </a:cubicBezTo>
                  <a:cubicBezTo>
                    <a:pt x="425488" y="993688"/>
                    <a:pt x="461010" y="972409"/>
                    <a:pt x="460078" y="944931"/>
                  </a:cubicBezTo>
                  <a:cubicBezTo>
                    <a:pt x="459301" y="922593"/>
                    <a:pt x="442327" y="909447"/>
                    <a:pt x="424954" y="909330"/>
                  </a:cubicBezTo>
                  <a:close/>
                  <a:moveTo>
                    <a:pt x="430935" y="2441"/>
                  </a:moveTo>
                  <a:cubicBezTo>
                    <a:pt x="397763" y="2217"/>
                    <a:pt x="384488" y="43075"/>
                    <a:pt x="405541" y="62663"/>
                  </a:cubicBezTo>
                  <a:cubicBezTo>
                    <a:pt x="431460" y="86789"/>
                    <a:pt x="467002" y="65549"/>
                    <a:pt x="466060" y="38042"/>
                  </a:cubicBezTo>
                  <a:cubicBezTo>
                    <a:pt x="465293" y="15704"/>
                    <a:pt x="448318" y="2548"/>
                    <a:pt x="430935" y="2441"/>
                  </a:cubicBezTo>
                  <a:close/>
                  <a:moveTo>
                    <a:pt x="427944" y="455886"/>
                  </a:moveTo>
                  <a:cubicBezTo>
                    <a:pt x="394781" y="455662"/>
                    <a:pt x="381487" y="496519"/>
                    <a:pt x="402550" y="516108"/>
                  </a:cubicBezTo>
                  <a:cubicBezTo>
                    <a:pt x="428469" y="540234"/>
                    <a:pt x="464011" y="518993"/>
                    <a:pt x="463069" y="491496"/>
                  </a:cubicBezTo>
                  <a:cubicBezTo>
                    <a:pt x="462302" y="469148"/>
                    <a:pt x="445327" y="456002"/>
                    <a:pt x="427944" y="455886"/>
                  </a:cubicBezTo>
                  <a:close/>
                  <a:moveTo>
                    <a:pt x="3732225" y="2291575"/>
                  </a:moveTo>
                  <a:cubicBezTo>
                    <a:pt x="3699198" y="2291361"/>
                    <a:pt x="3685681" y="2332121"/>
                    <a:pt x="3706821" y="2351797"/>
                  </a:cubicBezTo>
                  <a:cubicBezTo>
                    <a:pt x="3732740" y="2375923"/>
                    <a:pt x="3768302" y="2354683"/>
                    <a:pt x="3767340" y="2327176"/>
                  </a:cubicBezTo>
                  <a:cubicBezTo>
                    <a:pt x="3766573" y="2304838"/>
                    <a:pt x="3749599" y="2291691"/>
                    <a:pt x="3732225" y="2291575"/>
                  </a:cubicBezTo>
                  <a:close/>
                  <a:moveTo>
                    <a:pt x="3375715" y="475357"/>
                  </a:moveTo>
                  <a:cubicBezTo>
                    <a:pt x="3342522" y="475143"/>
                    <a:pt x="3329286" y="516001"/>
                    <a:pt x="3350320" y="535579"/>
                  </a:cubicBezTo>
                  <a:cubicBezTo>
                    <a:pt x="3376103" y="559579"/>
                    <a:pt x="3411791" y="538611"/>
                    <a:pt x="3410849" y="510968"/>
                  </a:cubicBezTo>
                  <a:cubicBezTo>
                    <a:pt x="3410062" y="488610"/>
                    <a:pt x="3393097" y="475474"/>
                    <a:pt x="3375715" y="475357"/>
                  </a:cubicBezTo>
                  <a:close/>
                  <a:moveTo>
                    <a:pt x="3378705" y="21912"/>
                  </a:moveTo>
                  <a:cubicBezTo>
                    <a:pt x="3345523" y="21689"/>
                    <a:pt x="3332267" y="62566"/>
                    <a:pt x="3353311" y="82135"/>
                  </a:cubicBezTo>
                  <a:cubicBezTo>
                    <a:pt x="3379230" y="106261"/>
                    <a:pt x="3414772" y="85020"/>
                    <a:pt x="3413830" y="57523"/>
                  </a:cubicBezTo>
                  <a:cubicBezTo>
                    <a:pt x="3413063" y="35175"/>
                    <a:pt x="3396088" y="22019"/>
                    <a:pt x="3378705" y="21912"/>
                  </a:cubicBezTo>
                  <a:close/>
                  <a:moveTo>
                    <a:pt x="3372723" y="928802"/>
                  </a:moveTo>
                  <a:cubicBezTo>
                    <a:pt x="3339551" y="928578"/>
                    <a:pt x="3326276" y="969436"/>
                    <a:pt x="3347329" y="989024"/>
                  </a:cubicBezTo>
                  <a:cubicBezTo>
                    <a:pt x="3373248" y="1013150"/>
                    <a:pt x="3408810" y="991890"/>
                    <a:pt x="3407848" y="964403"/>
                  </a:cubicBezTo>
                  <a:cubicBezTo>
                    <a:pt x="3407081" y="942065"/>
                    <a:pt x="3390106" y="928918"/>
                    <a:pt x="3372723" y="928802"/>
                  </a:cubicBezTo>
                  <a:close/>
                  <a:moveTo>
                    <a:pt x="3369733" y="1382247"/>
                  </a:moveTo>
                  <a:cubicBezTo>
                    <a:pt x="3336482" y="1382023"/>
                    <a:pt x="3323343" y="1422939"/>
                    <a:pt x="3344338" y="1442469"/>
                  </a:cubicBezTo>
                  <a:cubicBezTo>
                    <a:pt x="3370267" y="1466604"/>
                    <a:pt x="3405819" y="1445335"/>
                    <a:pt x="3404857" y="1417857"/>
                  </a:cubicBezTo>
                  <a:cubicBezTo>
                    <a:pt x="3404090" y="1395509"/>
                    <a:pt x="3387115" y="1382363"/>
                    <a:pt x="3369733" y="1382247"/>
                  </a:cubicBezTo>
                  <a:close/>
                  <a:moveTo>
                    <a:pt x="3726234" y="3198474"/>
                  </a:moveTo>
                  <a:cubicBezTo>
                    <a:pt x="3693061" y="3198250"/>
                    <a:pt x="3679796" y="3239117"/>
                    <a:pt x="3700840" y="3258696"/>
                  </a:cubicBezTo>
                  <a:cubicBezTo>
                    <a:pt x="3726768" y="3282832"/>
                    <a:pt x="3762320" y="3261563"/>
                    <a:pt x="3761359" y="3234075"/>
                  </a:cubicBezTo>
                  <a:cubicBezTo>
                    <a:pt x="3760591" y="3211737"/>
                    <a:pt x="3743617" y="3198590"/>
                    <a:pt x="3726234" y="3198474"/>
                  </a:cubicBezTo>
                  <a:close/>
                  <a:moveTo>
                    <a:pt x="3720252" y="4105363"/>
                  </a:moveTo>
                  <a:cubicBezTo>
                    <a:pt x="3687098" y="4105140"/>
                    <a:pt x="3673794" y="4145997"/>
                    <a:pt x="3694857" y="4165585"/>
                  </a:cubicBezTo>
                  <a:cubicBezTo>
                    <a:pt x="3720805" y="4189750"/>
                    <a:pt x="3756318" y="4168384"/>
                    <a:pt x="3755377" y="4140974"/>
                  </a:cubicBezTo>
                  <a:cubicBezTo>
                    <a:pt x="3754609" y="4118626"/>
                    <a:pt x="3737634" y="4105480"/>
                    <a:pt x="3720252" y="4105363"/>
                  </a:cubicBezTo>
                  <a:close/>
                  <a:moveTo>
                    <a:pt x="3723243" y="3651919"/>
                  </a:moveTo>
                  <a:cubicBezTo>
                    <a:pt x="3690070" y="3651695"/>
                    <a:pt x="3676795" y="3692562"/>
                    <a:pt x="3697848" y="3712141"/>
                  </a:cubicBezTo>
                  <a:cubicBezTo>
                    <a:pt x="3723767" y="3736267"/>
                    <a:pt x="3759310" y="3715026"/>
                    <a:pt x="3758367" y="3687519"/>
                  </a:cubicBezTo>
                  <a:cubicBezTo>
                    <a:pt x="3757600" y="3665181"/>
                    <a:pt x="3740625" y="3652035"/>
                    <a:pt x="3723243" y="3651919"/>
                  </a:cubicBezTo>
                  <a:close/>
                  <a:moveTo>
                    <a:pt x="3357759" y="3196035"/>
                  </a:moveTo>
                  <a:cubicBezTo>
                    <a:pt x="3324528" y="3195811"/>
                    <a:pt x="3311359" y="3236708"/>
                    <a:pt x="3332365" y="3256257"/>
                  </a:cubicBezTo>
                  <a:cubicBezTo>
                    <a:pt x="3358312" y="3280403"/>
                    <a:pt x="3393845" y="3259055"/>
                    <a:pt x="3392884" y="3231636"/>
                  </a:cubicBezTo>
                  <a:cubicBezTo>
                    <a:pt x="3392116" y="3209337"/>
                    <a:pt x="3375180" y="3196152"/>
                    <a:pt x="3357759" y="3196035"/>
                  </a:cubicBezTo>
                  <a:close/>
                  <a:moveTo>
                    <a:pt x="3729225" y="2745029"/>
                  </a:moveTo>
                  <a:cubicBezTo>
                    <a:pt x="3696062" y="2744806"/>
                    <a:pt x="3682777" y="2785663"/>
                    <a:pt x="3703830" y="2805251"/>
                  </a:cubicBezTo>
                  <a:cubicBezTo>
                    <a:pt x="3729778" y="2829397"/>
                    <a:pt x="3765311" y="2808050"/>
                    <a:pt x="3764349" y="2780630"/>
                  </a:cubicBezTo>
                  <a:cubicBezTo>
                    <a:pt x="3763582" y="2758321"/>
                    <a:pt x="3746646" y="2745136"/>
                    <a:pt x="3729225" y="2745029"/>
                  </a:cubicBezTo>
                  <a:close/>
                  <a:moveTo>
                    <a:pt x="3354768" y="3649480"/>
                  </a:moveTo>
                  <a:cubicBezTo>
                    <a:pt x="3321595" y="3649256"/>
                    <a:pt x="3308320" y="3690123"/>
                    <a:pt x="3329374" y="3709702"/>
                  </a:cubicBezTo>
                  <a:cubicBezTo>
                    <a:pt x="3355302" y="3733837"/>
                    <a:pt x="3390854" y="3712568"/>
                    <a:pt x="3389893" y="3685090"/>
                  </a:cubicBezTo>
                  <a:cubicBezTo>
                    <a:pt x="3389125" y="3662752"/>
                    <a:pt x="3372151" y="3649596"/>
                    <a:pt x="3354768" y="3649480"/>
                  </a:cubicBezTo>
                  <a:close/>
                  <a:moveTo>
                    <a:pt x="3351777" y="4102934"/>
                  </a:moveTo>
                  <a:cubicBezTo>
                    <a:pt x="3318604" y="4102711"/>
                    <a:pt x="3305329" y="4143578"/>
                    <a:pt x="3326382" y="4163156"/>
                  </a:cubicBezTo>
                  <a:cubicBezTo>
                    <a:pt x="3352301" y="4187282"/>
                    <a:pt x="3387844" y="4166042"/>
                    <a:pt x="3386902" y="4138535"/>
                  </a:cubicBezTo>
                  <a:cubicBezTo>
                    <a:pt x="3386134" y="4116197"/>
                    <a:pt x="3369159" y="4103051"/>
                    <a:pt x="3351777" y="4102934"/>
                  </a:cubicBezTo>
                  <a:close/>
                  <a:moveTo>
                    <a:pt x="3366741" y="1835701"/>
                  </a:moveTo>
                  <a:cubicBezTo>
                    <a:pt x="3333579" y="1835478"/>
                    <a:pt x="3320294" y="1876335"/>
                    <a:pt x="3341347" y="1895923"/>
                  </a:cubicBezTo>
                  <a:cubicBezTo>
                    <a:pt x="3367266" y="1920049"/>
                    <a:pt x="3402808" y="1898809"/>
                    <a:pt x="3401866" y="1871302"/>
                  </a:cubicBezTo>
                  <a:cubicBezTo>
                    <a:pt x="3401099" y="1848964"/>
                    <a:pt x="3384114" y="1835808"/>
                    <a:pt x="3366741" y="1835701"/>
                  </a:cubicBezTo>
                  <a:close/>
                  <a:moveTo>
                    <a:pt x="3360759" y="2742590"/>
                  </a:moveTo>
                  <a:cubicBezTo>
                    <a:pt x="3327587" y="2742367"/>
                    <a:pt x="3314302" y="2783224"/>
                    <a:pt x="3335355" y="2802813"/>
                  </a:cubicBezTo>
                  <a:cubicBezTo>
                    <a:pt x="3361274" y="2826938"/>
                    <a:pt x="3396836" y="2805698"/>
                    <a:pt x="3395874" y="2778201"/>
                  </a:cubicBezTo>
                  <a:cubicBezTo>
                    <a:pt x="3395108" y="2755853"/>
                    <a:pt x="3378132" y="2742707"/>
                    <a:pt x="3360759" y="2742590"/>
                  </a:cubicBezTo>
                  <a:close/>
                  <a:moveTo>
                    <a:pt x="3363751" y="2289146"/>
                  </a:moveTo>
                  <a:cubicBezTo>
                    <a:pt x="3330626" y="2288932"/>
                    <a:pt x="3317274" y="2329760"/>
                    <a:pt x="3338347" y="2349368"/>
                  </a:cubicBezTo>
                  <a:cubicBezTo>
                    <a:pt x="3364285" y="2373503"/>
                    <a:pt x="3399807" y="2352225"/>
                    <a:pt x="3398875" y="2324756"/>
                  </a:cubicBezTo>
                  <a:cubicBezTo>
                    <a:pt x="3398098" y="2302360"/>
                    <a:pt x="3380978" y="2289253"/>
                    <a:pt x="3363751" y="2289146"/>
                  </a:cubicBezTo>
                  <a:close/>
                  <a:moveTo>
                    <a:pt x="3747180" y="24342"/>
                  </a:moveTo>
                  <a:cubicBezTo>
                    <a:pt x="3714066" y="24118"/>
                    <a:pt x="3700694" y="64937"/>
                    <a:pt x="3721776" y="84564"/>
                  </a:cubicBezTo>
                  <a:cubicBezTo>
                    <a:pt x="3747695" y="108690"/>
                    <a:pt x="3783247" y="87450"/>
                    <a:pt x="3782305" y="59942"/>
                  </a:cubicBezTo>
                  <a:cubicBezTo>
                    <a:pt x="3781528" y="37604"/>
                    <a:pt x="3764563" y="24458"/>
                    <a:pt x="3747180" y="24342"/>
                  </a:cubicBezTo>
                  <a:close/>
                  <a:moveTo>
                    <a:pt x="4100691" y="2294014"/>
                  </a:moveTo>
                  <a:cubicBezTo>
                    <a:pt x="4067440" y="2293790"/>
                    <a:pt x="4054301" y="2334706"/>
                    <a:pt x="4075296" y="2354236"/>
                  </a:cubicBezTo>
                  <a:cubicBezTo>
                    <a:pt x="4101244" y="2378381"/>
                    <a:pt x="4136777" y="2357034"/>
                    <a:pt x="4135815" y="2329624"/>
                  </a:cubicBezTo>
                  <a:cubicBezTo>
                    <a:pt x="4135048" y="2307315"/>
                    <a:pt x="4118112" y="2294130"/>
                    <a:pt x="4100691" y="2294014"/>
                  </a:cubicBezTo>
                  <a:close/>
                  <a:moveTo>
                    <a:pt x="4103681" y="1840569"/>
                  </a:moveTo>
                  <a:cubicBezTo>
                    <a:pt x="4070509" y="1840345"/>
                    <a:pt x="4057234" y="1881203"/>
                    <a:pt x="4078277" y="1900791"/>
                  </a:cubicBezTo>
                  <a:cubicBezTo>
                    <a:pt x="4104216" y="1924927"/>
                    <a:pt x="4139739" y="1903648"/>
                    <a:pt x="4138806" y="1876170"/>
                  </a:cubicBezTo>
                  <a:cubicBezTo>
                    <a:pt x="4138029" y="1853832"/>
                    <a:pt x="4121064" y="1840676"/>
                    <a:pt x="4103681" y="1840569"/>
                  </a:cubicBezTo>
                  <a:close/>
                  <a:moveTo>
                    <a:pt x="4097699" y="2747458"/>
                  </a:moveTo>
                  <a:cubicBezTo>
                    <a:pt x="4064527" y="2747235"/>
                    <a:pt x="4051252" y="2788092"/>
                    <a:pt x="4072305" y="2807681"/>
                  </a:cubicBezTo>
                  <a:cubicBezTo>
                    <a:pt x="4098253" y="2831826"/>
                    <a:pt x="4133786" y="2810479"/>
                    <a:pt x="4132824" y="2783059"/>
                  </a:cubicBezTo>
                  <a:cubicBezTo>
                    <a:pt x="4132057" y="2760721"/>
                    <a:pt x="4115082" y="2747575"/>
                    <a:pt x="4097699" y="2747458"/>
                  </a:cubicBezTo>
                  <a:close/>
                  <a:moveTo>
                    <a:pt x="4094709" y="3200903"/>
                  </a:moveTo>
                  <a:cubicBezTo>
                    <a:pt x="4061545" y="3200679"/>
                    <a:pt x="4048261" y="3241537"/>
                    <a:pt x="4069314" y="3261125"/>
                  </a:cubicBezTo>
                  <a:cubicBezTo>
                    <a:pt x="4095233" y="3285251"/>
                    <a:pt x="4130775" y="3264011"/>
                    <a:pt x="4129833" y="3236514"/>
                  </a:cubicBezTo>
                  <a:cubicBezTo>
                    <a:pt x="4129066" y="3214166"/>
                    <a:pt x="4112082" y="3201020"/>
                    <a:pt x="4094709" y="3200903"/>
                  </a:cubicBezTo>
                  <a:close/>
                  <a:moveTo>
                    <a:pt x="4112654" y="480225"/>
                  </a:moveTo>
                  <a:cubicBezTo>
                    <a:pt x="4079482" y="480002"/>
                    <a:pt x="4066207" y="520859"/>
                    <a:pt x="4087260" y="540447"/>
                  </a:cubicBezTo>
                  <a:cubicBezTo>
                    <a:pt x="4113189" y="564583"/>
                    <a:pt x="4148741" y="543314"/>
                    <a:pt x="4147779" y="515826"/>
                  </a:cubicBezTo>
                  <a:cubicBezTo>
                    <a:pt x="4147012" y="493488"/>
                    <a:pt x="4130037" y="480342"/>
                    <a:pt x="4112654" y="480225"/>
                  </a:cubicBezTo>
                  <a:close/>
                  <a:moveTo>
                    <a:pt x="4106673" y="1387114"/>
                  </a:moveTo>
                  <a:cubicBezTo>
                    <a:pt x="4073509" y="1386891"/>
                    <a:pt x="4060225" y="1427758"/>
                    <a:pt x="4081278" y="1447337"/>
                  </a:cubicBezTo>
                  <a:cubicBezTo>
                    <a:pt x="4107197" y="1471462"/>
                    <a:pt x="4142739" y="1450222"/>
                    <a:pt x="4141797" y="1422725"/>
                  </a:cubicBezTo>
                  <a:cubicBezTo>
                    <a:pt x="4141030" y="1400377"/>
                    <a:pt x="4124055" y="1387231"/>
                    <a:pt x="4106673" y="1387114"/>
                  </a:cubicBezTo>
                  <a:close/>
                  <a:moveTo>
                    <a:pt x="4109664" y="933670"/>
                  </a:moveTo>
                  <a:cubicBezTo>
                    <a:pt x="4076432" y="933446"/>
                    <a:pt x="4063264" y="974343"/>
                    <a:pt x="4084259" y="993892"/>
                  </a:cubicBezTo>
                  <a:cubicBezTo>
                    <a:pt x="4110178" y="1018018"/>
                    <a:pt x="4145721" y="996778"/>
                    <a:pt x="4144779" y="969271"/>
                  </a:cubicBezTo>
                  <a:cubicBezTo>
                    <a:pt x="4144021" y="946933"/>
                    <a:pt x="4127046" y="933786"/>
                    <a:pt x="4109664" y="933670"/>
                  </a:cubicBezTo>
                  <a:close/>
                  <a:moveTo>
                    <a:pt x="3741198" y="931241"/>
                  </a:moveTo>
                  <a:cubicBezTo>
                    <a:pt x="3707967" y="931017"/>
                    <a:pt x="3694799" y="971914"/>
                    <a:pt x="3715804" y="991463"/>
                  </a:cubicBezTo>
                  <a:cubicBezTo>
                    <a:pt x="3741752" y="1015618"/>
                    <a:pt x="3777284" y="994281"/>
                    <a:pt x="3776323" y="966842"/>
                  </a:cubicBezTo>
                  <a:cubicBezTo>
                    <a:pt x="3775546" y="944504"/>
                    <a:pt x="3758571" y="931348"/>
                    <a:pt x="3741198" y="931241"/>
                  </a:cubicBezTo>
                  <a:close/>
                  <a:moveTo>
                    <a:pt x="4091717" y="3654348"/>
                  </a:moveTo>
                  <a:cubicBezTo>
                    <a:pt x="4058535" y="3654124"/>
                    <a:pt x="4045280" y="3695001"/>
                    <a:pt x="4066323" y="3714570"/>
                  </a:cubicBezTo>
                  <a:cubicBezTo>
                    <a:pt x="4092242" y="3738696"/>
                    <a:pt x="4127784" y="3717456"/>
                    <a:pt x="4126842" y="3689958"/>
                  </a:cubicBezTo>
                  <a:cubicBezTo>
                    <a:pt x="4126075" y="3667610"/>
                    <a:pt x="4109091" y="3654464"/>
                    <a:pt x="4091717" y="3654348"/>
                  </a:cubicBezTo>
                  <a:close/>
                  <a:moveTo>
                    <a:pt x="3738207" y="1384685"/>
                  </a:moveTo>
                  <a:cubicBezTo>
                    <a:pt x="3705034" y="1384462"/>
                    <a:pt x="3691769" y="1425329"/>
                    <a:pt x="3712813" y="1444908"/>
                  </a:cubicBezTo>
                  <a:cubicBezTo>
                    <a:pt x="3738732" y="1469033"/>
                    <a:pt x="3774274" y="1447793"/>
                    <a:pt x="3773332" y="1420286"/>
                  </a:cubicBezTo>
                  <a:cubicBezTo>
                    <a:pt x="3772555" y="1397948"/>
                    <a:pt x="3755580" y="1384802"/>
                    <a:pt x="3738207" y="1384685"/>
                  </a:cubicBezTo>
                  <a:close/>
                  <a:moveTo>
                    <a:pt x="3744189" y="477786"/>
                  </a:moveTo>
                  <a:cubicBezTo>
                    <a:pt x="3711016" y="477572"/>
                    <a:pt x="3697742" y="518420"/>
                    <a:pt x="3718785" y="538008"/>
                  </a:cubicBezTo>
                  <a:cubicBezTo>
                    <a:pt x="3744733" y="562154"/>
                    <a:pt x="3780266" y="540807"/>
                    <a:pt x="3779304" y="513387"/>
                  </a:cubicBezTo>
                  <a:cubicBezTo>
                    <a:pt x="3778547" y="491088"/>
                    <a:pt x="3761601" y="477903"/>
                    <a:pt x="3744189" y="477786"/>
                  </a:cubicBezTo>
                  <a:close/>
                  <a:moveTo>
                    <a:pt x="3735216" y="1838130"/>
                  </a:moveTo>
                  <a:cubicBezTo>
                    <a:pt x="3702063" y="1837907"/>
                    <a:pt x="3688759" y="1878764"/>
                    <a:pt x="3709812" y="1898352"/>
                  </a:cubicBezTo>
                  <a:cubicBezTo>
                    <a:pt x="3735750" y="1922488"/>
                    <a:pt x="3771273" y="1901209"/>
                    <a:pt x="3770341" y="1873741"/>
                  </a:cubicBezTo>
                  <a:cubicBezTo>
                    <a:pt x="3769555" y="1851354"/>
                    <a:pt x="3752444" y="1838247"/>
                    <a:pt x="3735216" y="1838130"/>
                  </a:cubicBezTo>
                  <a:close/>
                  <a:moveTo>
                    <a:pt x="4088717" y="4107802"/>
                  </a:moveTo>
                  <a:cubicBezTo>
                    <a:pt x="4055534" y="4107579"/>
                    <a:pt x="4042279" y="4148446"/>
                    <a:pt x="4063323" y="4168024"/>
                  </a:cubicBezTo>
                  <a:cubicBezTo>
                    <a:pt x="4089105" y="4192024"/>
                    <a:pt x="4124696" y="4171143"/>
                    <a:pt x="4123851" y="4143403"/>
                  </a:cubicBezTo>
                  <a:cubicBezTo>
                    <a:pt x="4122987" y="4120968"/>
                    <a:pt x="4105993" y="4107909"/>
                    <a:pt x="4088717" y="4107802"/>
                  </a:cubicBezTo>
                  <a:close/>
                  <a:moveTo>
                    <a:pt x="3010240" y="19474"/>
                  </a:moveTo>
                  <a:cubicBezTo>
                    <a:pt x="2977077" y="19250"/>
                    <a:pt x="2963783" y="60117"/>
                    <a:pt x="2984846" y="79696"/>
                  </a:cubicBezTo>
                  <a:cubicBezTo>
                    <a:pt x="3010765" y="103822"/>
                    <a:pt x="3046307" y="82582"/>
                    <a:pt x="3045365" y="55075"/>
                  </a:cubicBezTo>
                  <a:cubicBezTo>
                    <a:pt x="3044588" y="32737"/>
                    <a:pt x="3027613" y="19590"/>
                    <a:pt x="3010240" y="19474"/>
                  </a:cubicBezTo>
                  <a:close/>
                  <a:moveTo>
                    <a:pt x="2629792" y="1830833"/>
                  </a:moveTo>
                  <a:cubicBezTo>
                    <a:pt x="2596619" y="1830610"/>
                    <a:pt x="2583344" y="1871467"/>
                    <a:pt x="2604397" y="1891055"/>
                  </a:cubicBezTo>
                  <a:cubicBezTo>
                    <a:pt x="2630316" y="1915181"/>
                    <a:pt x="2665878" y="1893931"/>
                    <a:pt x="2664916" y="1866434"/>
                  </a:cubicBezTo>
                  <a:cubicBezTo>
                    <a:pt x="2664149" y="1844086"/>
                    <a:pt x="2647174" y="1830940"/>
                    <a:pt x="2629792" y="1830833"/>
                  </a:cubicBezTo>
                  <a:close/>
                  <a:moveTo>
                    <a:pt x="2273290" y="14606"/>
                  </a:moveTo>
                  <a:cubicBezTo>
                    <a:pt x="2240059" y="14382"/>
                    <a:pt x="2226891" y="55279"/>
                    <a:pt x="2247896" y="74828"/>
                  </a:cubicBezTo>
                  <a:cubicBezTo>
                    <a:pt x="2273844" y="98973"/>
                    <a:pt x="2309377" y="77626"/>
                    <a:pt x="2308415" y="50216"/>
                  </a:cubicBezTo>
                  <a:cubicBezTo>
                    <a:pt x="2307648" y="27869"/>
                    <a:pt x="2290673" y="14722"/>
                    <a:pt x="2273290" y="14606"/>
                  </a:cubicBezTo>
                  <a:close/>
                  <a:moveTo>
                    <a:pt x="3007249" y="472918"/>
                  </a:moveTo>
                  <a:cubicBezTo>
                    <a:pt x="2974057" y="472705"/>
                    <a:pt x="2960821" y="513572"/>
                    <a:pt x="2981855" y="533150"/>
                  </a:cubicBezTo>
                  <a:cubicBezTo>
                    <a:pt x="3007764" y="557276"/>
                    <a:pt x="3043316" y="536046"/>
                    <a:pt x="3042374" y="508529"/>
                  </a:cubicBezTo>
                  <a:cubicBezTo>
                    <a:pt x="3041597" y="486181"/>
                    <a:pt x="3024622" y="473035"/>
                    <a:pt x="3007249" y="472918"/>
                  </a:cubicBezTo>
                  <a:close/>
                  <a:moveTo>
                    <a:pt x="2623810" y="2737722"/>
                  </a:moveTo>
                  <a:cubicBezTo>
                    <a:pt x="2590646" y="2737499"/>
                    <a:pt x="2577352" y="2778356"/>
                    <a:pt x="2598415" y="2797945"/>
                  </a:cubicBezTo>
                  <a:cubicBezTo>
                    <a:pt x="2624334" y="2822070"/>
                    <a:pt x="2659877" y="2800830"/>
                    <a:pt x="2658935" y="2773323"/>
                  </a:cubicBezTo>
                  <a:cubicBezTo>
                    <a:pt x="2658167" y="2750985"/>
                    <a:pt x="2641193" y="2737839"/>
                    <a:pt x="2623810" y="2737722"/>
                  </a:cubicBezTo>
                  <a:close/>
                  <a:moveTo>
                    <a:pt x="2620819" y="3191167"/>
                  </a:moveTo>
                  <a:cubicBezTo>
                    <a:pt x="2587656" y="3190944"/>
                    <a:pt x="2574371" y="3231801"/>
                    <a:pt x="2595415" y="3251389"/>
                  </a:cubicBezTo>
                  <a:cubicBezTo>
                    <a:pt x="2621353" y="3275525"/>
                    <a:pt x="2656876" y="3254246"/>
                    <a:pt x="2655943" y="3226768"/>
                  </a:cubicBezTo>
                  <a:cubicBezTo>
                    <a:pt x="2655167" y="3204391"/>
                    <a:pt x="2638056" y="3191284"/>
                    <a:pt x="2620819" y="3191167"/>
                  </a:cubicBezTo>
                  <a:close/>
                  <a:moveTo>
                    <a:pt x="2614837" y="4098066"/>
                  </a:moveTo>
                  <a:cubicBezTo>
                    <a:pt x="2581664" y="4097843"/>
                    <a:pt x="2568389" y="4138700"/>
                    <a:pt x="2589442" y="4158288"/>
                  </a:cubicBezTo>
                  <a:cubicBezTo>
                    <a:pt x="2615371" y="4182424"/>
                    <a:pt x="2650923" y="4161125"/>
                    <a:pt x="2649961" y="4133667"/>
                  </a:cubicBezTo>
                  <a:cubicBezTo>
                    <a:pt x="2649194" y="4111329"/>
                    <a:pt x="2632219" y="4098183"/>
                    <a:pt x="2614837" y="4098066"/>
                  </a:cubicBezTo>
                  <a:close/>
                  <a:moveTo>
                    <a:pt x="2264318" y="1374950"/>
                  </a:moveTo>
                  <a:cubicBezTo>
                    <a:pt x="2231203" y="1374726"/>
                    <a:pt x="2217831" y="1415545"/>
                    <a:pt x="2238913" y="1435172"/>
                  </a:cubicBezTo>
                  <a:cubicBezTo>
                    <a:pt x="2264832" y="1459298"/>
                    <a:pt x="2300375" y="1438057"/>
                    <a:pt x="2299442" y="1410550"/>
                  </a:cubicBezTo>
                  <a:cubicBezTo>
                    <a:pt x="2298665" y="1388212"/>
                    <a:pt x="2281700" y="1375066"/>
                    <a:pt x="2264318" y="1374950"/>
                  </a:cubicBezTo>
                  <a:close/>
                  <a:moveTo>
                    <a:pt x="2617828" y="3644612"/>
                  </a:moveTo>
                  <a:cubicBezTo>
                    <a:pt x="2584655" y="3644388"/>
                    <a:pt x="2571380" y="3685246"/>
                    <a:pt x="2592434" y="3704834"/>
                  </a:cubicBezTo>
                  <a:cubicBezTo>
                    <a:pt x="2618362" y="3728969"/>
                    <a:pt x="2653914" y="3707671"/>
                    <a:pt x="2652953" y="3680213"/>
                  </a:cubicBezTo>
                  <a:cubicBezTo>
                    <a:pt x="2652185" y="3657914"/>
                    <a:pt x="2635249" y="3644729"/>
                    <a:pt x="2617828" y="3644612"/>
                  </a:cubicBezTo>
                  <a:close/>
                  <a:moveTo>
                    <a:pt x="2267309" y="921505"/>
                  </a:moveTo>
                  <a:cubicBezTo>
                    <a:pt x="2234136" y="921281"/>
                    <a:pt x="2220861" y="962149"/>
                    <a:pt x="2241914" y="981727"/>
                  </a:cubicBezTo>
                  <a:cubicBezTo>
                    <a:pt x="2267833" y="1005853"/>
                    <a:pt x="2303375" y="984613"/>
                    <a:pt x="2302433" y="957115"/>
                  </a:cubicBezTo>
                  <a:cubicBezTo>
                    <a:pt x="2301666" y="934768"/>
                    <a:pt x="2284691" y="921612"/>
                    <a:pt x="2267309" y="921505"/>
                  </a:cubicBezTo>
                  <a:close/>
                  <a:moveTo>
                    <a:pt x="2249363" y="3642183"/>
                  </a:moveTo>
                  <a:cubicBezTo>
                    <a:pt x="2216199" y="3641959"/>
                    <a:pt x="2202905" y="3682817"/>
                    <a:pt x="2223959" y="3702405"/>
                  </a:cubicBezTo>
                  <a:cubicBezTo>
                    <a:pt x="2249877" y="3726531"/>
                    <a:pt x="2285439" y="3705291"/>
                    <a:pt x="2284478" y="3677783"/>
                  </a:cubicBezTo>
                  <a:cubicBezTo>
                    <a:pt x="2283710" y="3655446"/>
                    <a:pt x="2266736" y="3642299"/>
                    <a:pt x="2249363" y="3642183"/>
                  </a:cubicBezTo>
                  <a:close/>
                  <a:moveTo>
                    <a:pt x="2261327" y="1828394"/>
                  </a:moveTo>
                  <a:cubicBezTo>
                    <a:pt x="2228154" y="1828171"/>
                    <a:pt x="2214879" y="1869028"/>
                    <a:pt x="2235932" y="1888616"/>
                  </a:cubicBezTo>
                  <a:cubicBezTo>
                    <a:pt x="2261861" y="1912752"/>
                    <a:pt x="2297413" y="1891454"/>
                    <a:pt x="2296451" y="1864005"/>
                  </a:cubicBezTo>
                  <a:cubicBezTo>
                    <a:pt x="2295684" y="1841696"/>
                    <a:pt x="2278748" y="1828511"/>
                    <a:pt x="2261327" y="1828394"/>
                  </a:cubicBezTo>
                  <a:close/>
                  <a:moveTo>
                    <a:pt x="2246362" y="4095627"/>
                  </a:moveTo>
                  <a:cubicBezTo>
                    <a:pt x="2213189" y="4095404"/>
                    <a:pt x="2199914" y="4136261"/>
                    <a:pt x="2220968" y="4155849"/>
                  </a:cubicBezTo>
                  <a:cubicBezTo>
                    <a:pt x="2246896" y="4179985"/>
                    <a:pt x="2282448" y="4158687"/>
                    <a:pt x="2281487" y="4131238"/>
                  </a:cubicBezTo>
                  <a:cubicBezTo>
                    <a:pt x="2280720" y="4108929"/>
                    <a:pt x="2263783" y="4095744"/>
                    <a:pt x="2246362" y="4095627"/>
                  </a:cubicBezTo>
                  <a:close/>
                  <a:moveTo>
                    <a:pt x="2252353" y="3188738"/>
                  </a:moveTo>
                  <a:cubicBezTo>
                    <a:pt x="2219191" y="3188515"/>
                    <a:pt x="2205896" y="3229372"/>
                    <a:pt x="2226959" y="3248960"/>
                  </a:cubicBezTo>
                  <a:cubicBezTo>
                    <a:pt x="2252878" y="3273086"/>
                    <a:pt x="2288420" y="3251846"/>
                    <a:pt x="2287478" y="3224349"/>
                  </a:cubicBezTo>
                  <a:cubicBezTo>
                    <a:pt x="2286692" y="3201952"/>
                    <a:pt x="2269581" y="3188845"/>
                    <a:pt x="2252353" y="3188738"/>
                  </a:cubicBezTo>
                  <a:close/>
                  <a:moveTo>
                    <a:pt x="2258335" y="2281839"/>
                  </a:moveTo>
                  <a:cubicBezTo>
                    <a:pt x="2225163" y="2281616"/>
                    <a:pt x="2211888" y="2322473"/>
                    <a:pt x="2232941" y="2342061"/>
                  </a:cubicBezTo>
                  <a:cubicBezTo>
                    <a:pt x="2258860" y="2366187"/>
                    <a:pt x="2294422" y="2344937"/>
                    <a:pt x="2293460" y="2317449"/>
                  </a:cubicBezTo>
                  <a:cubicBezTo>
                    <a:pt x="2292683" y="2295102"/>
                    <a:pt x="2275708" y="2281956"/>
                    <a:pt x="2258335" y="2281839"/>
                  </a:cubicBezTo>
                  <a:close/>
                  <a:moveTo>
                    <a:pt x="2255345" y="2735293"/>
                  </a:moveTo>
                  <a:cubicBezTo>
                    <a:pt x="2222114" y="2735070"/>
                    <a:pt x="2208945" y="2775966"/>
                    <a:pt x="2229950" y="2795515"/>
                  </a:cubicBezTo>
                  <a:cubicBezTo>
                    <a:pt x="2255869" y="2819641"/>
                    <a:pt x="2291411" y="2798401"/>
                    <a:pt x="2290469" y="2770894"/>
                  </a:cubicBezTo>
                  <a:cubicBezTo>
                    <a:pt x="2289692" y="2748547"/>
                    <a:pt x="2272718" y="2735400"/>
                    <a:pt x="2255345" y="2735293"/>
                  </a:cubicBezTo>
                  <a:close/>
                  <a:moveTo>
                    <a:pt x="2270300" y="468050"/>
                  </a:moveTo>
                  <a:cubicBezTo>
                    <a:pt x="2237136" y="467827"/>
                    <a:pt x="2223852" y="508684"/>
                    <a:pt x="2244896" y="528273"/>
                  </a:cubicBezTo>
                  <a:cubicBezTo>
                    <a:pt x="2270824" y="552398"/>
                    <a:pt x="2306376" y="531139"/>
                    <a:pt x="2305415" y="503661"/>
                  </a:cubicBezTo>
                  <a:cubicBezTo>
                    <a:pt x="2304657" y="481313"/>
                    <a:pt x="2287682" y="468167"/>
                    <a:pt x="2270300" y="468050"/>
                  </a:cubicBezTo>
                  <a:close/>
                  <a:moveTo>
                    <a:pt x="2995276" y="2286707"/>
                  </a:moveTo>
                  <a:cubicBezTo>
                    <a:pt x="2962113" y="2286484"/>
                    <a:pt x="2948818" y="2327341"/>
                    <a:pt x="2969881" y="2346929"/>
                  </a:cubicBezTo>
                  <a:cubicBezTo>
                    <a:pt x="2995800" y="2371055"/>
                    <a:pt x="3031342" y="2349815"/>
                    <a:pt x="3030401" y="2322308"/>
                  </a:cubicBezTo>
                  <a:cubicBezTo>
                    <a:pt x="3029633" y="2299970"/>
                    <a:pt x="3012658" y="2286824"/>
                    <a:pt x="2995276" y="2286707"/>
                  </a:cubicBezTo>
                  <a:close/>
                  <a:moveTo>
                    <a:pt x="2992285" y="2740151"/>
                  </a:moveTo>
                  <a:cubicBezTo>
                    <a:pt x="2959121" y="2739928"/>
                    <a:pt x="2945837" y="2780785"/>
                    <a:pt x="2966881" y="2800374"/>
                  </a:cubicBezTo>
                  <a:cubicBezTo>
                    <a:pt x="2992819" y="2824509"/>
                    <a:pt x="3028342" y="2803230"/>
                    <a:pt x="3027409" y="2775762"/>
                  </a:cubicBezTo>
                  <a:cubicBezTo>
                    <a:pt x="3026633" y="2753376"/>
                    <a:pt x="3009522" y="2740268"/>
                    <a:pt x="2992285" y="2740151"/>
                  </a:cubicBezTo>
                  <a:close/>
                  <a:moveTo>
                    <a:pt x="2986303" y="3647051"/>
                  </a:moveTo>
                  <a:cubicBezTo>
                    <a:pt x="2953072" y="3646827"/>
                    <a:pt x="2939904" y="3687723"/>
                    <a:pt x="2960908" y="3707273"/>
                  </a:cubicBezTo>
                  <a:cubicBezTo>
                    <a:pt x="2986856" y="3731418"/>
                    <a:pt x="3022389" y="3710071"/>
                    <a:pt x="3021427" y="3682651"/>
                  </a:cubicBezTo>
                  <a:cubicBezTo>
                    <a:pt x="3020650" y="3660313"/>
                    <a:pt x="3003676" y="3647167"/>
                    <a:pt x="2986303" y="3647051"/>
                  </a:cubicBezTo>
                  <a:close/>
                  <a:moveTo>
                    <a:pt x="2989294" y="3193606"/>
                  </a:moveTo>
                  <a:cubicBezTo>
                    <a:pt x="2956121" y="3193382"/>
                    <a:pt x="2942846" y="3234240"/>
                    <a:pt x="2963890" y="3253828"/>
                  </a:cubicBezTo>
                  <a:cubicBezTo>
                    <a:pt x="2989818" y="3277964"/>
                    <a:pt x="3025370" y="3256665"/>
                    <a:pt x="3024409" y="3229217"/>
                  </a:cubicBezTo>
                  <a:cubicBezTo>
                    <a:pt x="3023642" y="3206869"/>
                    <a:pt x="3006676" y="3193722"/>
                    <a:pt x="2989294" y="3193606"/>
                  </a:cubicBezTo>
                  <a:close/>
                  <a:moveTo>
                    <a:pt x="3004249" y="926373"/>
                  </a:moveTo>
                  <a:cubicBezTo>
                    <a:pt x="2971124" y="926149"/>
                    <a:pt x="2957772" y="966978"/>
                    <a:pt x="2978854" y="986595"/>
                  </a:cubicBezTo>
                  <a:cubicBezTo>
                    <a:pt x="3004637" y="1010595"/>
                    <a:pt x="3040325" y="989627"/>
                    <a:pt x="3039383" y="961983"/>
                  </a:cubicBezTo>
                  <a:cubicBezTo>
                    <a:pt x="3038606" y="939626"/>
                    <a:pt x="3021631" y="926480"/>
                    <a:pt x="3004249" y="926373"/>
                  </a:cubicBezTo>
                  <a:close/>
                  <a:moveTo>
                    <a:pt x="2626801" y="2284278"/>
                  </a:moveTo>
                  <a:cubicBezTo>
                    <a:pt x="2593570" y="2284054"/>
                    <a:pt x="2580401" y="2324951"/>
                    <a:pt x="2601406" y="2344500"/>
                  </a:cubicBezTo>
                  <a:cubicBezTo>
                    <a:pt x="2627325" y="2368626"/>
                    <a:pt x="2662867" y="2347386"/>
                    <a:pt x="2661926" y="2319879"/>
                  </a:cubicBezTo>
                  <a:cubicBezTo>
                    <a:pt x="2661158" y="2297541"/>
                    <a:pt x="2644183" y="2284395"/>
                    <a:pt x="2626801" y="2284278"/>
                  </a:cubicBezTo>
                  <a:close/>
                  <a:moveTo>
                    <a:pt x="2998267" y="1833262"/>
                  </a:moveTo>
                  <a:cubicBezTo>
                    <a:pt x="2965016" y="1833039"/>
                    <a:pt x="2951877" y="1873954"/>
                    <a:pt x="2972863" y="1893484"/>
                  </a:cubicBezTo>
                  <a:cubicBezTo>
                    <a:pt x="2998781" y="1917610"/>
                    <a:pt x="3034324" y="1896370"/>
                    <a:pt x="3033382" y="1868873"/>
                  </a:cubicBezTo>
                  <a:cubicBezTo>
                    <a:pt x="3032624" y="1846525"/>
                    <a:pt x="3015649" y="1833379"/>
                    <a:pt x="2998267" y="1833262"/>
                  </a:cubicBezTo>
                  <a:close/>
                  <a:moveTo>
                    <a:pt x="3001258" y="1379818"/>
                  </a:moveTo>
                  <a:cubicBezTo>
                    <a:pt x="2968027" y="1379594"/>
                    <a:pt x="2954858" y="1420490"/>
                    <a:pt x="2975863" y="1440040"/>
                  </a:cubicBezTo>
                  <a:cubicBezTo>
                    <a:pt x="3001811" y="1464185"/>
                    <a:pt x="3037344" y="1442838"/>
                    <a:pt x="3036382" y="1415418"/>
                  </a:cubicBezTo>
                  <a:cubicBezTo>
                    <a:pt x="3035615" y="1393080"/>
                    <a:pt x="3018640" y="1379934"/>
                    <a:pt x="3001258" y="1379818"/>
                  </a:cubicBezTo>
                  <a:close/>
                  <a:moveTo>
                    <a:pt x="2632793" y="1377379"/>
                  </a:moveTo>
                  <a:cubicBezTo>
                    <a:pt x="2599620" y="1377155"/>
                    <a:pt x="2586345" y="1418013"/>
                    <a:pt x="2607388" y="1437601"/>
                  </a:cubicBezTo>
                  <a:cubicBezTo>
                    <a:pt x="2633171" y="1461600"/>
                    <a:pt x="2668859" y="1440632"/>
                    <a:pt x="2667917" y="1412989"/>
                  </a:cubicBezTo>
                  <a:cubicBezTo>
                    <a:pt x="2667140" y="1390642"/>
                    <a:pt x="2650175" y="1377495"/>
                    <a:pt x="2632793" y="1377379"/>
                  </a:cubicBezTo>
                  <a:close/>
                  <a:moveTo>
                    <a:pt x="2983312" y="4100495"/>
                  </a:moveTo>
                  <a:cubicBezTo>
                    <a:pt x="2950149" y="4100272"/>
                    <a:pt x="2936864" y="4141129"/>
                    <a:pt x="2957917" y="4160717"/>
                  </a:cubicBezTo>
                  <a:cubicBezTo>
                    <a:pt x="2983846" y="4184853"/>
                    <a:pt x="3019398" y="4163584"/>
                    <a:pt x="3018436" y="4136106"/>
                  </a:cubicBezTo>
                  <a:cubicBezTo>
                    <a:pt x="3017660" y="4113758"/>
                    <a:pt x="3000685" y="4100612"/>
                    <a:pt x="2983312" y="4100495"/>
                  </a:cubicBezTo>
                  <a:close/>
                  <a:moveTo>
                    <a:pt x="2635783" y="923934"/>
                  </a:moveTo>
                  <a:cubicBezTo>
                    <a:pt x="2602659" y="923711"/>
                    <a:pt x="2589297" y="964539"/>
                    <a:pt x="2610379" y="984156"/>
                  </a:cubicBezTo>
                  <a:cubicBezTo>
                    <a:pt x="2636317" y="1008311"/>
                    <a:pt x="2671841" y="986974"/>
                    <a:pt x="2670898" y="959535"/>
                  </a:cubicBezTo>
                  <a:cubicBezTo>
                    <a:pt x="2670131" y="937148"/>
                    <a:pt x="2653127" y="924050"/>
                    <a:pt x="2635783" y="923934"/>
                  </a:cubicBezTo>
                  <a:close/>
                  <a:moveTo>
                    <a:pt x="1904825" y="12177"/>
                  </a:moveTo>
                  <a:cubicBezTo>
                    <a:pt x="1871594" y="11953"/>
                    <a:pt x="1858426" y="52849"/>
                    <a:pt x="1879431" y="72399"/>
                  </a:cubicBezTo>
                  <a:cubicBezTo>
                    <a:pt x="1905379" y="96544"/>
                    <a:pt x="1940912" y="75197"/>
                    <a:pt x="1939950" y="47778"/>
                  </a:cubicBezTo>
                  <a:cubicBezTo>
                    <a:pt x="1939173" y="25469"/>
                    <a:pt x="1922237" y="12284"/>
                    <a:pt x="1904825" y="12177"/>
                  </a:cubicBezTo>
                  <a:close/>
                  <a:moveTo>
                    <a:pt x="2641765" y="17045"/>
                  </a:moveTo>
                  <a:cubicBezTo>
                    <a:pt x="2608534" y="16821"/>
                    <a:pt x="2595366" y="57717"/>
                    <a:pt x="2616371" y="77267"/>
                  </a:cubicBezTo>
                  <a:cubicBezTo>
                    <a:pt x="2642299" y="101402"/>
                    <a:pt x="2677852" y="80133"/>
                    <a:pt x="2676890" y="52645"/>
                  </a:cubicBezTo>
                  <a:cubicBezTo>
                    <a:pt x="2676123" y="30307"/>
                    <a:pt x="2659148" y="17151"/>
                    <a:pt x="2641765" y="17045"/>
                  </a:cubicBezTo>
                  <a:close/>
                  <a:moveTo>
                    <a:pt x="2638775" y="470489"/>
                  </a:moveTo>
                  <a:cubicBezTo>
                    <a:pt x="2605631" y="470275"/>
                    <a:pt x="2592307" y="511114"/>
                    <a:pt x="2613380" y="530721"/>
                  </a:cubicBezTo>
                  <a:cubicBezTo>
                    <a:pt x="2639299" y="554847"/>
                    <a:pt x="2674841" y="533607"/>
                    <a:pt x="2673899" y="506100"/>
                  </a:cubicBezTo>
                  <a:cubicBezTo>
                    <a:pt x="2673132" y="483752"/>
                    <a:pt x="2656148" y="470606"/>
                    <a:pt x="2638775" y="470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26"/>
          <p:cNvGrpSpPr/>
          <p:nvPr/>
        </p:nvGrpSpPr>
        <p:grpSpPr>
          <a:xfrm>
            <a:off x="3375116" y="1510102"/>
            <a:ext cx="2396054" cy="2429095"/>
            <a:chOff x="6750232" y="3020204"/>
            <a:chExt cx="4792108" cy="4858190"/>
          </a:xfrm>
        </p:grpSpPr>
        <p:sp>
          <p:nvSpPr>
            <p:cNvPr id="1362" name="Google Shape;1362;p26"/>
            <p:cNvSpPr/>
            <p:nvPr/>
          </p:nvSpPr>
          <p:spPr>
            <a:xfrm>
              <a:off x="6750232" y="3020204"/>
              <a:ext cx="4792108" cy="4858190"/>
            </a:xfrm>
            <a:custGeom>
              <a:rect b="b" l="l" r="r" t="t"/>
              <a:pathLst>
                <a:path extrusionOk="0" h="4858190" w="4792108">
                  <a:moveTo>
                    <a:pt x="1" y="79251"/>
                  </a:moveTo>
                  <a:cubicBezTo>
                    <a:pt x="-242" y="34974"/>
                    <a:pt x="36000" y="-812"/>
                    <a:pt x="80243" y="14"/>
                  </a:cubicBezTo>
                  <a:cubicBezTo>
                    <a:pt x="4869358" y="89531"/>
                    <a:pt x="4787806" y="5513"/>
                    <a:pt x="4788572" y="143030"/>
                  </a:cubicBezTo>
                  <a:cubicBezTo>
                    <a:pt x="4789680" y="343236"/>
                    <a:pt x="4792107" y="4778333"/>
                    <a:pt x="4792107" y="4777682"/>
                  </a:cubicBezTo>
                  <a:cubicBezTo>
                    <a:pt x="4792350" y="4821551"/>
                    <a:pt x="4756749" y="4857172"/>
                    <a:pt x="4712904" y="4856929"/>
                  </a:cubicBezTo>
                  <a:cubicBezTo>
                    <a:pt x="-73696" y="4830520"/>
                    <a:pt x="4303" y="4913993"/>
                    <a:pt x="3536" y="4775039"/>
                  </a:cubicBezTo>
                  <a:cubicBezTo>
                    <a:pt x="2419" y="4572034"/>
                    <a:pt x="1" y="78610"/>
                    <a:pt x="1" y="79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7081496" y="3410942"/>
              <a:ext cx="4150716" cy="4178538"/>
            </a:xfrm>
            <a:custGeom>
              <a:rect b="b" l="l" r="r" t="t"/>
              <a:pathLst>
                <a:path extrusionOk="0" h="4178538" w="4150716">
                  <a:moveTo>
                    <a:pt x="1200009" y="496364"/>
                  </a:moveTo>
                  <a:cubicBezTo>
                    <a:pt x="1200971" y="523861"/>
                    <a:pt x="1165409" y="545101"/>
                    <a:pt x="1139490" y="520976"/>
                  </a:cubicBezTo>
                  <a:cubicBezTo>
                    <a:pt x="1118505" y="501436"/>
                    <a:pt x="1131634" y="460530"/>
                    <a:pt x="1164894" y="460753"/>
                  </a:cubicBezTo>
                  <a:cubicBezTo>
                    <a:pt x="1182267" y="460870"/>
                    <a:pt x="1199242" y="474016"/>
                    <a:pt x="1200009" y="496364"/>
                  </a:cubicBezTo>
                  <a:close/>
                  <a:moveTo>
                    <a:pt x="1167876" y="7309"/>
                  </a:moveTo>
                  <a:cubicBezTo>
                    <a:pt x="1134683" y="7085"/>
                    <a:pt x="1121447" y="47962"/>
                    <a:pt x="1142472" y="67531"/>
                  </a:cubicBezTo>
                  <a:cubicBezTo>
                    <a:pt x="1168410" y="91666"/>
                    <a:pt x="1203933" y="70388"/>
                    <a:pt x="1203000" y="42910"/>
                  </a:cubicBezTo>
                  <a:cubicBezTo>
                    <a:pt x="1202223" y="20572"/>
                    <a:pt x="1185258" y="7416"/>
                    <a:pt x="1167876" y="7309"/>
                  </a:cubicBezTo>
                  <a:close/>
                  <a:moveTo>
                    <a:pt x="1161894" y="914198"/>
                  </a:moveTo>
                  <a:cubicBezTo>
                    <a:pt x="1128730" y="913984"/>
                    <a:pt x="1115446" y="954832"/>
                    <a:pt x="1136499" y="974430"/>
                  </a:cubicBezTo>
                  <a:cubicBezTo>
                    <a:pt x="1162428" y="998566"/>
                    <a:pt x="1197980" y="977267"/>
                    <a:pt x="1197018" y="949818"/>
                  </a:cubicBezTo>
                  <a:cubicBezTo>
                    <a:pt x="1196251" y="927500"/>
                    <a:pt x="1179315" y="914315"/>
                    <a:pt x="1161894" y="914198"/>
                  </a:cubicBezTo>
                  <a:close/>
                  <a:moveTo>
                    <a:pt x="1158903" y="1367643"/>
                  </a:moveTo>
                  <a:cubicBezTo>
                    <a:pt x="1125720" y="1367419"/>
                    <a:pt x="1112465" y="1408287"/>
                    <a:pt x="1133499" y="1427865"/>
                  </a:cubicBezTo>
                  <a:cubicBezTo>
                    <a:pt x="1159427" y="1452000"/>
                    <a:pt x="1194979" y="1430731"/>
                    <a:pt x="1194018" y="1403253"/>
                  </a:cubicBezTo>
                  <a:cubicBezTo>
                    <a:pt x="1193260" y="1380906"/>
                    <a:pt x="1176285" y="1367759"/>
                    <a:pt x="1158903" y="1367643"/>
                  </a:cubicBezTo>
                  <a:close/>
                  <a:moveTo>
                    <a:pt x="1509422" y="4090760"/>
                  </a:moveTo>
                  <a:cubicBezTo>
                    <a:pt x="1476297" y="4090536"/>
                    <a:pt x="1462945" y="4131374"/>
                    <a:pt x="1484018" y="4150982"/>
                  </a:cubicBezTo>
                  <a:cubicBezTo>
                    <a:pt x="1509956" y="4175117"/>
                    <a:pt x="1545479" y="4153838"/>
                    <a:pt x="1544546" y="4126360"/>
                  </a:cubicBezTo>
                  <a:cubicBezTo>
                    <a:pt x="1543770" y="4104022"/>
                    <a:pt x="1526805" y="4090876"/>
                    <a:pt x="1509422" y="4090760"/>
                  </a:cubicBezTo>
                  <a:close/>
                  <a:moveTo>
                    <a:pt x="1515404" y="3183870"/>
                  </a:moveTo>
                  <a:cubicBezTo>
                    <a:pt x="1482231" y="3183647"/>
                    <a:pt x="1468956" y="3224504"/>
                    <a:pt x="1490009" y="3244092"/>
                  </a:cubicBezTo>
                  <a:cubicBezTo>
                    <a:pt x="1515928" y="3268218"/>
                    <a:pt x="1551471" y="3246978"/>
                    <a:pt x="1550529" y="3219481"/>
                  </a:cubicBezTo>
                  <a:cubicBezTo>
                    <a:pt x="1549761" y="3197133"/>
                    <a:pt x="1532786" y="3183987"/>
                    <a:pt x="1515404" y="3183870"/>
                  </a:cubicBezTo>
                  <a:close/>
                  <a:moveTo>
                    <a:pt x="1512413" y="3637315"/>
                  </a:moveTo>
                  <a:cubicBezTo>
                    <a:pt x="1479250" y="3637091"/>
                    <a:pt x="1465965" y="3677949"/>
                    <a:pt x="1487018" y="3697537"/>
                  </a:cubicBezTo>
                  <a:cubicBezTo>
                    <a:pt x="1512937" y="3721663"/>
                    <a:pt x="1548479" y="3700423"/>
                    <a:pt x="1547537" y="3672916"/>
                  </a:cubicBezTo>
                  <a:cubicBezTo>
                    <a:pt x="1546770" y="3650578"/>
                    <a:pt x="1529795" y="3637431"/>
                    <a:pt x="1512413" y="3637315"/>
                  </a:cubicBezTo>
                  <a:close/>
                  <a:moveTo>
                    <a:pt x="1149930" y="2727987"/>
                  </a:moveTo>
                  <a:cubicBezTo>
                    <a:pt x="1116757" y="2727763"/>
                    <a:pt x="1103482" y="2768621"/>
                    <a:pt x="1124535" y="2788209"/>
                  </a:cubicBezTo>
                  <a:cubicBezTo>
                    <a:pt x="1150318" y="2812208"/>
                    <a:pt x="1186006" y="2791240"/>
                    <a:pt x="1185064" y="2763597"/>
                  </a:cubicBezTo>
                  <a:cubicBezTo>
                    <a:pt x="1184277" y="2741240"/>
                    <a:pt x="1167312" y="2728103"/>
                    <a:pt x="1149930" y="2727987"/>
                  </a:cubicBezTo>
                  <a:close/>
                  <a:moveTo>
                    <a:pt x="1140947" y="4088330"/>
                  </a:moveTo>
                  <a:cubicBezTo>
                    <a:pt x="1107784" y="4088107"/>
                    <a:pt x="1094499" y="4128974"/>
                    <a:pt x="1115553" y="4148553"/>
                  </a:cubicBezTo>
                  <a:cubicBezTo>
                    <a:pt x="1141471" y="4172678"/>
                    <a:pt x="1177014" y="4151438"/>
                    <a:pt x="1176072" y="4123931"/>
                  </a:cubicBezTo>
                  <a:cubicBezTo>
                    <a:pt x="1175304" y="4101593"/>
                    <a:pt x="1158330" y="4088447"/>
                    <a:pt x="1140947" y="4088330"/>
                  </a:cubicBezTo>
                  <a:close/>
                  <a:moveTo>
                    <a:pt x="1143938" y="3634876"/>
                  </a:moveTo>
                  <a:cubicBezTo>
                    <a:pt x="1110765" y="3634652"/>
                    <a:pt x="1097490" y="3675510"/>
                    <a:pt x="1118544" y="3695098"/>
                  </a:cubicBezTo>
                  <a:cubicBezTo>
                    <a:pt x="1144462" y="3719224"/>
                    <a:pt x="1180005" y="3697984"/>
                    <a:pt x="1179063" y="3670487"/>
                  </a:cubicBezTo>
                  <a:cubicBezTo>
                    <a:pt x="1178295" y="3648149"/>
                    <a:pt x="1161321" y="3634993"/>
                    <a:pt x="1143938" y="3634876"/>
                  </a:cubicBezTo>
                  <a:close/>
                  <a:moveTo>
                    <a:pt x="796419" y="458315"/>
                  </a:moveTo>
                  <a:cubicBezTo>
                    <a:pt x="763285" y="458091"/>
                    <a:pt x="749952" y="498929"/>
                    <a:pt x="771015" y="518537"/>
                  </a:cubicBezTo>
                  <a:cubicBezTo>
                    <a:pt x="796953" y="542672"/>
                    <a:pt x="832476" y="521393"/>
                    <a:pt x="831544" y="493915"/>
                  </a:cubicBezTo>
                  <a:cubicBezTo>
                    <a:pt x="830767" y="471578"/>
                    <a:pt x="813792" y="458431"/>
                    <a:pt x="796419" y="458315"/>
                  </a:cubicBezTo>
                  <a:close/>
                  <a:moveTo>
                    <a:pt x="1518395" y="2730426"/>
                  </a:moveTo>
                  <a:cubicBezTo>
                    <a:pt x="1485222" y="2730202"/>
                    <a:pt x="1471957" y="2771069"/>
                    <a:pt x="1493000" y="2790648"/>
                  </a:cubicBezTo>
                  <a:cubicBezTo>
                    <a:pt x="1518948" y="2814793"/>
                    <a:pt x="1554481" y="2793446"/>
                    <a:pt x="1553520" y="2766026"/>
                  </a:cubicBezTo>
                  <a:cubicBezTo>
                    <a:pt x="1552752" y="2743688"/>
                    <a:pt x="1535777" y="2730532"/>
                    <a:pt x="1518395" y="2730426"/>
                  </a:cubicBezTo>
                  <a:close/>
                  <a:moveTo>
                    <a:pt x="1152921" y="2274542"/>
                  </a:moveTo>
                  <a:cubicBezTo>
                    <a:pt x="1119767" y="2274318"/>
                    <a:pt x="1106463" y="2315176"/>
                    <a:pt x="1127526" y="2334764"/>
                  </a:cubicBezTo>
                  <a:cubicBezTo>
                    <a:pt x="1153464" y="2358919"/>
                    <a:pt x="1188987" y="2337582"/>
                    <a:pt x="1188045" y="2310143"/>
                  </a:cubicBezTo>
                  <a:cubicBezTo>
                    <a:pt x="1187278" y="2287805"/>
                    <a:pt x="1170303" y="2274659"/>
                    <a:pt x="1152921" y="2274542"/>
                  </a:cubicBezTo>
                  <a:close/>
                  <a:moveTo>
                    <a:pt x="1146939" y="3181431"/>
                  </a:moveTo>
                  <a:cubicBezTo>
                    <a:pt x="1113766" y="3181208"/>
                    <a:pt x="1100491" y="3222065"/>
                    <a:pt x="1121544" y="3241654"/>
                  </a:cubicBezTo>
                  <a:cubicBezTo>
                    <a:pt x="1147492" y="3265799"/>
                    <a:pt x="1183025" y="3244452"/>
                    <a:pt x="1182063" y="3217032"/>
                  </a:cubicBezTo>
                  <a:cubicBezTo>
                    <a:pt x="1181286" y="3194694"/>
                    <a:pt x="1164312" y="3181548"/>
                    <a:pt x="1146939" y="3181431"/>
                  </a:cubicBezTo>
                  <a:close/>
                  <a:moveTo>
                    <a:pt x="1155912" y="1821097"/>
                  </a:moveTo>
                  <a:cubicBezTo>
                    <a:pt x="1122748" y="1820874"/>
                    <a:pt x="1109464" y="1861741"/>
                    <a:pt x="1130517" y="1881319"/>
                  </a:cubicBezTo>
                  <a:cubicBezTo>
                    <a:pt x="1156436" y="1905445"/>
                    <a:pt x="1191978" y="1884205"/>
                    <a:pt x="1191036" y="1856698"/>
                  </a:cubicBezTo>
                  <a:cubicBezTo>
                    <a:pt x="1190269" y="1834350"/>
                    <a:pt x="1173294" y="1821204"/>
                    <a:pt x="1155912" y="1821097"/>
                  </a:cubicBezTo>
                  <a:close/>
                  <a:moveTo>
                    <a:pt x="799410" y="4870"/>
                  </a:moveTo>
                  <a:cubicBezTo>
                    <a:pt x="766247" y="4646"/>
                    <a:pt x="752953" y="45504"/>
                    <a:pt x="774016" y="65092"/>
                  </a:cubicBezTo>
                  <a:cubicBezTo>
                    <a:pt x="799770" y="89062"/>
                    <a:pt x="835487" y="68153"/>
                    <a:pt x="834535" y="40481"/>
                  </a:cubicBezTo>
                  <a:cubicBezTo>
                    <a:pt x="833758" y="18133"/>
                    <a:pt x="816783" y="4987"/>
                    <a:pt x="799410" y="4870"/>
                  </a:cubicBezTo>
                  <a:close/>
                  <a:moveTo>
                    <a:pt x="1886870" y="2732855"/>
                  </a:moveTo>
                  <a:cubicBezTo>
                    <a:pt x="1853697" y="2732631"/>
                    <a:pt x="1840422" y="2773488"/>
                    <a:pt x="1861466" y="2793077"/>
                  </a:cubicBezTo>
                  <a:cubicBezTo>
                    <a:pt x="1887384" y="2817203"/>
                    <a:pt x="1922946" y="2795953"/>
                    <a:pt x="1921985" y="2768465"/>
                  </a:cubicBezTo>
                  <a:cubicBezTo>
                    <a:pt x="1921227" y="2746117"/>
                    <a:pt x="1904252" y="2732971"/>
                    <a:pt x="1886870" y="2732855"/>
                  </a:cubicBezTo>
                  <a:close/>
                  <a:moveTo>
                    <a:pt x="1880888" y="3639744"/>
                  </a:moveTo>
                  <a:cubicBezTo>
                    <a:pt x="1847763" y="3639520"/>
                    <a:pt x="1834411" y="3680358"/>
                    <a:pt x="1855484" y="3699966"/>
                  </a:cubicBezTo>
                  <a:cubicBezTo>
                    <a:pt x="1881422" y="3724102"/>
                    <a:pt x="1916945" y="3702823"/>
                    <a:pt x="1916012" y="3675354"/>
                  </a:cubicBezTo>
                  <a:cubicBezTo>
                    <a:pt x="1915236" y="3653007"/>
                    <a:pt x="1898270" y="3639861"/>
                    <a:pt x="1880888" y="3639744"/>
                  </a:cubicBezTo>
                  <a:close/>
                  <a:moveTo>
                    <a:pt x="1889861" y="2279410"/>
                  </a:moveTo>
                  <a:cubicBezTo>
                    <a:pt x="1856688" y="2279186"/>
                    <a:pt x="1843423" y="2320054"/>
                    <a:pt x="1864466" y="2339632"/>
                  </a:cubicBezTo>
                  <a:cubicBezTo>
                    <a:pt x="1890414" y="2363777"/>
                    <a:pt x="1925947" y="2342430"/>
                    <a:pt x="1924985" y="2315020"/>
                  </a:cubicBezTo>
                  <a:cubicBezTo>
                    <a:pt x="1924218" y="2292673"/>
                    <a:pt x="1907243" y="2279527"/>
                    <a:pt x="1889861" y="2279410"/>
                  </a:cubicBezTo>
                  <a:close/>
                  <a:moveTo>
                    <a:pt x="1883879" y="3186299"/>
                  </a:moveTo>
                  <a:cubicBezTo>
                    <a:pt x="1850715" y="3186076"/>
                    <a:pt x="1837431" y="3226933"/>
                    <a:pt x="1858484" y="3246522"/>
                  </a:cubicBezTo>
                  <a:cubicBezTo>
                    <a:pt x="1884403" y="3270647"/>
                    <a:pt x="1919945" y="3249407"/>
                    <a:pt x="1919003" y="3221900"/>
                  </a:cubicBezTo>
                  <a:cubicBezTo>
                    <a:pt x="1918236" y="3199562"/>
                    <a:pt x="1901261" y="3186416"/>
                    <a:pt x="1883879" y="3186299"/>
                  </a:cubicBezTo>
                  <a:close/>
                  <a:moveTo>
                    <a:pt x="1901825" y="465621"/>
                  </a:moveTo>
                  <a:cubicBezTo>
                    <a:pt x="1868593" y="465398"/>
                    <a:pt x="1855425" y="506294"/>
                    <a:pt x="1876430" y="525844"/>
                  </a:cubicBezTo>
                  <a:cubicBezTo>
                    <a:pt x="1902359" y="549979"/>
                    <a:pt x="1937911" y="528681"/>
                    <a:pt x="1936949" y="501222"/>
                  </a:cubicBezTo>
                  <a:cubicBezTo>
                    <a:pt x="1936182" y="478884"/>
                    <a:pt x="1919207" y="465738"/>
                    <a:pt x="1901825" y="465621"/>
                  </a:cubicBezTo>
                  <a:close/>
                  <a:moveTo>
                    <a:pt x="1895843" y="1372511"/>
                  </a:moveTo>
                  <a:cubicBezTo>
                    <a:pt x="1862650" y="1372287"/>
                    <a:pt x="1849405" y="1413164"/>
                    <a:pt x="1870448" y="1432733"/>
                  </a:cubicBezTo>
                  <a:cubicBezTo>
                    <a:pt x="1896367" y="1456859"/>
                    <a:pt x="1931909" y="1435619"/>
                    <a:pt x="1930967" y="1408121"/>
                  </a:cubicBezTo>
                  <a:cubicBezTo>
                    <a:pt x="1930200" y="1385774"/>
                    <a:pt x="1913225" y="1372627"/>
                    <a:pt x="1895843" y="1372511"/>
                  </a:cubicBezTo>
                  <a:close/>
                  <a:moveTo>
                    <a:pt x="1892852" y="1825965"/>
                  </a:moveTo>
                  <a:cubicBezTo>
                    <a:pt x="1859737" y="1825742"/>
                    <a:pt x="1846365" y="1866560"/>
                    <a:pt x="1867448" y="1886187"/>
                  </a:cubicBezTo>
                  <a:cubicBezTo>
                    <a:pt x="1893230" y="1910187"/>
                    <a:pt x="1928918" y="1889219"/>
                    <a:pt x="1927976" y="1861566"/>
                  </a:cubicBezTo>
                  <a:cubicBezTo>
                    <a:pt x="1927200" y="1839179"/>
                    <a:pt x="1910089" y="1826072"/>
                    <a:pt x="1892852" y="1825965"/>
                  </a:cubicBezTo>
                  <a:close/>
                  <a:moveTo>
                    <a:pt x="1536350" y="9738"/>
                  </a:moveTo>
                  <a:cubicBezTo>
                    <a:pt x="1503187" y="9514"/>
                    <a:pt x="1489903" y="50372"/>
                    <a:pt x="1510946" y="69960"/>
                  </a:cubicBezTo>
                  <a:cubicBezTo>
                    <a:pt x="1536855" y="94076"/>
                    <a:pt x="1572427" y="72856"/>
                    <a:pt x="1571465" y="45348"/>
                  </a:cubicBezTo>
                  <a:cubicBezTo>
                    <a:pt x="1570708" y="23001"/>
                    <a:pt x="1553733" y="9854"/>
                    <a:pt x="1536350" y="9738"/>
                  </a:cubicBezTo>
                  <a:close/>
                  <a:moveTo>
                    <a:pt x="1527378" y="1370082"/>
                  </a:moveTo>
                  <a:cubicBezTo>
                    <a:pt x="1494214" y="1369858"/>
                    <a:pt x="1480930" y="1410725"/>
                    <a:pt x="1501983" y="1430304"/>
                  </a:cubicBezTo>
                  <a:cubicBezTo>
                    <a:pt x="1527902" y="1454430"/>
                    <a:pt x="1563444" y="1433190"/>
                    <a:pt x="1562502" y="1405682"/>
                  </a:cubicBezTo>
                  <a:cubicBezTo>
                    <a:pt x="1561725" y="1383345"/>
                    <a:pt x="1544751" y="1370198"/>
                    <a:pt x="1527378" y="1370082"/>
                  </a:cubicBezTo>
                  <a:close/>
                  <a:moveTo>
                    <a:pt x="1877897" y="4093198"/>
                  </a:moveTo>
                  <a:cubicBezTo>
                    <a:pt x="1844724" y="4092975"/>
                    <a:pt x="1831449" y="4133832"/>
                    <a:pt x="1852493" y="4153420"/>
                  </a:cubicBezTo>
                  <a:cubicBezTo>
                    <a:pt x="1878411" y="4177546"/>
                    <a:pt x="1913973" y="4156306"/>
                    <a:pt x="1913012" y="4128799"/>
                  </a:cubicBezTo>
                  <a:cubicBezTo>
                    <a:pt x="1912244" y="4106461"/>
                    <a:pt x="1895270" y="4093315"/>
                    <a:pt x="1877897" y="4093198"/>
                  </a:cubicBezTo>
                  <a:close/>
                  <a:moveTo>
                    <a:pt x="1530368" y="916627"/>
                  </a:moveTo>
                  <a:cubicBezTo>
                    <a:pt x="1497205" y="916413"/>
                    <a:pt x="1483921" y="957261"/>
                    <a:pt x="1504974" y="976859"/>
                  </a:cubicBezTo>
                  <a:cubicBezTo>
                    <a:pt x="1530903" y="1000995"/>
                    <a:pt x="1566455" y="979696"/>
                    <a:pt x="1565493" y="952248"/>
                  </a:cubicBezTo>
                  <a:cubicBezTo>
                    <a:pt x="1564716" y="929900"/>
                    <a:pt x="1547742" y="916744"/>
                    <a:pt x="1530368" y="916627"/>
                  </a:cubicBezTo>
                  <a:close/>
                  <a:moveTo>
                    <a:pt x="1524387" y="1823526"/>
                  </a:moveTo>
                  <a:cubicBezTo>
                    <a:pt x="1491233" y="1823303"/>
                    <a:pt x="1477929" y="1864160"/>
                    <a:pt x="1498982" y="1883749"/>
                  </a:cubicBezTo>
                  <a:cubicBezTo>
                    <a:pt x="1524901" y="1907874"/>
                    <a:pt x="1560444" y="1886634"/>
                    <a:pt x="1559502" y="1859127"/>
                  </a:cubicBezTo>
                  <a:cubicBezTo>
                    <a:pt x="1558734" y="1836789"/>
                    <a:pt x="1541760" y="1823643"/>
                    <a:pt x="1524387" y="1823526"/>
                  </a:cubicBezTo>
                  <a:close/>
                  <a:moveTo>
                    <a:pt x="1521386" y="2276971"/>
                  </a:moveTo>
                  <a:cubicBezTo>
                    <a:pt x="1488262" y="2276748"/>
                    <a:pt x="1474909" y="2317576"/>
                    <a:pt x="1495982" y="2337193"/>
                  </a:cubicBezTo>
                  <a:cubicBezTo>
                    <a:pt x="1521765" y="2361193"/>
                    <a:pt x="1557453" y="2340225"/>
                    <a:pt x="1556511" y="2312572"/>
                  </a:cubicBezTo>
                  <a:cubicBezTo>
                    <a:pt x="1555743" y="2290234"/>
                    <a:pt x="1538768" y="2277088"/>
                    <a:pt x="1521386" y="2276971"/>
                  </a:cubicBezTo>
                  <a:close/>
                  <a:moveTo>
                    <a:pt x="1533359" y="463183"/>
                  </a:moveTo>
                  <a:cubicBezTo>
                    <a:pt x="1500109" y="462959"/>
                    <a:pt x="1486970" y="503875"/>
                    <a:pt x="1507965" y="523405"/>
                  </a:cubicBezTo>
                  <a:cubicBezTo>
                    <a:pt x="1533894" y="547540"/>
                    <a:pt x="1569446" y="526242"/>
                    <a:pt x="1568484" y="498783"/>
                  </a:cubicBezTo>
                  <a:cubicBezTo>
                    <a:pt x="1567717" y="476484"/>
                    <a:pt x="1550781" y="463299"/>
                    <a:pt x="1533359" y="463183"/>
                  </a:cubicBezTo>
                  <a:close/>
                  <a:moveTo>
                    <a:pt x="1898834" y="919066"/>
                  </a:moveTo>
                  <a:cubicBezTo>
                    <a:pt x="1865690" y="918852"/>
                    <a:pt x="1852366" y="959690"/>
                    <a:pt x="1873439" y="979288"/>
                  </a:cubicBezTo>
                  <a:cubicBezTo>
                    <a:pt x="1899368" y="1003424"/>
                    <a:pt x="1934920" y="982135"/>
                    <a:pt x="1933958" y="954667"/>
                  </a:cubicBezTo>
                  <a:cubicBezTo>
                    <a:pt x="1933191" y="932329"/>
                    <a:pt x="1916216" y="919183"/>
                    <a:pt x="1898834" y="919066"/>
                  </a:cubicBezTo>
                  <a:close/>
                  <a:moveTo>
                    <a:pt x="56479" y="906901"/>
                  </a:moveTo>
                  <a:cubicBezTo>
                    <a:pt x="23306" y="906678"/>
                    <a:pt x="10031" y="947545"/>
                    <a:pt x="31084" y="967123"/>
                  </a:cubicBezTo>
                  <a:cubicBezTo>
                    <a:pt x="57003" y="991249"/>
                    <a:pt x="92545" y="970009"/>
                    <a:pt x="91603" y="942512"/>
                  </a:cubicBezTo>
                  <a:cubicBezTo>
                    <a:pt x="90826" y="920164"/>
                    <a:pt x="73861" y="907008"/>
                    <a:pt x="56479" y="906901"/>
                  </a:cubicBezTo>
                  <a:close/>
                  <a:moveTo>
                    <a:pt x="409989" y="3176563"/>
                  </a:moveTo>
                  <a:cubicBezTo>
                    <a:pt x="376874" y="3176340"/>
                    <a:pt x="363502" y="3217159"/>
                    <a:pt x="384585" y="3236786"/>
                  </a:cubicBezTo>
                  <a:cubicBezTo>
                    <a:pt x="410368" y="3260785"/>
                    <a:pt x="446056" y="3239817"/>
                    <a:pt x="445114" y="3212164"/>
                  </a:cubicBezTo>
                  <a:cubicBezTo>
                    <a:pt x="444337" y="3189826"/>
                    <a:pt x="427372" y="3176680"/>
                    <a:pt x="409989" y="3176563"/>
                  </a:cubicBezTo>
                  <a:close/>
                  <a:moveTo>
                    <a:pt x="59470" y="453447"/>
                  </a:moveTo>
                  <a:cubicBezTo>
                    <a:pt x="26238" y="453223"/>
                    <a:pt x="13070" y="494120"/>
                    <a:pt x="34075" y="513669"/>
                  </a:cubicBezTo>
                  <a:cubicBezTo>
                    <a:pt x="59994" y="537795"/>
                    <a:pt x="95536" y="516555"/>
                    <a:pt x="94594" y="489048"/>
                  </a:cubicBezTo>
                  <a:cubicBezTo>
                    <a:pt x="93827" y="466710"/>
                    <a:pt x="76852" y="453563"/>
                    <a:pt x="59470" y="453447"/>
                  </a:cubicBezTo>
                  <a:close/>
                  <a:moveTo>
                    <a:pt x="53488" y="1360346"/>
                  </a:moveTo>
                  <a:cubicBezTo>
                    <a:pt x="20460" y="1360132"/>
                    <a:pt x="6943" y="1400892"/>
                    <a:pt x="28084" y="1420568"/>
                  </a:cubicBezTo>
                  <a:cubicBezTo>
                    <a:pt x="54002" y="1444694"/>
                    <a:pt x="89554" y="1423454"/>
                    <a:pt x="88612" y="1395956"/>
                  </a:cubicBezTo>
                  <a:cubicBezTo>
                    <a:pt x="87836" y="1373560"/>
                    <a:pt x="70725" y="1360462"/>
                    <a:pt x="53488" y="1360346"/>
                  </a:cubicBezTo>
                  <a:close/>
                  <a:moveTo>
                    <a:pt x="406998" y="3630008"/>
                  </a:moveTo>
                  <a:cubicBezTo>
                    <a:pt x="373767" y="3629784"/>
                    <a:pt x="360599" y="3670681"/>
                    <a:pt x="381603" y="3690230"/>
                  </a:cubicBezTo>
                  <a:cubicBezTo>
                    <a:pt x="407551" y="3714376"/>
                    <a:pt x="443084" y="3693029"/>
                    <a:pt x="442123" y="3665609"/>
                  </a:cubicBezTo>
                  <a:cubicBezTo>
                    <a:pt x="441355" y="3643271"/>
                    <a:pt x="424381" y="3630125"/>
                    <a:pt x="406998" y="3630008"/>
                  </a:cubicBezTo>
                  <a:close/>
                  <a:moveTo>
                    <a:pt x="404007" y="4083462"/>
                  </a:moveTo>
                  <a:cubicBezTo>
                    <a:pt x="370756" y="4083239"/>
                    <a:pt x="357617" y="4124155"/>
                    <a:pt x="378613" y="4143685"/>
                  </a:cubicBezTo>
                  <a:cubicBezTo>
                    <a:pt x="404541" y="4167820"/>
                    <a:pt x="440093" y="4146551"/>
                    <a:pt x="439132" y="4119063"/>
                  </a:cubicBezTo>
                  <a:cubicBezTo>
                    <a:pt x="438364" y="4096725"/>
                    <a:pt x="421390" y="4083579"/>
                    <a:pt x="404007" y="4083462"/>
                  </a:cubicBezTo>
                  <a:close/>
                  <a:moveTo>
                    <a:pt x="37396" y="10195"/>
                  </a:moveTo>
                  <a:cubicBezTo>
                    <a:pt x="15974" y="29841"/>
                    <a:pt x="29016" y="70533"/>
                    <a:pt x="61994" y="70747"/>
                  </a:cubicBezTo>
                  <a:cubicBezTo>
                    <a:pt x="95235" y="70971"/>
                    <a:pt x="108384" y="30065"/>
                    <a:pt x="87389" y="10525"/>
                  </a:cubicBezTo>
                  <a:cubicBezTo>
                    <a:pt x="71375" y="-4380"/>
                    <a:pt x="50264" y="-2505"/>
                    <a:pt x="37396" y="10195"/>
                  </a:cubicBezTo>
                  <a:close/>
                  <a:moveTo>
                    <a:pt x="50497" y="1813790"/>
                  </a:moveTo>
                  <a:cubicBezTo>
                    <a:pt x="17324" y="1813567"/>
                    <a:pt x="4049" y="1854424"/>
                    <a:pt x="25102" y="1874013"/>
                  </a:cubicBezTo>
                  <a:cubicBezTo>
                    <a:pt x="51031" y="1898148"/>
                    <a:pt x="86583" y="1876850"/>
                    <a:pt x="85621" y="1849391"/>
                  </a:cubicBezTo>
                  <a:cubicBezTo>
                    <a:pt x="84854" y="1827092"/>
                    <a:pt x="67918" y="1813907"/>
                    <a:pt x="50497" y="1813790"/>
                  </a:cubicBezTo>
                  <a:close/>
                  <a:moveTo>
                    <a:pt x="38523" y="3627579"/>
                  </a:moveTo>
                  <a:cubicBezTo>
                    <a:pt x="5399" y="3627355"/>
                    <a:pt x="-7954" y="3668184"/>
                    <a:pt x="13129" y="3687801"/>
                  </a:cubicBezTo>
                  <a:cubicBezTo>
                    <a:pt x="38911" y="3711801"/>
                    <a:pt x="74599" y="3690833"/>
                    <a:pt x="73657" y="3663190"/>
                  </a:cubicBezTo>
                  <a:cubicBezTo>
                    <a:pt x="72881" y="3640832"/>
                    <a:pt x="55915" y="3627695"/>
                    <a:pt x="38523" y="3627579"/>
                  </a:cubicBezTo>
                  <a:close/>
                  <a:moveTo>
                    <a:pt x="47506" y="2267235"/>
                  </a:moveTo>
                  <a:cubicBezTo>
                    <a:pt x="14323" y="2267012"/>
                    <a:pt x="1068" y="2307879"/>
                    <a:pt x="22102" y="2327457"/>
                  </a:cubicBezTo>
                  <a:cubicBezTo>
                    <a:pt x="48049" y="2351603"/>
                    <a:pt x="83582" y="2330256"/>
                    <a:pt x="82621" y="2302846"/>
                  </a:cubicBezTo>
                  <a:cubicBezTo>
                    <a:pt x="81863" y="2280498"/>
                    <a:pt x="64879" y="2267352"/>
                    <a:pt x="47506" y="2267235"/>
                  </a:cubicBezTo>
                  <a:close/>
                  <a:moveTo>
                    <a:pt x="4115179" y="97535"/>
                  </a:moveTo>
                  <a:cubicBezTo>
                    <a:pt x="4148381" y="97749"/>
                    <a:pt x="4161598" y="56872"/>
                    <a:pt x="4140583" y="37313"/>
                  </a:cubicBezTo>
                  <a:cubicBezTo>
                    <a:pt x="4114781" y="13304"/>
                    <a:pt x="4079200" y="34213"/>
                    <a:pt x="4080055" y="61934"/>
                  </a:cubicBezTo>
                  <a:cubicBezTo>
                    <a:pt x="4080909" y="84360"/>
                    <a:pt x="4097913" y="97419"/>
                    <a:pt x="4115179" y="97535"/>
                  </a:cubicBezTo>
                  <a:close/>
                  <a:moveTo>
                    <a:pt x="35532" y="4081024"/>
                  </a:moveTo>
                  <a:cubicBezTo>
                    <a:pt x="2301" y="4080800"/>
                    <a:pt x="-10867" y="4121696"/>
                    <a:pt x="10138" y="4141246"/>
                  </a:cubicBezTo>
                  <a:cubicBezTo>
                    <a:pt x="35920" y="4165245"/>
                    <a:pt x="71521" y="4144345"/>
                    <a:pt x="70657" y="4116624"/>
                  </a:cubicBezTo>
                  <a:cubicBezTo>
                    <a:pt x="69802" y="4094199"/>
                    <a:pt x="52798" y="4081140"/>
                    <a:pt x="35532" y="4081024"/>
                  </a:cubicBezTo>
                  <a:close/>
                  <a:moveTo>
                    <a:pt x="793428" y="911769"/>
                  </a:moveTo>
                  <a:cubicBezTo>
                    <a:pt x="760256" y="911546"/>
                    <a:pt x="746981" y="952403"/>
                    <a:pt x="768024" y="971991"/>
                  </a:cubicBezTo>
                  <a:cubicBezTo>
                    <a:pt x="793943" y="996117"/>
                    <a:pt x="829505" y="974877"/>
                    <a:pt x="828543" y="947370"/>
                  </a:cubicBezTo>
                  <a:cubicBezTo>
                    <a:pt x="827776" y="925032"/>
                    <a:pt x="810801" y="911876"/>
                    <a:pt x="793428" y="911769"/>
                  </a:cubicBezTo>
                  <a:close/>
                  <a:moveTo>
                    <a:pt x="44515" y="2720690"/>
                  </a:moveTo>
                  <a:cubicBezTo>
                    <a:pt x="11351" y="2720466"/>
                    <a:pt x="-1943" y="2761324"/>
                    <a:pt x="19120" y="2780912"/>
                  </a:cubicBezTo>
                  <a:cubicBezTo>
                    <a:pt x="45039" y="2805038"/>
                    <a:pt x="80581" y="2783798"/>
                    <a:pt x="79639" y="2756290"/>
                  </a:cubicBezTo>
                  <a:cubicBezTo>
                    <a:pt x="78863" y="2733952"/>
                    <a:pt x="61888" y="2720796"/>
                    <a:pt x="44515" y="2720690"/>
                  </a:cubicBezTo>
                  <a:close/>
                  <a:moveTo>
                    <a:pt x="41524" y="3174134"/>
                  </a:moveTo>
                  <a:cubicBezTo>
                    <a:pt x="8331" y="3173911"/>
                    <a:pt x="-4914" y="3214788"/>
                    <a:pt x="16129" y="3234356"/>
                  </a:cubicBezTo>
                  <a:cubicBezTo>
                    <a:pt x="42048" y="3258482"/>
                    <a:pt x="77590" y="3237242"/>
                    <a:pt x="76648" y="3209745"/>
                  </a:cubicBezTo>
                  <a:cubicBezTo>
                    <a:pt x="75872" y="3187397"/>
                    <a:pt x="58897" y="3174251"/>
                    <a:pt x="41524" y="3174134"/>
                  </a:cubicBezTo>
                  <a:close/>
                  <a:moveTo>
                    <a:pt x="772482" y="4085892"/>
                  </a:moveTo>
                  <a:cubicBezTo>
                    <a:pt x="739309" y="4085668"/>
                    <a:pt x="726044" y="4126535"/>
                    <a:pt x="747087" y="4146114"/>
                  </a:cubicBezTo>
                  <a:cubicBezTo>
                    <a:pt x="773006" y="4170240"/>
                    <a:pt x="808548" y="4149000"/>
                    <a:pt x="807606" y="4121502"/>
                  </a:cubicBezTo>
                  <a:cubicBezTo>
                    <a:pt x="806830" y="4099154"/>
                    <a:pt x="789855" y="4086008"/>
                    <a:pt x="772482" y="4085892"/>
                  </a:cubicBezTo>
                  <a:close/>
                  <a:moveTo>
                    <a:pt x="781455" y="2725548"/>
                  </a:moveTo>
                  <a:cubicBezTo>
                    <a:pt x="748340" y="2725334"/>
                    <a:pt x="734968" y="2766143"/>
                    <a:pt x="756051" y="2785770"/>
                  </a:cubicBezTo>
                  <a:cubicBezTo>
                    <a:pt x="781969" y="2809896"/>
                    <a:pt x="817521" y="2788656"/>
                    <a:pt x="816579" y="2761149"/>
                  </a:cubicBezTo>
                  <a:cubicBezTo>
                    <a:pt x="815803" y="2738820"/>
                    <a:pt x="798837" y="2725664"/>
                    <a:pt x="781455" y="2725548"/>
                  </a:cubicBezTo>
                  <a:close/>
                  <a:moveTo>
                    <a:pt x="775473" y="3632447"/>
                  </a:moveTo>
                  <a:cubicBezTo>
                    <a:pt x="742300" y="3632223"/>
                    <a:pt x="729025" y="3673081"/>
                    <a:pt x="750069" y="3692669"/>
                  </a:cubicBezTo>
                  <a:cubicBezTo>
                    <a:pt x="775997" y="3716805"/>
                    <a:pt x="811549" y="3695535"/>
                    <a:pt x="810588" y="3668048"/>
                  </a:cubicBezTo>
                  <a:cubicBezTo>
                    <a:pt x="809830" y="3645710"/>
                    <a:pt x="792846" y="3632563"/>
                    <a:pt x="775473" y="3632447"/>
                  </a:cubicBezTo>
                  <a:close/>
                  <a:moveTo>
                    <a:pt x="778464" y="3179002"/>
                  </a:moveTo>
                  <a:cubicBezTo>
                    <a:pt x="745213" y="3178779"/>
                    <a:pt x="732074" y="3219694"/>
                    <a:pt x="753069" y="3239224"/>
                  </a:cubicBezTo>
                  <a:cubicBezTo>
                    <a:pt x="779017" y="3263370"/>
                    <a:pt x="814550" y="3242023"/>
                    <a:pt x="813588" y="3214613"/>
                  </a:cubicBezTo>
                  <a:cubicBezTo>
                    <a:pt x="812821" y="3192304"/>
                    <a:pt x="795885" y="3179119"/>
                    <a:pt x="778464" y="3179002"/>
                  </a:cubicBezTo>
                  <a:close/>
                  <a:moveTo>
                    <a:pt x="790428" y="1365214"/>
                  </a:moveTo>
                  <a:cubicBezTo>
                    <a:pt x="757255" y="1364990"/>
                    <a:pt x="743980" y="1405848"/>
                    <a:pt x="765033" y="1425436"/>
                  </a:cubicBezTo>
                  <a:cubicBezTo>
                    <a:pt x="790981" y="1449581"/>
                    <a:pt x="826514" y="1428234"/>
                    <a:pt x="825552" y="1400815"/>
                  </a:cubicBezTo>
                  <a:cubicBezTo>
                    <a:pt x="824785" y="1378516"/>
                    <a:pt x="807849" y="1365330"/>
                    <a:pt x="790428" y="1365214"/>
                  </a:cubicBezTo>
                  <a:close/>
                  <a:moveTo>
                    <a:pt x="787437" y="1818658"/>
                  </a:moveTo>
                  <a:cubicBezTo>
                    <a:pt x="754274" y="1818435"/>
                    <a:pt x="740989" y="1859292"/>
                    <a:pt x="762042" y="1878881"/>
                  </a:cubicBezTo>
                  <a:cubicBezTo>
                    <a:pt x="787971" y="1903016"/>
                    <a:pt x="823523" y="1881747"/>
                    <a:pt x="822561" y="1854269"/>
                  </a:cubicBezTo>
                  <a:cubicBezTo>
                    <a:pt x="821794" y="1831921"/>
                    <a:pt x="804819" y="1818775"/>
                    <a:pt x="787437" y="1818658"/>
                  </a:cubicBezTo>
                  <a:close/>
                  <a:moveTo>
                    <a:pt x="784446" y="2272103"/>
                  </a:moveTo>
                  <a:cubicBezTo>
                    <a:pt x="751283" y="2271880"/>
                    <a:pt x="737998" y="2312747"/>
                    <a:pt x="759051" y="2332325"/>
                  </a:cubicBezTo>
                  <a:cubicBezTo>
                    <a:pt x="784970" y="2356451"/>
                    <a:pt x="820512" y="2335211"/>
                    <a:pt x="819570" y="2307714"/>
                  </a:cubicBezTo>
                  <a:cubicBezTo>
                    <a:pt x="818803" y="2285366"/>
                    <a:pt x="801828" y="2272220"/>
                    <a:pt x="784446" y="2272103"/>
                  </a:cubicBezTo>
                  <a:close/>
                  <a:moveTo>
                    <a:pt x="412980" y="2723119"/>
                  </a:moveTo>
                  <a:cubicBezTo>
                    <a:pt x="379817" y="2722895"/>
                    <a:pt x="366532" y="2763763"/>
                    <a:pt x="387576" y="2783341"/>
                  </a:cubicBezTo>
                  <a:cubicBezTo>
                    <a:pt x="413495" y="2807467"/>
                    <a:pt x="449037" y="2786227"/>
                    <a:pt x="448095" y="2758729"/>
                  </a:cubicBezTo>
                  <a:cubicBezTo>
                    <a:pt x="447337" y="2736381"/>
                    <a:pt x="430363" y="2723235"/>
                    <a:pt x="412980" y="2723119"/>
                  </a:cubicBezTo>
                  <a:close/>
                  <a:moveTo>
                    <a:pt x="418962" y="1816229"/>
                  </a:moveTo>
                  <a:cubicBezTo>
                    <a:pt x="385711" y="1816006"/>
                    <a:pt x="372572" y="1856922"/>
                    <a:pt x="393567" y="1876451"/>
                  </a:cubicBezTo>
                  <a:cubicBezTo>
                    <a:pt x="419515" y="1900597"/>
                    <a:pt x="455048" y="1879250"/>
                    <a:pt x="454087" y="1851830"/>
                  </a:cubicBezTo>
                  <a:cubicBezTo>
                    <a:pt x="453319" y="1829492"/>
                    <a:pt x="436345" y="1816336"/>
                    <a:pt x="418962" y="1816229"/>
                  </a:cubicBezTo>
                  <a:close/>
                  <a:moveTo>
                    <a:pt x="415971" y="2269674"/>
                  </a:moveTo>
                  <a:cubicBezTo>
                    <a:pt x="382808" y="2269450"/>
                    <a:pt x="369523" y="2310308"/>
                    <a:pt x="390577" y="2329896"/>
                  </a:cubicBezTo>
                  <a:cubicBezTo>
                    <a:pt x="416505" y="2354032"/>
                    <a:pt x="452057" y="2332763"/>
                    <a:pt x="451096" y="2305275"/>
                  </a:cubicBezTo>
                  <a:cubicBezTo>
                    <a:pt x="450328" y="2282937"/>
                    <a:pt x="433354" y="2269791"/>
                    <a:pt x="415971" y="2269674"/>
                  </a:cubicBezTo>
                  <a:close/>
                  <a:moveTo>
                    <a:pt x="421963" y="1362775"/>
                  </a:moveTo>
                  <a:cubicBezTo>
                    <a:pt x="388712" y="1362551"/>
                    <a:pt x="375573" y="1403467"/>
                    <a:pt x="396568" y="1422997"/>
                  </a:cubicBezTo>
                  <a:cubicBezTo>
                    <a:pt x="422516" y="1447142"/>
                    <a:pt x="458049" y="1425795"/>
                    <a:pt x="457087" y="1398376"/>
                  </a:cubicBezTo>
                  <a:cubicBezTo>
                    <a:pt x="456310" y="1376077"/>
                    <a:pt x="439374" y="1362892"/>
                    <a:pt x="421963" y="1362775"/>
                  </a:cubicBezTo>
                  <a:close/>
                  <a:moveTo>
                    <a:pt x="424954" y="909330"/>
                  </a:moveTo>
                  <a:cubicBezTo>
                    <a:pt x="391790" y="909107"/>
                    <a:pt x="378506" y="949964"/>
                    <a:pt x="399549" y="969552"/>
                  </a:cubicBezTo>
                  <a:cubicBezTo>
                    <a:pt x="425488" y="993688"/>
                    <a:pt x="461010" y="972409"/>
                    <a:pt x="460078" y="944931"/>
                  </a:cubicBezTo>
                  <a:cubicBezTo>
                    <a:pt x="459301" y="922593"/>
                    <a:pt x="442327" y="909447"/>
                    <a:pt x="424954" y="909330"/>
                  </a:cubicBezTo>
                  <a:close/>
                  <a:moveTo>
                    <a:pt x="430935" y="2441"/>
                  </a:moveTo>
                  <a:cubicBezTo>
                    <a:pt x="397763" y="2217"/>
                    <a:pt x="384488" y="43075"/>
                    <a:pt x="405541" y="62663"/>
                  </a:cubicBezTo>
                  <a:cubicBezTo>
                    <a:pt x="431460" y="86789"/>
                    <a:pt x="467002" y="65549"/>
                    <a:pt x="466060" y="38042"/>
                  </a:cubicBezTo>
                  <a:cubicBezTo>
                    <a:pt x="465293" y="15704"/>
                    <a:pt x="448318" y="2548"/>
                    <a:pt x="430935" y="2441"/>
                  </a:cubicBezTo>
                  <a:close/>
                  <a:moveTo>
                    <a:pt x="427944" y="455886"/>
                  </a:moveTo>
                  <a:cubicBezTo>
                    <a:pt x="394781" y="455662"/>
                    <a:pt x="381487" y="496519"/>
                    <a:pt x="402550" y="516108"/>
                  </a:cubicBezTo>
                  <a:cubicBezTo>
                    <a:pt x="428469" y="540234"/>
                    <a:pt x="464011" y="518993"/>
                    <a:pt x="463069" y="491496"/>
                  </a:cubicBezTo>
                  <a:cubicBezTo>
                    <a:pt x="462302" y="469148"/>
                    <a:pt x="445327" y="456002"/>
                    <a:pt x="427944" y="455886"/>
                  </a:cubicBezTo>
                  <a:close/>
                  <a:moveTo>
                    <a:pt x="3732225" y="2291575"/>
                  </a:moveTo>
                  <a:cubicBezTo>
                    <a:pt x="3699198" y="2291361"/>
                    <a:pt x="3685681" y="2332121"/>
                    <a:pt x="3706821" y="2351797"/>
                  </a:cubicBezTo>
                  <a:cubicBezTo>
                    <a:pt x="3732740" y="2375923"/>
                    <a:pt x="3768302" y="2354683"/>
                    <a:pt x="3767340" y="2327176"/>
                  </a:cubicBezTo>
                  <a:cubicBezTo>
                    <a:pt x="3766573" y="2304838"/>
                    <a:pt x="3749599" y="2291691"/>
                    <a:pt x="3732225" y="2291575"/>
                  </a:cubicBezTo>
                  <a:close/>
                  <a:moveTo>
                    <a:pt x="3375715" y="475357"/>
                  </a:moveTo>
                  <a:cubicBezTo>
                    <a:pt x="3342522" y="475143"/>
                    <a:pt x="3329286" y="516001"/>
                    <a:pt x="3350320" y="535579"/>
                  </a:cubicBezTo>
                  <a:cubicBezTo>
                    <a:pt x="3376103" y="559579"/>
                    <a:pt x="3411791" y="538611"/>
                    <a:pt x="3410849" y="510968"/>
                  </a:cubicBezTo>
                  <a:cubicBezTo>
                    <a:pt x="3410062" y="488610"/>
                    <a:pt x="3393097" y="475474"/>
                    <a:pt x="3375715" y="475357"/>
                  </a:cubicBezTo>
                  <a:close/>
                  <a:moveTo>
                    <a:pt x="3378705" y="21912"/>
                  </a:moveTo>
                  <a:cubicBezTo>
                    <a:pt x="3345523" y="21689"/>
                    <a:pt x="3332267" y="62566"/>
                    <a:pt x="3353311" y="82135"/>
                  </a:cubicBezTo>
                  <a:cubicBezTo>
                    <a:pt x="3379230" y="106261"/>
                    <a:pt x="3414772" y="85020"/>
                    <a:pt x="3413830" y="57523"/>
                  </a:cubicBezTo>
                  <a:cubicBezTo>
                    <a:pt x="3413063" y="35175"/>
                    <a:pt x="3396088" y="22019"/>
                    <a:pt x="3378705" y="21912"/>
                  </a:cubicBezTo>
                  <a:close/>
                  <a:moveTo>
                    <a:pt x="3372723" y="928802"/>
                  </a:moveTo>
                  <a:cubicBezTo>
                    <a:pt x="3339551" y="928578"/>
                    <a:pt x="3326276" y="969436"/>
                    <a:pt x="3347329" y="989024"/>
                  </a:cubicBezTo>
                  <a:cubicBezTo>
                    <a:pt x="3373248" y="1013150"/>
                    <a:pt x="3408810" y="991890"/>
                    <a:pt x="3407848" y="964403"/>
                  </a:cubicBezTo>
                  <a:cubicBezTo>
                    <a:pt x="3407081" y="942065"/>
                    <a:pt x="3390106" y="928918"/>
                    <a:pt x="3372723" y="928802"/>
                  </a:cubicBezTo>
                  <a:close/>
                  <a:moveTo>
                    <a:pt x="3369733" y="1382247"/>
                  </a:moveTo>
                  <a:cubicBezTo>
                    <a:pt x="3336482" y="1382023"/>
                    <a:pt x="3323343" y="1422939"/>
                    <a:pt x="3344338" y="1442469"/>
                  </a:cubicBezTo>
                  <a:cubicBezTo>
                    <a:pt x="3370267" y="1466604"/>
                    <a:pt x="3405819" y="1445335"/>
                    <a:pt x="3404857" y="1417857"/>
                  </a:cubicBezTo>
                  <a:cubicBezTo>
                    <a:pt x="3404090" y="1395509"/>
                    <a:pt x="3387115" y="1382363"/>
                    <a:pt x="3369733" y="1382247"/>
                  </a:cubicBezTo>
                  <a:close/>
                  <a:moveTo>
                    <a:pt x="3726234" y="3198474"/>
                  </a:moveTo>
                  <a:cubicBezTo>
                    <a:pt x="3693061" y="3198250"/>
                    <a:pt x="3679796" y="3239117"/>
                    <a:pt x="3700840" y="3258696"/>
                  </a:cubicBezTo>
                  <a:cubicBezTo>
                    <a:pt x="3726768" y="3282832"/>
                    <a:pt x="3762320" y="3261563"/>
                    <a:pt x="3761359" y="3234075"/>
                  </a:cubicBezTo>
                  <a:cubicBezTo>
                    <a:pt x="3760591" y="3211737"/>
                    <a:pt x="3743617" y="3198590"/>
                    <a:pt x="3726234" y="3198474"/>
                  </a:cubicBezTo>
                  <a:close/>
                  <a:moveTo>
                    <a:pt x="3720252" y="4105363"/>
                  </a:moveTo>
                  <a:cubicBezTo>
                    <a:pt x="3687098" y="4105140"/>
                    <a:pt x="3673794" y="4145997"/>
                    <a:pt x="3694857" y="4165585"/>
                  </a:cubicBezTo>
                  <a:cubicBezTo>
                    <a:pt x="3720805" y="4189750"/>
                    <a:pt x="3756318" y="4168384"/>
                    <a:pt x="3755377" y="4140974"/>
                  </a:cubicBezTo>
                  <a:cubicBezTo>
                    <a:pt x="3754609" y="4118626"/>
                    <a:pt x="3737634" y="4105480"/>
                    <a:pt x="3720252" y="4105363"/>
                  </a:cubicBezTo>
                  <a:close/>
                  <a:moveTo>
                    <a:pt x="3723243" y="3651919"/>
                  </a:moveTo>
                  <a:cubicBezTo>
                    <a:pt x="3690070" y="3651695"/>
                    <a:pt x="3676795" y="3692562"/>
                    <a:pt x="3697848" y="3712141"/>
                  </a:cubicBezTo>
                  <a:cubicBezTo>
                    <a:pt x="3723767" y="3736267"/>
                    <a:pt x="3759310" y="3715026"/>
                    <a:pt x="3758367" y="3687519"/>
                  </a:cubicBezTo>
                  <a:cubicBezTo>
                    <a:pt x="3757600" y="3665181"/>
                    <a:pt x="3740625" y="3652035"/>
                    <a:pt x="3723243" y="3651919"/>
                  </a:cubicBezTo>
                  <a:close/>
                  <a:moveTo>
                    <a:pt x="3357759" y="3196035"/>
                  </a:moveTo>
                  <a:cubicBezTo>
                    <a:pt x="3324528" y="3195811"/>
                    <a:pt x="3311359" y="3236708"/>
                    <a:pt x="3332365" y="3256257"/>
                  </a:cubicBezTo>
                  <a:cubicBezTo>
                    <a:pt x="3358312" y="3280403"/>
                    <a:pt x="3393845" y="3259055"/>
                    <a:pt x="3392884" y="3231636"/>
                  </a:cubicBezTo>
                  <a:cubicBezTo>
                    <a:pt x="3392116" y="3209337"/>
                    <a:pt x="3375180" y="3196152"/>
                    <a:pt x="3357759" y="3196035"/>
                  </a:cubicBezTo>
                  <a:close/>
                  <a:moveTo>
                    <a:pt x="3729225" y="2745029"/>
                  </a:moveTo>
                  <a:cubicBezTo>
                    <a:pt x="3696062" y="2744806"/>
                    <a:pt x="3682777" y="2785663"/>
                    <a:pt x="3703830" y="2805251"/>
                  </a:cubicBezTo>
                  <a:cubicBezTo>
                    <a:pt x="3729778" y="2829397"/>
                    <a:pt x="3765311" y="2808050"/>
                    <a:pt x="3764349" y="2780630"/>
                  </a:cubicBezTo>
                  <a:cubicBezTo>
                    <a:pt x="3763582" y="2758321"/>
                    <a:pt x="3746646" y="2745136"/>
                    <a:pt x="3729225" y="2745029"/>
                  </a:cubicBezTo>
                  <a:close/>
                  <a:moveTo>
                    <a:pt x="3354768" y="3649480"/>
                  </a:moveTo>
                  <a:cubicBezTo>
                    <a:pt x="3321595" y="3649256"/>
                    <a:pt x="3308320" y="3690123"/>
                    <a:pt x="3329374" y="3709702"/>
                  </a:cubicBezTo>
                  <a:cubicBezTo>
                    <a:pt x="3355302" y="3733837"/>
                    <a:pt x="3390854" y="3712568"/>
                    <a:pt x="3389893" y="3685090"/>
                  </a:cubicBezTo>
                  <a:cubicBezTo>
                    <a:pt x="3389125" y="3662752"/>
                    <a:pt x="3372151" y="3649596"/>
                    <a:pt x="3354768" y="3649480"/>
                  </a:cubicBezTo>
                  <a:close/>
                  <a:moveTo>
                    <a:pt x="3351777" y="4102934"/>
                  </a:moveTo>
                  <a:cubicBezTo>
                    <a:pt x="3318604" y="4102711"/>
                    <a:pt x="3305329" y="4143578"/>
                    <a:pt x="3326382" y="4163156"/>
                  </a:cubicBezTo>
                  <a:cubicBezTo>
                    <a:pt x="3352301" y="4187282"/>
                    <a:pt x="3387844" y="4166042"/>
                    <a:pt x="3386902" y="4138535"/>
                  </a:cubicBezTo>
                  <a:cubicBezTo>
                    <a:pt x="3386134" y="4116197"/>
                    <a:pt x="3369159" y="4103051"/>
                    <a:pt x="3351777" y="4102934"/>
                  </a:cubicBezTo>
                  <a:close/>
                  <a:moveTo>
                    <a:pt x="3366741" y="1835701"/>
                  </a:moveTo>
                  <a:cubicBezTo>
                    <a:pt x="3333579" y="1835478"/>
                    <a:pt x="3320294" y="1876335"/>
                    <a:pt x="3341347" y="1895923"/>
                  </a:cubicBezTo>
                  <a:cubicBezTo>
                    <a:pt x="3367266" y="1920049"/>
                    <a:pt x="3402808" y="1898809"/>
                    <a:pt x="3401866" y="1871302"/>
                  </a:cubicBezTo>
                  <a:cubicBezTo>
                    <a:pt x="3401099" y="1848964"/>
                    <a:pt x="3384114" y="1835808"/>
                    <a:pt x="3366741" y="1835701"/>
                  </a:cubicBezTo>
                  <a:close/>
                  <a:moveTo>
                    <a:pt x="3360759" y="2742590"/>
                  </a:moveTo>
                  <a:cubicBezTo>
                    <a:pt x="3327587" y="2742367"/>
                    <a:pt x="3314302" y="2783224"/>
                    <a:pt x="3335355" y="2802813"/>
                  </a:cubicBezTo>
                  <a:cubicBezTo>
                    <a:pt x="3361274" y="2826938"/>
                    <a:pt x="3396836" y="2805698"/>
                    <a:pt x="3395874" y="2778201"/>
                  </a:cubicBezTo>
                  <a:cubicBezTo>
                    <a:pt x="3395108" y="2755853"/>
                    <a:pt x="3378132" y="2742707"/>
                    <a:pt x="3360759" y="2742590"/>
                  </a:cubicBezTo>
                  <a:close/>
                  <a:moveTo>
                    <a:pt x="3363751" y="2289146"/>
                  </a:moveTo>
                  <a:cubicBezTo>
                    <a:pt x="3330626" y="2288932"/>
                    <a:pt x="3317274" y="2329760"/>
                    <a:pt x="3338347" y="2349368"/>
                  </a:cubicBezTo>
                  <a:cubicBezTo>
                    <a:pt x="3364285" y="2373503"/>
                    <a:pt x="3399807" y="2352225"/>
                    <a:pt x="3398875" y="2324756"/>
                  </a:cubicBezTo>
                  <a:cubicBezTo>
                    <a:pt x="3398098" y="2302360"/>
                    <a:pt x="3380978" y="2289253"/>
                    <a:pt x="3363751" y="2289146"/>
                  </a:cubicBezTo>
                  <a:close/>
                  <a:moveTo>
                    <a:pt x="3747180" y="24342"/>
                  </a:moveTo>
                  <a:cubicBezTo>
                    <a:pt x="3714066" y="24118"/>
                    <a:pt x="3700694" y="64937"/>
                    <a:pt x="3721776" y="84564"/>
                  </a:cubicBezTo>
                  <a:cubicBezTo>
                    <a:pt x="3747695" y="108690"/>
                    <a:pt x="3783247" y="87450"/>
                    <a:pt x="3782305" y="59942"/>
                  </a:cubicBezTo>
                  <a:cubicBezTo>
                    <a:pt x="3781528" y="37604"/>
                    <a:pt x="3764563" y="24458"/>
                    <a:pt x="3747180" y="24342"/>
                  </a:cubicBezTo>
                  <a:close/>
                  <a:moveTo>
                    <a:pt x="4100691" y="2294014"/>
                  </a:moveTo>
                  <a:cubicBezTo>
                    <a:pt x="4067440" y="2293790"/>
                    <a:pt x="4054301" y="2334706"/>
                    <a:pt x="4075296" y="2354236"/>
                  </a:cubicBezTo>
                  <a:cubicBezTo>
                    <a:pt x="4101244" y="2378381"/>
                    <a:pt x="4136777" y="2357034"/>
                    <a:pt x="4135815" y="2329624"/>
                  </a:cubicBezTo>
                  <a:cubicBezTo>
                    <a:pt x="4135048" y="2307315"/>
                    <a:pt x="4118112" y="2294130"/>
                    <a:pt x="4100691" y="2294014"/>
                  </a:cubicBezTo>
                  <a:close/>
                  <a:moveTo>
                    <a:pt x="4103681" y="1840569"/>
                  </a:moveTo>
                  <a:cubicBezTo>
                    <a:pt x="4070509" y="1840345"/>
                    <a:pt x="4057234" y="1881203"/>
                    <a:pt x="4078277" y="1900791"/>
                  </a:cubicBezTo>
                  <a:cubicBezTo>
                    <a:pt x="4104216" y="1924927"/>
                    <a:pt x="4139739" y="1903648"/>
                    <a:pt x="4138806" y="1876170"/>
                  </a:cubicBezTo>
                  <a:cubicBezTo>
                    <a:pt x="4138029" y="1853832"/>
                    <a:pt x="4121064" y="1840676"/>
                    <a:pt x="4103681" y="1840569"/>
                  </a:cubicBezTo>
                  <a:close/>
                  <a:moveTo>
                    <a:pt x="4097699" y="2747458"/>
                  </a:moveTo>
                  <a:cubicBezTo>
                    <a:pt x="4064527" y="2747235"/>
                    <a:pt x="4051252" y="2788092"/>
                    <a:pt x="4072305" y="2807681"/>
                  </a:cubicBezTo>
                  <a:cubicBezTo>
                    <a:pt x="4098253" y="2831826"/>
                    <a:pt x="4133786" y="2810479"/>
                    <a:pt x="4132824" y="2783059"/>
                  </a:cubicBezTo>
                  <a:cubicBezTo>
                    <a:pt x="4132057" y="2760721"/>
                    <a:pt x="4115082" y="2747575"/>
                    <a:pt x="4097699" y="2747458"/>
                  </a:cubicBezTo>
                  <a:close/>
                  <a:moveTo>
                    <a:pt x="4094709" y="3200903"/>
                  </a:moveTo>
                  <a:cubicBezTo>
                    <a:pt x="4061545" y="3200679"/>
                    <a:pt x="4048261" y="3241537"/>
                    <a:pt x="4069314" y="3261125"/>
                  </a:cubicBezTo>
                  <a:cubicBezTo>
                    <a:pt x="4095233" y="3285251"/>
                    <a:pt x="4130775" y="3264011"/>
                    <a:pt x="4129833" y="3236514"/>
                  </a:cubicBezTo>
                  <a:cubicBezTo>
                    <a:pt x="4129066" y="3214166"/>
                    <a:pt x="4112082" y="3201020"/>
                    <a:pt x="4094709" y="3200903"/>
                  </a:cubicBezTo>
                  <a:close/>
                  <a:moveTo>
                    <a:pt x="4112654" y="480225"/>
                  </a:moveTo>
                  <a:cubicBezTo>
                    <a:pt x="4079482" y="480002"/>
                    <a:pt x="4066207" y="520859"/>
                    <a:pt x="4087260" y="540447"/>
                  </a:cubicBezTo>
                  <a:cubicBezTo>
                    <a:pt x="4113189" y="564583"/>
                    <a:pt x="4148741" y="543314"/>
                    <a:pt x="4147779" y="515826"/>
                  </a:cubicBezTo>
                  <a:cubicBezTo>
                    <a:pt x="4147012" y="493488"/>
                    <a:pt x="4130037" y="480342"/>
                    <a:pt x="4112654" y="480225"/>
                  </a:cubicBezTo>
                  <a:close/>
                  <a:moveTo>
                    <a:pt x="4106673" y="1387114"/>
                  </a:moveTo>
                  <a:cubicBezTo>
                    <a:pt x="4073509" y="1386891"/>
                    <a:pt x="4060225" y="1427758"/>
                    <a:pt x="4081278" y="1447337"/>
                  </a:cubicBezTo>
                  <a:cubicBezTo>
                    <a:pt x="4107197" y="1471462"/>
                    <a:pt x="4142739" y="1450222"/>
                    <a:pt x="4141797" y="1422725"/>
                  </a:cubicBezTo>
                  <a:cubicBezTo>
                    <a:pt x="4141030" y="1400377"/>
                    <a:pt x="4124055" y="1387231"/>
                    <a:pt x="4106673" y="1387114"/>
                  </a:cubicBezTo>
                  <a:close/>
                  <a:moveTo>
                    <a:pt x="4109664" y="933670"/>
                  </a:moveTo>
                  <a:cubicBezTo>
                    <a:pt x="4076432" y="933446"/>
                    <a:pt x="4063264" y="974343"/>
                    <a:pt x="4084259" y="993892"/>
                  </a:cubicBezTo>
                  <a:cubicBezTo>
                    <a:pt x="4110178" y="1018018"/>
                    <a:pt x="4145721" y="996778"/>
                    <a:pt x="4144779" y="969271"/>
                  </a:cubicBezTo>
                  <a:cubicBezTo>
                    <a:pt x="4144021" y="946933"/>
                    <a:pt x="4127046" y="933786"/>
                    <a:pt x="4109664" y="933670"/>
                  </a:cubicBezTo>
                  <a:close/>
                  <a:moveTo>
                    <a:pt x="3741198" y="931241"/>
                  </a:moveTo>
                  <a:cubicBezTo>
                    <a:pt x="3707967" y="931017"/>
                    <a:pt x="3694799" y="971914"/>
                    <a:pt x="3715804" y="991463"/>
                  </a:cubicBezTo>
                  <a:cubicBezTo>
                    <a:pt x="3741752" y="1015618"/>
                    <a:pt x="3777284" y="994281"/>
                    <a:pt x="3776323" y="966842"/>
                  </a:cubicBezTo>
                  <a:cubicBezTo>
                    <a:pt x="3775546" y="944504"/>
                    <a:pt x="3758571" y="931348"/>
                    <a:pt x="3741198" y="931241"/>
                  </a:cubicBezTo>
                  <a:close/>
                  <a:moveTo>
                    <a:pt x="4091717" y="3654348"/>
                  </a:moveTo>
                  <a:cubicBezTo>
                    <a:pt x="4058535" y="3654124"/>
                    <a:pt x="4045280" y="3695001"/>
                    <a:pt x="4066323" y="3714570"/>
                  </a:cubicBezTo>
                  <a:cubicBezTo>
                    <a:pt x="4092242" y="3738696"/>
                    <a:pt x="4127784" y="3717456"/>
                    <a:pt x="4126842" y="3689958"/>
                  </a:cubicBezTo>
                  <a:cubicBezTo>
                    <a:pt x="4126075" y="3667610"/>
                    <a:pt x="4109091" y="3654464"/>
                    <a:pt x="4091717" y="3654348"/>
                  </a:cubicBezTo>
                  <a:close/>
                  <a:moveTo>
                    <a:pt x="3738207" y="1384685"/>
                  </a:moveTo>
                  <a:cubicBezTo>
                    <a:pt x="3705034" y="1384462"/>
                    <a:pt x="3691769" y="1425329"/>
                    <a:pt x="3712813" y="1444908"/>
                  </a:cubicBezTo>
                  <a:cubicBezTo>
                    <a:pt x="3738732" y="1469033"/>
                    <a:pt x="3774274" y="1447793"/>
                    <a:pt x="3773332" y="1420286"/>
                  </a:cubicBezTo>
                  <a:cubicBezTo>
                    <a:pt x="3772555" y="1397948"/>
                    <a:pt x="3755580" y="1384802"/>
                    <a:pt x="3738207" y="1384685"/>
                  </a:cubicBezTo>
                  <a:close/>
                  <a:moveTo>
                    <a:pt x="3744189" y="477786"/>
                  </a:moveTo>
                  <a:cubicBezTo>
                    <a:pt x="3711016" y="477572"/>
                    <a:pt x="3697742" y="518420"/>
                    <a:pt x="3718785" y="538008"/>
                  </a:cubicBezTo>
                  <a:cubicBezTo>
                    <a:pt x="3744733" y="562154"/>
                    <a:pt x="3780266" y="540807"/>
                    <a:pt x="3779304" y="513387"/>
                  </a:cubicBezTo>
                  <a:cubicBezTo>
                    <a:pt x="3778547" y="491088"/>
                    <a:pt x="3761601" y="477903"/>
                    <a:pt x="3744189" y="477786"/>
                  </a:cubicBezTo>
                  <a:close/>
                  <a:moveTo>
                    <a:pt x="3735216" y="1838130"/>
                  </a:moveTo>
                  <a:cubicBezTo>
                    <a:pt x="3702063" y="1837907"/>
                    <a:pt x="3688759" y="1878764"/>
                    <a:pt x="3709812" y="1898352"/>
                  </a:cubicBezTo>
                  <a:cubicBezTo>
                    <a:pt x="3735750" y="1922488"/>
                    <a:pt x="3771273" y="1901209"/>
                    <a:pt x="3770341" y="1873741"/>
                  </a:cubicBezTo>
                  <a:cubicBezTo>
                    <a:pt x="3769555" y="1851354"/>
                    <a:pt x="3752444" y="1838247"/>
                    <a:pt x="3735216" y="1838130"/>
                  </a:cubicBezTo>
                  <a:close/>
                  <a:moveTo>
                    <a:pt x="4088717" y="4107802"/>
                  </a:moveTo>
                  <a:cubicBezTo>
                    <a:pt x="4055534" y="4107579"/>
                    <a:pt x="4042279" y="4148446"/>
                    <a:pt x="4063323" y="4168024"/>
                  </a:cubicBezTo>
                  <a:cubicBezTo>
                    <a:pt x="4089105" y="4192024"/>
                    <a:pt x="4124696" y="4171143"/>
                    <a:pt x="4123851" y="4143403"/>
                  </a:cubicBezTo>
                  <a:cubicBezTo>
                    <a:pt x="4122987" y="4120968"/>
                    <a:pt x="4105993" y="4107909"/>
                    <a:pt x="4088717" y="4107802"/>
                  </a:cubicBezTo>
                  <a:close/>
                  <a:moveTo>
                    <a:pt x="3010240" y="19474"/>
                  </a:moveTo>
                  <a:cubicBezTo>
                    <a:pt x="2977077" y="19250"/>
                    <a:pt x="2963783" y="60117"/>
                    <a:pt x="2984846" y="79696"/>
                  </a:cubicBezTo>
                  <a:cubicBezTo>
                    <a:pt x="3010765" y="103822"/>
                    <a:pt x="3046307" y="82582"/>
                    <a:pt x="3045365" y="55075"/>
                  </a:cubicBezTo>
                  <a:cubicBezTo>
                    <a:pt x="3044588" y="32737"/>
                    <a:pt x="3027613" y="19590"/>
                    <a:pt x="3010240" y="19474"/>
                  </a:cubicBezTo>
                  <a:close/>
                  <a:moveTo>
                    <a:pt x="2629792" y="1830833"/>
                  </a:moveTo>
                  <a:cubicBezTo>
                    <a:pt x="2596619" y="1830610"/>
                    <a:pt x="2583344" y="1871467"/>
                    <a:pt x="2604397" y="1891055"/>
                  </a:cubicBezTo>
                  <a:cubicBezTo>
                    <a:pt x="2630316" y="1915181"/>
                    <a:pt x="2665878" y="1893931"/>
                    <a:pt x="2664916" y="1866434"/>
                  </a:cubicBezTo>
                  <a:cubicBezTo>
                    <a:pt x="2664149" y="1844086"/>
                    <a:pt x="2647174" y="1830940"/>
                    <a:pt x="2629792" y="1830833"/>
                  </a:cubicBezTo>
                  <a:close/>
                  <a:moveTo>
                    <a:pt x="2273290" y="14606"/>
                  </a:moveTo>
                  <a:cubicBezTo>
                    <a:pt x="2240059" y="14382"/>
                    <a:pt x="2226891" y="55279"/>
                    <a:pt x="2247896" y="74828"/>
                  </a:cubicBezTo>
                  <a:cubicBezTo>
                    <a:pt x="2273844" y="98973"/>
                    <a:pt x="2309377" y="77626"/>
                    <a:pt x="2308415" y="50216"/>
                  </a:cubicBezTo>
                  <a:cubicBezTo>
                    <a:pt x="2307648" y="27869"/>
                    <a:pt x="2290673" y="14722"/>
                    <a:pt x="2273290" y="14606"/>
                  </a:cubicBezTo>
                  <a:close/>
                  <a:moveTo>
                    <a:pt x="3007249" y="472918"/>
                  </a:moveTo>
                  <a:cubicBezTo>
                    <a:pt x="2974057" y="472705"/>
                    <a:pt x="2960821" y="513572"/>
                    <a:pt x="2981855" y="533150"/>
                  </a:cubicBezTo>
                  <a:cubicBezTo>
                    <a:pt x="3007764" y="557276"/>
                    <a:pt x="3043316" y="536046"/>
                    <a:pt x="3042374" y="508529"/>
                  </a:cubicBezTo>
                  <a:cubicBezTo>
                    <a:pt x="3041597" y="486181"/>
                    <a:pt x="3024622" y="473035"/>
                    <a:pt x="3007249" y="472918"/>
                  </a:cubicBezTo>
                  <a:close/>
                  <a:moveTo>
                    <a:pt x="2623810" y="2737722"/>
                  </a:moveTo>
                  <a:cubicBezTo>
                    <a:pt x="2590646" y="2737499"/>
                    <a:pt x="2577352" y="2778356"/>
                    <a:pt x="2598415" y="2797945"/>
                  </a:cubicBezTo>
                  <a:cubicBezTo>
                    <a:pt x="2624334" y="2822070"/>
                    <a:pt x="2659877" y="2800830"/>
                    <a:pt x="2658935" y="2773323"/>
                  </a:cubicBezTo>
                  <a:cubicBezTo>
                    <a:pt x="2658167" y="2750985"/>
                    <a:pt x="2641193" y="2737839"/>
                    <a:pt x="2623810" y="2737722"/>
                  </a:cubicBezTo>
                  <a:close/>
                  <a:moveTo>
                    <a:pt x="2620819" y="3191167"/>
                  </a:moveTo>
                  <a:cubicBezTo>
                    <a:pt x="2587656" y="3190944"/>
                    <a:pt x="2574371" y="3231801"/>
                    <a:pt x="2595415" y="3251389"/>
                  </a:cubicBezTo>
                  <a:cubicBezTo>
                    <a:pt x="2621353" y="3275525"/>
                    <a:pt x="2656876" y="3254246"/>
                    <a:pt x="2655943" y="3226768"/>
                  </a:cubicBezTo>
                  <a:cubicBezTo>
                    <a:pt x="2655167" y="3204391"/>
                    <a:pt x="2638056" y="3191284"/>
                    <a:pt x="2620819" y="3191167"/>
                  </a:cubicBezTo>
                  <a:close/>
                  <a:moveTo>
                    <a:pt x="2614837" y="4098066"/>
                  </a:moveTo>
                  <a:cubicBezTo>
                    <a:pt x="2581664" y="4097843"/>
                    <a:pt x="2568389" y="4138700"/>
                    <a:pt x="2589442" y="4158288"/>
                  </a:cubicBezTo>
                  <a:cubicBezTo>
                    <a:pt x="2615371" y="4182424"/>
                    <a:pt x="2650923" y="4161125"/>
                    <a:pt x="2649961" y="4133667"/>
                  </a:cubicBezTo>
                  <a:cubicBezTo>
                    <a:pt x="2649194" y="4111329"/>
                    <a:pt x="2632219" y="4098183"/>
                    <a:pt x="2614837" y="4098066"/>
                  </a:cubicBezTo>
                  <a:close/>
                  <a:moveTo>
                    <a:pt x="2264318" y="1374950"/>
                  </a:moveTo>
                  <a:cubicBezTo>
                    <a:pt x="2231203" y="1374726"/>
                    <a:pt x="2217831" y="1415545"/>
                    <a:pt x="2238913" y="1435172"/>
                  </a:cubicBezTo>
                  <a:cubicBezTo>
                    <a:pt x="2264832" y="1459298"/>
                    <a:pt x="2300375" y="1438057"/>
                    <a:pt x="2299442" y="1410550"/>
                  </a:cubicBezTo>
                  <a:cubicBezTo>
                    <a:pt x="2298665" y="1388212"/>
                    <a:pt x="2281700" y="1375066"/>
                    <a:pt x="2264318" y="1374950"/>
                  </a:cubicBezTo>
                  <a:close/>
                  <a:moveTo>
                    <a:pt x="2617828" y="3644612"/>
                  </a:moveTo>
                  <a:cubicBezTo>
                    <a:pt x="2584655" y="3644388"/>
                    <a:pt x="2571380" y="3685246"/>
                    <a:pt x="2592434" y="3704834"/>
                  </a:cubicBezTo>
                  <a:cubicBezTo>
                    <a:pt x="2618362" y="3728969"/>
                    <a:pt x="2653914" y="3707671"/>
                    <a:pt x="2652953" y="3680213"/>
                  </a:cubicBezTo>
                  <a:cubicBezTo>
                    <a:pt x="2652185" y="3657914"/>
                    <a:pt x="2635249" y="3644729"/>
                    <a:pt x="2617828" y="3644612"/>
                  </a:cubicBezTo>
                  <a:close/>
                  <a:moveTo>
                    <a:pt x="2267309" y="921505"/>
                  </a:moveTo>
                  <a:cubicBezTo>
                    <a:pt x="2234136" y="921281"/>
                    <a:pt x="2220861" y="962149"/>
                    <a:pt x="2241914" y="981727"/>
                  </a:cubicBezTo>
                  <a:cubicBezTo>
                    <a:pt x="2267833" y="1005853"/>
                    <a:pt x="2303375" y="984613"/>
                    <a:pt x="2302433" y="957115"/>
                  </a:cubicBezTo>
                  <a:cubicBezTo>
                    <a:pt x="2301666" y="934768"/>
                    <a:pt x="2284691" y="921612"/>
                    <a:pt x="2267309" y="921505"/>
                  </a:cubicBezTo>
                  <a:close/>
                  <a:moveTo>
                    <a:pt x="2249363" y="3642183"/>
                  </a:moveTo>
                  <a:cubicBezTo>
                    <a:pt x="2216199" y="3641959"/>
                    <a:pt x="2202905" y="3682817"/>
                    <a:pt x="2223959" y="3702405"/>
                  </a:cubicBezTo>
                  <a:cubicBezTo>
                    <a:pt x="2249877" y="3726531"/>
                    <a:pt x="2285439" y="3705291"/>
                    <a:pt x="2284478" y="3677783"/>
                  </a:cubicBezTo>
                  <a:cubicBezTo>
                    <a:pt x="2283710" y="3655446"/>
                    <a:pt x="2266736" y="3642299"/>
                    <a:pt x="2249363" y="3642183"/>
                  </a:cubicBezTo>
                  <a:close/>
                  <a:moveTo>
                    <a:pt x="2261327" y="1828394"/>
                  </a:moveTo>
                  <a:cubicBezTo>
                    <a:pt x="2228154" y="1828171"/>
                    <a:pt x="2214879" y="1869028"/>
                    <a:pt x="2235932" y="1888616"/>
                  </a:cubicBezTo>
                  <a:cubicBezTo>
                    <a:pt x="2261861" y="1912752"/>
                    <a:pt x="2297413" y="1891454"/>
                    <a:pt x="2296451" y="1864005"/>
                  </a:cubicBezTo>
                  <a:cubicBezTo>
                    <a:pt x="2295684" y="1841696"/>
                    <a:pt x="2278748" y="1828511"/>
                    <a:pt x="2261327" y="1828394"/>
                  </a:cubicBezTo>
                  <a:close/>
                  <a:moveTo>
                    <a:pt x="2246362" y="4095627"/>
                  </a:moveTo>
                  <a:cubicBezTo>
                    <a:pt x="2213189" y="4095404"/>
                    <a:pt x="2199914" y="4136261"/>
                    <a:pt x="2220968" y="4155849"/>
                  </a:cubicBezTo>
                  <a:cubicBezTo>
                    <a:pt x="2246896" y="4179985"/>
                    <a:pt x="2282448" y="4158687"/>
                    <a:pt x="2281487" y="4131238"/>
                  </a:cubicBezTo>
                  <a:cubicBezTo>
                    <a:pt x="2280720" y="4108929"/>
                    <a:pt x="2263783" y="4095744"/>
                    <a:pt x="2246362" y="4095627"/>
                  </a:cubicBezTo>
                  <a:close/>
                  <a:moveTo>
                    <a:pt x="2252353" y="3188738"/>
                  </a:moveTo>
                  <a:cubicBezTo>
                    <a:pt x="2219191" y="3188515"/>
                    <a:pt x="2205896" y="3229372"/>
                    <a:pt x="2226959" y="3248960"/>
                  </a:cubicBezTo>
                  <a:cubicBezTo>
                    <a:pt x="2252878" y="3273086"/>
                    <a:pt x="2288420" y="3251846"/>
                    <a:pt x="2287478" y="3224349"/>
                  </a:cubicBezTo>
                  <a:cubicBezTo>
                    <a:pt x="2286692" y="3201952"/>
                    <a:pt x="2269581" y="3188845"/>
                    <a:pt x="2252353" y="3188738"/>
                  </a:cubicBezTo>
                  <a:close/>
                  <a:moveTo>
                    <a:pt x="2258335" y="2281839"/>
                  </a:moveTo>
                  <a:cubicBezTo>
                    <a:pt x="2225163" y="2281616"/>
                    <a:pt x="2211888" y="2322473"/>
                    <a:pt x="2232941" y="2342061"/>
                  </a:cubicBezTo>
                  <a:cubicBezTo>
                    <a:pt x="2258860" y="2366187"/>
                    <a:pt x="2294422" y="2344937"/>
                    <a:pt x="2293460" y="2317449"/>
                  </a:cubicBezTo>
                  <a:cubicBezTo>
                    <a:pt x="2292683" y="2295102"/>
                    <a:pt x="2275708" y="2281956"/>
                    <a:pt x="2258335" y="2281839"/>
                  </a:cubicBezTo>
                  <a:close/>
                  <a:moveTo>
                    <a:pt x="2255345" y="2735293"/>
                  </a:moveTo>
                  <a:cubicBezTo>
                    <a:pt x="2222114" y="2735070"/>
                    <a:pt x="2208945" y="2775966"/>
                    <a:pt x="2229950" y="2795515"/>
                  </a:cubicBezTo>
                  <a:cubicBezTo>
                    <a:pt x="2255869" y="2819641"/>
                    <a:pt x="2291411" y="2798401"/>
                    <a:pt x="2290469" y="2770894"/>
                  </a:cubicBezTo>
                  <a:cubicBezTo>
                    <a:pt x="2289692" y="2748547"/>
                    <a:pt x="2272718" y="2735400"/>
                    <a:pt x="2255345" y="2735293"/>
                  </a:cubicBezTo>
                  <a:close/>
                  <a:moveTo>
                    <a:pt x="2270300" y="468050"/>
                  </a:moveTo>
                  <a:cubicBezTo>
                    <a:pt x="2237136" y="467827"/>
                    <a:pt x="2223852" y="508684"/>
                    <a:pt x="2244896" y="528273"/>
                  </a:cubicBezTo>
                  <a:cubicBezTo>
                    <a:pt x="2270824" y="552398"/>
                    <a:pt x="2306376" y="531139"/>
                    <a:pt x="2305415" y="503661"/>
                  </a:cubicBezTo>
                  <a:cubicBezTo>
                    <a:pt x="2304657" y="481313"/>
                    <a:pt x="2287682" y="468167"/>
                    <a:pt x="2270300" y="468050"/>
                  </a:cubicBezTo>
                  <a:close/>
                  <a:moveTo>
                    <a:pt x="2995276" y="2286707"/>
                  </a:moveTo>
                  <a:cubicBezTo>
                    <a:pt x="2962113" y="2286484"/>
                    <a:pt x="2948818" y="2327341"/>
                    <a:pt x="2969881" y="2346929"/>
                  </a:cubicBezTo>
                  <a:cubicBezTo>
                    <a:pt x="2995800" y="2371055"/>
                    <a:pt x="3031342" y="2349815"/>
                    <a:pt x="3030401" y="2322308"/>
                  </a:cubicBezTo>
                  <a:cubicBezTo>
                    <a:pt x="3029633" y="2299970"/>
                    <a:pt x="3012658" y="2286824"/>
                    <a:pt x="2995276" y="2286707"/>
                  </a:cubicBezTo>
                  <a:close/>
                  <a:moveTo>
                    <a:pt x="2992285" y="2740151"/>
                  </a:moveTo>
                  <a:cubicBezTo>
                    <a:pt x="2959121" y="2739928"/>
                    <a:pt x="2945837" y="2780785"/>
                    <a:pt x="2966881" y="2800374"/>
                  </a:cubicBezTo>
                  <a:cubicBezTo>
                    <a:pt x="2992819" y="2824509"/>
                    <a:pt x="3028342" y="2803230"/>
                    <a:pt x="3027409" y="2775762"/>
                  </a:cubicBezTo>
                  <a:cubicBezTo>
                    <a:pt x="3026633" y="2753376"/>
                    <a:pt x="3009522" y="2740268"/>
                    <a:pt x="2992285" y="2740151"/>
                  </a:cubicBezTo>
                  <a:close/>
                  <a:moveTo>
                    <a:pt x="2986303" y="3647051"/>
                  </a:moveTo>
                  <a:cubicBezTo>
                    <a:pt x="2953072" y="3646827"/>
                    <a:pt x="2939904" y="3687723"/>
                    <a:pt x="2960908" y="3707273"/>
                  </a:cubicBezTo>
                  <a:cubicBezTo>
                    <a:pt x="2986856" y="3731418"/>
                    <a:pt x="3022389" y="3710071"/>
                    <a:pt x="3021427" y="3682651"/>
                  </a:cubicBezTo>
                  <a:cubicBezTo>
                    <a:pt x="3020650" y="3660313"/>
                    <a:pt x="3003676" y="3647167"/>
                    <a:pt x="2986303" y="3647051"/>
                  </a:cubicBezTo>
                  <a:close/>
                  <a:moveTo>
                    <a:pt x="2989294" y="3193606"/>
                  </a:moveTo>
                  <a:cubicBezTo>
                    <a:pt x="2956121" y="3193382"/>
                    <a:pt x="2942846" y="3234240"/>
                    <a:pt x="2963890" y="3253828"/>
                  </a:cubicBezTo>
                  <a:cubicBezTo>
                    <a:pt x="2989818" y="3277964"/>
                    <a:pt x="3025370" y="3256665"/>
                    <a:pt x="3024409" y="3229217"/>
                  </a:cubicBezTo>
                  <a:cubicBezTo>
                    <a:pt x="3023642" y="3206869"/>
                    <a:pt x="3006676" y="3193722"/>
                    <a:pt x="2989294" y="3193606"/>
                  </a:cubicBezTo>
                  <a:close/>
                  <a:moveTo>
                    <a:pt x="3004249" y="926373"/>
                  </a:moveTo>
                  <a:cubicBezTo>
                    <a:pt x="2971124" y="926149"/>
                    <a:pt x="2957772" y="966978"/>
                    <a:pt x="2978854" y="986595"/>
                  </a:cubicBezTo>
                  <a:cubicBezTo>
                    <a:pt x="3004637" y="1010595"/>
                    <a:pt x="3040325" y="989627"/>
                    <a:pt x="3039383" y="961983"/>
                  </a:cubicBezTo>
                  <a:cubicBezTo>
                    <a:pt x="3038606" y="939626"/>
                    <a:pt x="3021631" y="926480"/>
                    <a:pt x="3004249" y="926373"/>
                  </a:cubicBezTo>
                  <a:close/>
                  <a:moveTo>
                    <a:pt x="2626801" y="2284278"/>
                  </a:moveTo>
                  <a:cubicBezTo>
                    <a:pt x="2593570" y="2284054"/>
                    <a:pt x="2580401" y="2324951"/>
                    <a:pt x="2601406" y="2344500"/>
                  </a:cubicBezTo>
                  <a:cubicBezTo>
                    <a:pt x="2627325" y="2368626"/>
                    <a:pt x="2662867" y="2347386"/>
                    <a:pt x="2661926" y="2319879"/>
                  </a:cubicBezTo>
                  <a:cubicBezTo>
                    <a:pt x="2661158" y="2297541"/>
                    <a:pt x="2644183" y="2284395"/>
                    <a:pt x="2626801" y="2284278"/>
                  </a:cubicBezTo>
                  <a:close/>
                  <a:moveTo>
                    <a:pt x="2998267" y="1833262"/>
                  </a:moveTo>
                  <a:cubicBezTo>
                    <a:pt x="2965016" y="1833039"/>
                    <a:pt x="2951877" y="1873954"/>
                    <a:pt x="2972863" y="1893484"/>
                  </a:cubicBezTo>
                  <a:cubicBezTo>
                    <a:pt x="2998781" y="1917610"/>
                    <a:pt x="3034324" y="1896370"/>
                    <a:pt x="3033382" y="1868873"/>
                  </a:cubicBezTo>
                  <a:cubicBezTo>
                    <a:pt x="3032624" y="1846525"/>
                    <a:pt x="3015649" y="1833379"/>
                    <a:pt x="2998267" y="1833262"/>
                  </a:cubicBezTo>
                  <a:close/>
                  <a:moveTo>
                    <a:pt x="3001258" y="1379818"/>
                  </a:moveTo>
                  <a:cubicBezTo>
                    <a:pt x="2968027" y="1379594"/>
                    <a:pt x="2954858" y="1420490"/>
                    <a:pt x="2975863" y="1440040"/>
                  </a:cubicBezTo>
                  <a:cubicBezTo>
                    <a:pt x="3001811" y="1464185"/>
                    <a:pt x="3037344" y="1442838"/>
                    <a:pt x="3036382" y="1415418"/>
                  </a:cubicBezTo>
                  <a:cubicBezTo>
                    <a:pt x="3035615" y="1393080"/>
                    <a:pt x="3018640" y="1379934"/>
                    <a:pt x="3001258" y="1379818"/>
                  </a:cubicBezTo>
                  <a:close/>
                  <a:moveTo>
                    <a:pt x="2632793" y="1377379"/>
                  </a:moveTo>
                  <a:cubicBezTo>
                    <a:pt x="2599620" y="1377155"/>
                    <a:pt x="2586345" y="1418013"/>
                    <a:pt x="2607388" y="1437601"/>
                  </a:cubicBezTo>
                  <a:cubicBezTo>
                    <a:pt x="2633171" y="1461600"/>
                    <a:pt x="2668859" y="1440632"/>
                    <a:pt x="2667917" y="1412989"/>
                  </a:cubicBezTo>
                  <a:cubicBezTo>
                    <a:pt x="2667140" y="1390642"/>
                    <a:pt x="2650175" y="1377495"/>
                    <a:pt x="2632793" y="1377379"/>
                  </a:cubicBezTo>
                  <a:close/>
                  <a:moveTo>
                    <a:pt x="2983312" y="4100495"/>
                  </a:moveTo>
                  <a:cubicBezTo>
                    <a:pt x="2950149" y="4100272"/>
                    <a:pt x="2936864" y="4141129"/>
                    <a:pt x="2957917" y="4160717"/>
                  </a:cubicBezTo>
                  <a:cubicBezTo>
                    <a:pt x="2983846" y="4184853"/>
                    <a:pt x="3019398" y="4163584"/>
                    <a:pt x="3018436" y="4136106"/>
                  </a:cubicBezTo>
                  <a:cubicBezTo>
                    <a:pt x="3017660" y="4113758"/>
                    <a:pt x="3000685" y="4100612"/>
                    <a:pt x="2983312" y="4100495"/>
                  </a:cubicBezTo>
                  <a:close/>
                  <a:moveTo>
                    <a:pt x="2635783" y="923934"/>
                  </a:moveTo>
                  <a:cubicBezTo>
                    <a:pt x="2602659" y="923711"/>
                    <a:pt x="2589297" y="964539"/>
                    <a:pt x="2610379" y="984156"/>
                  </a:cubicBezTo>
                  <a:cubicBezTo>
                    <a:pt x="2636317" y="1008311"/>
                    <a:pt x="2671841" y="986974"/>
                    <a:pt x="2670898" y="959535"/>
                  </a:cubicBezTo>
                  <a:cubicBezTo>
                    <a:pt x="2670131" y="937148"/>
                    <a:pt x="2653127" y="924050"/>
                    <a:pt x="2635783" y="923934"/>
                  </a:cubicBezTo>
                  <a:close/>
                  <a:moveTo>
                    <a:pt x="1904825" y="12177"/>
                  </a:moveTo>
                  <a:cubicBezTo>
                    <a:pt x="1871594" y="11953"/>
                    <a:pt x="1858426" y="52849"/>
                    <a:pt x="1879431" y="72399"/>
                  </a:cubicBezTo>
                  <a:cubicBezTo>
                    <a:pt x="1905379" y="96544"/>
                    <a:pt x="1940912" y="75197"/>
                    <a:pt x="1939950" y="47778"/>
                  </a:cubicBezTo>
                  <a:cubicBezTo>
                    <a:pt x="1939173" y="25469"/>
                    <a:pt x="1922237" y="12284"/>
                    <a:pt x="1904825" y="12177"/>
                  </a:cubicBezTo>
                  <a:close/>
                  <a:moveTo>
                    <a:pt x="2641765" y="17045"/>
                  </a:moveTo>
                  <a:cubicBezTo>
                    <a:pt x="2608534" y="16821"/>
                    <a:pt x="2595366" y="57717"/>
                    <a:pt x="2616371" y="77267"/>
                  </a:cubicBezTo>
                  <a:cubicBezTo>
                    <a:pt x="2642299" y="101402"/>
                    <a:pt x="2677852" y="80133"/>
                    <a:pt x="2676890" y="52645"/>
                  </a:cubicBezTo>
                  <a:cubicBezTo>
                    <a:pt x="2676123" y="30307"/>
                    <a:pt x="2659148" y="17151"/>
                    <a:pt x="2641765" y="17045"/>
                  </a:cubicBezTo>
                  <a:close/>
                  <a:moveTo>
                    <a:pt x="2638775" y="470489"/>
                  </a:moveTo>
                  <a:cubicBezTo>
                    <a:pt x="2605631" y="470275"/>
                    <a:pt x="2592307" y="511114"/>
                    <a:pt x="2613380" y="530721"/>
                  </a:cubicBezTo>
                  <a:cubicBezTo>
                    <a:pt x="2639299" y="554847"/>
                    <a:pt x="2674841" y="533607"/>
                    <a:pt x="2673899" y="506100"/>
                  </a:cubicBezTo>
                  <a:cubicBezTo>
                    <a:pt x="2673132" y="483752"/>
                    <a:pt x="2656148" y="470606"/>
                    <a:pt x="2638775" y="470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26"/>
          <p:cNvGrpSpPr/>
          <p:nvPr/>
        </p:nvGrpSpPr>
        <p:grpSpPr>
          <a:xfrm>
            <a:off x="6235883" y="1510102"/>
            <a:ext cx="2396054" cy="2429095"/>
            <a:chOff x="12471766" y="3020204"/>
            <a:chExt cx="4792108" cy="4858190"/>
          </a:xfrm>
        </p:grpSpPr>
        <p:sp>
          <p:nvSpPr>
            <p:cNvPr id="1365" name="Google Shape;1365;p26"/>
            <p:cNvSpPr/>
            <p:nvPr/>
          </p:nvSpPr>
          <p:spPr>
            <a:xfrm>
              <a:off x="12471766" y="3020204"/>
              <a:ext cx="4792108" cy="4858190"/>
            </a:xfrm>
            <a:custGeom>
              <a:rect b="b" l="l" r="r" t="t"/>
              <a:pathLst>
                <a:path extrusionOk="0" h="4858190" w="4792108">
                  <a:moveTo>
                    <a:pt x="1" y="79251"/>
                  </a:moveTo>
                  <a:cubicBezTo>
                    <a:pt x="-242" y="34974"/>
                    <a:pt x="36000" y="-812"/>
                    <a:pt x="80243" y="14"/>
                  </a:cubicBezTo>
                  <a:cubicBezTo>
                    <a:pt x="4869358" y="89531"/>
                    <a:pt x="4787806" y="5513"/>
                    <a:pt x="4788572" y="143030"/>
                  </a:cubicBezTo>
                  <a:cubicBezTo>
                    <a:pt x="4789680" y="343236"/>
                    <a:pt x="4792107" y="4778333"/>
                    <a:pt x="4792107" y="4777682"/>
                  </a:cubicBezTo>
                  <a:cubicBezTo>
                    <a:pt x="4792350" y="4821551"/>
                    <a:pt x="4756749" y="4857172"/>
                    <a:pt x="4712904" y="4856929"/>
                  </a:cubicBezTo>
                  <a:cubicBezTo>
                    <a:pt x="-73696" y="4830520"/>
                    <a:pt x="4303" y="4913993"/>
                    <a:pt x="3536" y="4775039"/>
                  </a:cubicBezTo>
                  <a:cubicBezTo>
                    <a:pt x="2419" y="4572034"/>
                    <a:pt x="1" y="78610"/>
                    <a:pt x="1" y="792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2803030" y="3410942"/>
              <a:ext cx="4150716" cy="4178538"/>
            </a:xfrm>
            <a:custGeom>
              <a:rect b="b" l="l" r="r" t="t"/>
              <a:pathLst>
                <a:path extrusionOk="0" h="4178538" w="4150716">
                  <a:moveTo>
                    <a:pt x="1200009" y="496364"/>
                  </a:moveTo>
                  <a:cubicBezTo>
                    <a:pt x="1200971" y="523861"/>
                    <a:pt x="1165409" y="545101"/>
                    <a:pt x="1139490" y="520976"/>
                  </a:cubicBezTo>
                  <a:cubicBezTo>
                    <a:pt x="1118505" y="501436"/>
                    <a:pt x="1131634" y="460530"/>
                    <a:pt x="1164894" y="460753"/>
                  </a:cubicBezTo>
                  <a:cubicBezTo>
                    <a:pt x="1182267" y="460870"/>
                    <a:pt x="1199242" y="474016"/>
                    <a:pt x="1200009" y="496364"/>
                  </a:cubicBezTo>
                  <a:close/>
                  <a:moveTo>
                    <a:pt x="1167876" y="7309"/>
                  </a:moveTo>
                  <a:cubicBezTo>
                    <a:pt x="1134683" y="7085"/>
                    <a:pt x="1121447" y="47962"/>
                    <a:pt x="1142472" y="67531"/>
                  </a:cubicBezTo>
                  <a:cubicBezTo>
                    <a:pt x="1168410" y="91666"/>
                    <a:pt x="1203933" y="70388"/>
                    <a:pt x="1203000" y="42910"/>
                  </a:cubicBezTo>
                  <a:cubicBezTo>
                    <a:pt x="1202223" y="20572"/>
                    <a:pt x="1185258" y="7416"/>
                    <a:pt x="1167876" y="7309"/>
                  </a:cubicBezTo>
                  <a:close/>
                  <a:moveTo>
                    <a:pt x="1161894" y="914198"/>
                  </a:moveTo>
                  <a:cubicBezTo>
                    <a:pt x="1128730" y="913984"/>
                    <a:pt x="1115446" y="954832"/>
                    <a:pt x="1136499" y="974430"/>
                  </a:cubicBezTo>
                  <a:cubicBezTo>
                    <a:pt x="1162428" y="998566"/>
                    <a:pt x="1197980" y="977267"/>
                    <a:pt x="1197018" y="949818"/>
                  </a:cubicBezTo>
                  <a:cubicBezTo>
                    <a:pt x="1196251" y="927500"/>
                    <a:pt x="1179315" y="914315"/>
                    <a:pt x="1161894" y="914198"/>
                  </a:cubicBezTo>
                  <a:close/>
                  <a:moveTo>
                    <a:pt x="1158903" y="1367643"/>
                  </a:moveTo>
                  <a:cubicBezTo>
                    <a:pt x="1125720" y="1367419"/>
                    <a:pt x="1112465" y="1408287"/>
                    <a:pt x="1133499" y="1427865"/>
                  </a:cubicBezTo>
                  <a:cubicBezTo>
                    <a:pt x="1159427" y="1452000"/>
                    <a:pt x="1194979" y="1430731"/>
                    <a:pt x="1194018" y="1403253"/>
                  </a:cubicBezTo>
                  <a:cubicBezTo>
                    <a:pt x="1193260" y="1380906"/>
                    <a:pt x="1176285" y="1367759"/>
                    <a:pt x="1158903" y="1367643"/>
                  </a:cubicBezTo>
                  <a:close/>
                  <a:moveTo>
                    <a:pt x="1509422" y="4090760"/>
                  </a:moveTo>
                  <a:cubicBezTo>
                    <a:pt x="1476297" y="4090536"/>
                    <a:pt x="1462945" y="4131374"/>
                    <a:pt x="1484018" y="4150982"/>
                  </a:cubicBezTo>
                  <a:cubicBezTo>
                    <a:pt x="1509956" y="4175117"/>
                    <a:pt x="1545479" y="4153838"/>
                    <a:pt x="1544546" y="4126360"/>
                  </a:cubicBezTo>
                  <a:cubicBezTo>
                    <a:pt x="1543770" y="4104022"/>
                    <a:pt x="1526805" y="4090876"/>
                    <a:pt x="1509422" y="4090760"/>
                  </a:cubicBezTo>
                  <a:close/>
                  <a:moveTo>
                    <a:pt x="1515404" y="3183870"/>
                  </a:moveTo>
                  <a:cubicBezTo>
                    <a:pt x="1482231" y="3183647"/>
                    <a:pt x="1468956" y="3224504"/>
                    <a:pt x="1490009" y="3244092"/>
                  </a:cubicBezTo>
                  <a:cubicBezTo>
                    <a:pt x="1515928" y="3268218"/>
                    <a:pt x="1551471" y="3246978"/>
                    <a:pt x="1550529" y="3219481"/>
                  </a:cubicBezTo>
                  <a:cubicBezTo>
                    <a:pt x="1549761" y="3197133"/>
                    <a:pt x="1532786" y="3183987"/>
                    <a:pt x="1515404" y="3183870"/>
                  </a:cubicBezTo>
                  <a:close/>
                  <a:moveTo>
                    <a:pt x="1512413" y="3637315"/>
                  </a:moveTo>
                  <a:cubicBezTo>
                    <a:pt x="1479250" y="3637091"/>
                    <a:pt x="1465965" y="3677949"/>
                    <a:pt x="1487018" y="3697537"/>
                  </a:cubicBezTo>
                  <a:cubicBezTo>
                    <a:pt x="1512937" y="3721663"/>
                    <a:pt x="1548479" y="3700423"/>
                    <a:pt x="1547537" y="3672916"/>
                  </a:cubicBezTo>
                  <a:cubicBezTo>
                    <a:pt x="1546770" y="3650578"/>
                    <a:pt x="1529795" y="3637431"/>
                    <a:pt x="1512413" y="3637315"/>
                  </a:cubicBezTo>
                  <a:close/>
                  <a:moveTo>
                    <a:pt x="1149930" y="2727987"/>
                  </a:moveTo>
                  <a:cubicBezTo>
                    <a:pt x="1116757" y="2727763"/>
                    <a:pt x="1103482" y="2768621"/>
                    <a:pt x="1124535" y="2788209"/>
                  </a:cubicBezTo>
                  <a:cubicBezTo>
                    <a:pt x="1150318" y="2812208"/>
                    <a:pt x="1186006" y="2791240"/>
                    <a:pt x="1185064" y="2763597"/>
                  </a:cubicBezTo>
                  <a:cubicBezTo>
                    <a:pt x="1184277" y="2741240"/>
                    <a:pt x="1167312" y="2728103"/>
                    <a:pt x="1149930" y="2727987"/>
                  </a:cubicBezTo>
                  <a:close/>
                  <a:moveTo>
                    <a:pt x="1140947" y="4088330"/>
                  </a:moveTo>
                  <a:cubicBezTo>
                    <a:pt x="1107784" y="4088107"/>
                    <a:pt x="1094499" y="4128974"/>
                    <a:pt x="1115553" y="4148553"/>
                  </a:cubicBezTo>
                  <a:cubicBezTo>
                    <a:pt x="1141471" y="4172678"/>
                    <a:pt x="1177014" y="4151438"/>
                    <a:pt x="1176072" y="4123931"/>
                  </a:cubicBezTo>
                  <a:cubicBezTo>
                    <a:pt x="1175304" y="4101593"/>
                    <a:pt x="1158330" y="4088447"/>
                    <a:pt x="1140947" y="4088330"/>
                  </a:cubicBezTo>
                  <a:close/>
                  <a:moveTo>
                    <a:pt x="1143938" y="3634876"/>
                  </a:moveTo>
                  <a:cubicBezTo>
                    <a:pt x="1110765" y="3634652"/>
                    <a:pt x="1097490" y="3675510"/>
                    <a:pt x="1118544" y="3695098"/>
                  </a:cubicBezTo>
                  <a:cubicBezTo>
                    <a:pt x="1144462" y="3719224"/>
                    <a:pt x="1180005" y="3697984"/>
                    <a:pt x="1179063" y="3670487"/>
                  </a:cubicBezTo>
                  <a:cubicBezTo>
                    <a:pt x="1178295" y="3648149"/>
                    <a:pt x="1161321" y="3634993"/>
                    <a:pt x="1143938" y="3634876"/>
                  </a:cubicBezTo>
                  <a:close/>
                  <a:moveTo>
                    <a:pt x="796419" y="458315"/>
                  </a:moveTo>
                  <a:cubicBezTo>
                    <a:pt x="763285" y="458091"/>
                    <a:pt x="749952" y="498929"/>
                    <a:pt x="771015" y="518537"/>
                  </a:cubicBezTo>
                  <a:cubicBezTo>
                    <a:pt x="796953" y="542672"/>
                    <a:pt x="832476" y="521393"/>
                    <a:pt x="831544" y="493915"/>
                  </a:cubicBezTo>
                  <a:cubicBezTo>
                    <a:pt x="830767" y="471578"/>
                    <a:pt x="813792" y="458431"/>
                    <a:pt x="796419" y="458315"/>
                  </a:cubicBezTo>
                  <a:close/>
                  <a:moveTo>
                    <a:pt x="1518395" y="2730426"/>
                  </a:moveTo>
                  <a:cubicBezTo>
                    <a:pt x="1485222" y="2730202"/>
                    <a:pt x="1471957" y="2771069"/>
                    <a:pt x="1493000" y="2790648"/>
                  </a:cubicBezTo>
                  <a:cubicBezTo>
                    <a:pt x="1518948" y="2814793"/>
                    <a:pt x="1554481" y="2793446"/>
                    <a:pt x="1553520" y="2766026"/>
                  </a:cubicBezTo>
                  <a:cubicBezTo>
                    <a:pt x="1552752" y="2743688"/>
                    <a:pt x="1535777" y="2730532"/>
                    <a:pt x="1518395" y="2730426"/>
                  </a:cubicBezTo>
                  <a:close/>
                  <a:moveTo>
                    <a:pt x="1152921" y="2274542"/>
                  </a:moveTo>
                  <a:cubicBezTo>
                    <a:pt x="1119767" y="2274318"/>
                    <a:pt x="1106463" y="2315176"/>
                    <a:pt x="1127526" y="2334764"/>
                  </a:cubicBezTo>
                  <a:cubicBezTo>
                    <a:pt x="1153464" y="2358919"/>
                    <a:pt x="1188987" y="2337582"/>
                    <a:pt x="1188045" y="2310143"/>
                  </a:cubicBezTo>
                  <a:cubicBezTo>
                    <a:pt x="1187278" y="2287805"/>
                    <a:pt x="1170303" y="2274659"/>
                    <a:pt x="1152921" y="2274542"/>
                  </a:cubicBezTo>
                  <a:close/>
                  <a:moveTo>
                    <a:pt x="1146939" y="3181431"/>
                  </a:moveTo>
                  <a:cubicBezTo>
                    <a:pt x="1113766" y="3181208"/>
                    <a:pt x="1100491" y="3222065"/>
                    <a:pt x="1121544" y="3241654"/>
                  </a:cubicBezTo>
                  <a:cubicBezTo>
                    <a:pt x="1147492" y="3265799"/>
                    <a:pt x="1183025" y="3244452"/>
                    <a:pt x="1182063" y="3217032"/>
                  </a:cubicBezTo>
                  <a:cubicBezTo>
                    <a:pt x="1181286" y="3194694"/>
                    <a:pt x="1164312" y="3181548"/>
                    <a:pt x="1146939" y="3181431"/>
                  </a:cubicBezTo>
                  <a:close/>
                  <a:moveTo>
                    <a:pt x="1155912" y="1821097"/>
                  </a:moveTo>
                  <a:cubicBezTo>
                    <a:pt x="1122748" y="1820874"/>
                    <a:pt x="1109464" y="1861741"/>
                    <a:pt x="1130517" y="1881319"/>
                  </a:cubicBezTo>
                  <a:cubicBezTo>
                    <a:pt x="1156436" y="1905445"/>
                    <a:pt x="1191978" y="1884205"/>
                    <a:pt x="1191036" y="1856698"/>
                  </a:cubicBezTo>
                  <a:cubicBezTo>
                    <a:pt x="1190269" y="1834350"/>
                    <a:pt x="1173294" y="1821204"/>
                    <a:pt x="1155912" y="1821097"/>
                  </a:cubicBezTo>
                  <a:close/>
                  <a:moveTo>
                    <a:pt x="799410" y="4870"/>
                  </a:moveTo>
                  <a:cubicBezTo>
                    <a:pt x="766247" y="4646"/>
                    <a:pt x="752953" y="45504"/>
                    <a:pt x="774016" y="65092"/>
                  </a:cubicBezTo>
                  <a:cubicBezTo>
                    <a:pt x="799770" y="89062"/>
                    <a:pt x="835487" y="68153"/>
                    <a:pt x="834535" y="40481"/>
                  </a:cubicBezTo>
                  <a:cubicBezTo>
                    <a:pt x="833758" y="18133"/>
                    <a:pt x="816783" y="4987"/>
                    <a:pt x="799410" y="4870"/>
                  </a:cubicBezTo>
                  <a:close/>
                  <a:moveTo>
                    <a:pt x="1886870" y="2732855"/>
                  </a:moveTo>
                  <a:cubicBezTo>
                    <a:pt x="1853697" y="2732631"/>
                    <a:pt x="1840422" y="2773488"/>
                    <a:pt x="1861466" y="2793077"/>
                  </a:cubicBezTo>
                  <a:cubicBezTo>
                    <a:pt x="1887384" y="2817203"/>
                    <a:pt x="1922946" y="2795953"/>
                    <a:pt x="1921985" y="2768465"/>
                  </a:cubicBezTo>
                  <a:cubicBezTo>
                    <a:pt x="1921227" y="2746117"/>
                    <a:pt x="1904252" y="2732971"/>
                    <a:pt x="1886870" y="2732855"/>
                  </a:cubicBezTo>
                  <a:close/>
                  <a:moveTo>
                    <a:pt x="1880888" y="3639744"/>
                  </a:moveTo>
                  <a:cubicBezTo>
                    <a:pt x="1847763" y="3639520"/>
                    <a:pt x="1834411" y="3680358"/>
                    <a:pt x="1855484" y="3699966"/>
                  </a:cubicBezTo>
                  <a:cubicBezTo>
                    <a:pt x="1881422" y="3724102"/>
                    <a:pt x="1916945" y="3702823"/>
                    <a:pt x="1916012" y="3675354"/>
                  </a:cubicBezTo>
                  <a:cubicBezTo>
                    <a:pt x="1915236" y="3653007"/>
                    <a:pt x="1898270" y="3639861"/>
                    <a:pt x="1880888" y="3639744"/>
                  </a:cubicBezTo>
                  <a:close/>
                  <a:moveTo>
                    <a:pt x="1889861" y="2279410"/>
                  </a:moveTo>
                  <a:cubicBezTo>
                    <a:pt x="1856688" y="2279186"/>
                    <a:pt x="1843423" y="2320054"/>
                    <a:pt x="1864466" y="2339632"/>
                  </a:cubicBezTo>
                  <a:cubicBezTo>
                    <a:pt x="1890414" y="2363777"/>
                    <a:pt x="1925947" y="2342430"/>
                    <a:pt x="1924985" y="2315020"/>
                  </a:cubicBezTo>
                  <a:cubicBezTo>
                    <a:pt x="1924218" y="2292673"/>
                    <a:pt x="1907243" y="2279527"/>
                    <a:pt x="1889861" y="2279410"/>
                  </a:cubicBezTo>
                  <a:close/>
                  <a:moveTo>
                    <a:pt x="1883879" y="3186299"/>
                  </a:moveTo>
                  <a:cubicBezTo>
                    <a:pt x="1850715" y="3186076"/>
                    <a:pt x="1837431" y="3226933"/>
                    <a:pt x="1858484" y="3246522"/>
                  </a:cubicBezTo>
                  <a:cubicBezTo>
                    <a:pt x="1884403" y="3270647"/>
                    <a:pt x="1919945" y="3249407"/>
                    <a:pt x="1919003" y="3221900"/>
                  </a:cubicBezTo>
                  <a:cubicBezTo>
                    <a:pt x="1918236" y="3199562"/>
                    <a:pt x="1901261" y="3186416"/>
                    <a:pt x="1883879" y="3186299"/>
                  </a:cubicBezTo>
                  <a:close/>
                  <a:moveTo>
                    <a:pt x="1901825" y="465621"/>
                  </a:moveTo>
                  <a:cubicBezTo>
                    <a:pt x="1868593" y="465398"/>
                    <a:pt x="1855425" y="506294"/>
                    <a:pt x="1876430" y="525844"/>
                  </a:cubicBezTo>
                  <a:cubicBezTo>
                    <a:pt x="1902359" y="549979"/>
                    <a:pt x="1937911" y="528681"/>
                    <a:pt x="1936949" y="501222"/>
                  </a:cubicBezTo>
                  <a:cubicBezTo>
                    <a:pt x="1936182" y="478884"/>
                    <a:pt x="1919207" y="465738"/>
                    <a:pt x="1901825" y="465621"/>
                  </a:cubicBezTo>
                  <a:close/>
                  <a:moveTo>
                    <a:pt x="1895843" y="1372511"/>
                  </a:moveTo>
                  <a:cubicBezTo>
                    <a:pt x="1862650" y="1372287"/>
                    <a:pt x="1849405" y="1413164"/>
                    <a:pt x="1870448" y="1432733"/>
                  </a:cubicBezTo>
                  <a:cubicBezTo>
                    <a:pt x="1896367" y="1456859"/>
                    <a:pt x="1931909" y="1435619"/>
                    <a:pt x="1930967" y="1408121"/>
                  </a:cubicBezTo>
                  <a:cubicBezTo>
                    <a:pt x="1930200" y="1385774"/>
                    <a:pt x="1913225" y="1372627"/>
                    <a:pt x="1895843" y="1372511"/>
                  </a:cubicBezTo>
                  <a:close/>
                  <a:moveTo>
                    <a:pt x="1892852" y="1825965"/>
                  </a:moveTo>
                  <a:cubicBezTo>
                    <a:pt x="1859737" y="1825742"/>
                    <a:pt x="1846365" y="1866560"/>
                    <a:pt x="1867448" y="1886187"/>
                  </a:cubicBezTo>
                  <a:cubicBezTo>
                    <a:pt x="1893230" y="1910187"/>
                    <a:pt x="1928918" y="1889219"/>
                    <a:pt x="1927976" y="1861566"/>
                  </a:cubicBezTo>
                  <a:cubicBezTo>
                    <a:pt x="1927200" y="1839179"/>
                    <a:pt x="1910089" y="1826072"/>
                    <a:pt x="1892852" y="1825965"/>
                  </a:cubicBezTo>
                  <a:close/>
                  <a:moveTo>
                    <a:pt x="1536350" y="9738"/>
                  </a:moveTo>
                  <a:cubicBezTo>
                    <a:pt x="1503187" y="9514"/>
                    <a:pt x="1489903" y="50372"/>
                    <a:pt x="1510946" y="69960"/>
                  </a:cubicBezTo>
                  <a:cubicBezTo>
                    <a:pt x="1536855" y="94076"/>
                    <a:pt x="1572427" y="72856"/>
                    <a:pt x="1571465" y="45348"/>
                  </a:cubicBezTo>
                  <a:cubicBezTo>
                    <a:pt x="1570708" y="23001"/>
                    <a:pt x="1553733" y="9854"/>
                    <a:pt x="1536350" y="9738"/>
                  </a:cubicBezTo>
                  <a:close/>
                  <a:moveTo>
                    <a:pt x="1527378" y="1370082"/>
                  </a:moveTo>
                  <a:cubicBezTo>
                    <a:pt x="1494214" y="1369858"/>
                    <a:pt x="1480930" y="1410725"/>
                    <a:pt x="1501983" y="1430304"/>
                  </a:cubicBezTo>
                  <a:cubicBezTo>
                    <a:pt x="1527902" y="1454430"/>
                    <a:pt x="1563444" y="1433190"/>
                    <a:pt x="1562502" y="1405682"/>
                  </a:cubicBezTo>
                  <a:cubicBezTo>
                    <a:pt x="1561725" y="1383345"/>
                    <a:pt x="1544751" y="1370198"/>
                    <a:pt x="1527378" y="1370082"/>
                  </a:cubicBezTo>
                  <a:close/>
                  <a:moveTo>
                    <a:pt x="1877897" y="4093198"/>
                  </a:moveTo>
                  <a:cubicBezTo>
                    <a:pt x="1844724" y="4092975"/>
                    <a:pt x="1831449" y="4133832"/>
                    <a:pt x="1852493" y="4153420"/>
                  </a:cubicBezTo>
                  <a:cubicBezTo>
                    <a:pt x="1878411" y="4177546"/>
                    <a:pt x="1913973" y="4156306"/>
                    <a:pt x="1913012" y="4128799"/>
                  </a:cubicBezTo>
                  <a:cubicBezTo>
                    <a:pt x="1912244" y="4106461"/>
                    <a:pt x="1895270" y="4093315"/>
                    <a:pt x="1877897" y="4093198"/>
                  </a:cubicBezTo>
                  <a:close/>
                  <a:moveTo>
                    <a:pt x="1530368" y="916627"/>
                  </a:moveTo>
                  <a:cubicBezTo>
                    <a:pt x="1497205" y="916413"/>
                    <a:pt x="1483921" y="957261"/>
                    <a:pt x="1504974" y="976859"/>
                  </a:cubicBezTo>
                  <a:cubicBezTo>
                    <a:pt x="1530903" y="1000995"/>
                    <a:pt x="1566455" y="979696"/>
                    <a:pt x="1565493" y="952248"/>
                  </a:cubicBezTo>
                  <a:cubicBezTo>
                    <a:pt x="1564716" y="929900"/>
                    <a:pt x="1547742" y="916744"/>
                    <a:pt x="1530368" y="916627"/>
                  </a:cubicBezTo>
                  <a:close/>
                  <a:moveTo>
                    <a:pt x="1524387" y="1823526"/>
                  </a:moveTo>
                  <a:cubicBezTo>
                    <a:pt x="1491233" y="1823303"/>
                    <a:pt x="1477929" y="1864160"/>
                    <a:pt x="1498982" y="1883749"/>
                  </a:cubicBezTo>
                  <a:cubicBezTo>
                    <a:pt x="1524901" y="1907874"/>
                    <a:pt x="1560444" y="1886634"/>
                    <a:pt x="1559502" y="1859127"/>
                  </a:cubicBezTo>
                  <a:cubicBezTo>
                    <a:pt x="1558734" y="1836789"/>
                    <a:pt x="1541760" y="1823643"/>
                    <a:pt x="1524387" y="1823526"/>
                  </a:cubicBezTo>
                  <a:close/>
                  <a:moveTo>
                    <a:pt x="1521386" y="2276971"/>
                  </a:moveTo>
                  <a:cubicBezTo>
                    <a:pt x="1488262" y="2276748"/>
                    <a:pt x="1474909" y="2317576"/>
                    <a:pt x="1495982" y="2337193"/>
                  </a:cubicBezTo>
                  <a:cubicBezTo>
                    <a:pt x="1521765" y="2361193"/>
                    <a:pt x="1557453" y="2340225"/>
                    <a:pt x="1556511" y="2312572"/>
                  </a:cubicBezTo>
                  <a:cubicBezTo>
                    <a:pt x="1555743" y="2290234"/>
                    <a:pt x="1538768" y="2277088"/>
                    <a:pt x="1521386" y="2276971"/>
                  </a:cubicBezTo>
                  <a:close/>
                  <a:moveTo>
                    <a:pt x="1533359" y="463183"/>
                  </a:moveTo>
                  <a:cubicBezTo>
                    <a:pt x="1500109" y="462959"/>
                    <a:pt x="1486970" y="503875"/>
                    <a:pt x="1507965" y="523405"/>
                  </a:cubicBezTo>
                  <a:cubicBezTo>
                    <a:pt x="1533894" y="547540"/>
                    <a:pt x="1569446" y="526242"/>
                    <a:pt x="1568484" y="498783"/>
                  </a:cubicBezTo>
                  <a:cubicBezTo>
                    <a:pt x="1567717" y="476484"/>
                    <a:pt x="1550781" y="463299"/>
                    <a:pt x="1533359" y="463183"/>
                  </a:cubicBezTo>
                  <a:close/>
                  <a:moveTo>
                    <a:pt x="1898834" y="919066"/>
                  </a:moveTo>
                  <a:cubicBezTo>
                    <a:pt x="1865690" y="918852"/>
                    <a:pt x="1852366" y="959690"/>
                    <a:pt x="1873439" y="979288"/>
                  </a:cubicBezTo>
                  <a:cubicBezTo>
                    <a:pt x="1899368" y="1003424"/>
                    <a:pt x="1934920" y="982135"/>
                    <a:pt x="1933958" y="954667"/>
                  </a:cubicBezTo>
                  <a:cubicBezTo>
                    <a:pt x="1933191" y="932329"/>
                    <a:pt x="1916216" y="919183"/>
                    <a:pt x="1898834" y="919066"/>
                  </a:cubicBezTo>
                  <a:close/>
                  <a:moveTo>
                    <a:pt x="56479" y="906901"/>
                  </a:moveTo>
                  <a:cubicBezTo>
                    <a:pt x="23306" y="906678"/>
                    <a:pt x="10031" y="947545"/>
                    <a:pt x="31084" y="967123"/>
                  </a:cubicBezTo>
                  <a:cubicBezTo>
                    <a:pt x="57003" y="991249"/>
                    <a:pt x="92545" y="970009"/>
                    <a:pt x="91603" y="942512"/>
                  </a:cubicBezTo>
                  <a:cubicBezTo>
                    <a:pt x="90826" y="920164"/>
                    <a:pt x="73861" y="907008"/>
                    <a:pt x="56479" y="906901"/>
                  </a:cubicBezTo>
                  <a:close/>
                  <a:moveTo>
                    <a:pt x="409989" y="3176563"/>
                  </a:moveTo>
                  <a:cubicBezTo>
                    <a:pt x="376874" y="3176340"/>
                    <a:pt x="363502" y="3217159"/>
                    <a:pt x="384585" y="3236786"/>
                  </a:cubicBezTo>
                  <a:cubicBezTo>
                    <a:pt x="410368" y="3260785"/>
                    <a:pt x="446056" y="3239817"/>
                    <a:pt x="445114" y="3212164"/>
                  </a:cubicBezTo>
                  <a:cubicBezTo>
                    <a:pt x="444337" y="3189826"/>
                    <a:pt x="427372" y="3176680"/>
                    <a:pt x="409989" y="3176563"/>
                  </a:cubicBezTo>
                  <a:close/>
                  <a:moveTo>
                    <a:pt x="59470" y="453447"/>
                  </a:moveTo>
                  <a:cubicBezTo>
                    <a:pt x="26238" y="453223"/>
                    <a:pt x="13070" y="494120"/>
                    <a:pt x="34075" y="513669"/>
                  </a:cubicBezTo>
                  <a:cubicBezTo>
                    <a:pt x="59994" y="537795"/>
                    <a:pt x="95536" y="516555"/>
                    <a:pt x="94594" y="489048"/>
                  </a:cubicBezTo>
                  <a:cubicBezTo>
                    <a:pt x="93827" y="466710"/>
                    <a:pt x="76852" y="453563"/>
                    <a:pt x="59470" y="453447"/>
                  </a:cubicBezTo>
                  <a:close/>
                  <a:moveTo>
                    <a:pt x="53488" y="1360346"/>
                  </a:moveTo>
                  <a:cubicBezTo>
                    <a:pt x="20460" y="1360132"/>
                    <a:pt x="6943" y="1400892"/>
                    <a:pt x="28084" y="1420568"/>
                  </a:cubicBezTo>
                  <a:cubicBezTo>
                    <a:pt x="54002" y="1444694"/>
                    <a:pt x="89554" y="1423454"/>
                    <a:pt x="88612" y="1395956"/>
                  </a:cubicBezTo>
                  <a:cubicBezTo>
                    <a:pt x="87836" y="1373560"/>
                    <a:pt x="70725" y="1360462"/>
                    <a:pt x="53488" y="1360346"/>
                  </a:cubicBezTo>
                  <a:close/>
                  <a:moveTo>
                    <a:pt x="406998" y="3630008"/>
                  </a:moveTo>
                  <a:cubicBezTo>
                    <a:pt x="373767" y="3629784"/>
                    <a:pt x="360599" y="3670681"/>
                    <a:pt x="381603" y="3690230"/>
                  </a:cubicBezTo>
                  <a:cubicBezTo>
                    <a:pt x="407551" y="3714376"/>
                    <a:pt x="443084" y="3693029"/>
                    <a:pt x="442123" y="3665609"/>
                  </a:cubicBezTo>
                  <a:cubicBezTo>
                    <a:pt x="441355" y="3643271"/>
                    <a:pt x="424381" y="3630125"/>
                    <a:pt x="406998" y="3630008"/>
                  </a:cubicBezTo>
                  <a:close/>
                  <a:moveTo>
                    <a:pt x="404007" y="4083462"/>
                  </a:moveTo>
                  <a:cubicBezTo>
                    <a:pt x="370756" y="4083239"/>
                    <a:pt x="357617" y="4124155"/>
                    <a:pt x="378613" y="4143685"/>
                  </a:cubicBezTo>
                  <a:cubicBezTo>
                    <a:pt x="404541" y="4167820"/>
                    <a:pt x="440093" y="4146551"/>
                    <a:pt x="439132" y="4119063"/>
                  </a:cubicBezTo>
                  <a:cubicBezTo>
                    <a:pt x="438364" y="4096725"/>
                    <a:pt x="421390" y="4083579"/>
                    <a:pt x="404007" y="4083462"/>
                  </a:cubicBezTo>
                  <a:close/>
                  <a:moveTo>
                    <a:pt x="37396" y="10195"/>
                  </a:moveTo>
                  <a:cubicBezTo>
                    <a:pt x="15974" y="29841"/>
                    <a:pt x="29016" y="70533"/>
                    <a:pt x="61994" y="70747"/>
                  </a:cubicBezTo>
                  <a:cubicBezTo>
                    <a:pt x="95235" y="70971"/>
                    <a:pt x="108384" y="30065"/>
                    <a:pt x="87389" y="10525"/>
                  </a:cubicBezTo>
                  <a:cubicBezTo>
                    <a:pt x="71375" y="-4380"/>
                    <a:pt x="50264" y="-2505"/>
                    <a:pt x="37396" y="10195"/>
                  </a:cubicBezTo>
                  <a:close/>
                  <a:moveTo>
                    <a:pt x="50497" y="1813790"/>
                  </a:moveTo>
                  <a:cubicBezTo>
                    <a:pt x="17324" y="1813567"/>
                    <a:pt x="4049" y="1854424"/>
                    <a:pt x="25102" y="1874013"/>
                  </a:cubicBezTo>
                  <a:cubicBezTo>
                    <a:pt x="51031" y="1898148"/>
                    <a:pt x="86583" y="1876850"/>
                    <a:pt x="85621" y="1849391"/>
                  </a:cubicBezTo>
                  <a:cubicBezTo>
                    <a:pt x="84854" y="1827092"/>
                    <a:pt x="67918" y="1813907"/>
                    <a:pt x="50497" y="1813790"/>
                  </a:cubicBezTo>
                  <a:close/>
                  <a:moveTo>
                    <a:pt x="38523" y="3627579"/>
                  </a:moveTo>
                  <a:cubicBezTo>
                    <a:pt x="5399" y="3627355"/>
                    <a:pt x="-7954" y="3668184"/>
                    <a:pt x="13129" y="3687801"/>
                  </a:cubicBezTo>
                  <a:cubicBezTo>
                    <a:pt x="38911" y="3711801"/>
                    <a:pt x="74599" y="3690833"/>
                    <a:pt x="73657" y="3663190"/>
                  </a:cubicBezTo>
                  <a:cubicBezTo>
                    <a:pt x="72881" y="3640832"/>
                    <a:pt x="55915" y="3627695"/>
                    <a:pt x="38523" y="3627579"/>
                  </a:cubicBezTo>
                  <a:close/>
                  <a:moveTo>
                    <a:pt x="47506" y="2267235"/>
                  </a:moveTo>
                  <a:cubicBezTo>
                    <a:pt x="14323" y="2267012"/>
                    <a:pt x="1068" y="2307879"/>
                    <a:pt x="22102" y="2327457"/>
                  </a:cubicBezTo>
                  <a:cubicBezTo>
                    <a:pt x="48049" y="2351603"/>
                    <a:pt x="83582" y="2330256"/>
                    <a:pt x="82621" y="2302846"/>
                  </a:cubicBezTo>
                  <a:cubicBezTo>
                    <a:pt x="81863" y="2280498"/>
                    <a:pt x="64879" y="2267352"/>
                    <a:pt x="47506" y="2267235"/>
                  </a:cubicBezTo>
                  <a:close/>
                  <a:moveTo>
                    <a:pt x="4115179" y="97535"/>
                  </a:moveTo>
                  <a:cubicBezTo>
                    <a:pt x="4148381" y="97749"/>
                    <a:pt x="4161598" y="56872"/>
                    <a:pt x="4140583" y="37313"/>
                  </a:cubicBezTo>
                  <a:cubicBezTo>
                    <a:pt x="4114781" y="13304"/>
                    <a:pt x="4079200" y="34213"/>
                    <a:pt x="4080055" y="61934"/>
                  </a:cubicBezTo>
                  <a:cubicBezTo>
                    <a:pt x="4080909" y="84360"/>
                    <a:pt x="4097913" y="97419"/>
                    <a:pt x="4115179" y="97535"/>
                  </a:cubicBezTo>
                  <a:close/>
                  <a:moveTo>
                    <a:pt x="35532" y="4081024"/>
                  </a:moveTo>
                  <a:cubicBezTo>
                    <a:pt x="2301" y="4080800"/>
                    <a:pt x="-10867" y="4121696"/>
                    <a:pt x="10138" y="4141246"/>
                  </a:cubicBezTo>
                  <a:cubicBezTo>
                    <a:pt x="35920" y="4165245"/>
                    <a:pt x="71521" y="4144345"/>
                    <a:pt x="70657" y="4116624"/>
                  </a:cubicBezTo>
                  <a:cubicBezTo>
                    <a:pt x="69802" y="4094199"/>
                    <a:pt x="52798" y="4081140"/>
                    <a:pt x="35532" y="4081024"/>
                  </a:cubicBezTo>
                  <a:close/>
                  <a:moveTo>
                    <a:pt x="793428" y="911769"/>
                  </a:moveTo>
                  <a:cubicBezTo>
                    <a:pt x="760256" y="911546"/>
                    <a:pt x="746981" y="952403"/>
                    <a:pt x="768024" y="971991"/>
                  </a:cubicBezTo>
                  <a:cubicBezTo>
                    <a:pt x="793943" y="996117"/>
                    <a:pt x="829505" y="974877"/>
                    <a:pt x="828543" y="947370"/>
                  </a:cubicBezTo>
                  <a:cubicBezTo>
                    <a:pt x="827776" y="925032"/>
                    <a:pt x="810801" y="911876"/>
                    <a:pt x="793428" y="911769"/>
                  </a:cubicBezTo>
                  <a:close/>
                  <a:moveTo>
                    <a:pt x="44515" y="2720690"/>
                  </a:moveTo>
                  <a:cubicBezTo>
                    <a:pt x="11351" y="2720466"/>
                    <a:pt x="-1943" y="2761324"/>
                    <a:pt x="19120" y="2780912"/>
                  </a:cubicBezTo>
                  <a:cubicBezTo>
                    <a:pt x="45039" y="2805038"/>
                    <a:pt x="80581" y="2783798"/>
                    <a:pt x="79639" y="2756290"/>
                  </a:cubicBezTo>
                  <a:cubicBezTo>
                    <a:pt x="78863" y="2733952"/>
                    <a:pt x="61888" y="2720796"/>
                    <a:pt x="44515" y="2720690"/>
                  </a:cubicBezTo>
                  <a:close/>
                  <a:moveTo>
                    <a:pt x="41524" y="3174134"/>
                  </a:moveTo>
                  <a:cubicBezTo>
                    <a:pt x="8331" y="3173911"/>
                    <a:pt x="-4914" y="3214788"/>
                    <a:pt x="16129" y="3234356"/>
                  </a:cubicBezTo>
                  <a:cubicBezTo>
                    <a:pt x="42048" y="3258482"/>
                    <a:pt x="77590" y="3237242"/>
                    <a:pt x="76648" y="3209745"/>
                  </a:cubicBezTo>
                  <a:cubicBezTo>
                    <a:pt x="75872" y="3187397"/>
                    <a:pt x="58897" y="3174251"/>
                    <a:pt x="41524" y="3174134"/>
                  </a:cubicBezTo>
                  <a:close/>
                  <a:moveTo>
                    <a:pt x="772482" y="4085892"/>
                  </a:moveTo>
                  <a:cubicBezTo>
                    <a:pt x="739309" y="4085668"/>
                    <a:pt x="726044" y="4126535"/>
                    <a:pt x="747087" y="4146114"/>
                  </a:cubicBezTo>
                  <a:cubicBezTo>
                    <a:pt x="773006" y="4170240"/>
                    <a:pt x="808548" y="4149000"/>
                    <a:pt x="807606" y="4121502"/>
                  </a:cubicBezTo>
                  <a:cubicBezTo>
                    <a:pt x="806830" y="4099154"/>
                    <a:pt x="789855" y="4086008"/>
                    <a:pt x="772482" y="4085892"/>
                  </a:cubicBezTo>
                  <a:close/>
                  <a:moveTo>
                    <a:pt x="781455" y="2725548"/>
                  </a:moveTo>
                  <a:cubicBezTo>
                    <a:pt x="748340" y="2725334"/>
                    <a:pt x="734968" y="2766143"/>
                    <a:pt x="756051" y="2785770"/>
                  </a:cubicBezTo>
                  <a:cubicBezTo>
                    <a:pt x="781969" y="2809896"/>
                    <a:pt x="817521" y="2788656"/>
                    <a:pt x="816579" y="2761149"/>
                  </a:cubicBezTo>
                  <a:cubicBezTo>
                    <a:pt x="815803" y="2738820"/>
                    <a:pt x="798837" y="2725664"/>
                    <a:pt x="781455" y="2725548"/>
                  </a:cubicBezTo>
                  <a:close/>
                  <a:moveTo>
                    <a:pt x="775473" y="3632447"/>
                  </a:moveTo>
                  <a:cubicBezTo>
                    <a:pt x="742300" y="3632223"/>
                    <a:pt x="729025" y="3673081"/>
                    <a:pt x="750069" y="3692669"/>
                  </a:cubicBezTo>
                  <a:cubicBezTo>
                    <a:pt x="775997" y="3716805"/>
                    <a:pt x="811549" y="3695535"/>
                    <a:pt x="810588" y="3668048"/>
                  </a:cubicBezTo>
                  <a:cubicBezTo>
                    <a:pt x="809830" y="3645710"/>
                    <a:pt x="792846" y="3632563"/>
                    <a:pt x="775473" y="3632447"/>
                  </a:cubicBezTo>
                  <a:close/>
                  <a:moveTo>
                    <a:pt x="778464" y="3179002"/>
                  </a:moveTo>
                  <a:cubicBezTo>
                    <a:pt x="745213" y="3178779"/>
                    <a:pt x="732074" y="3219694"/>
                    <a:pt x="753069" y="3239224"/>
                  </a:cubicBezTo>
                  <a:cubicBezTo>
                    <a:pt x="779017" y="3263370"/>
                    <a:pt x="814550" y="3242023"/>
                    <a:pt x="813588" y="3214613"/>
                  </a:cubicBezTo>
                  <a:cubicBezTo>
                    <a:pt x="812821" y="3192304"/>
                    <a:pt x="795885" y="3179119"/>
                    <a:pt x="778464" y="3179002"/>
                  </a:cubicBezTo>
                  <a:close/>
                  <a:moveTo>
                    <a:pt x="790428" y="1365214"/>
                  </a:moveTo>
                  <a:cubicBezTo>
                    <a:pt x="757255" y="1364990"/>
                    <a:pt x="743980" y="1405848"/>
                    <a:pt x="765033" y="1425436"/>
                  </a:cubicBezTo>
                  <a:cubicBezTo>
                    <a:pt x="790981" y="1449581"/>
                    <a:pt x="826514" y="1428234"/>
                    <a:pt x="825552" y="1400815"/>
                  </a:cubicBezTo>
                  <a:cubicBezTo>
                    <a:pt x="824785" y="1378516"/>
                    <a:pt x="807849" y="1365330"/>
                    <a:pt x="790428" y="1365214"/>
                  </a:cubicBezTo>
                  <a:close/>
                  <a:moveTo>
                    <a:pt x="787437" y="1818658"/>
                  </a:moveTo>
                  <a:cubicBezTo>
                    <a:pt x="754274" y="1818435"/>
                    <a:pt x="740989" y="1859292"/>
                    <a:pt x="762042" y="1878881"/>
                  </a:cubicBezTo>
                  <a:cubicBezTo>
                    <a:pt x="787971" y="1903016"/>
                    <a:pt x="823523" y="1881747"/>
                    <a:pt x="822561" y="1854269"/>
                  </a:cubicBezTo>
                  <a:cubicBezTo>
                    <a:pt x="821794" y="1831921"/>
                    <a:pt x="804819" y="1818775"/>
                    <a:pt x="787437" y="1818658"/>
                  </a:cubicBezTo>
                  <a:close/>
                  <a:moveTo>
                    <a:pt x="784446" y="2272103"/>
                  </a:moveTo>
                  <a:cubicBezTo>
                    <a:pt x="751283" y="2271880"/>
                    <a:pt x="737998" y="2312747"/>
                    <a:pt x="759051" y="2332325"/>
                  </a:cubicBezTo>
                  <a:cubicBezTo>
                    <a:pt x="784970" y="2356451"/>
                    <a:pt x="820512" y="2335211"/>
                    <a:pt x="819570" y="2307714"/>
                  </a:cubicBezTo>
                  <a:cubicBezTo>
                    <a:pt x="818803" y="2285366"/>
                    <a:pt x="801828" y="2272220"/>
                    <a:pt x="784446" y="2272103"/>
                  </a:cubicBezTo>
                  <a:close/>
                  <a:moveTo>
                    <a:pt x="412980" y="2723119"/>
                  </a:moveTo>
                  <a:cubicBezTo>
                    <a:pt x="379817" y="2722895"/>
                    <a:pt x="366532" y="2763763"/>
                    <a:pt x="387576" y="2783341"/>
                  </a:cubicBezTo>
                  <a:cubicBezTo>
                    <a:pt x="413495" y="2807467"/>
                    <a:pt x="449037" y="2786227"/>
                    <a:pt x="448095" y="2758729"/>
                  </a:cubicBezTo>
                  <a:cubicBezTo>
                    <a:pt x="447337" y="2736381"/>
                    <a:pt x="430363" y="2723235"/>
                    <a:pt x="412980" y="2723119"/>
                  </a:cubicBezTo>
                  <a:close/>
                  <a:moveTo>
                    <a:pt x="418962" y="1816229"/>
                  </a:moveTo>
                  <a:cubicBezTo>
                    <a:pt x="385711" y="1816006"/>
                    <a:pt x="372572" y="1856922"/>
                    <a:pt x="393567" y="1876451"/>
                  </a:cubicBezTo>
                  <a:cubicBezTo>
                    <a:pt x="419515" y="1900597"/>
                    <a:pt x="455048" y="1879250"/>
                    <a:pt x="454087" y="1851830"/>
                  </a:cubicBezTo>
                  <a:cubicBezTo>
                    <a:pt x="453319" y="1829492"/>
                    <a:pt x="436345" y="1816336"/>
                    <a:pt x="418962" y="1816229"/>
                  </a:cubicBezTo>
                  <a:close/>
                  <a:moveTo>
                    <a:pt x="415971" y="2269674"/>
                  </a:moveTo>
                  <a:cubicBezTo>
                    <a:pt x="382808" y="2269450"/>
                    <a:pt x="369523" y="2310308"/>
                    <a:pt x="390577" y="2329896"/>
                  </a:cubicBezTo>
                  <a:cubicBezTo>
                    <a:pt x="416505" y="2354032"/>
                    <a:pt x="452057" y="2332763"/>
                    <a:pt x="451096" y="2305275"/>
                  </a:cubicBezTo>
                  <a:cubicBezTo>
                    <a:pt x="450328" y="2282937"/>
                    <a:pt x="433354" y="2269791"/>
                    <a:pt x="415971" y="2269674"/>
                  </a:cubicBezTo>
                  <a:close/>
                  <a:moveTo>
                    <a:pt x="421963" y="1362775"/>
                  </a:moveTo>
                  <a:cubicBezTo>
                    <a:pt x="388712" y="1362551"/>
                    <a:pt x="375573" y="1403467"/>
                    <a:pt x="396568" y="1422997"/>
                  </a:cubicBezTo>
                  <a:cubicBezTo>
                    <a:pt x="422516" y="1447142"/>
                    <a:pt x="458049" y="1425795"/>
                    <a:pt x="457087" y="1398376"/>
                  </a:cubicBezTo>
                  <a:cubicBezTo>
                    <a:pt x="456310" y="1376077"/>
                    <a:pt x="439374" y="1362892"/>
                    <a:pt x="421963" y="1362775"/>
                  </a:cubicBezTo>
                  <a:close/>
                  <a:moveTo>
                    <a:pt x="424954" y="909330"/>
                  </a:moveTo>
                  <a:cubicBezTo>
                    <a:pt x="391790" y="909107"/>
                    <a:pt x="378506" y="949964"/>
                    <a:pt x="399549" y="969552"/>
                  </a:cubicBezTo>
                  <a:cubicBezTo>
                    <a:pt x="425488" y="993688"/>
                    <a:pt x="461010" y="972409"/>
                    <a:pt x="460078" y="944931"/>
                  </a:cubicBezTo>
                  <a:cubicBezTo>
                    <a:pt x="459301" y="922593"/>
                    <a:pt x="442327" y="909447"/>
                    <a:pt x="424954" y="909330"/>
                  </a:cubicBezTo>
                  <a:close/>
                  <a:moveTo>
                    <a:pt x="430935" y="2441"/>
                  </a:moveTo>
                  <a:cubicBezTo>
                    <a:pt x="397763" y="2217"/>
                    <a:pt x="384488" y="43075"/>
                    <a:pt x="405541" y="62663"/>
                  </a:cubicBezTo>
                  <a:cubicBezTo>
                    <a:pt x="431460" y="86789"/>
                    <a:pt x="467002" y="65549"/>
                    <a:pt x="466060" y="38042"/>
                  </a:cubicBezTo>
                  <a:cubicBezTo>
                    <a:pt x="465293" y="15704"/>
                    <a:pt x="448318" y="2548"/>
                    <a:pt x="430935" y="2441"/>
                  </a:cubicBezTo>
                  <a:close/>
                  <a:moveTo>
                    <a:pt x="427944" y="455886"/>
                  </a:moveTo>
                  <a:cubicBezTo>
                    <a:pt x="394781" y="455662"/>
                    <a:pt x="381487" y="496519"/>
                    <a:pt x="402550" y="516108"/>
                  </a:cubicBezTo>
                  <a:cubicBezTo>
                    <a:pt x="428469" y="540234"/>
                    <a:pt x="464011" y="518993"/>
                    <a:pt x="463069" y="491496"/>
                  </a:cubicBezTo>
                  <a:cubicBezTo>
                    <a:pt x="462302" y="469148"/>
                    <a:pt x="445327" y="456002"/>
                    <a:pt x="427944" y="455886"/>
                  </a:cubicBezTo>
                  <a:close/>
                  <a:moveTo>
                    <a:pt x="3732225" y="2291575"/>
                  </a:moveTo>
                  <a:cubicBezTo>
                    <a:pt x="3699198" y="2291361"/>
                    <a:pt x="3685681" y="2332121"/>
                    <a:pt x="3706821" y="2351797"/>
                  </a:cubicBezTo>
                  <a:cubicBezTo>
                    <a:pt x="3732740" y="2375923"/>
                    <a:pt x="3768302" y="2354683"/>
                    <a:pt x="3767340" y="2327176"/>
                  </a:cubicBezTo>
                  <a:cubicBezTo>
                    <a:pt x="3766573" y="2304838"/>
                    <a:pt x="3749599" y="2291691"/>
                    <a:pt x="3732225" y="2291575"/>
                  </a:cubicBezTo>
                  <a:close/>
                  <a:moveTo>
                    <a:pt x="3375715" y="475357"/>
                  </a:moveTo>
                  <a:cubicBezTo>
                    <a:pt x="3342522" y="475143"/>
                    <a:pt x="3329286" y="516001"/>
                    <a:pt x="3350320" y="535579"/>
                  </a:cubicBezTo>
                  <a:cubicBezTo>
                    <a:pt x="3376103" y="559579"/>
                    <a:pt x="3411791" y="538611"/>
                    <a:pt x="3410849" y="510968"/>
                  </a:cubicBezTo>
                  <a:cubicBezTo>
                    <a:pt x="3410062" y="488610"/>
                    <a:pt x="3393097" y="475474"/>
                    <a:pt x="3375715" y="475357"/>
                  </a:cubicBezTo>
                  <a:close/>
                  <a:moveTo>
                    <a:pt x="3378705" y="21912"/>
                  </a:moveTo>
                  <a:cubicBezTo>
                    <a:pt x="3345523" y="21689"/>
                    <a:pt x="3332267" y="62566"/>
                    <a:pt x="3353311" y="82135"/>
                  </a:cubicBezTo>
                  <a:cubicBezTo>
                    <a:pt x="3379230" y="106261"/>
                    <a:pt x="3414772" y="85020"/>
                    <a:pt x="3413830" y="57523"/>
                  </a:cubicBezTo>
                  <a:cubicBezTo>
                    <a:pt x="3413063" y="35175"/>
                    <a:pt x="3396088" y="22019"/>
                    <a:pt x="3378705" y="21912"/>
                  </a:cubicBezTo>
                  <a:close/>
                  <a:moveTo>
                    <a:pt x="3372723" y="928802"/>
                  </a:moveTo>
                  <a:cubicBezTo>
                    <a:pt x="3339551" y="928578"/>
                    <a:pt x="3326276" y="969436"/>
                    <a:pt x="3347329" y="989024"/>
                  </a:cubicBezTo>
                  <a:cubicBezTo>
                    <a:pt x="3373248" y="1013150"/>
                    <a:pt x="3408810" y="991890"/>
                    <a:pt x="3407848" y="964403"/>
                  </a:cubicBezTo>
                  <a:cubicBezTo>
                    <a:pt x="3407081" y="942065"/>
                    <a:pt x="3390106" y="928918"/>
                    <a:pt x="3372723" y="928802"/>
                  </a:cubicBezTo>
                  <a:close/>
                  <a:moveTo>
                    <a:pt x="3369733" y="1382247"/>
                  </a:moveTo>
                  <a:cubicBezTo>
                    <a:pt x="3336482" y="1382023"/>
                    <a:pt x="3323343" y="1422939"/>
                    <a:pt x="3344338" y="1442469"/>
                  </a:cubicBezTo>
                  <a:cubicBezTo>
                    <a:pt x="3370267" y="1466604"/>
                    <a:pt x="3405819" y="1445335"/>
                    <a:pt x="3404857" y="1417857"/>
                  </a:cubicBezTo>
                  <a:cubicBezTo>
                    <a:pt x="3404090" y="1395509"/>
                    <a:pt x="3387115" y="1382363"/>
                    <a:pt x="3369733" y="1382247"/>
                  </a:cubicBezTo>
                  <a:close/>
                  <a:moveTo>
                    <a:pt x="3726234" y="3198474"/>
                  </a:moveTo>
                  <a:cubicBezTo>
                    <a:pt x="3693061" y="3198250"/>
                    <a:pt x="3679796" y="3239117"/>
                    <a:pt x="3700840" y="3258696"/>
                  </a:cubicBezTo>
                  <a:cubicBezTo>
                    <a:pt x="3726768" y="3282832"/>
                    <a:pt x="3762320" y="3261563"/>
                    <a:pt x="3761359" y="3234075"/>
                  </a:cubicBezTo>
                  <a:cubicBezTo>
                    <a:pt x="3760591" y="3211737"/>
                    <a:pt x="3743617" y="3198590"/>
                    <a:pt x="3726234" y="3198474"/>
                  </a:cubicBezTo>
                  <a:close/>
                  <a:moveTo>
                    <a:pt x="3720252" y="4105363"/>
                  </a:moveTo>
                  <a:cubicBezTo>
                    <a:pt x="3687098" y="4105140"/>
                    <a:pt x="3673794" y="4145997"/>
                    <a:pt x="3694857" y="4165585"/>
                  </a:cubicBezTo>
                  <a:cubicBezTo>
                    <a:pt x="3720805" y="4189750"/>
                    <a:pt x="3756318" y="4168384"/>
                    <a:pt x="3755377" y="4140974"/>
                  </a:cubicBezTo>
                  <a:cubicBezTo>
                    <a:pt x="3754609" y="4118626"/>
                    <a:pt x="3737634" y="4105480"/>
                    <a:pt x="3720252" y="4105363"/>
                  </a:cubicBezTo>
                  <a:close/>
                  <a:moveTo>
                    <a:pt x="3723243" y="3651919"/>
                  </a:moveTo>
                  <a:cubicBezTo>
                    <a:pt x="3690070" y="3651695"/>
                    <a:pt x="3676795" y="3692562"/>
                    <a:pt x="3697848" y="3712141"/>
                  </a:cubicBezTo>
                  <a:cubicBezTo>
                    <a:pt x="3723767" y="3736267"/>
                    <a:pt x="3759310" y="3715026"/>
                    <a:pt x="3758367" y="3687519"/>
                  </a:cubicBezTo>
                  <a:cubicBezTo>
                    <a:pt x="3757600" y="3665181"/>
                    <a:pt x="3740625" y="3652035"/>
                    <a:pt x="3723243" y="3651919"/>
                  </a:cubicBezTo>
                  <a:close/>
                  <a:moveTo>
                    <a:pt x="3357759" y="3196035"/>
                  </a:moveTo>
                  <a:cubicBezTo>
                    <a:pt x="3324528" y="3195811"/>
                    <a:pt x="3311359" y="3236708"/>
                    <a:pt x="3332365" y="3256257"/>
                  </a:cubicBezTo>
                  <a:cubicBezTo>
                    <a:pt x="3358312" y="3280403"/>
                    <a:pt x="3393845" y="3259055"/>
                    <a:pt x="3392884" y="3231636"/>
                  </a:cubicBezTo>
                  <a:cubicBezTo>
                    <a:pt x="3392116" y="3209337"/>
                    <a:pt x="3375180" y="3196152"/>
                    <a:pt x="3357759" y="3196035"/>
                  </a:cubicBezTo>
                  <a:close/>
                  <a:moveTo>
                    <a:pt x="3729225" y="2745029"/>
                  </a:moveTo>
                  <a:cubicBezTo>
                    <a:pt x="3696062" y="2744806"/>
                    <a:pt x="3682777" y="2785663"/>
                    <a:pt x="3703830" y="2805251"/>
                  </a:cubicBezTo>
                  <a:cubicBezTo>
                    <a:pt x="3729778" y="2829397"/>
                    <a:pt x="3765311" y="2808050"/>
                    <a:pt x="3764349" y="2780630"/>
                  </a:cubicBezTo>
                  <a:cubicBezTo>
                    <a:pt x="3763582" y="2758321"/>
                    <a:pt x="3746646" y="2745136"/>
                    <a:pt x="3729225" y="2745029"/>
                  </a:cubicBezTo>
                  <a:close/>
                  <a:moveTo>
                    <a:pt x="3354768" y="3649480"/>
                  </a:moveTo>
                  <a:cubicBezTo>
                    <a:pt x="3321595" y="3649256"/>
                    <a:pt x="3308320" y="3690123"/>
                    <a:pt x="3329374" y="3709702"/>
                  </a:cubicBezTo>
                  <a:cubicBezTo>
                    <a:pt x="3355302" y="3733837"/>
                    <a:pt x="3390854" y="3712568"/>
                    <a:pt x="3389893" y="3685090"/>
                  </a:cubicBezTo>
                  <a:cubicBezTo>
                    <a:pt x="3389125" y="3662752"/>
                    <a:pt x="3372151" y="3649596"/>
                    <a:pt x="3354768" y="3649480"/>
                  </a:cubicBezTo>
                  <a:close/>
                  <a:moveTo>
                    <a:pt x="3351777" y="4102934"/>
                  </a:moveTo>
                  <a:cubicBezTo>
                    <a:pt x="3318604" y="4102711"/>
                    <a:pt x="3305329" y="4143578"/>
                    <a:pt x="3326382" y="4163156"/>
                  </a:cubicBezTo>
                  <a:cubicBezTo>
                    <a:pt x="3352301" y="4187282"/>
                    <a:pt x="3387844" y="4166042"/>
                    <a:pt x="3386902" y="4138535"/>
                  </a:cubicBezTo>
                  <a:cubicBezTo>
                    <a:pt x="3386134" y="4116197"/>
                    <a:pt x="3369159" y="4103051"/>
                    <a:pt x="3351777" y="4102934"/>
                  </a:cubicBezTo>
                  <a:close/>
                  <a:moveTo>
                    <a:pt x="3366741" y="1835701"/>
                  </a:moveTo>
                  <a:cubicBezTo>
                    <a:pt x="3333579" y="1835478"/>
                    <a:pt x="3320294" y="1876335"/>
                    <a:pt x="3341347" y="1895923"/>
                  </a:cubicBezTo>
                  <a:cubicBezTo>
                    <a:pt x="3367266" y="1920049"/>
                    <a:pt x="3402808" y="1898809"/>
                    <a:pt x="3401866" y="1871302"/>
                  </a:cubicBezTo>
                  <a:cubicBezTo>
                    <a:pt x="3401099" y="1848964"/>
                    <a:pt x="3384114" y="1835808"/>
                    <a:pt x="3366741" y="1835701"/>
                  </a:cubicBezTo>
                  <a:close/>
                  <a:moveTo>
                    <a:pt x="3360759" y="2742590"/>
                  </a:moveTo>
                  <a:cubicBezTo>
                    <a:pt x="3327587" y="2742367"/>
                    <a:pt x="3314302" y="2783224"/>
                    <a:pt x="3335355" y="2802813"/>
                  </a:cubicBezTo>
                  <a:cubicBezTo>
                    <a:pt x="3361274" y="2826938"/>
                    <a:pt x="3396836" y="2805698"/>
                    <a:pt x="3395874" y="2778201"/>
                  </a:cubicBezTo>
                  <a:cubicBezTo>
                    <a:pt x="3395108" y="2755853"/>
                    <a:pt x="3378132" y="2742707"/>
                    <a:pt x="3360759" y="2742590"/>
                  </a:cubicBezTo>
                  <a:close/>
                  <a:moveTo>
                    <a:pt x="3363751" y="2289146"/>
                  </a:moveTo>
                  <a:cubicBezTo>
                    <a:pt x="3330626" y="2288932"/>
                    <a:pt x="3317274" y="2329760"/>
                    <a:pt x="3338347" y="2349368"/>
                  </a:cubicBezTo>
                  <a:cubicBezTo>
                    <a:pt x="3364285" y="2373503"/>
                    <a:pt x="3399807" y="2352225"/>
                    <a:pt x="3398875" y="2324756"/>
                  </a:cubicBezTo>
                  <a:cubicBezTo>
                    <a:pt x="3398098" y="2302360"/>
                    <a:pt x="3380978" y="2289253"/>
                    <a:pt x="3363751" y="2289146"/>
                  </a:cubicBezTo>
                  <a:close/>
                  <a:moveTo>
                    <a:pt x="3747180" y="24342"/>
                  </a:moveTo>
                  <a:cubicBezTo>
                    <a:pt x="3714066" y="24118"/>
                    <a:pt x="3700694" y="64937"/>
                    <a:pt x="3721776" y="84564"/>
                  </a:cubicBezTo>
                  <a:cubicBezTo>
                    <a:pt x="3747695" y="108690"/>
                    <a:pt x="3783247" y="87450"/>
                    <a:pt x="3782305" y="59942"/>
                  </a:cubicBezTo>
                  <a:cubicBezTo>
                    <a:pt x="3781528" y="37604"/>
                    <a:pt x="3764563" y="24458"/>
                    <a:pt x="3747180" y="24342"/>
                  </a:cubicBezTo>
                  <a:close/>
                  <a:moveTo>
                    <a:pt x="4100691" y="2294014"/>
                  </a:moveTo>
                  <a:cubicBezTo>
                    <a:pt x="4067440" y="2293790"/>
                    <a:pt x="4054301" y="2334706"/>
                    <a:pt x="4075296" y="2354236"/>
                  </a:cubicBezTo>
                  <a:cubicBezTo>
                    <a:pt x="4101244" y="2378381"/>
                    <a:pt x="4136777" y="2357034"/>
                    <a:pt x="4135815" y="2329624"/>
                  </a:cubicBezTo>
                  <a:cubicBezTo>
                    <a:pt x="4135048" y="2307315"/>
                    <a:pt x="4118112" y="2294130"/>
                    <a:pt x="4100691" y="2294014"/>
                  </a:cubicBezTo>
                  <a:close/>
                  <a:moveTo>
                    <a:pt x="4103681" y="1840569"/>
                  </a:moveTo>
                  <a:cubicBezTo>
                    <a:pt x="4070509" y="1840345"/>
                    <a:pt x="4057234" y="1881203"/>
                    <a:pt x="4078277" y="1900791"/>
                  </a:cubicBezTo>
                  <a:cubicBezTo>
                    <a:pt x="4104216" y="1924927"/>
                    <a:pt x="4139739" y="1903648"/>
                    <a:pt x="4138806" y="1876170"/>
                  </a:cubicBezTo>
                  <a:cubicBezTo>
                    <a:pt x="4138029" y="1853832"/>
                    <a:pt x="4121064" y="1840676"/>
                    <a:pt x="4103681" y="1840569"/>
                  </a:cubicBezTo>
                  <a:close/>
                  <a:moveTo>
                    <a:pt x="4097699" y="2747458"/>
                  </a:moveTo>
                  <a:cubicBezTo>
                    <a:pt x="4064527" y="2747235"/>
                    <a:pt x="4051252" y="2788092"/>
                    <a:pt x="4072305" y="2807681"/>
                  </a:cubicBezTo>
                  <a:cubicBezTo>
                    <a:pt x="4098253" y="2831826"/>
                    <a:pt x="4133786" y="2810479"/>
                    <a:pt x="4132824" y="2783059"/>
                  </a:cubicBezTo>
                  <a:cubicBezTo>
                    <a:pt x="4132057" y="2760721"/>
                    <a:pt x="4115082" y="2747575"/>
                    <a:pt x="4097699" y="2747458"/>
                  </a:cubicBezTo>
                  <a:close/>
                  <a:moveTo>
                    <a:pt x="4094709" y="3200903"/>
                  </a:moveTo>
                  <a:cubicBezTo>
                    <a:pt x="4061545" y="3200679"/>
                    <a:pt x="4048261" y="3241537"/>
                    <a:pt x="4069314" y="3261125"/>
                  </a:cubicBezTo>
                  <a:cubicBezTo>
                    <a:pt x="4095233" y="3285251"/>
                    <a:pt x="4130775" y="3264011"/>
                    <a:pt x="4129833" y="3236514"/>
                  </a:cubicBezTo>
                  <a:cubicBezTo>
                    <a:pt x="4129066" y="3214166"/>
                    <a:pt x="4112082" y="3201020"/>
                    <a:pt x="4094709" y="3200903"/>
                  </a:cubicBezTo>
                  <a:close/>
                  <a:moveTo>
                    <a:pt x="4112654" y="480225"/>
                  </a:moveTo>
                  <a:cubicBezTo>
                    <a:pt x="4079482" y="480002"/>
                    <a:pt x="4066207" y="520859"/>
                    <a:pt x="4087260" y="540447"/>
                  </a:cubicBezTo>
                  <a:cubicBezTo>
                    <a:pt x="4113189" y="564583"/>
                    <a:pt x="4148741" y="543314"/>
                    <a:pt x="4147779" y="515826"/>
                  </a:cubicBezTo>
                  <a:cubicBezTo>
                    <a:pt x="4147012" y="493488"/>
                    <a:pt x="4130037" y="480342"/>
                    <a:pt x="4112654" y="480225"/>
                  </a:cubicBezTo>
                  <a:close/>
                  <a:moveTo>
                    <a:pt x="4106673" y="1387114"/>
                  </a:moveTo>
                  <a:cubicBezTo>
                    <a:pt x="4073509" y="1386891"/>
                    <a:pt x="4060225" y="1427758"/>
                    <a:pt x="4081278" y="1447337"/>
                  </a:cubicBezTo>
                  <a:cubicBezTo>
                    <a:pt x="4107197" y="1471462"/>
                    <a:pt x="4142739" y="1450222"/>
                    <a:pt x="4141797" y="1422725"/>
                  </a:cubicBezTo>
                  <a:cubicBezTo>
                    <a:pt x="4141030" y="1400377"/>
                    <a:pt x="4124055" y="1387231"/>
                    <a:pt x="4106673" y="1387114"/>
                  </a:cubicBezTo>
                  <a:close/>
                  <a:moveTo>
                    <a:pt x="4109664" y="933670"/>
                  </a:moveTo>
                  <a:cubicBezTo>
                    <a:pt x="4076432" y="933446"/>
                    <a:pt x="4063264" y="974343"/>
                    <a:pt x="4084259" y="993892"/>
                  </a:cubicBezTo>
                  <a:cubicBezTo>
                    <a:pt x="4110178" y="1018018"/>
                    <a:pt x="4145721" y="996778"/>
                    <a:pt x="4144779" y="969271"/>
                  </a:cubicBezTo>
                  <a:cubicBezTo>
                    <a:pt x="4144021" y="946933"/>
                    <a:pt x="4127046" y="933786"/>
                    <a:pt x="4109664" y="933670"/>
                  </a:cubicBezTo>
                  <a:close/>
                  <a:moveTo>
                    <a:pt x="3741198" y="931241"/>
                  </a:moveTo>
                  <a:cubicBezTo>
                    <a:pt x="3707967" y="931017"/>
                    <a:pt x="3694799" y="971914"/>
                    <a:pt x="3715804" y="991463"/>
                  </a:cubicBezTo>
                  <a:cubicBezTo>
                    <a:pt x="3741752" y="1015618"/>
                    <a:pt x="3777284" y="994281"/>
                    <a:pt x="3776323" y="966842"/>
                  </a:cubicBezTo>
                  <a:cubicBezTo>
                    <a:pt x="3775546" y="944504"/>
                    <a:pt x="3758571" y="931348"/>
                    <a:pt x="3741198" y="931241"/>
                  </a:cubicBezTo>
                  <a:close/>
                  <a:moveTo>
                    <a:pt x="4091717" y="3654348"/>
                  </a:moveTo>
                  <a:cubicBezTo>
                    <a:pt x="4058535" y="3654124"/>
                    <a:pt x="4045280" y="3695001"/>
                    <a:pt x="4066323" y="3714570"/>
                  </a:cubicBezTo>
                  <a:cubicBezTo>
                    <a:pt x="4092242" y="3738696"/>
                    <a:pt x="4127784" y="3717456"/>
                    <a:pt x="4126842" y="3689958"/>
                  </a:cubicBezTo>
                  <a:cubicBezTo>
                    <a:pt x="4126075" y="3667610"/>
                    <a:pt x="4109091" y="3654464"/>
                    <a:pt x="4091717" y="3654348"/>
                  </a:cubicBezTo>
                  <a:close/>
                  <a:moveTo>
                    <a:pt x="3738207" y="1384685"/>
                  </a:moveTo>
                  <a:cubicBezTo>
                    <a:pt x="3705034" y="1384462"/>
                    <a:pt x="3691769" y="1425329"/>
                    <a:pt x="3712813" y="1444908"/>
                  </a:cubicBezTo>
                  <a:cubicBezTo>
                    <a:pt x="3738732" y="1469033"/>
                    <a:pt x="3774274" y="1447793"/>
                    <a:pt x="3773332" y="1420286"/>
                  </a:cubicBezTo>
                  <a:cubicBezTo>
                    <a:pt x="3772555" y="1397948"/>
                    <a:pt x="3755580" y="1384802"/>
                    <a:pt x="3738207" y="1384685"/>
                  </a:cubicBezTo>
                  <a:close/>
                  <a:moveTo>
                    <a:pt x="3744189" y="477786"/>
                  </a:moveTo>
                  <a:cubicBezTo>
                    <a:pt x="3711016" y="477572"/>
                    <a:pt x="3697742" y="518420"/>
                    <a:pt x="3718785" y="538008"/>
                  </a:cubicBezTo>
                  <a:cubicBezTo>
                    <a:pt x="3744733" y="562154"/>
                    <a:pt x="3780266" y="540807"/>
                    <a:pt x="3779304" y="513387"/>
                  </a:cubicBezTo>
                  <a:cubicBezTo>
                    <a:pt x="3778547" y="491088"/>
                    <a:pt x="3761601" y="477903"/>
                    <a:pt x="3744189" y="477786"/>
                  </a:cubicBezTo>
                  <a:close/>
                  <a:moveTo>
                    <a:pt x="3735216" y="1838130"/>
                  </a:moveTo>
                  <a:cubicBezTo>
                    <a:pt x="3702063" y="1837907"/>
                    <a:pt x="3688759" y="1878764"/>
                    <a:pt x="3709812" y="1898352"/>
                  </a:cubicBezTo>
                  <a:cubicBezTo>
                    <a:pt x="3735750" y="1922488"/>
                    <a:pt x="3771273" y="1901209"/>
                    <a:pt x="3770341" y="1873741"/>
                  </a:cubicBezTo>
                  <a:cubicBezTo>
                    <a:pt x="3769555" y="1851354"/>
                    <a:pt x="3752444" y="1838247"/>
                    <a:pt x="3735216" y="1838130"/>
                  </a:cubicBezTo>
                  <a:close/>
                  <a:moveTo>
                    <a:pt x="4088717" y="4107802"/>
                  </a:moveTo>
                  <a:cubicBezTo>
                    <a:pt x="4055534" y="4107579"/>
                    <a:pt x="4042279" y="4148446"/>
                    <a:pt x="4063323" y="4168024"/>
                  </a:cubicBezTo>
                  <a:cubicBezTo>
                    <a:pt x="4089105" y="4192024"/>
                    <a:pt x="4124696" y="4171143"/>
                    <a:pt x="4123851" y="4143403"/>
                  </a:cubicBezTo>
                  <a:cubicBezTo>
                    <a:pt x="4122987" y="4120968"/>
                    <a:pt x="4105993" y="4107909"/>
                    <a:pt x="4088717" y="4107802"/>
                  </a:cubicBezTo>
                  <a:close/>
                  <a:moveTo>
                    <a:pt x="3010240" y="19474"/>
                  </a:moveTo>
                  <a:cubicBezTo>
                    <a:pt x="2977077" y="19250"/>
                    <a:pt x="2963783" y="60117"/>
                    <a:pt x="2984846" y="79696"/>
                  </a:cubicBezTo>
                  <a:cubicBezTo>
                    <a:pt x="3010765" y="103822"/>
                    <a:pt x="3046307" y="82582"/>
                    <a:pt x="3045365" y="55075"/>
                  </a:cubicBezTo>
                  <a:cubicBezTo>
                    <a:pt x="3044588" y="32737"/>
                    <a:pt x="3027613" y="19590"/>
                    <a:pt x="3010240" y="19474"/>
                  </a:cubicBezTo>
                  <a:close/>
                  <a:moveTo>
                    <a:pt x="2629792" y="1830833"/>
                  </a:moveTo>
                  <a:cubicBezTo>
                    <a:pt x="2596619" y="1830610"/>
                    <a:pt x="2583344" y="1871467"/>
                    <a:pt x="2604397" y="1891055"/>
                  </a:cubicBezTo>
                  <a:cubicBezTo>
                    <a:pt x="2630316" y="1915181"/>
                    <a:pt x="2665878" y="1893931"/>
                    <a:pt x="2664916" y="1866434"/>
                  </a:cubicBezTo>
                  <a:cubicBezTo>
                    <a:pt x="2664149" y="1844086"/>
                    <a:pt x="2647174" y="1830940"/>
                    <a:pt x="2629792" y="1830833"/>
                  </a:cubicBezTo>
                  <a:close/>
                  <a:moveTo>
                    <a:pt x="2273290" y="14606"/>
                  </a:moveTo>
                  <a:cubicBezTo>
                    <a:pt x="2240059" y="14382"/>
                    <a:pt x="2226891" y="55279"/>
                    <a:pt x="2247896" y="74828"/>
                  </a:cubicBezTo>
                  <a:cubicBezTo>
                    <a:pt x="2273844" y="98973"/>
                    <a:pt x="2309377" y="77626"/>
                    <a:pt x="2308415" y="50216"/>
                  </a:cubicBezTo>
                  <a:cubicBezTo>
                    <a:pt x="2307648" y="27869"/>
                    <a:pt x="2290673" y="14722"/>
                    <a:pt x="2273290" y="14606"/>
                  </a:cubicBezTo>
                  <a:close/>
                  <a:moveTo>
                    <a:pt x="3007249" y="472918"/>
                  </a:moveTo>
                  <a:cubicBezTo>
                    <a:pt x="2974057" y="472705"/>
                    <a:pt x="2960821" y="513572"/>
                    <a:pt x="2981855" y="533150"/>
                  </a:cubicBezTo>
                  <a:cubicBezTo>
                    <a:pt x="3007764" y="557276"/>
                    <a:pt x="3043316" y="536046"/>
                    <a:pt x="3042374" y="508529"/>
                  </a:cubicBezTo>
                  <a:cubicBezTo>
                    <a:pt x="3041597" y="486181"/>
                    <a:pt x="3024622" y="473035"/>
                    <a:pt x="3007249" y="472918"/>
                  </a:cubicBezTo>
                  <a:close/>
                  <a:moveTo>
                    <a:pt x="2623810" y="2737722"/>
                  </a:moveTo>
                  <a:cubicBezTo>
                    <a:pt x="2590646" y="2737499"/>
                    <a:pt x="2577352" y="2778356"/>
                    <a:pt x="2598415" y="2797945"/>
                  </a:cubicBezTo>
                  <a:cubicBezTo>
                    <a:pt x="2624334" y="2822070"/>
                    <a:pt x="2659877" y="2800830"/>
                    <a:pt x="2658935" y="2773323"/>
                  </a:cubicBezTo>
                  <a:cubicBezTo>
                    <a:pt x="2658167" y="2750985"/>
                    <a:pt x="2641193" y="2737839"/>
                    <a:pt x="2623810" y="2737722"/>
                  </a:cubicBezTo>
                  <a:close/>
                  <a:moveTo>
                    <a:pt x="2620819" y="3191167"/>
                  </a:moveTo>
                  <a:cubicBezTo>
                    <a:pt x="2587656" y="3190944"/>
                    <a:pt x="2574371" y="3231801"/>
                    <a:pt x="2595415" y="3251389"/>
                  </a:cubicBezTo>
                  <a:cubicBezTo>
                    <a:pt x="2621353" y="3275525"/>
                    <a:pt x="2656876" y="3254246"/>
                    <a:pt x="2655943" y="3226768"/>
                  </a:cubicBezTo>
                  <a:cubicBezTo>
                    <a:pt x="2655167" y="3204391"/>
                    <a:pt x="2638056" y="3191284"/>
                    <a:pt x="2620819" y="3191167"/>
                  </a:cubicBezTo>
                  <a:close/>
                  <a:moveTo>
                    <a:pt x="2614837" y="4098066"/>
                  </a:moveTo>
                  <a:cubicBezTo>
                    <a:pt x="2581664" y="4097843"/>
                    <a:pt x="2568389" y="4138700"/>
                    <a:pt x="2589442" y="4158288"/>
                  </a:cubicBezTo>
                  <a:cubicBezTo>
                    <a:pt x="2615371" y="4182424"/>
                    <a:pt x="2650923" y="4161125"/>
                    <a:pt x="2649961" y="4133667"/>
                  </a:cubicBezTo>
                  <a:cubicBezTo>
                    <a:pt x="2649194" y="4111329"/>
                    <a:pt x="2632219" y="4098183"/>
                    <a:pt x="2614837" y="4098066"/>
                  </a:cubicBezTo>
                  <a:close/>
                  <a:moveTo>
                    <a:pt x="2264318" y="1374950"/>
                  </a:moveTo>
                  <a:cubicBezTo>
                    <a:pt x="2231203" y="1374726"/>
                    <a:pt x="2217831" y="1415545"/>
                    <a:pt x="2238913" y="1435172"/>
                  </a:cubicBezTo>
                  <a:cubicBezTo>
                    <a:pt x="2264832" y="1459298"/>
                    <a:pt x="2300375" y="1438057"/>
                    <a:pt x="2299442" y="1410550"/>
                  </a:cubicBezTo>
                  <a:cubicBezTo>
                    <a:pt x="2298665" y="1388212"/>
                    <a:pt x="2281700" y="1375066"/>
                    <a:pt x="2264318" y="1374950"/>
                  </a:cubicBezTo>
                  <a:close/>
                  <a:moveTo>
                    <a:pt x="2617828" y="3644612"/>
                  </a:moveTo>
                  <a:cubicBezTo>
                    <a:pt x="2584655" y="3644388"/>
                    <a:pt x="2571380" y="3685246"/>
                    <a:pt x="2592434" y="3704834"/>
                  </a:cubicBezTo>
                  <a:cubicBezTo>
                    <a:pt x="2618362" y="3728969"/>
                    <a:pt x="2653914" y="3707671"/>
                    <a:pt x="2652953" y="3680213"/>
                  </a:cubicBezTo>
                  <a:cubicBezTo>
                    <a:pt x="2652185" y="3657914"/>
                    <a:pt x="2635249" y="3644729"/>
                    <a:pt x="2617828" y="3644612"/>
                  </a:cubicBezTo>
                  <a:close/>
                  <a:moveTo>
                    <a:pt x="2267309" y="921505"/>
                  </a:moveTo>
                  <a:cubicBezTo>
                    <a:pt x="2234136" y="921281"/>
                    <a:pt x="2220861" y="962149"/>
                    <a:pt x="2241914" y="981727"/>
                  </a:cubicBezTo>
                  <a:cubicBezTo>
                    <a:pt x="2267833" y="1005853"/>
                    <a:pt x="2303375" y="984613"/>
                    <a:pt x="2302433" y="957115"/>
                  </a:cubicBezTo>
                  <a:cubicBezTo>
                    <a:pt x="2301666" y="934768"/>
                    <a:pt x="2284691" y="921612"/>
                    <a:pt x="2267309" y="921505"/>
                  </a:cubicBezTo>
                  <a:close/>
                  <a:moveTo>
                    <a:pt x="2249363" y="3642183"/>
                  </a:moveTo>
                  <a:cubicBezTo>
                    <a:pt x="2216199" y="3641959"/>
                    <a:pt x="2202905" y="3682817"/>
                    <a:pt x="2223959" y="3702405"/>
                  </a:cubicBezTo>
                  <a:cubicBezTo>
                    <a:pt x="2249877" y="3726531"/>
                    <a:pt x="2285439" y="3705291"/>
                    <a:pt x="2284478" y="3677783"/>
                  </a:cubicBezTo>
                  <a:cubicBezTo>
                    <a:pt x="2283710" y="3655446"/>
                    <a:pt x="2266736" y="3642299"/>
                    <a:pt x="2249363" y="3642183"/>
                  </a:cubicBezTo>
                  <a:close/>
                  <a:moveTo>
                    <a:pt x="2261327" y="1828394"/>
                  </a:moveTo>
                  <a:cubicBezTo>
                    <a:pt x="2228154" y="1828171"/>
                    <a:pt x="2214879" y="1869028"/>
                    <a:pt x="2235932" y="1888616"/>
                  </a:cubicBezTo>
                  <a:cubicBezTo>
                    <a:pt x="2261861" y="1912752"/>
                    <a:pt x="2297413" y="1891454"/>
                    <a:pt x="2296451" y="1864005"/>
                  </a:cubicBezTo>
                  <a:cubicBezTo>
                    <a:pt x="2295684" y="1841696"/>
                    <a:pt x="2278748" y="1828511"/>
                    <a:pt x="2261327" y="1828394"/>
                  </a:cubicBezTo>
                  <a:close/>
                  <a:moveTo>
                    <a:pt x="2246362" y="4095627"/>
                  </a:moveTo>
                  <a:cubicBezTo>
                    <a:pt x="2213189" y="4095404"/>
                    <a:pt x="2199914" y="4136261"/>
                    <a:pt x="2220968" y="4155849"/>
                  </a:cubicBezTo>
                  <a:cubicBezTo>
                    <a:pt x="2246896" y="4179985"/>
                    <a:pt x="2282448" y="4158687"/>
                    <a:pt x="2281487" y="4131238"/>
                  </a:cubicBezTo>
                  <a:cubicBezTo>
                    <a:pt x="2280720" y="4108929"/>
                    <a:pt x="2263783" y="4095744"/>
                    <a:pt x="2246362" y="4095627"/>
                  </a:cubicBezTo>
                  <a:close/>
                  <a:moveTo>
                    <a:pt x="2252353" y="3188738"/>
                  </a:moveTo>
                  <a:cubicBezTo>
                    <a:pt x="2219191" y="3188515"/>
                    <a:pt x="2205896" y="3229372"/>
                    <a:pt x="2226959" y="3248960"/>
                  </a:cubicBezTo>
                  <a:cubicBezTo>
                    <a:pt x="2252878" y="3273086"/>
                    <a:pt x="2288420" y="3251846"/>
                    <a:pt x="2287478" y="3224349"/>
                  </a:cubicBezTo>
                  <a:cubicBezTo>
                    <a:pt x="2286692" y="3201952"/>
                    <a:pt x="2269581" y="3188845"/>
                    <a:pt x="2252353" y="3188738"/>
                  </a:cubicBezTo>
                  <a:close/>
                  <a:moveTo>
                    <a:pt x="2258335" y="2281839"/>
                  </a:moveTo>
                  <a:cubicBezTo>
                    <a:pt x="2225163" y="2281616"/>
                    <a:pt x="2211888" y="2322473"/>
                    <a:pt x="2232941" y="2342061"/>
                  </a:cubicBezTo>
                  <a:cubicBezTo>
                    <a:pt x="2258860" y="2366187"/>
                    <a:pt x="2294422" y="2344937"/>
                    <a:pt x="2293460" y="2317449"/>
                  </a:cubicBezTo>
                  <a:cubicBezTo>
                    <a:pt x="2292683" y="2295102"/>
                    <a:pt x="2275708" y="2281956"/>
                    <a:pt x="2258335" y="2281839"/>
                  </a:cubicBezTo>
                  <a:close/>
                  <a:moveTo>
                    <a:pt x="2255345" y="2735293"/>
                  </a:moveTo>
                  <a:cubicBezTo>
                    <a:pt x="2222114" y="2735070"/>
                    <a:pt x="2208945" y="2775966"/>
                    <a:pt x="2229950" y="2795515"/>
                  </a:cubicBezTo>
                  <a:cubicBezTo>
                    <a:pt x="2255869" y="2819641"/>
                    <a:pt x="2291411" y="2798401"/>
                    <a:pt x="2290469" y="2770894"/>
                  </a:cubicBezTo>
                  <a:cubicBezTo>
                    <a:pt x="2289692" y="2748547"/>
                    <a:pt x="2272718" y="2735400"/>
                    <a:pt x="2255345" y="2735293"/>
                  </a:cubicBezTo>
                  <a:close/>
                  <a:moveTo>
                    <a:pt x="2270300" y="468050"/>
                  </a:moveTo>
                  <a:cubicBezTo>
                    <a:pt x="2237136" y="467827"/>
                    <a:pt x="2223852" y="508684"/>
                    <a:pt x="2244896" y="528273"/>
                  </a:cubicBezTo>
                  <a:cubicBezTo>
                    <a:pt x="2270824" y="552398"/>
                    <a:pt x="2306376" y="531139"/>
                    <a:pt x="2305415" y="503661"/>
                  </a:cubicBezTo>
                  <a:cubicBezTo>
                    <a:pt x="2304657" y="481313"/>
                    <a:pt x="2287682" y="468167"/>
                    <a:pt x="2270300" y="468050"/>
                  </a:cubicBezTo>
                  <a:close/>
                  <a:moveTo>
                    <a:pt x="2995276" y="2286707"/>
                  </a:moveTo>
                  <a:cubicBezTo>
                    <a:pt x="2962113" y="2286484"/>
                    <a:pt x="2948818" y="2327341"/>
                    <a:pt x="2969881" y="2346929"/>
                  </a:cubicBezTo>
                  <a:cubicBezTo>
                    <a:pt x="2995800" y="2371055"/>
                    <a:pt x="3031342" y="2349815"/>
                    <a:pt x="3030401" y="2322308"/>
                  </a:cubicBezTo>
                  <a:cubicBezTo>
                    <a:pt x="3029633" y="2299970"/>
                    <a:pt x="3012658" y="2286824"/>
                    <a:pt x="2995276" y="2286707"/>
                  </a:cubicBezTo>
                  <a:close/>
                  <a:moveTo>
                    <a:pt x="2992285" y="2740151"/>
                  </a:moveTo>
                  <a:cubicBezTo>
                    <a:pt x="2959121" y="2739928"/>
                    <a:pt x="2945837" y="2780785"/>
                    <a:pt x="2966881" y="2800374"/>
                  </a:cubicBezTo>
                  <a:cubicBezTo>
                    <a:pt x="2992819" y="2824509"/>
                    <a:pt x="3028342" y="2803230"/>
                    <a:pt x="3027409" y="2775762"/>
                  </a:cubicBezTo>
                  <a:cubicBezTo>
                    <a:pt x="3026633" y="2753376"/>
                    <a:pt x="3009522" y="2740268"/>
                    <a:pt x="2992285" y="2740151"/>
                  </a:cubicBezTo>
                  <a:close/>
                  <a:moveTo>
                    <a:pt x="2986303" y="3647051"/>
                  </a:moveTo>
                  <a:cubicBezTo>
                    <a:pt x="2953072" y="3646827"/>
                    <a:pt x="2939904" y="3687723"/>
                    <a:pt x="2960908" y="3707273"/>
                  </a:cubicBezTo>
                  <a:cubicBezTo>
                    <a:pt x="2986856" y="3731418"/>
                    <a:pt x="3022389" y="3710071"/>
                    <a:pt x="3021427" y="3682651"/>
                  </a:cubicBezTo>
                  <a:cubicBezTo>
                    <a:pt x="3020650" y="3660313"/>
                    <a:pt x="3003676" y="3647167"/>
                    <a:pt x="2986303" y="3647051"/>
                  </a:cubicBezTo>
                  <a:close/>
                  <a:moveTo>
                    <a:pt x="2989294" y="3193606"/>
                  </a:moveTo>
                  <a:cubicBezTo>
                    <a:pt x="2956121" y="3193382"/>
                    <a:pt x="2942846" y="3234240"/>
                    <a:pt x="2963890" y="3253828"/>
                  </a:cubicBezTo>
                  <a:cubicBezTo>
                    <a:pt x="2989818" y="3277964"/>
                    <a:pt x="3025370" y="3256665"/>
                    <a:pt x="3024409" y="3229217"/>
                  </a:cubicBezTo>
                  <a:cubicBezTo>
                    <a:pt x="3023642" y="3206869"/>
                    <a:pt x="3006676" y="3193722"/>
                    <a:pt x="2989294" y="3193606"/>
                  </a:cubicBezTo>
                  <a:close/>
                  <a:moveTo>
                    <a:pt x="3004249" y="926373"/>
                  </a:moveTo>
                  <a:cubicBezTo>
                    <a:pt x="2971124" y="926149"/>
                    <a:pt x="2957772" y="966978"/>
                    <a:pt x="2978854" y="986595"/>
                  </a:cubicBezTo>
                  <a:cubicBezTo>
                    <a:pt x="3004637" y="1010595"/>
                    <a:pt x="3040325" y="989627"/>
                    <a:pt x="3039383" y="961983"/>
                  </a:cubicBezTo>
                  <a:cubicBezTo>
                    <a:pt x="3038606" y="939626"/>
                    <a:pt x="3021631" y="926480"/>
                    <a:pt x="3004249" y="926373"/>
                  </a:cubicBezTo>
                  <a:close/>
                  <a:moveTo>
                    <a:pt x="2626801" y="2284278"/>
                  </a:moveTo>
                  <a:cubicBezTo>
                    <a:pt x="2593570" y="2284054"/>
                    <a:pt x="2580401" y="2324951"/>
                    <a:pt x="2601406" y="2344500"/>
                  </a:cubicBezTo>
                  <a:cubicBezTo>
                    <a:pt x="2627325" y="2368626"/>
                    <a:pt x="2662867" y="2347386"/>
                    <a:pt x="2661926" y="2319879"/>
                  </a:cubicBezTo>
                  <a:cubicBezTo>
                    <a:pt x="2661158" y="2297541"/>
                    <a:pt x="2644183" y="2284395"/>
                    <a:pt x="2626801" y="2284278"/>
                  </a:cubicBezTo>
                  <a:close/>
                  <a:moveTo>
                    <a:pt x="2998267" y="1833262"/>
                  </a:moveTo>
                  <a:cubicBezTo>
                    <a:pt x="2965016" y="1833039"/>
                    <a:pt x="2951877" y="1873954"/>
                    <a:pt x="2972863" y="1893484"/>
                  </a:cubicBezTo>
                  <a:cubicBezTo>
                    <a:pt x="2998781" y="1917610"/>
                    <a:pt x="3034324" y="1896370"/>
                    <a:pt x="3033382" y="1868873"/>
                  </a:cubicBezTo>
                  <a:cubicBezTo>
                    <a:pt x="3032624" y="1846525"/>
                    <a:pt x="3015649" y="1833379"/>
                    <a:pt x="2998267" y="1833262"/>
                  </a:cubicBezTo>
                  <a:close/>
                  <a:moveTo>
                    <a:pt x="3001258" y="1379818"/>
                  </a:moveTo>
                  <a:cubicBezTo>
                    <a:pt x="2968027" y="1379594"/>
                    <a:pt x="2954858" y="1420490"/>
                    <a:pt x="2975863" y="1440040"/>
                  </a:cubicBezTo>
                  <a:cubicBezTo>
                    <a:pt x="3001811" y="1464185"/>
                    <a:pt x="3037344" y="1442838"/>
                    <a:pt x="3036382" y="1415418"/>
                  </a:cubicBezTo>
                  <a:cubicBezTo>
                    <a:pt x="3035615" y="1393080"/>
                    <a:pt x="3018640" y="1379934"/>
                    <a:pt x="3001258" y="1379818"/>
                  </a:cubicBezTo>
                  <a:close/>
                  <a:moveTo>
                    <a:pt x="2632793" y="1377379"/>
                  </a:moveTo>
                  <a:cubicBezTo>
                    <a:pt x="2599620" y="1377155"/>
                    <a:pt x="2586345" y="1418013"/>
                    <a:pt x="2607388" y="1437601"/>
                  </a:cubicBezTo>
                  <a:cubicBezTo>
                    <a:pt x="2633171" y="1461600"/>
                    <a:pt x="2668859" y="1440632"/>
                    <a:pt x="2667917" y="1412989"/>
                  </a:cubicBezTo>
                  <a:cubicBezTo>
                    <a:pt x="2667140" y="1390642"/>
                    <a:pt x="2650175" y="1377495"/>
                    <a:pt x="2632793" y="1377379"/>
                  </a:cubicBezTo>
                  <a:close/>
                  <a:moveTo>
                    <a:pt x="2983312" y="4100495"/>
                  </a:moveTo>
                  <a:cubicBezTo>
                    <a:pt x="2950149" y="4100272"/>
                    <a:pt x="2936864" y="4141129"/>
                    <a:pt x="2957917" y="4160717"/>
                  </a:cubicBezTo>
                  <a:cubicBezTo>
                    <a:pt x="2983846" y="4184853"/>
                    <a:pt x="3019398" y="4163584"/>
                    <a:pt x="3018436" y="4136106"/>
                  </a:cubicBezTo>
                  <a:cubicBezTo>
                    <a:pt x="3017660" y="4113758"/>
                    <a:pt x="3000685" y="4100612"/>
                    <a:pt x="2983312" y="4100495"/>
                  </a:cubicBezTo>
                  <a:close/>
                  <a:moveTo>
                    <a:pt x="2635783" y="923934"/>
                  </a:moveTo>
                  <a:cubicBezTo>
                    <a:pt x="2602659" y="923711"/>
                    <a:pt x="2589297" y="964539"/>
                    <a:pt x="2610379" y="984156"/>
                  </a:cubicBezTo>
                  <a:cubicBezTo>
                    <a:pt x="2636317" y="1008311"/>
                    <a:pt x="2671841" y="986974"/>
                    <a:pt x="2670898" y="959535"/>
                  </a:cubicBezTo>
                  <a:cubicBezTo>
                    <a:pt x="2670131" y="937148"/>
                    <a:pt x="2653127" y="924050"/>
                    <a:pt x="2635783" y="923934"/>
                  </a:cubicBezTo>
                  <a:close/>
                  <a:moveTo>
                    <a:pt x="1904825" y="12177"/>
                  </a:moveTo>
                  <a:cubicBezTo>
                    <a:pt x="1871594" y="11953"/>
                    <a:pt x="1858426" y="52849"/>
                    <a:pt x="1879431" y="72399"/>
                  </a:cubicBezTo>
                  <a:cubicBezTo>
                    <a:pt x="1905379" y="96544"/>
                    <a:pt x="1940912" y="75197"/>
                    <a:pt x="1939950" y="47778"/>
                  </a:cubicBezTo>
                  <a:cubicBezTo>
                    <a:pt x="1939173" y="25469"/>
                    <a:pt x="1922237" y="12284"/>
                    <a:pt x="1904825" y="12177"/>
                  </a:cubicBezTo>
                  <a:close/>
                  <a:moveTo>
                    <a:pt x="2641765" y="17045"/>
                  </a:moveTo>
                  <a:cubicBezTo>
                    <a:pt x="2608534" y="16821"/>
                    <a:pt x="2595366" y="57717"/>
                    <a:pt x="2616371" y="77267"/>
                  </a:cubicBezTo>
                  <a:cubicBezTo>
                    <a:pt x="2642299" y="101402"/>
                    <a:pt x="2677852" y="80133"/>
                    <a:pt x="2676890" y="52645"/>
                  </a:cubicBezTo>
                  <a:cubicBezTo>
                    <a:pt x="2676123" y="30307"/>
                    <a:pt x="2659148" y="17151"/>
                    <a:pt x="2641765" y="17045"/>
                  </a:cubicBezTo>
                  <a:close/>
                  <a:moveTo>
                    <a:pt x="2638775" y="470489"/>
                  </a:moveTo>
                  <a:cubicBezTo>
                    <a:pt x="2605631" y="470275"/>
                    <a:pt x="2592307" y="511114"/>
                    <a:pt x="2613380" y="530721"/>
                  </a:cubicBezTo>
                  <a:cubicBezTo>
                    <a:pt x="2639299" y="554847"/>
                    <a:pt x="2674841" y="533607"/>
                    <a:pt x="2673899" y="506100"/>
                  </a:cubicBezTo>
                  <a:cubicBezTo>
                    <a:pt x="2673132" y="483752"/>
                    <a:pt x="2656148" y="470606"/>
                    <a:pt x="2638775" y="4704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26"/>
          <p:cNvGrpSpPr/>
          <p:nvPr/>
        </p:nvGrpSpPr>
        <p:grpSpPr>
          <a:xfrm>
            <a:off x="3611686" y="2174751"/>
            <a:ext cx="1920600" cy="1067584"/>
            <a:chOff x="0" y="-9525"/>
            <a:chExt cx="5121600" cy="2846891"/>
          </a:xfrm>
        </p:grpSpPr>
        <p:sp>
          <p:nvSpPr>
            <p:cNvPr id="1368" name="Google Shape;1368;p26"/>
            <p:cNvSpPr txBox="1"/>
            <p:nvPr/>
          </p:nvSpPr>
          <p:spPr>
            <a:xfrm>
              <a:off x="0" y="-9525"/>
              <a:ext cx="5121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95%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26"/>
            <p:cNvSpPr txBox="1"/>
            <p:nvPr/>
          </p:nvSpPr>
          <p:spPr>
            <a:xfrm>
              <a:off x="0" y="1605866"/>
              <a:ext cx="5121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70" name="Google Shape;1370;p26"/>
          <p:cNvGrpSpPr/>
          <p:nvPr/>
        </p:nvGrpSpPr>
        <p:grpSpPr>
          <a:xfrm>
            <a:off x="6472454" y="2174751"/>
            <a:ext cx="1920600" cy="1067584"/>
            <a:chOff x="0" y="-9525"/>
            <a:chExt cx="5121600" cy="2846891"/>
          </a:xfrm>
        </p:grpSpPr>
        <p:sp>
          <p:nvSpPr>
            <p:cNvPr id="1371" name="Google Shape;1371;p26"/>
            <p:cNvSpPr txBox="1"/>
            <p:nvPr/>
          </p:nvSpPr>
          <p:spPr>
            <a:xfrm>
              <a:off x="0" y="-9525"/>
              <a:ext cx="5121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123 million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26"/>
            <p:cNvSpPr txBox="1"/>
            <p:nvPr/>
          </p:nvSpPr>
          <p:spPr>
            <a:xfrm>
              <a:off x="0" y="1605866"/>
              <a:ext cx="5121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73" name="Google Shape;1373;p26"/>
          <p:cNvGrpSpPr/>
          <p:nvPr/>
        </p:nvGrpSpPr>
        <p:grpSpPr>
          <a:xfrm>
            <a:off x="750919" y="2174751"/>
            <a:ext cx="1920600" cy="1067584"/>
            <a:chOff x="0" y="-9525"/>
            <a:chExt cx="5121600" cy="2846891"/>
          </a:xfrm>
        </p:grpSpPr>
        <p:sp>
          <p:nvSpPr>
            <p:cNvPr id="1374" name="Google Shape;1374;p26"/>
            <p:cNvSpPr txBox="1"/>
            <p:nvPr/>
          </p:nvSpPr>
          <p:spPr>
            <a:xfrm>
              <a:off x="0" y="-9525"/>
              <a:ext cx="51216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 out 5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26"/>
            <p:cNvSpPr txBox="1"/>
            <p:nvPr/>
          </p:nvSpPr>
          <p:spPr>
            <a:xfrm>
              <a:off x="0" y="1605866"/>
              <a:ext cx="51216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the featured statistic.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376" name="Google Shape;1376;p26"/>
          <p:cNvGrpSpPr/>
          <p:nvPr/>
        </p:nvGrpSpPr>
        <p:grpSpPr>
          <a:xfrm rot="1424416">
            <a:off x="5897921" y="657851"/>
            <a:ext cx="987300" cy="1305071"/>
            <a:chOff x="11795559" y="1315664"/>
            <a:chExt cx="1974557" cy="2610084"/>
          </a:xfrm>
        </p:grpSpPr>
        <p:sp>
          <p:nvSpPr>
            <p:cNvPr id="1377" name="Google Shape;1377;p26"/>
            <p:cNvSpPr/>
            <p:nvPr/>
          </p:nvSpPr>
          <p:spPr>
            <a:xfrm>
              <a:off x="12099771" y="1385712"/>
              <a:ext cx="1358932" cy="1953529"/>
            </a:xfrm>
            <a:custGeom>
              <a:rect b="b" l="l" r="r" t="t"/>
              <a:pathLst>
                <a:path extrusionOk="0" h="1953529" w="1358932">
                  <a:moveTo>
                    <a:pt x="623948" y="1347"/>
                  </a:moveTo>
                  <a:cubicBezTo>
                    <a:pt x="781162" y="-9135"/>
                    <a:pt x="941843" y="41793"/>
                    <a:pt x="1065469" y="146186"/>
                  </a:cubicBezTo>
                  <a:cubicBezTo>
                    <a:pt x="1184040" y="246314"/>
                    <a:pt x="1273274" y="382284"/>
                    <a:pt x="1319673" y="530218"/>
                  </a:cubicBezTo>
                  <a:cubicBezTo>
                    <a:pt x="1373017" y="700323"/>
                    <a:pt x="1371414" y="886542"/>
                    <a:pt x="1318440" y="1056522"/>
                  </a:cubicBezTo>
                  <a:cubicBezTo>
                    <a:pt x="1308966" y="1086919"/>
                    <a:pt x="1298349" y="1116825"/>
                    <a:pt x="1287135" y="1146460"/>
                  </a:cubicBezTo>
                  <a:cubicBezTo>
                    <a:pt x="1233551" y="1288031"/>
                    <a:pt x="1166246" y="1423422"/>
                    <a:pt x="1144081" y="1576895"/>
                  </a:cubicBezTo>
                  <a:cubicBezTo>
                    <a:pt x="1134957" y="1640064"/>
                    <a:pt x="1135897" y="1702367"/>
                    <a:pt x="1133646" y="1765865"/>
                  </a:cubicBezTo>
                  <a:cubicBezTo>
                    <a:pt x="1128705" y="1905202"/>
                    <a:pt x="955119" y="1927403"/>
                    <a:pt x="844011" y="1941592"/>
                  </a:cubicBezTo>
                  <a:cubicBezTo>
                    <a:pt x="822228" y="1944374"/>
                    <a:pt x="794323" y="1947219"/>
                    <a:pt x="763138" y="1949010"/>
                  </a:cubicBezTo>
                  <a:cubicBezTo>
                    <a:pt x="732011" y="1951656"/>
                    <a:pt x="703986" y="1952789"/>
                    <a:pt x="682030" y="1953123"/>
                  </a:cubicBezTo>
                  <a:cubicBezTo>
                    <a:pt x="570029" y="1954814"/>
                    <a:pt x="395054" y="1957435"/>
                    <a:pt x="370403" y="1820202"/>
                  </a:cubicBezTo>
                  <a:cubicBezTo>
                    <a:pt x="359169" y="1757664"/>
                    <a:pt x="351267" y="1695857"/>
                    <a:pt x="333275" y="1634619"/>
                  </a:cubicBezTo>
                  <a:cubicBezTo>
                    <a:pt x="289566" y="1485829"/>
                    <a:pt x="203742" y="1361343"/>
                    <a:pt x="130624" y="1228793"/>
                  </a:cubicBezTo>
                  <a:cubicBezTo>
                    <a:pt x="115316" y="1201047"/>
                    <a:pt x="100567" y="1172947"/>
                    <a:pt x="86879" y="1144194"/>
                  </a:cubicBezTo>
                  <a:cubicBezTo>
                    <a:pt x="10335" y="983439"/>
                    <a:pt x="-17659" y="799339"/>
                    <a:pt x="11019" y="623398"/>
                  </a:cubicBezTo>
                  <a:cubicBezTo>
                    <a:pt x="46439" y="406088"/>
                    <a:pt x="174907" y="192306"/>
                    <a:pt x="368977" y="78830"/>
                  </a:cubicBezTo>
                  <a:cubicBezTo>
                    <a:pt x="448048" y="32605"/>
                    <a:pt x="535450" y="7246"/>
                    <a:pt x="623948" y="13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12665371" y="2547830"/>
              <a:ext cx="299983" cy="803481"/>
            </a:xfrm>
            <a:custGeom>
              <a:rect b="b" l="l" r="r" t="t"/>
              <a:pathLst>
                <a:path extrusionOk="0" h="803481" w="299983">
                  <a:moveTo>
                    <a:pt x="268540" y="16608"/>
                  </a:moveTo>
                  <a:cubicBezTo>
                    <a:pt x="218977" y="-27722"/>
                    <a:pt x="181708" y="27393"/>
                    <a:pt x="145426" y="57576"/>
                  </a:cubicBezTo>
                  <a:cubicBezTo>
                    <a:pt x="121245" y="39686"/>
                    <a:pt x="105096" y="12259"/>
                    <a:pt x="72690" y="5666"/>
                  </a:cubicBezTo>
                  <a:cubicBezTo>
                    <a:pt x="45380" y="107"/>
                    <a:pt x="19079" y="13215"/>
                    <a:pt x="6994" y="38073"/>
                  </a:cubicBezTo>
                  <a:cubicBezTo>
                    <a:pt x="-5792" y="64367"/>
                    <a:pt x="502" y="92817"/>
                    <a:pt x="13428" y="117629"/>
                  </a:cubicBezTo>
                  <a:cubicBezTo>
                    <a:pt x="33775" y="156681"/>
                    <a:pt x="58776" y="190351"/>
                    <a:pt x="72841" y="232906"/>
                  </a:cubicBezTo>
                  <a:cubicBezTo>
                    <a:pt x="100151" y="315551"/>
                    <a:pt x="103472" y="404388"/>
                    <a:pt x="110288" y="490474"/>
                  </a:cubicBezTo>
                  <a:cubicBezTo>
                    <a:pt x="117986" y="587721"/>
                    <a:pt x="123224" y="685547"/>
                    <a:pt x="133947" y="782506"/>
                  </a:cubicBezTo>
                  <a:cubicBezTo>
                    <a:pt x="137258" y="812444"/>
                    <a:pt x="182324" y="809448"/>
                    <a:pt x="180768" y="779171"/>
                  </a:cubicBezTo>
                  <a:cubicBezTo>
                    <a:pt x="173367" y="634963"/>
                    <a:pt x="162713" y="487661"/>
                    <a:pt x="143718" y="344492"/>
                  </a:cubicBezTo>
                  <a:cubicBezTo>
                    <a:pt x="135649" y="283688"/>
                    <a:pt x="122749" y="222705"/>
                    <a:pt x="95842" y="167210"/>
                  </a:cubicBezTo>
                  <a:cubicBezTo>
                    <a:pt x="82738" y="140185"/>
                    <a:pt x="60594" y="116292"/>
                    <a:pt x="49762" y="88510"/>
                  </a:cubicBezTo>
                  <a:cubicBezTo>
                    <a:pt x="39996" y="71206"/>
                    <a:pt x="46629" y="59366"/>
                    <a:pt x="69650" y="52992"/>
                  </a:cubicBezTo>
                  <a:cubicBezTo>
                    <a:pt x="79040" y="58223"/>
                    <a:pt x="87224" y="64884"/>
                    <a:pt x="94197" y="72975"/>
                  </a:cubicBezTo>
                  <a:cubicBezTo>
                    <a:pt x="106376" y="84460"/>
                    <a:pt x="116884" y="96221"/>
                    <a:pt x="130301" y="106457"/>
                  </a:cubicBezTo>
                  <a:cubicBezTo>
                    <a:pt x="140120" y="113948"/>
                    <a:pt x="150194" y="113630"/>
                    <a:pt x="160713" y="108196"/>
                  </a:cubicBezTo>
                  <a:cubicBezTo>
                    <a:pt x="180977" y="97734"/>
                    <a:pt x="198410" y="61940"/>
                    <a:pt x="217802" y="56062"/>
                  </a:cubicBezTo>
                  <a:cubicBezTo>
                    <a:pt x="257009" y="44181"/>
                    <a:pt x="248527" y="117832"/>
                    <a:pt x="245911" y="139078"/>
                  </a:cubicBezTo>
                  <a:cubicBezTo>
                    <a:pt x="238087" y="202670"/>
                    <a:pt x="221442" y="263961"/>
                    <a:pt x="217039" y="328273"/>
                  </a:cubicBezTo>
                  <a:cubicBezTo>
                    <a:pt x="208380" y="454794"/>
                    <a:pt x="217483" y="584458"/>
                    <a:pt x="242197" y="708714"/>
                  </a:cubicBezTo>
                  <a:cubicBezTo>
                    <a:pt x="247028" y="732998"/>
                    <a:pt x="283023" y="732127"/>
                    <a:pt x="281717" y="705901"/>
                  </a:cubicBezTo>
                  <a:cubicBezTo>
                    <a:pt x="273194" y="534423"/>
                    <a:pt x="251964" y="369157"/>
                    <a:pt x="286794" y="198703"/>
                  </a:cubicBezTo>
                  <a:cubicBezTo>
                    <a:pt x="297902" y="144298"/>
                    <a:pt x="316939" y="59893"/>
                    <a:pt x="268540" y="16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2563886" y="3637224"/>
              <a:ext cx="662108" cy="288524"/>
            </a:xfrm>
            <a:custGeom>
              <a:rect b="b" l="l" r="r" t="t"/>
              <a:pathLst>
                <a:path extrusionOk="0" h="288524" w="662108">
                  <a:moveTo>
                    <a:pt x="329769" y="56050"/>
                  </a:moveTo>
                  <a:cubicBezTo>
                    <a:pt x="342533" y="54766"/>
                    <a:pt x="355271" y="53252"/>
                    <a:pt x="367983" y="51498"/>
                  </a:cubicBezTo>
                  <a:cubicBezTo>
                    <a:pt x="417886" y="44612"/>
                    <a:pt x="468953" y="35263"/>
                    <a:pt x="516939" y="19634"/>
                  </a:cubicBezTo>
                  <a:cubicBezTo>
                    <a:pt x="553399" y="7758"/>
                    <a:pt x="601918" y="-13337"/>
                    <a:pt x="637845" y="11751"/>
                  </a:cubicBezTo>
                  <a:cubicBezTo>
                    <a:pt x="677521" y="39460"/>
                    <a:pt x="662438" y="79995"/>
                    <a:pt x="635975" y="115022"/>
                  </a:cubicBezTo>
                  <a:cubicBezTo>
                    <a:pt x="618280" y="138440"/>
                    <a:pt x="595504" y="159399"/>
                    <a:pt x="580604" y="172418"/>
                  </a:cubicBezTo>
                  <a:cubicBezTo>
                    <a:pt x="517613" y="227454"/>
                    <a:pt x="437440" y="284098"/>
                    <a:pt x="351380" y="288144"/>
                  </a:cubicBezTo>
                  <a:cubicBezTo>
                    <a:pt x="256322" y="292612"/>
                    <a:pt x="175762" y="257287"/>
                    <a:pt x="97976" y="206777"/>
                  </a:cubicBezTo>
                  <a:cubicBezTo>
                    <a:pt x="81378" y="196003"/>
                    <a:pt x="55860" y="178484"/>
                    <a:pt x="35027" y="157807"/>
                  </a:cubicBezTo>
                  <a:cubicBezTo>
                    <a:pt x="3863" y="126882"/>
                    <a:pt x="-16814" y="88895"/>
                    <a:pt x="18533" y="55841"/>
                  </a:cubicBezTo>
                  <a:cubicBezTo>
                    <a:pt x="50538" y="25914"/>
                    <a:pt x="101558" y="39925"/>
                    <a:pt x="139334" y="46518"/>
                  </a:cubicBezTo>
                  <a:cubicBezTo>
                    <a:pt x="189054" y="55188"/>
                    <a:pt x="240931" y="57214"/>
                    <a:pt x="291304" y="56958"/>
                  </a:cubicBezTo>
                  <a:cubicBezTo>
                    <a:pt x="304125" y="56890"/>
                    <a:pt x="316952" y="56587"/>
                    <a:pt x="329769" y="5605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2455782" y="3487401"/>
              <a:ext cx="843473" cy="305706"/>
            </a:xfrm>
            <a:custGeom>
              <a:rect b="b" l="l" r="r" t="t"/>
              <a:pathLst>
                <a:path extrusionOk="0" h="305706" w="843473">
                  <a:moveTo>
                    <a:pt x="814434" y="0"/>
                  </a:moveTo>
                  <a:cubicBezTo>
                    <a:pt x="814434" y="0"/>
                    <a:pt x="682968" y="78522"/>
                    <a:pt x="398499" y="82813"/>
                  </a:cubicBezTo>
                  <a:cubicBezTo>
                    <a:pt x="114030" y="87104"/>
                    <a:pt x="31485" y="30465"/>
                    <a:pt x="31485" y="30465"/>
                  </a:cubicBezTo>
                  <a:cubicBezTo>
                    <a:pt x="31485" y="30465"/>
                    <a:pt x="-38697" y="91327"/>
                    <a:pt x="30503" y="203446"/>
                  </a:cubicBezTo>
                  <a:cubicBezTo>
                    <a:pt x="99704" y="315565"/>
                    <a:pt x="505971" y="338737"/>
                    <a:pt x="700992" y="256796"/>
                  </a:cubicBezTo>
                  <a:cubicBezTo>
                    <a:pt x="929683" y="160713"/>
                    <a:pt x="814434" y="0"/>
                    <a:pt x="814434" y="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12443901" y="3320658"/>
              <a:ext cx="843471" cy="305706"/>
            </a:xfrm>
            <a:custGeom>
              <a:rect b="b" l="l" r="r" t="t"/>
              <a:pathLst>
                <a:path extrusionOk="0" h="305706" w="843471">
                  <a:moveTo>
                    <a:pt x="814434" y="0"/>
                  </a:moveTo>
                  <a:cubicBezTo>
                    <a:pt x="814434" y="0"/>
                    <a:pt x="682968" y="78522"/>
                    <a:pt x="398499" y="82813"/>
                  </a:cubicBezTo>
                  <a:cubicBezTo>
                    <a:pt x="114030" y="87104"/>
                    <a:pt x="31485" y="30465"/>
                    <a:pt x="31485" y="30465"/>
                  </a:cubicBezTo>
                  <a:cubicBezTo>
                    <a:pt x="31485" y="30465"/>
                    <a:pt x="-38697" y="91327"/>
                    <a:pt x="30503" y="203446"/>
                  </a:cubicBezTo>
                  <a:cubicBezTo>
                    <a:pt x="99704" y="315565"/>
                    <a:pt x="505971" y="338737"/>
                    <a:pt x="700992" y="256796"/>
                  </a:cubicBezTo>
                  <a:cubicBezTo>
                    <a:pt x="929677" y="160713"/>
                    <a:pt x="814434" y="0"/>
                    <a:pt x="814434" y="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12433152" y="3180499"/>
              <a:ext cx="843468" cy="295003"/>
            </a:xfrm>
            <a:custGeom>
              <a:rect b="b" l="l" r="r" t="t"/>
              <a:pathLst>
                <a:path extrusionOk="0" h="295003" w="843468">
                  <a:moveTo>
                    <a:pt x="830781" y="20461"/>
                  </a:moveTo>
                  <a:cubicBezTo>
                    <a:pt x="823793" y="3245"/>
                    <a:pt x="803848" y="-4627"/>
                    <a:pt x="786806" y="2791"/>
                  </a:cubicBezTo>
                  <a:cubicBezTo>
                    <a:pt x="734773" y="25441"/>
                    <a:pt x="608211" y="68946"/>
                    <a:pt x="398500" y="72109"/>
                  </a:cubicBezTo>
                  <a:cubicBezTo>
                    <a:pt x="194653" y="75184"/>
                    <a:pt x="94492" y="46974"/>
                    <a:pt x="54090" y="30734"/>
                  </a:cubicBezTo>
                  <a:cubicBezTo>
                    <a:pt x="38233" y="24360"/>
                    <a:pt x="19975" y="30985"/>
                    <a:pt x="12261" y="46222"/>
                  </a:cubicBezTo>
                  <a:cubicBezTo>
                    <a:pt x="-1882" y="74156"/>
                    <a:pt x="-12082" y="123742"/>
                    <a:pt x="30504" y="192742"/>
                  </a:cubicBezTo>
                  <a:cubicBezTo>
                    <a:pt x="99704" y="304861"/>
                    <a:pt x="505972" y="328033"/>
                    <a:pt x="700992" y="246092"/>
                  </a:cubicBezTo>
                  <a:cubicBezTo>
                    <a:pt x="867444" y="176158"/>
                    <a:pt x="851682" y="71984"/>
                    <a:pt x="830781" y="2046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12761938" y="1508698"/>
              <a:ext cx="626564" cy="995413"/>
            </a:xfrm>
            <a:custGeom>
              <a:rect b="b" l="l" r="r" t="t"/>
              <a:pathLst>
                <a:path extrusionOk="0" h="995413" w="626564">
                  <a:moveTo>
                    <a:pt x="591836" y="886058"/>
                  </a:moveTo>
                  <a:cubicBezTo>
                    <a:pt x="579986" y="913975"/>
                    <a:pt x="564490" y="940713"/>
                    <a:pt x="542549" y="961578"/>
                  </a:cubicBezTo>
                  <a:cubicBezTo>
                    <a:pt x="498527" y="1003444"/>
                    <a:pt x="433317" y="1010428"/>
                    <a:pt x="392653" y="959887"/>
                  </a:cubicBezTo>
                  <a:cubicBezTo>
                    <a:pt x="358032" y="916758"/>
                    <a:pt x="355896" y="856679"/>
                    <a:pt x="346291" y="804660"/>
                  </a:cubicBezTo>
                  <a:cubicBezTo>
                    <a:pt x="335872" y="748240"/>
                    <a:pt x="320366" y="692770"/>
                    <a:pt x="300133" y="639086"/>
                  </a:cubicBezTo>
                  <a:cubicBezTo>
                    <a:pt x="259673" y="531718"/>
                    <a:pt x="200302" y="431407"/>
                    <a:pt x="124938" y="344820"/>
                  </a:cubicBezTo>
                  <a:cubicBezTo>
                    <a:pt x="93848" y="309103"/>
                    <a:pt x="59926" y="275402"/>
                    <a:pt x="34706" y="235326"/>
                  </a:cubicBezTo>
                  <a:cubicBezTo>
                    <a:pt x="9486" y="195251"/>
                    <a:pt x="-6600" y="146897"/>
                    <a:pt x="2633" y="100463"/>
                  </a:cubicBezTo>
                  <a:cubicBezTo>
                    <a:pt x="17241" y="27021"/>
                    <a:pt x="94333" y="-1779"/>
                    <a:pt x="161972" y="85"/>
                  </a:cubicBezTo>
                  <a:cubicBezTo>
                    <a:pt x="281232" y="3373"/>
                    <a:pt x="367804" y="93453"/>
                    <a:pt x="434722" y="182133"/>
                  </a:cubicBezTo>
                  <a:cubicBezTo>
                    <a:pt x="507286" y="278294"/>
                    <a:pt x="562406" y="387646"/>
                    <a:pt x="595946" y="503356"/>
                  </a:cubicBezTo>
                  <a:cubicBezTo>
                    <a:pt x="631617" y="626427"/>
                    <a:pt x="642303" y="761838"/>
                    <a:pt x="594113" y="880566"/>
                  </a:cubicBezTo>
                  <a:cubicBezTo>
                    <a:pt x="593371" y="882398"/>
                    <a:pt x="592609" y="884231"/>
                    <a:pt x="591836" y="8860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13111559" y="2595946"/>
              <a:ext cx="138438" cy="197058"/>
            </a:xfrm>
            <a:custGeom>
              <a:rect b="b" l="l" r="r" t="t"/>
              <a:pathLst>
                <a:path extrusionOk="0" h="197058" w="138438">
                  <a:moveTo>
                    <a:pt x="122912" y="19462"/>
                  </a:moveTo>
                  <a:cubicBezTo>
                    <a:pt x="94923" y="-15033"/>
                    <a:pt x="45146" y="132"/>
                    <a:pt x="22850" y="35269"/>
                  </a:cubicBezTo>
                  <a:cubicBezTo>
                    <a:pt x="1829" y="68396"/>
                    <a:pt x="-3660" y="114333"/>
                    <a:pt x="2205" y="152571"/>
                  </a:cubicBezTo>
                  <a:cubicBezTo>
                    <a:pt x="13476" y="226009"/>
                    <a:pt x="76409" y="195794"/>
                    <a:pt x="105055" y="152916"/>
                  </a:cubicBezTo>
                  <a:cubicBezTo>
                    <a:pt x="117694" y="133998"/>
                    <a:pt x="129513" y="114072"/>
                    <a:pt x="135164" y="92038"/>
                  </a:cubicBezTo>
                  <a:cubicBezTo>
                    <a:pt x="140815" y="70004"/>
                    <a:pt x="139671" y="45380"/>
                    <a:pt x="127623" y="26081"/>
                  </a:cubicBezTo>
                  <a:cubicBezTo>
                    <a:pt x="126134" y="23701"/>
                    <a:pt x="124557" y="21498"/>
                    <a:pt x="122912" y="194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13510922" y="1447220"/>
              <a:ext cx="207209" cy="226001"/>
            </a:xfrm>
            <a:custGeom>
              <a:rect b="b" l="l" r="r" t="t"/>
              <a:pathLst>
                <a:path extrusionOk="0" h="226001" w="207209">
                  <a:moveTo>
                    <a:pt x="172920" y="6172"/>
                  </a:moveTo>
                  <a:cubicBezTo>
                    <a:pt x="112635" y="68177"/>
                    <a:pt x="57337" y="136170"/>
                    <a:pt x="3308" y="203620"/>
                  </a:cubicBezTo>
                  <a:cubicBezTo>
                    <a:pt x="-8605" y="218492"/>
                    <a:pt x="14563" y="234487"/>
                    <a:pt x="26831" y="220799"/>
                  </a:cubicBezTo>
                  <a:cubicBezTo>
                    <a:pt x="82740" y="158413"/>
                    <a:pt x="142242" y="100093"/>
                    <a:pt x="200564" y="40103"/>
                  </a:cubicBezTo>
                  <a:cubicBezTo>
                    <a:pt x="219992" y="20120"/>
                    <a:pt x="192552" y="-14025"/>
                    <a:pt x="172920" y="6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13624250" y="1794498"/>
              <a:ext cx="145866" cy="92915"/>
            </a:xfrm>
            <a:custGeom>
              <a:rect b="b" l="l" r="r" t="t"/>
              <a:pathLst>
                <a:path extrusionOk="0" h="92915" w="145866">
                  <a:moveTo>
                    <a:pt x="127403" y="1295"/>
                  </a:moveTo>
                  <a:cubicBezTo>
                    <a:pt x="89507" y="20458"/>
                    <a:pt x="48488" y="34281"/>
                    <a:pt x="11224" y="54243"/>
                  </a:cubicBezTo>
                  <a:cubicBezTo>
                    <a:pt x="-11625" y="66484"/>
                    <a:pt x="3667" y="101146"/>
                    <a:pt x="28005" y="91118"/>
                  </a:cubicBezTo>
                  <a:cubicBezTo>
                    <a:pt x="67708" y="74758"/>
                    <a:pt x="105280" y="46888"/>
                    <a:pt x="140930" y="23089"/>
                  </a:cubicBezTo>
                  <a:cubicBezTo>
                    <a:pt x="153146" y="14930"/>
                    <a:pt x="140413" y="-5283"/>
                    <a:pt x="127403" y="129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13585680" y="2177367"/>
              <a:ext cx="129764" cy="53347"/>
            </a:xfrm>
            <a:custGeom>
              <a:rect b="b" l="l" r="r" t="t"/>
              <a:pathLst>
                <a:path extrusionOk="0" h="53347" w="129764">
                  <a:moveTo>
                    <a:pt x="118671" y="27552"/>
                  </a:moveTo>
                  <a:cubicBezTo>
                    <a:pt x="86494" y="21351"/>
                    <a:pt x="56328" y="11380"/>
                    <a:pt x="25331" y="1060"/>
                  </a:cubicBezTo>
                  <a:cubicBezTo>
                    <a:pt x="2378" y="-6582"/>
                    <a:pt x="-11008" y="29395"/>
                    <a:pt x="11815" y="35784"/>
                  </a:cubicBezTo>
                  <a:cubicBezTo>
                    <a:pt x="45658" y="45254"/>
                    <a:pt x="81099" y="50072"/>
                    <a:pt x="116039" y="53277"/>
                  </a:cubicBezTo>
                  <a:cubicBezTo>
                    <a:pt x="132856" y="54817"/>
                    <a:pt x="134788" y="30658"/>
                    <a:pt x="118671" y="275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3533034" y="2552501"/>
              <a:ext cx="167684" cy="90428"/>
            </a:xfrm>
            <a:custGeom>
              <a:rect b="b" l="l" r="r" t="t"/>
              <a:pathLst>
                <a:path extrusionOk="0" h="90428" w="167684">
                  <a:moveTo>
                    <a:pt x="159467" y="64034"/>
                  </a:moveTo>
                  <a:cubicBezTo>
                    <a:pt x="115737" y="43430"/>
                    <a:pt x="72472" y="21093"/>
                    <a:pt x="28158" y="1830"/>
                  </a:cubicBezTo>
                  <a:cubicBezTo>
                    <a:pt x="3293" y="-8981"/>
                    <a:pt x="-12448" y="31209"/>
                    <a:pt x="12871" y="41107"/>
                  </a:cubicBezTo>
                  <a:cubicBezTo>
                    <a:pt x="57786" y="58662"/>
                    <a:pt x="104117" y="73300"/>
                    <a:pt x="149559" y="89488"/>
                  </a:cubicBezTo>
                  <a:cubicBezTo>
                    <a:pt x="166277" y="95444"/>
                    <a:pt x="175255" y="71473"/>
                    <a:pt x="159467" y="64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3410888" y="2942319"/>
              <a:ext cx="225191" cy="215581"/>
            </a:xfrm>
            <a:custGeom>
              <a:rect b="b" l="l" r="r" t="t"/>
              <a:pathLst>
                <a:path extrusionOk="0" h="215581" w="225191">
                  <a:moveTo>
                    <a:pt x="222174" y="194500"/>
                  </a:moveTo>
                  <a:cubicBezTo>
                    <a:pt x="166495" y="132093"/>
                    <a:pt x="107254" y="72985"/>
                    <a:pt x="51658" y="10479"/>
                  </a:cubicBezTo>
                  <a:cubicBezTo>
                    <a:pt x="23680" y="-20978"/>
                    <a:pt x="-21569" y="25899"/>
                    <a:pt x="11762" y="52501"/>
                  </a:cubicBezTo>
                  <a:cubicBezTo>
                    <a:pt x="77155" y="104693"/>
                    <a:pt x="139337" y="160700"/>
                    <a:pt x="204636" y="212980"/>
                  </a:cubicBezTo>
                  <a:cubicBezTo>
                    <a:pt x="215948" y="222032"/>
                    <a:pt x="231909" y="205411"/>
                    <a:pt x="222174" y="194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1952547" y="2839795"/>
              <a:ext cx="226801" cy="205857"/>
            </a:xfrm>
            <a:custGeom>
              <a:rect b="b" l="l" r="r" t="t"/>
              <a:pathLst>
                <a:path extrusionOk="0" h="205857" w="226801">
                  <a:moveTo>
                    <a:pt x="179735" y="7608"/>
                  </a:moveTo>
                  <a:cubicBezTo>
                    <a:pt x="121721" y="67212"/>
                    <a:pt x="59775" y="122760"/>
                    <a:pt x="3443" y="184024"/>
                  </a:cubicBezTo>
                  <a:cubicBezTo>
                    <a:pt x="-7922" y="196385"/>
                    <a:pt x="11460" y="212113"/>
                    <a:pt x="23749" y="203281"/>
                  </a:cubicBezTo>
                  <a:cubicBezTo>
                    <a:pt x="90019" y="155657"/>
                    <a:pt x="151313" y="101795"/>
                    <a:pt x="216173" y="52334"/>
                  </a:cubicBezTo>
                  <a:cubicBezTo>
                    <a:pt x="246376" y="29303"/>
                    <a:pt x="205195" y="-18551"/>
                    <a:pt x="179735" y="76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1916689" y="2574084"/>
              <a:ext cx="109390" cy="81417"/>
            </a:xfrm>
            <a:custGeom>
              <a:rect b="b" l="l" r="r" t="t"/>
              <a:pathLst>
                <a:path extrusionOk="0" h="81417" w="109390">
                  <a:moveTo>
                    <a:pt x="78116" y="2793"/>
                  </a:moveTo>
                  <a:cubicBezTo>
                    <a:pt x="65169" y="9412"/>
                    <a:pt x="55465" y="21398"/>
                    <a:pt x="44033" y="30429"/>
                  </a:cubicBezTo>
                  <a:cubicBezTo>
                    <a:pt x="32538" y="39512"/>
                    <a:pt x="19982" y="47535"/>
                    <a:pt x="7537" y="55246"/>
                  </a:cubicBezTo>
                  <a:cubicBezTo>
                    <a:pt x="-7484" y="64543"/>
                    <a:pt x="1823" y="86285"/>
                    <a:pt x="19001" y="80433"/>
                  </a:cubicBezTo>
                  <a:cubicBezTo>
                    <a:pt x="33551" y="75474"/>
                    <a:pt x="47422" y="69507"/>
                    <a:pt x="61409" y="63175"/>
                  </a:cubicBezTo>
                  <a:cubicBezTo>
                    <a:pt x="74789" y="57114"/>
                    <a:pt x="91768" y="52067"/>
                    <a:pt x="102235" y="41663"/>
                  </a:cubicBezTo>
                  <a:cubicBezTo>
                    <a:pt x="119490" y="24504"/>
                    <a:pt x="103216" y="-10033"/>
                    <a:pt x="78116" y="2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1795559" y="2087747"/>
              <a:ext cx="152594" cy="53285"/>
            </a:xfrm>
            <a:custGeom>
              <a:rect b="b" l="l" r="r" t="t"/>
              <a:pathLst>
                <a:path extrusionOk="0" h="53285" w="152594">
                  <a:moveTo>
                    <a:pt x="132092" y="0"/>
                  </a:moveTo>
                  <a:cubicBezTo>
                    <a:pt x="91851" y="94"/>
                    <a:pt x="45829" y="12722"/>
                    <a:pt x="7416" y="24587"/>
                  </a:cubicBezTo>
                  <a:cubicBezTo>
                    <a:pt x="-5583" y="28601"/>
                    <a:pt x="287" y="46924"/>
                    <a:pt x="11370" y="48704"/>
                  </a:cubicBezTo>
                  <a:cubicBezTo>
                    <a:pt x="50759" y="55021"/>
                    <a:pt x="101096" y="55950"/>
                    <a:pt x="139320" y="44100"/>
                  </a:cubicBezTo>
                  <a:cubicBezTo>
                    <a:pt x="160958" y="37387"/>
                    <a:pt x="154430" y="-52"/>
                    <a:pt x="1320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1951243" y="1655591"/>
              <a:ext cx="90659" cy="52548"/>
            </a:xfrm>
            <a:custGeom>
              <a:rect b="b" l="l" r="r" t="t"/>
              <a:pathLst>
                <a:path extrusionOk="0" h="52548" w="90659">
                  <a:moveTo>
                    <a:pt x="72893" y="11879"/>
                  </a:moveTo>
                  <a:cubicBezTo>
                    <a:pt x="54927" y="8554"/>
                    <a:pt x="38324" y="10809"/>
                    <a:pt x="21559" y="1611"/>
                  </a:cubicBezTo>
                  <a:cubicBezTo>
                    <a:pt x="10012" y="-4726"/>
                    <a:pt x="-7839" y="8904"/>
                    <a:pt x="3771" y="20347"/>
                  </a:cubicBezTo>
                  <a:cubicBezTo>
                    <a:pt x="22384" y="38685"/>
                    <a:pt x="47082" y="55233"/>
                    <a:pt x="74199" y="52184"/>
                  </a:cubicBezTo>
                  <a:cubicBezTo>
                    <a:pt x="98307" y="49470"/>
                    <a:pt x="94264" y="15831"/>
                    <a:pt x="72893" y="118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2043013" y="1315664"/>
              <a:ext cx="220670" cy="189099"/>
            </a:xfrm>
            <a:custGeom>
              <a:rect b="b" l="l" r="r" t="t"/>
              <a:pathLst>
                <a:path extrusionOk="0" h="189099" w="220670">
                  <a:moveTo>
                    <a:pt x="202047" y="131417"/>
                  </a:moveTo>
                  <a:cubicBezTo>
                    <a:pt x="184870" y="126766"/>
                    <a:pt x="170105" y="110547"/>
                    <a:pt x="156234" y="99793"/>
                  </a:cubicBezTo>
                  <a:cubicBezTo>
                    <a:pt x="139960" y="87176"/>
                    <a:pt x="123692" y="74559"/>
                    <a:pt x="107418" y="61942"/>
                  </a:cubicBezTo>
                  <a:cubicBezTo>
                    <a:pt x="80176" y="40816"/>
                    <a:pt x="49937" y="10324"/>
                    <a:pt x="16391" y="521"/>
                  </a:cubicBezTo>
                  <a:cubicBezTo>
                    <a:pt x="6881" y="-2261"/>
                    <a:pt x="-3580" y="6535"/>
                    <a:pt x="1193" y="16589"/>
                  </a:cubicBezTo>
                  <a:cubicBezTo>
                    <a:pt x="17540" y="51052"/>
                    <a:pt x="56120" y="78119"/>
                    <a:pt x="83717" y="103865"/>
                  </a:cubicBezTo>
                  <a:cubicBezTo>
                    <a:pt x="112578" y="130785"/>
                    <a:pt x="143788" y="171289"/>
                    <a:pt x="180520" y="186704"/>
                  </a:cubicBezTo>
                  <a:cubicBezTo>
                    <a:pt x="216415" y="201769"/>
                    <a:pt x="238335" y="141241"/>
                    <a:pt x="202047" y="1314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26"/>
          <p:cNvGrpSpPr/>
          <p:nvPr/>
        </p:nvGrpSpPr>
        <p:grpSpPr>
          <a:xfrm rot="-850845">
            <a:off x="2098764" y="3466710"/>
            <a:ext cx="1068439" cy="1316646"/>
            <a:chOff x="4197099" y="6932993"/>
            <a:chExt cx="2136718" cy="2633096"/>
          </a:xfrm>
        </p:grpSpPr>
        <p:sp>
          <p:nvSpPr>
            <p:cNvPr id="1396" name="Google Shape;1396;p26"/>
            <p:cNvSpPr/>
            <p:nvPr/>
          </p:nvSpPr>
          <p:spPr>
            <a:xfrm>
              <a:off x="4785158" y="8736882"/>
              <a:ext cx="1538805" cy="783842"/>
            </a:xfrm>
            <a:custGeom>
              <a:rect b="b" l="l" r="r" t="t"/>
              <a:pathLst>
                <a:path extrusionOk="0" h="783842" w="1538805">
                  <a:moveTo>
                    <a:pt x="1530517" y="248250"/>
                  </a:moveTo>
                  <a:cubicBezTo>
                    <a:pt x="1546942" y="282976"/>
                    <a:pt x="1535741" y="313804"/>
                    <a:pt x="1524566" y="347439"/>
                  </a:cubicBezTo>
                  <a:cubicBezTo>
                    <a:pt x="1535952" y="374797"/>
                    <a:pt x="1537642" y="405414"/>
                    <a:pt x="1524324" y="432530"/>
                  </a:cubicBezTo>
                  <a:cubicBezTo>
                    <a:pt x="1522755" y="437665"/>
                    <a:pt x="1517983" y="442794"/>
                    <a:pt x="1518710" y="448171"/>
                  </a:cubicBezTo>
                  <a:cubicBezTo>
                    <a:pt x="1524208" y="459977"/>
                    <a:pt x="1531238" y="471479"/>
                    <a:pt x="1532239" y="484829"/>
                  </a:cubicBezTo>
                  <a:cubicBezTo>
                    <a:pt x="1532086" y="495666"/>
                    <a:pt x="1532239" y="524172"/>
                    <a:pt x="1523966" y="537517"/>
                  </a:cubicBezTo>
                  <a:cubicBezTo>
                    <a:pt x="1524118" y="541414"/>
                    <a:pt x="1522607" y="545337"/>
                    <a:pt x="1519074" y="547902"/>
                  </a:cubicBezTo>
                  <a:cubicBezTo>
                    <a:pt x="1510890" y="554063"/>
                    <a:pt x="1498693" y="550677"/>
                    <a:pt x="1489451" y="552705"/>
                  </a:cubicBezTo>
                  <a:cubicBezTo>
                    <a:pt x="1434951" y="559166"/>
                    <a:pt x="1382927" y="579699"/>
                    <a:pt x="1327879" y="583833"/>
                  </a:cubicBezTo>
                  <a:cubicBezTo>
                    <a:pt x="1249160" y="587698"/>
                    <a:pt x="1173011" y="606873"/>
                    <a:pt x="1097099" y="626768"/>
                  </a:cubicBezTo>
                  <a:cubicBezTo>
                    <a:pt x="952468" y="657749"/>
                    <a:pt x="809044" y="696666"/>
                    <a:pt x="664982" y="729491"/>
                  </a:cubicBezTo>
                  <a:cubicBezTo>
                    <a:pt x="564492" y="756969"/>
                    <a:pt x="461501" y="779704"/>
                    <a:pt x="357115" y="783843"/>
                  </a:cubicBezTo>
                  <a:cubicBezTo>
                    <a:pt x="301378" y="781610"/>
                    <a:pt x="245724" y="781305"/>
                    <a:pt x="189956" y="782152"/>
                  </a:cubicBezTo>
                  <a:cubicBezTo>
                    <a:pt x="132012" y="781879"/>
                    <a:pt x="44777" y="790484"/>
                    <a:pt x="26361" y="719379"/>
                  </a:cubicBezTo>
                  <a:cubicBezTo>
                    <a:pt x="18362" y="679736"/>
                    <a:pt x="20563" y="638823"/>
                    <a:pt x="15976" y="598752"/>
                  </a:cubicBezTo>
                  <a:cubicBezTo>
                    <a:pt x="13317" y="573327"/>
                    <a:pt x="9878" y="548808"/>
                    <a:pt x="6950" y="523535"/>
                  </a:cubicBezTo>
                  <a:cubicBezTo>
                    <a:pt x="-1355" y="445480"/>
                    <a:pt x="-5099" y="365344"/>
                    <a:pt x="12506" y="288289"/>
                  </a:cubicBezTo>
                  <a:cubicBezTo>
                    <a:pt x="17367" y="255044"/>
                    <a:pt x="46689" y="249883"/>
                    <a:pt x="73710" y="240730"/>
                  </a:cubicBezTo>
                  <a:cubicBezTo>
                    <a:pt x="103453" y="232125"/>
                    <a:pt x="133739" y="225363"/>
                    <a:pt x="164235" y="219834"/>
                  </a:cubicBezTo>
                  <a:cubicBezTo>
                    <a:pt x="162666" y="218628"/>
                    <a:pt x="161365" y="216964"/>
                    <a:pt x="160402" y="214699"/>
                  </a:cubicBezTo>
                  <a:cubicBezTo>
                    <a:pt x="155662" y="201171"/>
                    <a:pt x="166832" y="194619"/>
                    <a:pt x="179002" y="193803"/>
                  </a:cubicBezTo>
                  <a:cubicBezTo>
                    <a:pt x="202642" y="189574"/>
                    <a:pt x="226440" y="185983"/>
                    <a:pt x="250322" y="183297"/>
                  </a:cubicBezTo>
                  <a:cubicBezTo>
                    <a:pt x="339368" y="171790"/>
                    <a:pt x="428230" y="159441"/>
                    <a:pt x="517544" y="150020"/>
                  </a:cubicBezTo>
                  <a:cubicBezTo>
                    <a:pt x="574403" y="143859"/>
                    <a:pt x="629688" y="142532"/>
                    <a:pt x="686031" y="134290"/>
                  </a:cubicBezTo>
                  <a:cubicBezTo>
                    <a:pt x="816111" y="117080"/>
                    <a:pt x="945190" y="94551"/>
                    <a:pt x="1074001" y="69974"/>
                  </a:cubicBezTo>
                  <a:cubicBezTo>
                    <a:pt x="1159935" y="56809"/>
                    <a:pt x="1246111" y="44854"/>
                    <a:pt x="1332108" y="32352"/>
                  </a:cubicBezTo>
                  <a:cubicBezTo>
                    <a:pt x="1381658" y="24258"/>
                    <a:pt x="1430149" y="11398"/>
                    <a:pt x="1479640" y="3004"/>
                  </a:cubicBezTo>
                  <a:cubicBezTo>
                    <a:pt x="1481178" y="2883"/>
                    <a:pt x="1482810" y="2640"/>
                    <a:pt x="1484469" y="2309"/>
                  </a:cubicBezTo>
                  <a:cubicBezTo>
                    <a:pt x="1486702" y="860"/>
                    <a:pt x="1489209" y="466"/>
                    <a:pt x="1491805" y="829"/>
                  </a:cubicBezTo>
                  <a:cubicBezTo>
                    <a:pt x="1498899" y="-498"/>
                    <a:pt x="1505934" y="-951"/>
                    <a:pt x="1510463" y="5147"/>
                  </a:cubicBezTo>
                  <a:cubicBezTo>
                    <a:pt x="1512033" y="8618"/>
                    <a:pt x="1512154" y="11367"/>
                    <a:pt x="1511311" y="13599"/>
                  </a:cubicBezTo>
                  <a:cubicBezTo>
                    <a:pt x="1511553" y="13931"/>
                    <a:pt x="1511822" y="14231"/>
                    <a:pt x="1512064" y="14537"/>
                  </a:cubicBezTo>
                  <a:cubicBezTo>
                    <a:pt x="1541234" y="40473"/>
                    <a:pt x="1529395" y="80001"/>
                    <a:pt x="1520790" y="112730"/>
                  </a:cubicBezTo>
                  <a:cubicBezTo>
                    <a:pt x="1536278" y="137881"/>
                    <a:pt x="1535525" y="168984"/>
                    <a:pt x="1527615" y="196552"/>
                  </a:cubicBezTo>
                  <a:cubicBezTo>
                    <a:pt x="1525651" y="204615"/>
                    <a:pt x="1522512" y="212467"/>
                    <a:pt x="1520822" y="220587"/>
                  </a:cubicBezTo>
                  <a:cubicBezTo>
                    <a:pt x="1523150" y="230103"/>
                    <a:pt x="1527283" y="239040"/>
                    <a:pt x="1530517" y="2482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4197099" y="6932993"/>
              <a:ext cx="2126749" cy="2633096"/>
            </a:xfrm>
            <a:custGeom>
              <a:rect b="b" l="l" r="r" t="t"/>
              <a:pathLst>
                <a:path extrusionOk="0" h="2633096" w="2126749">
                  <a:moveTo>
                    <a:pt x="2120324" y="1765922"/>
                  </a:moveTo>
                  <a:cubicBezTo>
                    <a:pt x="2151637" y="1833197"/>
                    <a:pt x="2060568" y="1834825"/>
                    <a:pt x="2018176" y="1849923"/>
                  </a:cubicBezTo>
                  <a:cubicBezTo>
                    <a:pt x="1953259" y="1864989"/>
                    <a:pt x="1888427" y="1880477"/>
                    <a:pt x="1823179" y="1894190"/>
                  </a:cubicBezTo>
                  <a:cubicBezTo>
                    <a:pt x="1682382" y="1919252"/>
                    <a:pt x="1543091" y="1938637"/>
                    <a:pt x="1402690" y="1963699"/>
                  </a:cubicBezTo>
                  <a:cubicBezTo>
                    <a:pt x="1332275" y="1973362"/>
                    <a:pt x="1262314" y="1985801"/>
                    <a:pt x="1192474" y="1999119"/>
                  </a:cubicBezTo>
                  <a:cubicBezTo>
                    <a:pt x="1122117" y="2012917"/>
                    <a:pt x="1050466" y="2020616"/>
                    <a:pt x="980415" y="2035172"/>
                  </a:cubicBezTo>
                  <a:cubicBezTo>
                    <a:pt x="936511" y="2044108"/>
                    <a:pt x="893333" y="2056547"/>
                    <a:pt x="849429" y="2065426"/>
                  </a:cubicBezTo>
                  <a:cubicBezTo>
                    <a:pt x="807036" y="2074694"/>
                    <a:pt x="763464" y="2078138"/>
                    <a:pt x="721613" y="2089882"/>
                  </a:cubicBezTo>
                  <a:cubicBezTo>
                    <a:pt x="715847" y="2091451"/>
                    <a:pt x="708932" y="2094411"/>
                    <a:pt x="702650" y="2095138"/>
                  </a:cubicBezTo>
                  <a:cubicBezTo>
                    <a:pt x="679763" y="2169144"/>
                    <a:pt x="675476" y="2247984"/>
                    <a:pt x="681058" y="2324828"/>
                  </a:cubicBezTo>
                  <a:cubicBezTo>
                    <a:pt x="685434" y="2377637"/>
                    <a:pt x="687820" y="2431205"/>
                    <a:pt x="702076" y="2482503"/>
                  </a:cubicBezTo>
                  <a:cubicBezTo>
                    <a:pt x="709080" y="2507323"/>
                    <a:pt x="718111" y="2532447"/>
                    <a:pt x="729433" y="2555061"/>
                  </a:cubicBezTo>
                  <a:cubicBezTo>
                    <a:pt x="733631" y="2552917"/>
                    <a:pt x="738823" y="2552164"/>
                    <a:pt x="743173" y="2551374"/>
                  </a:cubicBezTo>
                  <a:cubicBezTo>
                    <a:pt x="750509" y="2550015"/>
                    <a:pt x="757818" y="2548746"/>
                    <a:pt x="765154" y="2547509"/>
                  </a:cubicBezTo>
                  <a:cubicBezTo>
                    <a:pt x="778741" y="2545213"/>
                    <a:pt x="792359" y="2543038"/>
                    <a:pt x="805946" y="2540836"/>
                  </a:cubicBezTo>
                  <a:cubicBezTo>
                    <a:pt x="834510" y="2536218"/>
                    <a:pt x="863042" y="2531294"/>
                    <a:pt x="891606" y="2526465"/>
                  </a:cubicBezTo>
                  <a:cubicBezTo>
                    <a:pt x="947770" y="2516986"/>
                    <a:pt x="1003928" y="2507502"/>
                    <a:pt x="1060182" y="2498444"/>
                  </a:cubicBezTo>
                  <a:cubicBezTo>
                    <a:pt x="1088203" y="2493946"/>
                    <a:pt x="1116225" y="2489296"/>
                    <a:pt x="1144246" y="2484767"/>
                  </a:cubicBezTo>
                  <a:cubicBezTo>
                    <a:pt x="1173326" y="2480059"/>
                    <a:pt x="1202432" y="2475588"/>
                    <a:pt x="1231507" y="2470907"/>
                  </a:cubicBezTo>
                  <a:cubicBezTo>
                    <a:pt x="1287486" y="2461849"/>
                    <a:pt x="1343440" y="2452670"/>
                    <a:pt x="1399361" y="2443338"/>
                  </a:cubicBezTo>
                  <a:cubicBezTo>
                    <a:pt x="1456457" y="2433828"/>
                    <a:pt x="1513438" y="2423501"/>
                    <a:pt x="1570476" y="2413626"/>
                  </a:cubicBezTo>
                  <a:cubicBezTo>
                    <a:pt x="1626366" y="2403963"/>
                    <a:pt x="1682256" y="2394210"/>
                    <a:pt x="1738267" y="2385336"/>
                  </a:cubicBezTo>
                  <a:cubicBezTo>
                    <a:pt x="1766467" y="2380865"/>
                    <a:pt x="1794641" y="2376279"/>
                    <a:pt x="1822784" y="2371418"/>
                  </a:cubicBezTo>
                  <a:cubicBezTo>
                    <a:pt x="1850505" y="2366647"/>
                    <a:pt x="1878163" y="2361512"/>
                    <a:pt x="1905848" y="2356504"/>
                  </a:cubicBezTo>
                  <a:cubicBezTo>
                    <a:pt x="1933474" y="2351491"/>
                    <a:pt x="1961043" y="2345814"/>
                    <a:pt x="1988853" y="2341769"/>
                  </a:cubicBezTo>
                  <a:cubicBezTo>
                    <a:pt x="2001835" y="2339868"/>
                    <a:pt x="2014789" y="2337904"/>
                    <a:pt x="2027744" y="2335671"/>
                  </a:cubicBezTo>
                  <a:cubicBezTo>
                    <a:pt x="2039551" y="2333617"/>
                    <a:pt x="2051268" y="2331200"/>
                    <a:pt x="2063101" y="2329178"/>
                  </a:cubicBezTo>
                  <a:cubicBezTo>
                    <a:pt x="2065245" y="2328814"/>
                    <a:pt x="2067420" y="2328451"/>
                    <a:pt x="2069595" y="2328093"/>
                  </a:cubicBezTo>
                  <a:cubicBezTo>
                    <a:pt x="2075092" y="2327187"/>
                    <a:pt x="2080432" y="2330026"/>
                    <a:pt x="2083271" y="2334555"/>
                  </a:cubicBezTo>
                  <a:cubicBezTo>
                    <a:pt x="2086262" y="2335792"/>
                    <a:pt x="2089127" y="2337514"/>
                    <a:pt x="2091786" y="2339810"/>
                  </a:cubicBezTo>
                  <a:cubicBezTo>
                    <a:pt x="2105526" y="2353818"/>
                    <a:pt x="2109691" y="2380060"/>
                    <a:pt x="2098943" y="2396848"/>
                  </a:cubicBezTo>
                  <a:cubicBezTo>
                    <a:pt x="2077868" y="2419130"/>
                    <a:pt x="2042568" y="2417803"/>
                    <a:pt x="2014853" y="2426650"/>
                  </a:cubicBezTo>
                  <a:cubicBezTo>
                    <a:pt x="1955671" y="2443860"/>
                    <a:pt x="1894041" y="2448541"/>
                    <a:pt x="1833685" y="2460043"/>
                  </a:cubicBezTo>
                  <a:cubicBezTo>
                    <a:pt x="1749263" y="2472813"/>
                    <a:pt x="1665409" y="2488696"/>
                    <a:pt x="1581166" y="2502346"/>
                  </a:cubicBezTo>
                  <a:cubicBezTo>
                    <a:pt x="1506012" y="2520372"/>
                    <a:pt x="1429347" y="2530246"/>
                    <a:pt x="1353709" y="2545734"/>
                  </a:cubicBezTo>
                  <a:cubicBezTo>
                    <a:pt x="1247874" y="2566809"/>
                    <a:pt x="1140381" y="2577531"/>
                    <a:pt x="1033856" y="2594167"/>
                  </a:cubicBezTo>
                  <a:cubicBezTo>
                    <a:pt x="987872" y="2601987"/>
                    <a:pt x="941129" y="2604284"/>
                    <a:pt x="894992" y="2610656"/>
                  </a:cubicBezTo>
                  <a:cubicBezTo>
                    <a:pt x="816273" y="2623400"/>
                    <a:pt x="735806" y="2634027"/>
                    <a:pt x="656123" y="2633032"/>
                  </a:cubicBezTo>
                  <a:cubicBezTo>
                    <a:pt x="639124" y="2632974"/>
                    <a:pt x="627259" y="2618355"/>
                    <a:pt x="621850" y="2603409"/>
                  </a:cubicBezTo>
                  <a:cubicBezTo>
                    <a:pt x="620070" y="2601751"/>
                    <a:pt x="618680" y="2599634"/>
                    <a:pt x="617927" y="2597158"/>
                  </a:cubicBezTo>
                  <a:cubicBezTo>
                    <a:pt x="591717" y="2512252"/>
                    <a:pt x="565481" y="2427345"/>
                    <a:pt x="539271" y="2342438"/>
                  </a:cubicBezTo>
                  <a:cubicBezTo>
                    <a:pt x="515415" y="2265141"/>
                    <a:pt x="491533" y="2187839"/>
                    <a:pt x="467709" y="2110541"/>
                  </a:cubicBezTo>
                  <a:cubicBezTo>
                    <a:pt x="441378" y="2025240"/>
                    <a:pt x="415021" y="1939912"/>
                    <a:pt x="388690" y="1854610"/>
                  </a:cubicBezTo>
                  <a:cubicBezTo>
                    <a:pt x="362875" y="1770998"/>
                    <a:pt x="337118" y="1687424"/>
                    <a:pt x="311272" y="1603844"/>
                  </a:cubicBezTo>
                  <a:cubicBezTo>
                    <a:pt x="284672" y="1517847"/>
                    <a:pt x="258188" y="1431856"/>
                    <a:pt x="231647" y="1345859"/>
                  </a:cubicBezTo>
                  <a:cubicBezTo>
                    <a:pt x="205347" y="1260557"/>
                    <a:pt x="179048" y="1175229"/>
                    <a:pt x="152749" y="1089927"/>
                  </a:cubicBezTo>
                  <a:cubicBezTo>
                    <a:pt x="126992" y="1006411"/>
                    <a:pt x="101330" y="922831"/>
                    <a:pt x="75694" y="839283"/>
                  </a:cubicBezTo>
                  <a:cubicBezTo>
                    <a:pt x="64672" y="803410"/>
                    <a:pt x="53650" y="767510"/>
                    <a:pt x="42812" y="731579"/>
                  </a:cubicBezTo>
                  <a:cubicBezTo>
                    <a:pt x="37103" y="712705"/>
                    <a:pt x="31305" y="693836"/>
                    <a:pt x="25934" y="674841"/>
                  </a:cubicBezTo>
                  <a:cubicBezTo>
                    <a:pt x="25328" y="673782"/>
                    <a:pt x="24817" y="672577"/>
                    <a:pt x="24422" y="671218"/>
                  </a:cubicBezTo>
                  <a:cubicBezTo>
                    <a:pt x="19077" y="653613"/>
                    <a:pt x="14490" y="635771"/>
                    <a:pt x="10804" y="617771"/>
                  </a:cubicBezTo>
                  <a:cubicBezTo>
                    <a:pt x="10804" y="617713"/>
                    <a:pt x="10772" y="617650"/>
                    <a:pt x="10772" y="617592"/>
                  </a:cubicBezTo>
                  <a:cubicBezTo>
                    <a:pt x="10620" y="617081"/>
                    <a:pt x="10472" y="616534"/>
                    <a:pt x="10319" y="616023"/>
                  </a:cubicBezTo>
                  <a:cubicBezTo>
                    <a:pt x="10077" y="615207"/>
                    <a:pt x="9956" y="614390"/>
                    <a:pt x="9924" y="613548"/>
                  </a:cubicBezTo>
                  <a:cubicBezTo>
                    <a:pt x="-1461" y="555783"/>
                    <a:pt x="-3694" y="496544"/>
                    <a:pt x="6601" y="438115"/>
                  </a:cubicBezTo>
                  <a:cubicBezTo>
                    <a:pt x="17350" y="376606"/>
                    <a:pt x="54613" y="182336"/>
                    <a:pt x="137645" y="186112"/>
                  </a:cubicBezTo>
                  <a:cubicBezTo>
                    <a:pt x="138551" y="185264"/>
                    <a:pt x="139636" y="184543"/>
                    <a:pt x="140847" y="184027"/>
                  </a:cubicBezTo>
                  <a:cubicBezTo>
                    <a:pt x="143565" y="182847"/>
                    <a:pt x="146493" y="182368"/>
                    <a:pt x="149363" y="181820"/>
                  </a:cubicBezTo>
                  <a:cubicBezTo>
                    <a:pt x="153318" y="181036"/>
                    <a:pt x="157272" y="180372"/>
                    <a:pt x="161201" y="179677"/>
                  </a:cubicBezTo>
                  <a:cubicBezTo>
                    <a:pt x="168058" y="178471"/>
                    <a:pt x="174972" y="177470"/>
                    <a:pt x="181855" y="176443"/>
                  </a:cubicBezTo>
                  <a:cubicBezTo>
                    <a:pt x="196953" y="174237"/>
                    <a:pt x="212051" y="172094"/>
                    <a:pt x="227176" y="170013"/>
                  </a:cubicBezTo>
                  <a:cubicBezTo>
                    <a:pt x="258425" y="165727"/>
                    <a:pt x="289738" y="161588"/>
                    <a:pt x="321019" y="157454"/>
                  </a:cubicBezTo>
                  <a:cubicBezTo>
                    <a:pt x="379690" y="149754"/>
                    <a:pt x="438355" y="142145"/>
                    <a:pt x="497026" y="134535"/>
                  </a:cubicBezTo>
                  <a:cubicBezTo>
                    <a:pt x="559773" y="126415"/>
                    <a:pt x="622514" y="118289"/>
                    <a:pt x="685261" y="110168"/>
                  </a:cubicBezTo>
                  <a:cubicBezTo>
                    <a:pt x="743836" y="102590"/>
                    <a:pt x="802418" y="94981"/>
                    <a:pt x="860993" y="87403"/>
                  </a:cubicBezTo>
                  <a:cubicBezTo>
                    <a:pt x="922803" y="79403"/>
                    <a:pt x="984638" y="71399"/>
                    <a:pt x="1046479" y="63399"/>
                  </a:cubicBezTo>
                  <a:cubicBezTo>
                    <a:pt x="1106056" y="55700"/>
                    <a:pt x="1165627" y="47969"/>
                    <a:pt x="1225172" y="40270"/>
                  </a:cubicBezTo>
                  <a:cubicBezTo>
                    <a:pt x="1284443" y="32603"/>
                    <a:pt x="1343687" y="24930"/>
                    <a:pt x="1402926" y="17262"/>
                  </a:cubicBezTo>
                  <a:cubicBezTo>
                    <a:pt x="1447010" y="11554"/>
                    <a:pt x="1491125" y="5819"/>
                    <a:pt x="1535208" y="110"/>
                  </a:cubicBezTo>
                  <a:cubicBezTo>
                    <a:pt x="1542697" y="-853"/>
                    <a:pt x="1549764" y="4608"/>
                    <a:pt x="1550727" y="12096"/>
                  </a:cubicBezTo>
                  <a:cubicBezTo>
                    <a:pt x="1550938" y="13729"/>
                    <a:pt x="1550849" y="15330"/>
                    <a:pt x="1550485" y="16867"/>
                  </a:cubicBezTo>
                  <a:cubicBezTo>
                    <a:pt x="1552871" y="21818"/>
                    <a:pt x="1556099" y="26589"/>
                    <a:pt x="1555014" y="31902"/>
                  </a:cubicBezTo>
                  <a:cubicBezTo>
                    <a:pt x="1661844" y="372288"/>
                    <a:pt x="1775373" y="710467"/>
                    <a:pt x="1883535" y="1050431"/>
                  </a:cubicBezTo>
                  <a:cubicBezTo>
                    <a:pt x="1962254" y="1288968"/>
                    <a:pt x="2032731" y="1530376"/>
                    <a:pt x="2120324" y="17659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6144400" y="9253376"/>
              <a:ext cx="189417" cy="113059"/>
            </a:xfrm>
            <a:custGeom>
              <a:rect b="b" l="l" r="r" t="t"/>
              <a:pathLst>
                <a:path extrusionOk="0" h="113059" w="189417">
                  <a:moveTo>
                    <a:pt x="20551" y="113060"/>
                  </a:moveTo>
                  <a:cubicBezTo>
                    <a:pt x="16875" y="112807"/>
                    <a:pt x="13626" y="110579"/>
                    <a:pt x="11735" y="107515"/>
                  </a:cubicBezTo>
                  <a:cubicBezTo>
                    <a:pt x="971" y="107873"/>
                    <a:pt x="-4248" y="93628"/>
                    <a:pt x="4189" y="86876"/>
                  </a:cubicBezTo>
                  <a:cubicBezTo>
                    <a:pt x="12636" y="81826"/>
                    <a:pt x="23526" y="81805"/>
                    <a:pt x="33116" y="79872"/>
                  </a:cubicBezTo>
                  <a:cubicBezTo>
                    <a:pt x="52211" y="75091"/>
                    <a:pt x="71233" y="69587"/>
                    <a:pt x="90697" y="66127"/>
                  </a:cubicBezTo>
                  <a:cubicBezTo>
                    <a:pt x="90001" y="60393"/>
                    <a:pt x="93382" y="54921"/>
                    <a:pt x="98680" y="52804"/>
                  </a:cubicBezTo>
                  <a:cubicBezTo>
                    <a:pt x="98627" y="51603"/>
                    <a:pt x="98738" y="50397"/>
                    <a:pt x="99033" y="49223"/>
                  </a:cubicBezTo>
                  <a:cubicBezTo>
                    <a:pt x="100028" y="45084"/>
                    <a:pt x="101782" y="41856"/>
                    <a:pt x="105405" y="39470"/>
                  </a:cubicBezTo>
                  <a:cubicBezTo>
                    <a:pt x="105405" y="39470"/>
                    <a:pt x="105405" y="39470"/>
                    <a:pt x="105405" y="39470"/>
                  </a:cubicBezTo>
                  <a:cubicBezTo>
                    <a:pt x="105542" y="38864"/>
                    <a:pt x="105721" y="38259"/>
                    <a:pt x="105948" y="37658"/>
                  </a:cubicBezTo>
                  <a:cubicBezTo>
                    <a:pt x="106026" y="37453"/>
                    <a:pt x="106106" y="37248"/>
                    <a:pt x="106190" y="37048"/>
                  </a:cubicBezTo>
                  <a:cubicBezTo>
                    <a:pt x="85678" y="39307"/>
                    <a:pt x="65124" y="44705"/>
                    <a:pt x="44833" y="46442"/>
                  </a:cubicBezTo>
                  <a:cubicBezTo>
                    <a:pt x="38098" y="44573"/>
                    <a:pt x="34991" y="36963"/>
                    <a:pt x="38977" y="31044"/>
                  </a:cubicBezTo>
                  <a:cubicBezTo>
                    <a:pt x="42943" y="26099"/>
                    <a:pt x="49826" y="24935"/>
                    <a:pt x="55524" y="22834"/>
                  </a:cubicBezTo>
                  <a:cubicBezTo>
                    <a:pt x="84883" y="13244"/>
                    <a:pt x="115406" y="8078"/>
                    <a:pt x="145744" y="2665"/>
                  </a:cubicBezTo>
                  <a:cubicBezTo>
                    <a:pt x="184740" y="-9769"/>
                    <a:pt x="193545" y="23608"/>
                    <a:pt x="187837" y="55174"/>
                  </a:cubicBezTo>
                  <a:cubicBezTo>
                    <a:pt x="184451" y="88388"/>
                    <a:pt x="144596" y="91795"/>
                    <a:pt x="118449" y="96661"/>
                  </a:cubicBezTo>
                  <a:cubicBezTo>
                    <a:pt x="86004" y="102938"/>
                    <a:pt x="53596" y="110927"/>
                    <a:pt x="20551" y="11306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4357796" y="7201229"/>
              <a:ext cx="587658" cy="1730388"/>
            </a:xfrm>
            <a:custGeom>
              <a:rect b="b" l="l" r="r" t="t"/>
              <a:pathLst>
                <a:path extrusionOk="0" h="1730388" w="587658">
                  <a:moveTo>
                    <a:pt x="560574" y="1720693"/>
                  </a:moveTo>
                  <a:cubicBezTo>
                    <a:pt x="537719" y="1651485"/>
                    <a:pt x="514890" y="1582219"/>
                    <a:pt x="492003" y="1513016"/>
                  </a:cubicBezTo>
                  <a:cubicBezTo>
                    <a:pt x="468906" y="1443175"/>
                    <a:pt x="445898" y="1373335"/>
                    <a:pt x="422795" y="1303495"/>
                  </a:cubicBezTo>
                  <a:cubicBezTo>
                    <a:pt x="399034" y="1231543"/>
                    <a:pt x="375268" y="1159554"/>
                    <a:pt x="351507" y="1087602"/>
                  </a:cubicBezTo>
                  <a:cubicBezTo>
                    <a:pt x="328409" y="1017673"/>
                    <a:pt x="305306" y="947769"/>
                    <a:pt x="282241" y="877839"/>
                  </a:cubicBezTo>
                  <a:cubicBezTo>
                    <a:pt x="259022" y="807457"/>
                    <a:pt x="235803" y="737074"/>
                    <a:pt x="212521" y="666686"/>
                  </a:cubicBezTo>
                  <a:cubicBezTo>
                    <a:pt x="189118" y="595940"/>
                    <a:pt x="165810" y="525163"/>
                    <a:pt x="142439" y="454417"/>
                  </a:cubicBezTo>
                  <a:cubicBezTo>
                    <a:pt x="119610" y="385393"/>
                    <a:pt x="96844" y="316337"/>
                    <a:pt x="74015" y="247282"/>
                  </a:cubicBezTo>
                  <a:cubicBezTo>
                    <a:pt x="61966" y="210776"/>
                    <a:pt x="49949" y="174271"/>
                    <a:pt x="37963" y="137766"/>
                  </a:cubicBezTo>
                  <a:cubicBezTo>
                    <a:pt x="26520" y="102862"/>
                    <a:pt x="15045" y="67984"/>
                    <a:pt x="4449" y="32811"/>
                  </a:cubicBezTo>
                  <a:cubicBezTo>
                    <a:pt x="3301" y="28945"/>
                    <a:pt x="1911" y="24933"/>
                    <a:pt x="1158" y="20946"/>
                  </a:cubicBezTo>
                  <a:cubicBezTo>
                    <a:pt x="794" y="19045"/>
                    <a:pt x="220" y="17081"/>
                    <a:pt x="162" y="15148"/>
                  </a:cubicBezTo>
                  <a:cubicBezTo>
                    <a:pt x="125" y="14068"/>
                    <a:pt x="110" y="13005"/>
                    <a:pt x="125" y="11936"/>
                  </a:cubicBezTo>
                  <a:cubicBezTo>
                    <a:pt x="-675" y="7022"/>
                    <a:pt x="2432" y="1982"/>
                    <a:pt x="7256" y="476"/>
                  </a:cubicBezTo>
                  <a:cubicBezTo>
                    <a:pt x="12074" y="-1051"/>
                    <a:pt x="17146" y="1219"/>
                    <a:pt x="19484" y="5500"/>
                  </a:cubicBezTo>
                  <a:cubicBezTo>
                    <a:pt x="24218" y="11899"/>
                    <a:pt x="26614" y="19735"/>
                    <a:pt x="29300" y="27171"/>
                  </a:cubicBezTo>
                  <a:cubicBezTo>
                    <a:pt x="32439" y="35865"/>
                    <a:pt x="35551" y="44533"/>
                    <a:pt x="38542" y="53259"/>
                  </a:cubicBezTo>
                  <a:cubicBezTo>
                    <a:pt x="44704" y="71228"/>
                    <a:pt x="50739" y="89191"/>
                    <a:pt x="56748" y="107185"/>
                  </a:cubicBezTo>
                  <a:cubicBezTo>
                    <a:pt x="68733" y="142995"/>
                    <a:pt x="80572" y="178837"/>
                    <a:pt x="92405" y="214679"/>
                  </a:cubicBezTo>
                  <a:cubicBezTo>
                    <a:pt x="115355" y="284129"/>
                    <a:pt x="138300" y="353606"/>
                    <a:pt x="161250" y="423051"/>
                  </a:cubicBezTo>
                  <a:cubicBezTo>
                    <a:pt x="184532" y="493618"/>
                    <a:pt x="207840" y="564180"/>
                    <a:pt x="231153" y="634747"/>
                  </a:cubicBezTo>
                  <a:cubicBezTo>
                    <a:pt x="254251" y="704766"/>
                    <a:pt x="277380" y="774791"/>
                    <a:pt x="300509" y="844784"/>
                  </a:cubicBezTo>
                  <a:cubicBezTo>
                    <a:pt x="323606" y="914713"/>
                    <a:pt x="346678" y="984643"/>
                    <a:pt x="369775" y="1054546"/>
                  </a:cubicBezTo>
                  <a:cubicBezTo>
                    <a:pt x="392904" y="1124566"/>
                    <a:pt x="416033" y="1194590"/>
                    <a:pt x="439131" y="1264610"/>
                  </a:cubicBezTo>
                  <a:cubicBezTo>
                    <a:pt x="462502" y="1335387"/>
                    <a:pt x="485905" y="1406165"/>
                    <a:pt x="509245" y="1476937"/>
                  </a:cubicBezTo>
                  <a:cubicBezTo>
                    <a:pt x="532648" y="1547773"/>
                    <a:pt x="556046" y="1618608"/>
                    <a:pt x="579449" y="1689475"/>
                  </a:cubicBezTo>
                  <a:cubicBezTo>
                    <a:pt x="581955" y="1697116"/>
                    <a:pt x="584493" y="1704752"/>
                    <a:pt x="586995" y="1712394"/>
                  </a:cubicBezTo>
                  <a:cubicBezTo>
                    <a:pt x="589380" y="1719550"/>
                    <a:pt x="585094" y="1727523"/>
                    <a:pt x="577969" y="1729756"/>
                  </a:cubicBezTo>
                  <a:cubicBezTo>
                    <a:pt x="576610" y="1730183"/>
                    <a:pt x="575230" y="1730388"/>
                    <a:pt x="573882" y="1730388"/>
                  </a:cubicBezTo>
                  <a:cubicBezTo>
                    <a:pt x="567989" y="1730388"/>
                    <a:pt x="562518" y="1726539"/>
                    <a:pt x="560574" y="17206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4321166" y="7258378"/>
              <a:ext cx="543921" cy="1609707"/>
            </a:xfrm>
            <a:custGeom>
              <a:rect b="b" l="l" r="r" t="t"/>
              <a:pathLst>
                <a:path extrusionOk="0" h="1609707" w="543921">
                  <a:moveTo>
                    <a:pt x="519385" y="1601034"/>
                  </a:moveTo>
                  <a:cubicBezTo>
                    <a:pt x="514767" y="1585394"/>
                    <a:pt x="509632" y="1569932"/>
                    <a:pt x="504619" y="1554413"/>
                  </a:cubicBezTo>
                  <a:cubicBezTo>
                    <a:pt x="499548" y="1538741"/>
                    <a:pt x="494566" y="1523068"/>
                    <a:pt x="489552" y="1507401"/>
                  </a:cubicBezTo>
                  <a:cubicBezTo>
                    <a:pt x="479046" y="1474577"/>
                    <a:pt x="468477" y="1441816"/>
                    <a:pt x="457908" y="1409029"/>
                  </a:cubicBezTo>
                  <a:cubicBezTo>
                    <a:pt x="437133" y="1344534"/>
                    <a:pt x="415905" y="1280186"/>
                    <a:pt x="394740" y="1215844"/>
                  </a:cubicBezTo>
                  <a:cubicBezTo>
                    <a:pt x="373148" y="1150259"/>
                    <a:pt x="351499" y="1084711"/>
                    <a:pt x="330003" y="1019094"/>
                  </a:cubicBezTo>
                  <a:cubicBezTo>
                    <a:pt x="308685" y="954025"/>
                    <a:pt x="287489" y="888956"/>
                    <a:pt x="266171" y="823887"/>
                  </a:cubicBezTo>
                  <a:cubicBezTo>
                    <a:pt x="245064" y="759513"/>
                    <a:pt x="223931" y="695165"/>
                    <a:pt x="202761" y="630823"/>
                  </a:cubicBezTo>
                  <a:cubicBezTo>
                    <a:pt x="181322" y="565691"/>
                    <a:pt x="159884" y="500595"/>
                    <a:pt x="138476" y="435495"/>
                  </a:cubicBezTo>
                  <a:cubicBezTo>
                    <a:pt x="117038" y="370394"/>
                    <a:pt x="95631" y="305267"/>
                    <a:pt x="74345" y="240135"/>
                  </a:cubicBezTo>
                  <a:cubicBezTo>
                    <a:pt x="53296" y="175750"/>
                    <a:pt x="32073" y="111466"/>
                    <a:pt x="11024" y="47092"/>
                  </a:cubicBezTo>
                  <a:cubicBezTo>
                    <a:pt x="8728" y="40056"/>
                    <a:pt x="6406" y="33021"/>
                    <a:pt x="4199" y="25954"/>
                  </a:cubicBezTo>
                  <a:cubicBezTo>
                    <a:pt x="3083" y="22452"/>
                    <a:pt x="1993" y="18981"/>
                    <a:pt x="997" y="15448"/>
                  </a:cubicBezTo>
                  <a:cubicBezTo>
                    <a:pt x="-88" y="11672"/>
                    <a:pt x="-809" y="7717"/>
                    <a:pt x="1692" y="4246"/>
                  </a:cubicBezTo>
                  <a:cubicBezTo>
                    <a:pt x="4320" y="592"/>
                    <a:pt x="8760" y="-857"/>
                    <a:pt x="13046" y="502"/>
                  </a:cubicBezTo>
                  <a:cubicBezTo>
                    <a:pt x="17186" y="1803"/>
                    <a:pt x="18934" y="5516"/>
                    <a:pt x="20293" y="9228"/>
                  </a:cubicBezTo>
                  <a:cubicBezTo>
                    <a:pt x="21651" y="12851"/>
                    <a:pt x="22920" y="16538"/>
                    <a:pt x="24158" y="20187"/>
                  </a:cubicBezTo>
                  <a:cubicBezTo>
                    <a:pt x="26723" y="27734"/>
                    <a:pt x="29203" y="35285"/>
                    <a:pt x="31704" y="42805"/>
                  </a:cubicBezTo>
                  <a:cubicBezTo>
                    <a:pt x="36897" y="58625"/>
                    <a:pt x="42121" y="74450"/>
                    <a:pt x="47313" y="90270"/>
                  </a:cubicBezTo>
                  <a:cubicBezTo>
                    <a:pt x="57762" y="121883"/>
                    <a:pt x="68120" y="153495"/>
                    <a:pt x="78505" y="185114"/>
                  </a:cubicBezTo>
                  <a:cubicBezTo>
                    <a:pt x="100154" y="250846"/>
                    <a:pt x="121804" y="316610"/>
                    <a:pt x="143421" y="382343"/>
                  </a:cubicBezTo>
                  <a:cubicBezTo>
                    <a:pt x="164797" y="447323"/>
                    <a:pt x="186088" y="512334"/>
                    <a:pt x="207374" y="577339"/>
                  </a:cubicBezTo>
                  <a:cubicBezTo>
                    <a:pt x="228660" y="642256"/>
                    <a:pt x="249920" y="707177"/>
                    <a:pt x="271327" y="772036"/>
                  </a:cubicBezTo>
                  <a:cubicBezTo>
                    <a:pt x="292555" y="836378"/>
                    <a:pt x="313841" y="900694"/>
                    <a:pt x="335037" y="965073"/>
                  </a:cubicBezTo>
                  <a:cubicBezTo>
                    <a:pt x="356444" y="1030053"/>
                    <a:pt x="377730" y="1095090"/>
                    <a:pt x="399079" y="1160101"/>
                  </a:cubicBezTo>
                  <a:cubicBezTo>
                    <a:pt x="420549" y="1225534"/>
                    <a:pt x="441956" y="1290998"/>
                    <a:pt x="463606" y="1356367"/>
                  </a:cubicBezTo>
                  <a:cubicBezTo>
                    <a:pt x="484802" y="1420530"/>
                    <a:pt x="506694" y="1484425"/>
                    <a:pt x="528011" y="1548525"/>
                  </a:cubicBezTo>
                  <a:cubicBezTo>
                    <a:pt x="532993" y="1563502"/>
                    <a:pt x="537917" y="1578511"/>
                    <a:pt x="543262" y="1593335"/>
                  </a:cubicBezTo>
                  <a:cubicBezTo>
                    <a:pt x="545585" y="1599765"/>
                    <a:pt x="541509" y="1607075"/>
                    <a:pt x="535168" y="1609128"/>
                  </a:cubicBezTo>
                  <a:cubicBezTo>
                    <a:pt x="533946" y="1609518"/>
                    <a:pt x="532693" y="1609708"/>
                    <a:pt x="531445" y="1609708"/>
                  </a:cubicBezTo>
                  <a:cubicBezTo>
                    <a:pt x="526142" y="1609702"/>
                    <a:pt x="520970" y="1606337"/>
                    <a:pt x="519385" y="16010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4863710" y="9025425"/>
              <a:ext cx="80116" cy="467141"/>
            </a:xfrm>
            <a:custGeom>
              <a:rect b="b" l="l" r="r" t="t"/>
              <a:pathLst>
                <a:path extrusionOk="0" h="467141" w="80116">
                  <a:moveTo>
                    <a:pt x="63602" y="466768"/>
                  </a:moveTo>
                  <a:cubicBezTo>
                    <a:pt x="25232" y="455472"/>
                    <a:pt x="25275" y="406580"/>
                    <a:pt x="21483" y="374551"/>
                  </a:cubicBezTo>
                  <a:cubicBezTo>
                    <a:pt x="16606" y="338215"/>
                    <a:pt x="12694" y="301694"/>
                    <a:pt x="9708" y="265157"/>
                  </a:cubicBezTo>
                  <a:cubicBezTo>
                    <a:pt x="5937" y="204006"/>
                    <a:pt x="-403" y="142913"/>
                    <a:pt x="287" y="81572"/>
                  </a:cubicBezTo>
                  <a:cubicBezTo>
                    <a:pt x="71" y="59133"/>
                    <a:pt x="-2009" y="34566"/>
                    <a:pt x="9286" y="14239"/>
                  </a:cubicBezTo>
                  <a:cubicBezTo>
                    <a:pt x="15095" y="5365"/>
                    <a:pt x="27097" y="-3672"/>
                    <a:pt x="37882" y="1526"/>
                  </a:cubicBezTo>
                  <a:cubicBezTo>
                    <a:pt x="42685" y="4396"/>
                    <a:pt x="44949" y="9589"/>
                    <a:pt x="43196" y="15023"/>
                  </a:cubicBezTo>
                  <a:cubicBezTo>
                    <a:pt x="41737" y="19521"/>
                    <a:pt x="37455" y="22522"/>
                    <a:pt x="34412" y="25988"/>
                  </a:cubicBezTo>
                  <a:cubicBezTo>
                    <a:pt x="27818" y="35309"/>
                    <a:pt x="28750" y="47874"/>
                    <a:pt x="27723" y="58791"/>
                  </a:cubicBezTo>
                  <a:cubicBezTo>
                    <a:pt x="27934" y="94906"/>
                    <a:pt x="27871" y="130959"/>
                    <a:pt x="30846" y="166995"/>
                  </a:cubicBezTo>
                  <a:cubicBezTo>
                    <a:pt x="35891" y="250491"/>
                    <a:pt x="42158" y="334755"/>
                    <a:pt x="55160" y="417260"/>
                  </a:cubicBezTo>
                  <a:cubicBezTo>
                    <a:pt x="57246" y="427424"/>
                    <a:pt x="62296" y="437735"/>
                    <a:pt x="72818" y="441106"/>
                  </a:cubicBezTo>
                  <a:cubicBezTo>
                    <a:pt x="86800" y="448299"/>
                    <a:pt x="79016" y="470259"/>
                    <a:pt x="63602" y="4667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4809077" y="8985618"/>
              <a:ext cx="86235" cy="555430"/>
            </a:xfrm>
            <a:custGeom>
              <a:rect b="b" l="l" r="r" t="t"/>
              <a:pathLst>
                <a:path extrusionOk="0" h="555430" w="86235">
                  <a:moveTo>
                    <a:pt x="62987" y="551653"/>
                  </a:moveTo>
                  <a:cubicBezTo>
                    <a:pt x="32254" y="526528"/>
                    <a:pt x="28499" y="486073"/>
                    <a:pt x="23522" y="449415"/>
                  </a:cubicBezTo>
                  <a:cubicBezTo>
                    <a:pt x="14854" y="384857"/>
                    <a:pt x="14822" y="319482"/>
                    <a:pt x="11563" y="254508"/>
                  </a:cubicBezTo>
                  <a:cubicBezTo>
                    <a:pt x="9061" y="203463"/>
                    <a:pt x="4380" y="152581"/>
                    <a:pt x="872" y="101604"/>
                  </a:cubicBezTo>
                  <a:cubicBezTo>
                    <a:pt x="-1139" y="67464"/>
                    <a:pt x="-2140" y="26377"/>
                    <a:pt x="27066" y="2853"/>
                  </a:cubicBezTo>
                  <a:cubicBezTo>
                    <a:pt x="41296" y="-7301"/>
                    <a:pt x="50427" y="12042"/>
                    <a:pt x="41543" y="23433"/>
                  </a:cubicBezTo>
                  <a:cubicBezTo>
                    <a:pt x="17419" y="61128"/>
                    <a:pt x="31111" y="108456"/>
                    <a:pt x="32338" y="150369"/>
                  </a:cubicBezTo>
                  <a:cubicBezTo>
                    <a:pt x="34392" y="175552"/>
                    <a:pt x="36024" y="200767"/>
                    <a:pt x="37651" y="225976"/>
                  </a:cubicBezTo>
                  <a:cubicBezTo>
                    <a:pt x="43223" y="305169"/>
                    <a:pt x="40743" y="385189"/>
                    <a:pt x="53745" y="463697"/>
                  </a:cubicBezTo>
                  <a:cubicBezTo>
                    <a:pt x="56631" y="488474"/>
                    <a:pt x="61349" y="514711"/>
                    <a:pt x="81793" y="531394"/>
                  </a:cubicBezTo>
                  <a:cubicBezTo>
                    <a:pt x="94784" y="543685"/>
                    <a:pt x="76458" y="563844"/>
                    <a:pt x="62987" y="5516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4961153" y="8720664"/>
              <a:ext cx="1291557" cy="250575"/>
            </a:xfrm>
            <a:custGeom>
              <a:rect b="b" l="l" r="r" t="t"/>
              <a:pathLst>
                <a:path extrusionOk="0" h="250575" w="1291557">
                  <a:moveTo>
                    <a:pt x="5703" y="250523"/>
                  </a:moveTo>
                  <a:cubicBezTo>
                    <a:pt x="-1270" y="247964"/>
                    <a:pt x="-2102" y="237179"/>
                    <a:pt x="4613" y="233735"/>
                  </a:cubicBezTo>
                  <a:cubicBezTo>
                    <a:pt x="21723" y="228663"/>
                    <a:pt x="42740" y="226978"/>
                    <a:pt x="59565" y="223018"/>
                  </a:cubicBezTo>
                  <a:cubicBezTo>
                    <a:pt x="116061" y="211527"/>
                    <a:pt x="172562" y="199989"/>
                    <a:pt x="229232" y="189351"/>
                  </a:cubicBezTo>
                  <a:cubicBezTo>
                    <a:pt x="438447" y="153004"/>
                    <a:pt x="649774" y="122902"/>
                    <a:pt x="858036" y="81800"/>
                  </a:cubicBezTo>
                  <a:cubicBezTo>
                    <a:pt x="999533" y="53705"/>
                    <a:pt x="1140451" y="23008"/>
                    <a:pt x="1282696" y="0"/>
                  </a:cubicBezTo>
                  <a:cubicBezTo>
                    <a:pt x="1287225" y="421"/>
                    <a:pt x="1290911" y="4408"/>
                    <a:pt x="1291485" y="8816"/>
                  </a:cubicBezTo>
                  <a:cubicBezTo>
                    <a:pt x="1292028" y="13223"/>
                    <a:pt x="1289495" y="18026"/>
                    <a:pt x="1285177" y="19564"/>
                  </a:cubicBezTo>
                  <a:cubicBezTo>
                    <a:pt x="1267856" y="25214"/>
                    <a:pt x="1249809" y="28569"/>
                    <a:pt x="1232004" y="32397"/>
                  </a:cubicBezTo>
                  <a:cubicBezTo>
                    <a:pt x="931747" y="90931"/>
                    <a:pt x="632606" y="151119"/>
                    <a:pt x="330179" y="196929"/>
                  </a:cubicBezTo>
                  <a:cubicBezTo>
                    <a:pt x="265142" y="207003"/>
                    <a:pt x="202390" y="217673"/>
                    <a:pt x="138922" y="230080"/>
                  </a:cubicBezTo>
                  <a:cubicBezTo>
                    <a:pt x="94749" y="236689"/>
                    <a:pt x="50439" y="251566"/>
                    <a:pt x="5703" y="2505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5019149" y="8836403"/>
              <a:ext cx="1235880" cy="253073"/>
            </a:xfrm>
            <a:custGeom>
              <a:rect b="b" l="l" r="r" t="t"/>
              <a:pathLst>
                <a:path extrusionOk="0" h="253073" w="1235880">
                  <a:moveTo>
                    <a:pt x="227" y="243921"/>
                  </a:moveTo>
                  <a:cubicBezTo>
                    <a:pt x="-889" y="238575"/>
                    <a:pt x="2191" y="232203"/>
                    <a:pt x="7684" y="230666"/>
                  </a:cubicBezTo>
                  <a:cubicBezTo>
                    <a:pt x="14778" y="228696"/>
                    <a:pt x="21903" y="227469"/>
                    <a:pt x="29165" y="226484"/>
                  </a:cubicBezTo>
                  <a:cubicBezTo>
                    <a:pt x="41425" y="224631"/>
                    <a:pt x="53568" y="222213"/>
                    <a:pt x="65717" y="219828"/>
                  </a:cubicBezTo>
                  <a:cubicBezTo>
                    <a:pt x="78793" y="217289"/>
                    <a:pt x="91896" y="214725"/>
                    <a:pt x="104972" y="212160"/>
                  </a:cubicBezTo>
                  <a:cubicBezTo>
                    <a:pt x="130665" y="207115"/>
                    <a:pt x="156364" y="202107"/>
                    <a:pt x="182090" y="197094"/>
                  </a:cubicBezTo>
                  <a:cubicBezTo>
                    <a:pt x="232877" y="187220"/>
                    <a:pt x="283575" y="176924"/>
                    <a:pt x="334330" y="166929"/>
                  </a:cubicBezTo>
                  <a:cubicBezTo>
                    <a:pt x="387713" y="156391"/>
                    <a:pt x="441128" y="145854"/>
                    <a:pt x="494543" y="135527"/>
                  </a:cubicBezTo>
                  <a:cubicBezTo>
                    <a:pt x="548501" y="125110"/>
                    <a:pt x="602490" y="114904"/>
                    <a:pt x="656479" y="104667"/>
                  </a:cubicBezTo>
                  <a:cubicBezTo>
                    <a:pt x="708803" y="94761"/>
                    <a:pt x="761102" y="84861"/>
                    <a:pt x="813432" y="74986"/>
                  </a:cubicBezTo>
                  <a:cubicBezTo>
                    <a:pt x="864040" y="65413"/>
                    <a:pt x="914617" y="55844"/>
                    <a:pt x="965251" y="46481"/>
                  </a:cubicBezTo>
                  <a:cubicBezTo>
                    <a:pt x="1018150" y="36728"/>
                    <a:pt x="1071023" y="26854"/>
                    <a:pt x="1124016" y="17464"/>
                  </a:cubicBezTo>
                  <a:cubicBezTo>
                    <a:pt x="1141347" y="14383"/>
                    <a:pt x="1158678" y="11334"/>
                    <a:pt x="1176041" y="8343"/>
                  </a:cubicBezTo>
                  <a:cubicBezTo>
                    <a:pt x="1191861" y="5594"/>
                    <a:pt x="1207744" y="3208"/>
                    <a:pt x="1223505" y="191"/>
                  </a:cubicBezTo>
                  <a:cubicBezTo>
                    <a:pt x="1229003" y="-868"/>
                    <a:pt x="1234496" y="2576"/>
                    <a:pt x="1235675" y="8132"/>
                  </a:cubicBezTo>
                  <a:cubicBezTo>
                    <a:pt x="1236792" y="13535"/>
                    <a:pt x="1233232" y="19244"/>
                    <a:pt x="1227734" y="20302"/>
                  </a:cubicBezTo>
                  <a:cubicBezTo>
                    <a:pt x="1215385" y="22656"/>
                    <a:pt x="1203067" y="25437"/>
                    <a:pt x="1190744" y="28033"/>
                  </a:cubicBezTo>
                  <a:cubicBezTo>
                    <a:pt x="1178848" y="30540"/>
                    <a:pt x="1166920" y="33078"/>
                    <a:pt x="1154966" y="35490"/>
                  </a:cubicBezTo>
                  <a:cubicBezTo>
                    <a:pt x="1129030" y="40772"/>
                    <a:pt x="1103062" y="46091"/>
                    <a:pt x="1077095" y="51220"/>
                  </a:cubicBezTo>
                  <a:cubicBezTo>
                    <a:pt x="1021536" y="62242"/>
                    <a:pt x="965978" y="73112"/>
                    <a:pt x="910388" y="83892"/>
                  </a:cubicBezTo>
                  <a:cubicBezTo>
                    <a:pt x="860839" y="93465"/>
                    <a:pt x="811257" y="103003"/>
                    <a:pt x="761681" y="112519"/>
                  </a:cubicBezTo>
                  <a:cubicBezTo>
                    <a:pt x="706423" y="123119"/>
                    <a:pt x="651139" y="133715"/>
                    <a:pt x="595854" y="144253"/>
                  </a:cubicBezTo>
                  <a:cubicBezTo>
                    <a:pt x="545673" y="153853"/>
                    <a:pt x="495454" y="163395"/>
                    <a:pt x="445183" y="172695"/>
                  </a:cubicBezTo>
                  <a:cubicBezTo>
                    <a:pt x="390805" y="182749"/>
                    <a:pt x="336421" y="192807"/>
                    <a:pt x="281979" y="202649"/>
                  </a:cubicBezTo>
                  <a:cubicBezTo>
                    <a:pt x="231192" y="211797"/>
                    <a:pt x="180463" y="221308"/>
                    <a:pt x="129739" y="230702"/>
                  </a:cubicBezTo>
                  <a:cubicBezTo>
                    <a:pt x="108932" y="234536"/>
                    <a:pt x="88162" y="238370"/>
                    <a:pt x="67355" y="242267"/>
                  </a:cubicBezTo>
                  <a:cubicBezTo>
                    <a:pt x="57876" y="244021"/>
                    <a:pt x="48334" y="245737"/>
                    <a:pt x="38881" y="247823"/>
                  </a:cubicBezTo>
                  <a:cubicBezTo>
                    <a:pt x="30065" y="249756"/>
                    <a:pt x="21397" y="252078"/>
                    <a:pt x="12403" y="253015"/>
                  </a:cubicBezTo>
                  <a:cubicBezTo>
                    <a:pt x="12039" y="253052"/>
                    <a:pt x="11676" y="253073"/>
                    <a:pt x="11318" y="253073"/>
                  </a:cubicBezTo>
                  <a:cubicBezTo>
                    <a:pt x="6052" y="253063"/>
                    <a:pt x="1301" y="249034"/>
                    <a:pt x="227" y="2439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4967026" y="8968733"/>
              <a:ext cx="1265987" cy="240623"/>
            </a:xfrm>
            <a:custGeom>
              <a:rect b="b" l="l" r="r" t="t"/>
              <a:pathLst>
                <a:path extrusionOk="0" h="240623" w="1265987">
                  <a:moveTo>
                    <a:pt x="30" y="231544"/>
                  </a:moveTo>
                  <a:cubicBezTo>
                    <a:pt x="-392" y="226020"/>
                    <a:pt x="3742" y="221670"/>
                    <a:pt x="9056" y="220975"/>
                  </a:cubicBezTo>
                  <a:cubicBezTo>
                    <a:pt x="36350" y="217352"/>
                    <a:pt x="63650" y="213665"/>
                    <a:pt x="90945" y="209953"/>
                  </a:cubicBezTo>
                  <a:cubicBezTo>
                    <a:pt x="188575" y="196408"/>
                    <a:pt x="285162" y="181584"/>
                    <a:pt x="382323" y="165775"/>
                  </a:cubicBezTo>
                  <a:cubicBezTo>
                    <a:pt x="674239" y="118395"/>
                    <a:pt x="964290" y="60714"/>
                    <a:pt x="1253709" y="221"/>
                  </a:cubicBezTo>
                  <a:cubicBezTo>
                    <a:pt x="1266153" y="-2270"/>
                    <a:pt x="1271709" y="17026"/>
                    <a:pt x="1257938" y="20359"/>
                  </a:cubicBezTo>
                  <a:cubicBezTo>
                    <a:pt x="964474" y="83743"/>
                    <a:pt x="670216" y="143693"/>
                    <a:pt x="373597" y="190657"/>
                  </a:cubicBezTo>
                  <a:cubicBezTo>
                    <a:pt x="286458" y="204049"/>
                    <a:pt x="199386" y="217604"/>
                    <a:pt x="111899" y="228490"/>
                  </a:cubicBezTo>
                  <a:cubicBezTo>
                    <a:pt x="78169" y="232776"/>
                    <a:pt x="44381" y="236610"/>
                    <a:pt x="10594" y="240565"/>
                  </a:cubicBezTo>
                  <a:cubicBezTo>
                    <a:pt x="5359" y="241186"/>
                    <a:pt x="419" y="236752"/>
                    <a:pt x="30" y="2315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5147321" y="9059341"/>
              <a:ext cx="1030606" cy="200709"/>
            </a:xfrm>
            <a:custGeom>
              <a:rect b="b" l="l" r="r" t="t"/>
              <a:pathLst>
                <a:path extrusionOk="0" h="200709" w="1030606">
                  <a:moveTo>
                    <a:pt x="223" y="192028"/>
                  </a:moveTo>
                  <a:cubicBezTo>
                    <a:pt x="-983" y="186319"/>
                    <a:pt x="2819" y="179979"/>
                    <a:pt x="8739" y="178952"/>
                  </a:cubicBezTo>
                  <a:cubicBezTo>
                    <a:pt x="69189" y="168593"/>
                    <a:pt x="129640" y="158209"/>
                    <a:pt x="190090" y="147939"/>
                  </a:cubicBezTo>
                  <a:cubicBezTo>
                    <a:pt x="290185" y="130972"/>
                    <a:pt x="390163" y="113530"/>
                    <a:pt x="490137" y="95736"/>
                  </a:cubicBezTo>
                  <a:cubicBezTo>
                    <a:pt x="634789" y="69894"/>
                    <a:pt x="779598" y="44754"/>
                    <a:pt x="924187" y="18649"/>
                  </a:cubicBezTo>
                  <a:cubicBezTo>
                    <a:pt x="955621" y="12883"/>
                    <a:pt x="987023" y="7143"/>
                    <a:pt x="1018215" y="228"/>
                  </a:cubicBezTo>
                  <a:cubicBezTo>
                    <a:pt x="1023681" y="-978"/>
                    <a:pt x="1029268" y="2735"/>
                    <a:pt x="1030385" y="8170"/>
                  </a:cubicBezTo>
                  <a:cubicBezTo>
                    <a:pt x="1031564" y="13725"/>
                    <a:pt x="1027910" y="19128"/>
                    <a:pt x="1022443" y="20366"/>
                  </a:cubicBezTo>
                  <a:cubicBezTo>
                    <a:pt x="976333" y="30672"/>
                    <a:pt x="929795" y="38993"/>
                    <a:pt x="883395" y="47724"/>
                  </a:cubicBezTo>
                  <a:cubicBezTo>
                    <a:pt x="780557" y="66450"/>
                    <a:pt x="677787" y="85182"/>
                    <a:pt x="574954" y="103888"/>
                  </a:cubicBezTo>
                  <a:cubicBezTo>
                    <a:pt x="435253" y="129476"/>
                    <a:pt x="295456" y="154854"/>
                    <a:pt x="155249" y="177414"/>
                  </a:cubicBezTo>
                  <a:cubicBezTo>
                    <a:pt x="107933" y="185177"/>
                    <a:pt x="60621" y="192876"/>
                    <a:pt x="13273" y="200543"/>
                  </a:cubicBezTo>
                  <a:cubicBezTo>
                    <a:pt x="7496" y="201518"/>
                    <a:pt x="1450" y="198158"/>
                    <a:pt x="223" y="192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5004144" y="9136193"/>
              <a:ext cx="1235942" cy="258731"/>
            </a:xfrm>
            <a:custGeom>
              <a:rect b="b" l="l" r="r" t="t"/>
              <a:pathLst>
                <a:path extrusionOk="0" h="258731" w="1235942">
                  <a:moveTo>
                    <a:pt x="33" y="249433"/>
                  </a:moveTo>
                  <a:cubicBezTo>
                    <a:pt x="-420" y="243756"/>
                    <a:pt x="3835" y="239285"/>
                    <a:pt x="9275" y="238595"/>
                  </a:cubicBezTo>
                  <a:cubicBezTo>
                    <a:pt x="76577" y="230048"/>
                    <a:pt x="143884" y="221506"/>
                    <a:pt x="211218" y="213049"/>
                  </a:cubicBezTo>
                  <a:cubicBezTo>
                    <a:pt x="295735" y="202522"/>
                    <a:pt x="377393" y="190936"/>
                    <a:pt x="460809" y="176691"/>
                  </a:cubicBezTo>
                  <a:cubicBezTo>
                    <a:pt x="718262" y="134303"/>
                    <a:pt x="972893" y="75243"/>
                    <a:pt x="1222774" y="537"/>
                  </a:cubicBezTo>
                  <a:cubicBezTo>
                    <a:pt x="1234465" y="-3313"/>
                    <a:pt x="1242080" y="14640"/>
                    <a:pt x="1229325" y="19316"/>
                  </a:cubicBezTo>
                  <a:cubicBezTo>
                    <a:pt x="956510" y="101005"/>
                    <a:pt x="678677" y="165527"/>
                    <a:pt x="397220" y="209120"/>
                  </a:cubicBezTo>
                  <a:cubicBezTo>
                    <a:pt x="312160" y="222781"/>
                    <a:pt x="226590" y="233176"/>
                    <a:pt x="141046" y="243240"/>
                  </a:cubicBezTo>
                  <a:cubicBezTo>
                    <a:pt x="97658" y="248432"/>
                    <a:pt x="54264" y="253535"/>
                    <a:pt x="10876" y="258670"/>
                  </a:cubicBezTo>
                  <a:cubicBezTo>
                    <a:pt x="5499" y="259318"/>
                    <a:pt x="423" y="254762"/>
                    <a:pt x="33" y="249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4855982" y="7807117"/>
              <a:ext cx="1164620" cy="892292"/>
            </a:xfrm>
            <a:custGeom>
              <a:rect b="b" l="l" r="r" t="t"/>
              <a:pathLst>
                <a:path extrusionOk="0" h="892292" w="1164620">
                  <a:moveTo>
                    <a:pt x="242598" y="891987"/>
                  </a:moveTo>
                  <a:cubicBezTo>
                    <a:pt x="241813" y="892140"/>
                    <a:pt x="240997" y="892230"/>
                    <a:pt x="240244" y="892230"/>
                  </a:cubicBezTo>
                  <a:cubicBezTo>
                    <a:pt x="235172" y="892230"/>
                    <a:pt x="230491" y="888880"/>
                    <a:pt x="228921" y="883835"/>
                  </a:cubicBezTo>
                  <a:cubicBezTo>
                    <a:pt x="212285" y="829846"/>
                    <a:pt x="195644" y="775857"/>
                    <a:pt x="179040" y="721842"/>
                  </a:cubicBezTo>
                  <a:cubicBezTo>
                    <a:pt x="162341" y="667585"/>
                    <a:pt x="145615" y="613322"/>
                    <a:pt x="128916" y="559064"/>
                  </a:cubicBezTo>
                  <a:cubicBezTo>
                    <a:pt x="112128" y="504654"/>
                    <a:pt x="95371" y="450270"/>
                    <a:pt x="78640" y="395833"/>
                  </a:cubicBezTo>
                  <a:cubicBezTo>
                    <a:pt x="62183" y="342360"/>
                    <a:pt x="45700" y="288914"/>
                    <a:pt x="29212" y="235441"/>
                  </a:cubicBezTo>
                  <a:cubicBezTo>
                    <a:pt x="19474" y="203780"/>
                    <a:pt x="9737" y="172115"/>
                    <a:pt x="0" y="140460"/>
                  </a:cubicBezTo>
                  <a:cubicBezTo>
                    <a:pt x="22402" y="137295"/>
                    <a:pt x="44794" y="134119"/>
                    <a:pt x="67197" y="130933"/>
                  </a:cubicBezTo>
                  <a:cubicBezTo>
                    <a:pt x="65143" y="131207"/>
                    <a:pt x="63089" y="131507"/>
                    <a:pt x="61035" y="131781"/>
                  </a:cubicBezTo>
                  <a:cubicBezTo>
                    <a:pt x="221338" y="109558"/>
                    <a:pt x="381672" y="87392"/>
                    <a:pt x="541975" y="65080"/>
                  </a:cubicBezTo>
                  <a:cubicBezTo>
                    <a:pt x="559791" y="62636"/>
                    <a:pt x="577575" y="60156"/>
                    <a:pt x="595390" y="57712"/>
                  </a:cubicBezTo>
                  <a:cubicBezTo>
                    <a:pt x="628151" y="53152"/>
                    <a:pt x="660881" y="48591"/>
                    <a:pt x="693584" y="43704"/>
                  </a:cubicBezTo>
                  <a:cubicBezTo>
                    <a:pt x="723717" y="39175"/>
                    <a:pt x="753850" y="34678"/>
                    <a:pt x="783957" y="30175"/>
                  </a:cubicBezTo>
                  <a:cubicBezTo>
                    <a:pt x="802041" y="27458"/>
                    <a:pt x="820220" y="25162"/>
                    <a:pt x="838188" y="21960"/>
                  </a:cubicBezTo>
                  <a:cubicBezTo>
                    <a:pt x="859174" y="18216"/>
                    <a:pt x="880096" y="14414"/>
                    <a:pt x="901056" y="10638"/>
                  </a:cubicBezTo>
                  <a:cubicBezTo>
                    <a:pt x="915548" y="8010"/>
                    <a:pt x="930041" y="5414"/>
                    <a:pt x="944507" y="2786"/>
                  </a:cubicBezTo>
                  <a:cubicBezTo>
                    <a:pt x="949657" y="1880"/>
                    <a:pt x="954887" y="1143"/>
                    <a:pt x="960016" y="0"/>
                  </a:cubicBezTo>
                  <a:cubicBezTo>
                    <a:pt x="976826" y="50566"/>
                    <a:pt x="993288" y="101243"/>
                    <a:pt x="1009365" y="152040"/>
                  </a:cubicBezTo>
                  <a:cubicBezTo>
                    <a:pt x="1062901" y="328953"/>
                    <a:pt x="1111003" y="507282"/>
                    <a:pt x="1160674" y="685126"/>
                  </a:cubicBezTo>
                  <a:cubicBezTo>
                    <a:pt x="1165719" y="699708"/>
                    <a:pt x="1169673" y="715591"/>
                    <a:pt x="1147750" y="716318"/>
                  </a:cubicBezTo>
                  <a:cubicBezTo>
                    <a:pt x="1118218" y="720968"/>
                    <a:pt x="1088780" y="726223"/>
                    <a:pt x="1059278" y="731142"/>
                  </a:cubicBezTo>
                  <a:cubicBezTo>
                    <a:pt x="997680" y="740353"/>
                    <a:pt x="936960" y="753608"/>
                    <a:pt x="875878" y="765746"/>
                  </a:cubicBezTo>
                  <a:cubicBezTo>
                    <a:pt x="708539" y="794763"/>
                    <a:pt x="543676" y="836129"/>
                    <a:pt x="376306" y="865119"/>
                  </a:cubicBezTo>
                  <a:cubicBezTo>
                    <a:pt x="333971" y="872666"/>
                    <a:pt x="292605" y="884657"/>
                    <a:pt x="250181" y="891750"/>
                  </a:cubicBezTo>
                  <a:cubicBezTo>
                    <a:pt x="248643" y="892051"/>
                    <a:pt x="247011" y="892293"/>
                    <a:pt x="245441" y="892293"/>
                  </a:cubicBezTo>
                  <a:cubicBezTo>
                    <a:pt x="244472" y="892293"/>
                    <a:pt x="243535" y="892198"/>
                    <a:pt x="242598" y="89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4687866" y="7233529"/>
              <a:ext cx="1035994" cy="455303"/>
            </a:xfrm>
            <a:custGeom>
              <a:rect b="b" l="l" r="r" t="t"/>
              <a:pathLst>
                <a:path extrusionOk="0" h="455303" w="1035994">
                  <a:moveTo>
                    <a:pt x="48473" y="325466"/>
                  </a:moveTo>
                  <a:cubicBezTo>
                    <a:pt x="40079" y="298261"/>
                    <a:pt x="31684" y="270993"/>
                    <a:pt x="23353" y="243787"/>
                  </a:cubicBezTo>
                  <a:cubicBezTo>
                    <a:pt x="19066" y="229869"/>
                    <a:pt x="14806" y="215977"/>
                    <a:pt x="10583" y="202058"/>
                  </a:cubicBezTo>
                  <a:cubicBezTo>
                    <a:pt x="8529" y="195202"/>
                    <a:pt x="6354" y="188382"/>
                    <a:pt x="4421" y="181525"/>
                  </a:cubicBezTo>
                  <a:cubicBezTo>
                    <a:pt x="3547" y="178413"/>
                    <a:pt x="2699" y="175337"/>
                    <a:pt x="1857" y="172194"/>
                  </a:cubicBezTo>
                  <a:cubicBezTo>
                    <a:pt x="1009" y="168902"/>
                    <a:pt x="166" y="165490"/>
                    <a:pt x="13" y="162077"/>
                  </a:cubicBezTo>
                  <a:cubicBezTo>
                    <a:pt x="-76" y="160418"/>
                    <a:pt x="287" y="158817"/>
                    <a:pt x="1009" y="157396"/>
                  </a:cubicBezTo>
                  <a:cubicBezTo>
                    <a:pt x="951" y="157274"/>
                    <a:pt x="919" y="157185"/>
                    <a:pt x="888" y="157064"/>
                  </a:cubicBezTo>
                  <a:cubicBezTo>
                    <a:pt x="-1830" y="138132"/>
                    <a:pt x="27276" y="141576"/>
                    <a:pt x="39173" y="136620"/>
                  </a:cubicBezTo>
                  <a:cubicBezTo>
                    <a:pt x="69395" y="130554"/>
                    <a:pt x="99413" y="123755"/>
                    <a:pt x="129483" y="117057"/>
                  </a:cubicBezTo>
                  <a:cubicBezTo>
                    <a:pt x="239604" y="98635"/>
                    <a:pt x="349994" y="83664"/>
                    <a:pt x="459662" y="64969"/>
                  </a:cubicBezTo>
                  <a:cubicBezTo>
                    <a:pt x="502508" y="58086"/>
                    <a:pt x="544722" y="48454"/>
                    <a:pt x="587536" y="41539"/>
                  </a:cubicBezTo>
                  <a:cubicBezTo>
                    <a:pt x="643368" y="33387"/>
                    <a:pt x="699832" y="30064"/>
                    <a:pt x="755570" y="21307"/>
                  </a:cubicBezTo>
                  <a:cubicBezTo>
                    <a:pt x="798568" y="14634"/>
                    <a:pt x="841687" y="8173"/>
                    <a:pt x="884802" y="2433"/>
                  </a:cubicBezTo>
                  <a:cubicBezTo>
                    <a:pt x="896819" y="2038"/>
                    <a:pt x="928495" y="-6293"/>
                    <a:pt x="927316" y="10342"/>
                  </a:cubicBezTo>
                  <a:cubicBezTo>
                    <a:pt x="932929" y="23719"/>
                    <a:pt x="937822" y="37426"/>
                    <a:pt x="942804" y="51076"/>
                  </a:cubicBezTo>
                  <a:cubicBezTo>
                    <a:pt x="974474" y="135920"/>
                    <a:pt x="1005608" y="220964"/>
                    <a:pt x="1035994" y="306297"/>
                  </a:cubicBezTo>
                  <a:cubicBezTo>
                    <a:pt x="993612" y="311316"/>
                    <a:pt x="951256" y="316471"/>
                    <a:pt x="908895" y="321738"/>
                  </a:cubicBezTo>
                  <a:cubicBezTo>
                    <a:pt x="825015" y="332154"/>
                    <a:pt x="741556" y="346104"/>
                    <a:pt x="658098" y="359328"/>
                  </a:cubicBezTo>
                  <a:cubicBezTo>
                    <a:pt x="582307" y="371345"/>
                    <a:pt x="506642" y="384326"/>
                    <a:pt x="431062" y="397523"/>
                  </a:cubicBezTo>
                  <a:cubicBezTo>
                    <a:pt x="337971" y="413738"/>
                    <a:pt x="244881" y="429710"/>
                    <a:pt x="151732" y="445504"/>
                  </a:cubicBezTo>
                  <a:cubicBezTo>
                    <a:pt x="130694" y="449079"/>
                    <a:pt x="109566" y="452239"/>
                    <a:pt x="88433" y="455304"/>
                  </a:cubicBezTo>
                  <a:cubicBezTo>
                    <a:pt x="75109" y="412026"/>
                    <a:pt x="61770" y="368749"/>
                    <a:pt x="48473" y="32546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4" name="Google Shape;1414;p27"/>
          <p:cNvGrpSpPr/>
          <p:nvPr/>
        </p:nvGrpSpPr>
        <p:grpSpPr>
          <a:xfrm rot="-264977">
            <a:off x="1635147" y="1020792"/>
            <a:ext cx="6472538" cy="6534594"/>
            <a:chOff x="3269276" y="2040958"/>
            <a:chExt cx="12945478" cy="13069391"/>
          </a:xfrm>
        </p:grpSpPr>
        <p:sp>
          <p:nvSpPr>
            <p:cNvPr id="1415" name="Google Shape;1415;p27"/>
            <p:cNvSpPr/>
            <p:nvPr/>
          </p:nvSpPr>
          <p:spPr>
            <a:xfrm>
              <a:off x="3286367" y="2040958"/>
              <a:ext cx="12910578" cy="13069391"/>
            </a:xfrm>
            <a:custGeom>
              <a:rect b="b" l="l" r="r" t="t"/>
              <a:pathLst>
                <a:path extrusionOk="0" h="13069391" w="12910578">
                  <a:moveTo>
                    <a:pt x="3" y="12856193"/>
                  </a:moveTo>
                  <a:cubicBezTo>
                    <a:pt x="-651" y="12975307"/>
                    <a:pt x="96989" y="13071577"/>
                    <a:pt x="216186" y="13069354"/>
                  </a:cubicBezTo>
                  <a:cubicBezTo>
                    <a:pt x="13118701" y="12828538"/>
                    <a:pt x="12898985" y="13054560"/>
                    <a:pt x="12901052" y="12684618"/>
                  </a:cubicBezTo>
                  <a:cubicBezTo>
                    <a:pt x="12904035" y="12146028"/>
                    <a:pt x="12910575" y="214853"/>
                    <a:pt x="12910575" y="216605"/>
                  </a:cubicBezTo>
                  <a:cubicBezTo>
                    <a:pt x="12911229" y="98588"/>
                    <a:pt x="12815290" y="2763"/>
                    <a:pt x="12697191" y="3417"/>
                  </a:cubicBezTo>
                  <a:cubicBezTo>
                    <a:pt x="-198546" y="74436"/>
                    <a:pt x="11567" y="-150122"/>
                    <a:pt x="9500" y="223688"/>
                  </a:cubicBezTo>
                  <a:cubicBezTo>
                    <a:pt x="6518" y="769832"/>
                    <a:pt x="-23" y="12857918"/>
                    <a:pt x="3" y="12856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6" name="Google Shape;1416;p27"/>
            <p:cNvGrpSpPr/>
            <p:nvPr/>
          </p:nvGrpSpPr>
          <p:grpSpPr>
            <a:xfrm>
              <a:off x="3269276" y="2921287"/>
              <a:ext cx="12945478" cy="11449786"/>
              <a:chOff x="3269276" y="2921287"/>
              <a:chExt cx="12945478" cy="11449786"/>
            </a:xfrm>
          </p:grpSpPr>
          <p:sp>
            <p:nvSpPr>
              <p:cNvPr id="1417" name="Google Shape;1417;p27"/>
              <p:cNvSpPr/>
              <p:nvPr/>
            </p:nvSpPr>
            <p:spPr>
              <a:xfrm>
                <a:off x="3276174" y="5965200"/>
                <a:ext cx="12932009" cy="119174"/>
              </a:xfrm>
              <a:custGeom>
                <a:rect b="b" l="l" r="r" t="t"/>
                <a:pathLst>
                  <a:path extrusionOk="0" h="119174" w="12932009">
                    <a:moveTo>
                      <a:pt x="12916660" y="48452"/>
                    </a:moveTo>
                    <a:cubicBezTo>
                      <a:pt x="12916163" y="-29415"/>
                      <a:pt x="13908701" y="-7171"/>
                      <a:pt x="15350" y="70723"/>
                    </a:cubicBezTo>
                    <a:cubicBezTo>
                      <a:pt x="15847" y="148590"/>
                      <a:pt x="-976717" y="126346"/>
                      <a:pt x="12916660" y="48452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7"/>
              <p:cNvSpPr/>
              <p:nvPr/>
            </p:nvSpPr>
            <p:spPr>
              <a:xfrm>
                <a:off x="3282801" y="6978830"/>
                <a:ext cx="12931953" cy="140897"/>
              </a:xfrm>
              <a:custGeom>
                <a:rect b="b" l="l" r="r" t="t"/>
                <a:pathLst>
                  <a:path extrusionOk="0" h="140897" w="12931953">
                    <a:moveTo>
                      <a:pt x="12916600" y="47256"/>
                    </a:moveTo>
                    <a:cubicBezTo>
                      <a:pt x="12916104" y="-30637"/>
                      <a:pt x="13908746" y="-10223"/>
                      <a:pt x="15342" y="93652"/>
                    </a:cubicBezTo>
                    <a:cubicBezTo>
                      <a:pt x="15866" y="171520"/>
                      <a:pt x="-976724" y="151132"/>
                      <a:pt x="12916600" y="47256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3278421" y="7992343"/>
                <a:ext cx="12932408" cy="163003"/>
              </a:xfrm>
              <a:custGeom>
                <a:rect b="b" l="l" r="r" t="t"/>
                <a:pathLst>
                  <a:path extrusionOk="0" h="163003" w="12932408">
                    <a:moveTo>
                      <a:pt x="12916742" y="46254"/>
                    </a:moveTo>
                    <a:cubicBezTo>
                      <a:pt x="12917239" y="-31640"/>
                      <a:pt x="13909568" y="-13107"/>
                      <a:pt x="15667" y="116750"/>
                    </a:cubicBezTo>
                    <a:cubicBezTo>
                      <a:pt x="15170" y="194644"/>
                      <a:pt x="-977158" y="176111"/>
                      <a:pt x="12916742" y="46254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27"/>
              <p:cNvSpPr/>
              <p:nvPr/>
            </p:nvSpPr>
            <p:spPr>
              <a:xfrm>
                <a:off x="3276598" y="2921287"/>
                <a:ext cx="12932007" cy="59735"/>
              </a:xfrm>
              <a:custGeom>
                <a:rect b="b" l="l" r="r" t="t"/>
                <a:pathLst>
                  <a:path extrusionOk="0" h="59735" w="12932007">
                    <a:moveTo>
                      <a:pt x="15370" y="54909"/>
                    </a:moveTo>
                    <a:cubicBezTo>
                      <a:pt x="13908851" y="54909"/>
                      <a:pt x="12916210" y="82721"/>
                      <a:pt x="12916628" y="4827"/>
                    </a:cubicBezTo>
                    <a:cubicBezTo>
                      <a:pt x="-976827" y="4827"/>
                      <a:pt x="15815" y="-22985"/>
                      <a:pt x="15370" y="54909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27"/>
              <p:cNvSpPr/>
              <p:nvPr/>
            </p:nvSpPr>
            <p:spPr>
              <a:xfrm>
                <a:off x="3269555" y="4951249"/>
                <a:ext cx="12932088" cy="98058"/>
              </a:xfrm>
              <a:custGeom>
                <a:rect b="b" l="l" r="r" t="t"/>
                <a:pathLst>
                  <a:path extrusionOk="0" h="98058" w="12932088">
                    <a:moveTo>
                      <a:pt x="12916739" y="49944"/>
                    </a:moveTo>
                    <a:cubicBezTo>
                      <a:pt x="12916241" y="-27923"/>
                      <a:pt x="13908805" y="-3823"/>
                      <a:pt x="15350" y="48115"/>
                    </a:cubicBezTo>
                    <a:cubicBezTo>
                      <a:pt x="15847" y="125982"/>
                      <a:pt x="-976717" y="101882"/>
                      <a:pt x="12916739" y="49944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3270932" y="3936760"/>
                <a:ext cx="12932098" cy="77896"/>
              </a:xfrm>
              <a:custGeom>
                <a:rect b="b" l="l" r="r" t="t"/>
                <a:pathLst>
                  <a:path extrusionOk="0" h="77896" w="12932098">
                    <a:moveTo>
                      <a:pt x="12916460" y="51921"/>
                    </a:moveTo>
                    <a:cubicBezTo>
                      <a:pt x="12916879" y="-25946"/>
                      <a:pt x="13909128" y="-16"/>
                      <a:pt x="15647" y="25966"/>
                    </a:cubicBezTo>
                    <a:cubicBezTo>
                      <a:pt x="15202" y="103859"/>
                      <a:pt x="-977048" y="77903"/>
                      <a:pt x="12916460" y="51921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7"/>
              <p:cNvSpPr/>
              <p:nvPr/>
            </p:nvSpPr>
            <p:spPr>
              <a:xfrm>
                <a:off x="3275914" y="11032125"/>
                <a:ext cx="12931666" cy="230740"/>
              </a:xfrm>
              <a:custGeom>
                <a:rect b="b" l="l" r="r" t="t"/>
                <a:pathLst>
                  <a:path extrusionOk="0" h="230740" w="12931666">
                    <a:moveTo>
                      <a:pt x="12916319" y="43955"/>
                    </a:moveTo>
                    <a:cubicBezTo>
                      <a:pt x="12915821" y="-33939"/>
                      <a:pt x="13908333" y="-20974"/>
                      <a:pt x="15348" y="186804"/>
                    </a:cubicBezTo>
                    <a:cubicBezTo>
                      <a:pt x="15845" y="264671"/>
                      <a:pt x="-976666" y="251706"/>
                      <a:pt x="12916319" y="43955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7"/>
              <p:cNvSpPr/>
              <p:nvPr/>
            </p:nvSpPr>
            <p:spPr>
              <a:xfrm>
                <a:off x="3279469" y="13058168"/>
                <a:ext cx="12932623" cy="276688"/>
              </a:xfrm>
              <a:custGeom>
                <a:rect b="b" l="l" r="r" t="t"/>
                <a:pathLst>
                  <a:path extrusionOk="0" h="276688" w="12932623">
                    <a:moveTo>
                      <a:pt x="12916976" y="42805"/>
                    </a:moveTo>
                    <a:cubicBezTo>
                      <a:pt x="12917421" y="-35089"/>
                      <a:pt x="13909697" y="-25810"/>
                      <a:pt x="15639" y="233879"/>
                    </a:cubicBezTo>
                    <a:cubicBezTo>
                      <a:pt x="15221" y="311772"/>
                      <a:pt x="-977081" y="302519"/>
                      <a:pt x="12916976" y="42805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3271789" y="9005750"/>
                <a:ext cx="12932468" cy="185392"/>
              </a:xfrm>
              <a:custGeom>
                <a:rect b="b" l="l" r="r" t="t"/>
                <a:pathLst>
                  <a:path extrusionOk="0" h="185392" w="12932468">
                    <a:moveTo>
                      <a:pt x="12916807" y="45385"/>
                    </a:moveTo>
                    <a:cubicBezTo>
                      <a:pt x="12917304" y="-32508"/>
                      <a:pt x="13909501" y="-15832"/>
                      <a:pt x="15654" y="140008"/>
                    </a:cubicBezTo>
                    <a:cubicBezTo>
                      <a:pt x="15183" y="217901"/>
                      <a:pt x="-977041" y="201225"/>
                      <a:pt x="12916807" y="45385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3273814" y="14071247"/>
                <a:ext cx="12932655" cy="299826"/>
              </a:xfrm>
              <a:custGeom>
                <a:rect b="b" l="l" r="r" t="t"/>
                <a:pathLst>
                  <a:path extrusionOk="0" h="299826" w="12932655">
                    <a:moveTo>
                      <a:pt x="12917006" y="42316"/>
                    </a:moveTo>
                    <a:cubicBezTo>
                      <a:pt x="12917450" y="-35578"/>
                      <a:pt x="13909804" y="-28180"/>
                      <a:pt x="15643" y="257516"/>
                    </a:cubicBezTo>
                    <a:cubicBezTo>
                      <a:pt x="15224" y="335410"/>
                      <a:pt x="-977156" y="327987"/>
                      <a:pt x="12917006" y="42316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3282554" y="12045113"/>
                <a:ext cx="12931599" cy="253632"/>
              </a:xfrm>
              <a:custGeom>
                <a:rect b="b" l="l" r="r" t="t"/>
                <a:pathLst>
                  <a:path extrusionOk="0" h="253632" w="12931599">
                    <a:moveTo>
                      <a:pt x="12916246" y="43348"/>
                    </a:moveTo>
                    <a:cubicBezTo>
                      <a:pt x="12915748" y="-34545"/>
                      <a:pt x="13908391" y="-23410"/>
                      <a:pt x="15354" y="210297"/>
                    </a:cubicBezTo>
                    <a:cubicBezTo>
                      <a:pt x="15851" y="288163"/>
                      <a:pt x="-976791" y="277055"/>
                      <a:pt x="12916246" y="43348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3269276" y="10019052"/>
                <a:ext cx="12931738" cy="207970"/>
              </a:xfrm>
              <a:custGeom>
                <a:rect b="b" l="l" r="r" t="t"/>
                <a:pathLst>
                  <a:path extrusionOk="0" h="207970" w="12931738">
                    <a:moveTo>
                      <a:pt x="12916389" y="44621"/>
                    </a:moveTo>
                    <a:cubicBezTo>
                      <a:pt x="12915893" y="-33273"/>
                      <a:pt x="13908430" y="-18426"/>
                      <a:pt x="15341" y="163343"/>
                    </a:cubicBezTo>
                    <a:cubicBezTo>
                      <a:pt x="15864" y="241237"/>
                      <a:pt x="-976674" y="226416"/>
                      <a:pt x="12916389" y="44621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9" name="Google Shape;1429;p27"/>
          <p:cNvGrpSpPr/>
          <p:nvPr/>
        </p:nvGrpSpPr>
        <p:grpSpPr>
          <a:xfrm>
            <a:off x="2607439" y="328116"/>
            <a:ext cx="3929140" cy="5283665"/>
            <a:chOff x="5214879" y="656231"/>
            <a:chExt cx="7858280" cy="10567329"/>
          </a:xfrm>
        </p:grpSpPr>
        <p:sp>
          <p:nvSpPr>
            <p:cNvPr id="1430" name="Google Shape;1430;p27"/>
            <p:cNvSpPr/>
            <p:nvPr/>
          </p:nvSpPr>
          <p:spPr>
            <a:xfrm>
              <a:off x="5223281" y="656231"/>
              <a:ext cx="7849878" cy="10567329"/>
            </a:xfrm>
            <a:custGeom>
              <a:rect b="b" l="l" r="r" t="t"/>
              <a:pathLst>
                <a:path extrusionOk="0" h="10567329" w="7849878">
                  <a:moveTo>
                    <a:pt x="7805857" y="10184761"/>
                  </a:moveTo>
                  <a:cubicBezTo>
                    <a:pt x="7790795" y="9928589"/>
                    <a:pt x="7831439" y="9627441"/>
                    <a:pt x="7814687" y="9315389"/>
                  </a:cubicBezTo>
                  <a:cubicBezTo>
                    <a:pt x="7773558" y="8592774"/>
                    <a:pt x="7797027" y="9117737"/>
                    <a:pt x="7797027" y="8405501"/>
                  </a:cubicBezTo>
                  <a:cubicBezTo>
                    <a:pt x="7798612" y="7603188"/>
                    <a:pt x="7691110" y="7095133"/>
                    <a:pt x="7729239" y="5798312"/>
                  </a:cubicBezTo>
                  <a:cubicBezTo>
                    <a:pt x="7743477" y="5494417"/>
                    <a:pt x="7749096" y="5655020"/>
                    <a:pt x="7707989" y="4930313"/>
                  </a:cubicBezTo>
                  <a:cubicBezTo>
                    <a:pt x="7636715" y="3903487"/>
                    <a:pt x="7629808" y="13215"/>
                    <a:pt x="7553549" y="11334"/>
                  </a:cubicBezTo>
                  <a:cubicBezTo>
                    <a:pt x="6908518" y="-6419"/>
                    <a:pt x="6166021" y="24987"/>
                    <a:pt x="6170034" y="24987"/>
                  </a:cubicBezTo>
                  <a:cubicBezTo>
                    <a:pt x="5442408" y="24987"/>
                    <a:pt x="6116569" y="-46469"/>
                    <a:pt x="5229369" y="52293"/>
                  </a:cubicBezTo>
                  <a:cubicBezTo>
                    <a:pt x="4835042" y="95978"/>
                    <a:pt x="3862691" y="41832"/>
                    <a:pt x="3816956" y="39084"/>
                  </a:cubicBezTo>
                  <a:cubicBezTo>
                    <a:pt x="3780454" y="41810"/>
                    <a:pt x="2960937" y="105996"/>
                    <a:pt x="2875890" y="98705"/>
                  </a:cubicBezTo>
                  <a:cubicBezTo>
                    <a:pt x="2037023" y="27185"/>
                    <a:pt x="424225" y="137339"/>
                    <a:pt x="524397" y="129688"/>
                  </a:cubicBezTo>
                  <a:cubicBezTo>
                    <a:pt x="498329" y="129688"/>
                    <a:pt x="72316" y="121488"/>
                    <a:pt x="76329" y="121953"/>
                  </a:cubicBezTo>
                  <a:cubicBezTo>
                    <a:pt x="73625" y="121953"/>
                    <a:pt x="71513" y="1386184"/>
                    <a:pt x="71513" y="2315410"/>
                  </a:cubicBezTo>
                  <a:cubicBezTo>
                    <a:pt x="71429" y="2316974"/>
                    <a:pt x="21639" y="3070698"/>
                    <a:pt x="17350" y="3410987"/>
                  </a:cubicBezTo>
                  <a:cubicBezTo>
                    <a:pt x="17350" y="3453785"/>
                    <a:pt x="70309" y="3955711"/>
                    <a:pt x="63486" y="4022285"/>
                  </a:cubicBezTo>
                  <a:cubicBezTo>
                    <a:pt x="-25912" y="4908988"/>
                    <a:pt x="112304" y="5783560"/>
                    <a:pt x="30194" y="7551641"/>
                  </a:cubicBezTo>
                  <a:cubicBezTo>
                    <a:pt x="-2274" y="8184813"/>
                    <a:pt x="41348" y="8090595"/>
                    <a:pt x="30595" y="8419640"/>
                  </a:cubicBezTo>
                  <a:cubicBezTo>
                    <a:pt x="-23462" y="9913414"/>
                    <a:pt x="6535" y="9139844"/>
                    <a:pt x="26582" y="10103752"/>
                  </a:cubicBezTo>
                  <a:cubicBezTo>
                    <a:pt x="35369" y="10514651"/>
                    <a:pt x="18597" y="10532510"/>
                    <a:pt x="45023" y="10532975"/>
                  </a:cubicBezTo>
                  <a:cubicBezTo>
                    <a:pt x="1737776" y="10558823"/>
                    <a:pt x="3190325" y="10574716"/>
                    <a:pt x="5390991" y="10535702"/>
                  </a:cubicBezTo>
                  <a:cubicBezTo>
                    <a:pt x="6264270" y="10518857"/>
                    <a:pt x="6276712" y="10573934"/>
                    <a:pt x="6370166" y="10566664"/>
                  </a:cubicBezTo>
                  <a:cubicBezTo>
                    <a:pt x="8147627" y="10431000"/>
                    <a:pt x="7846374" y="10786950"/>
                    <a:pt x="7805857" y="10184761"/>
                  </a:cubicBezTo>
                  <a:close/>
                  <a:moveTo>
                    <a:pt x="425324" y="1189759"/>
                  </a:moveTo>
                  <a:cubicBezTo>
                    <a:pt x="351114" y="1159726"/>
                    <a:pt x="311802" y="1059591"/>
                    <a:pt x="343890" y="978095"/>
                  </a:cubicBezTo>
                  <a:cubicBezTo>
                    <a:pt x="397651" y="840171"/>
                    <a:pt x="582573" y="854754"/>
                    <a:pt x="630694" y="988113"/>
                  </a:cubicBezTo>
                  <a:cubicBezTo>
                    <a:pt x="678034" y="1101923"/>
                    <a:pt x="562104" y="1245744"/>
                    <a:pt x="425324" y="1189759"/>
                  </a:cubicBezTo>
                  <a:close/>
                  <a:moveTo>
                    <a:pt x="411276" y="2054588"/>
                  </a:moveTo>
                  <a:cubicBezTo>
                    <a:pt x="351917" y="2022717"/>
                    <a:pt x="321012" y="1943525"/>
                    <a:pt x="338271" y="1872069"/>
                  </a:cubicBezTo>
                  <a:cubicBezTo>
                    <a:pt x="376379" y="1715948"/>
                    <a:pt x="580165" y="1715483"/>
                    <a:pt x="632300" y="1860234"/>
                  </a:cubicBezTo>
                  <a:cubicBezTo>
                    <a:pt x="682850" y="1981293"/>
                    <a:pt x="549683" y="2129235"/>
                    <a:pt x="411276" y="2054588"/>
                  </a:cubicBezTo>
                  <a:close/>
                  <a:moveTo>
                    <a:pt x="428535" y="2934422"/>
                  </a:moveTo>
                  <a:cubicBezTo>
                    <a:pt x="354325" y="2904390"/>
                    <a:pt x="315013" y="2805163"/>
                    <a:pt x="346699" y="2723224"/>
                  </a:cubicBezTo>
                  <a:cubicBezTo>
                    <a:pt x="400059" y="2584390"/>
                    <a:pt x="586185" y="2599417"/>
                    <a:pt x="633905" y="2732777"/>
                  </a:cubicBezTo>
                  <a:cubicBezTo>
                    <a:pt x="681646" y="2847031"/>
                    <a:pt x="564913" y="2989943"/>
                    <a:pt x="428535" y="2934422"/>
                  </a:cubicBezTo>
                  <a:close/>
                  <a:moveTo>
                    <a:pt x="430542" y="3806965"/>
                  </a:moveTo>
                  <a:cubicBezTo>
                    <a:pt x="356332" y="3776933"/>
                    <a:pt x="317020" y="3677706"/>
                    <a:pt x="348706" y="3596232"/>
                  </a:cubicBezTo>
                  <a:cubicBezTo>
                    <a:pt x="402066" y="3456955"/>
                    <a:pt x="588192" y="3471982"/>
                    <a:pt x="635912" y="3605341"/>
                  </a:cubicBezTo>
                  <a:cubicBezTo>
                    <a:pt x="684054" y="3720482"/>
                    <a:pt x="565716" y="3862042"/>
                    <a:pt x="430542" y="3806965"/>
                  </a:cubicBezTo>
                  <a:close/>
                  <a:moveTo>
                    <a:pt x="343488" y="4489720"/>
                  </a:moveTo>
                  <a:cubicBezTo>
                    <a:pt x="381597" y="4333598"/>
                    <a:pt x="585383" y="4332689"/>
                    <a:pt x="637517" y="4477884"/>
                  </a:cubicBezTo>
                  <a:cubicBezTo>
                    <a:pt x="742611" y="4729597"/>
                    <a:pt x="273694" y="4776939"/>
                    <a:pt x="343488" y="4489720"/>
                  </a:cubicBezTo>
                  <a:close/>
                  <a:moveTo>
                    <a:pt x="345495" y="5361819"/>
                  </a:moveTo>
                  <a:cubicBezTo>
                    <a:pt x="383603" y="5206162"/>
                    <a:pt x="586988" y="5204323"/>
                    <a:pt x="639524" y="5349983"/>
                  </a:cubicBezTo>
                  <a:cubicBezTo>
                    <a:pt x="745019" y="5603049"/>
                    <a:pt x="276102" y="5649038"/>
                    <a:pt x="345495" y="5361819"/>
                  </a:cubicBezTo>
                  <a:close/>
                  <a:moveTo>
                    <a:pt x="435759" y="6424172"/>
                  </a:moveTo>
                  <a:cubicBezTo>
                    <a:pt x="361550" y="6394139"/>
                    <a:pt x="322237" y="6294912"/>
                    <a:pt x="353924" y="6213439"/>
                  </a:cubicBezTo>
                  <a:cubicBezTo>
                    <a:pt x="407284" y="6074162"/>
                    <a:pt x="593410" y="6089188"/>
                    <a:pt x="641130" y="6222548"/>
                  </a:cubicBezTo>
                  <a:cubicBezTo>
                    <a:pt x="688871" y="6337245"/>
                    <a:pt x="571335" y="6479249"/>
                    <a:pt x="435759" y="6424172"/>
                  </a:cubicBezTo>
                  <a:close/>
                  <a:moveTo>
                    <a:pt x="348706" y="7106926"/>
                  </a:moveTo>
                  <a:cubicBezTo>
                    <a:pt x="386814" y="6950339"/>
                    <a:pt x="590600" y="6950339"/>
                    <a:pt x="642735" y="7095091"/>
                  </a:cubicBezTo>
                  <a:cubicBezTo>
                    <a:pt x="747829" y="7346804"/>
                    <a:pt x="278911" y="7394146"/>
                    <a:pt x="348706" y="7106926"/>
                  </a:cubicBezTo>
                  <a:close/>
                  <a:moveTo>
                    <a:pt x="423718" y="8161544"/>
                  </a:moveTo>
                  <a:cubicBezTo>
                    <a:pt x="364359" y="8129673"/>
                    <a:pt x="333454" y="8050481"/>
                    <a:pt x="350713" y="7979025"/>
                  </a:cubicBezTo>
                  <a:cubicBezTo>
                    <a:pt x="388821" y="7822904"/>
                    <a:pt x="592607" y="7822438"/>
                    <a:pt x="644742" y="7967190"/>
                  </a:cubicBezTo>
                  <a:cubicBezTo>
                    <a:pt x="695292" y="8088270"/>
                    <a:pt x="562505" y="8236191"/>
                    <a:pt x="423718" y="8161544"/>
                  </a:cubicBezTo>
                  <a:close/>
                  <a:moveTo>
                    <a:pt x="440956" y="9041378"/>
                  </a:moveTo>
                  <a:cubicBezTo>
                    <a:pt x="366746" y="9011345"/>
                    <a:pt x="327434" y="8912119"/>
                    <a:pt x="359120" y="8830645"/>
                  </a:cubicBezTo>
                  <a:cubicBezTo>
                    <a:pt x="412480" y="8691368"/>
                    <a:pt x="598607" y="8706394"/>
                    <a:pt x="646326" y="8839754"/>
                  </a:cubicBezTo>
                  <a:cubicBezTo>
                    <a:pt x="694088" y="8954451"/>
                    <a:pt x="576553" y="9096455"/>
                    <a:pt x="440956" y="9041378"/>
                  </a:cubicBezTo>
                  <a:close/>
                  <a:moveTo>
                    <a:pt x="442561" y="9913942"/>
                  </a:moveTo>
                  <a:cubicBezTo>
                    <a:pt x="285713" y="9850221"/>
                    <a:pt x="338271" y="9574837"/>
                    <a:pt x="526002" y="9606708"/>
                  </a:cubicBezTo>
                  <a:cubicBezTo>
                    <a:pt x="753448" y="9646293"/>
                    <a:pt x="657184" y="10001334"/>
                    <a:pt x="442561" y="9913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1" name="Google Shape;1431;p27"/>
            <p:cNvGrpSpPr/>
            <p:nvPr/>
          </p:nvGrpSpPr>
          <p:grpSpPr>
            <a:xfrm>
              <a:off x="5214879" y="1207007"/>
              <a:ext cx="7826938" cy="9633985"/>
              <a:chOff x="5214879" y="1207007"/>
              <a:chExt cx="7826938" cy="9633985"/>
            </a:xfrm>
          </p:grpSpPr>
          <p:sp>
            <p:nvSpPr>
              <p:cNvPr id="1432" name="Google Shape;1432;p27"/>
              <p:cNvSpPr/>
              <p:nvPr/>
            </p:nvSpPr>
            <p:spPr>
              <a:xfrm>
                <a:off x="5286097" y="1207007"/>
                <a:ext cx="7540468" cy="76400"/>
              </a:xfrm>
              <a:custGeom>
                <a:rect b="b" l="l" r="r" t="t"/>
                <a:pathLst>
                  <a:path extrusionOk="0" h="76400" w="7540468">
                    <a:moveTo>
                      <a:pt x="7536847" y="76401"/>
                    </a:moveTo>
                    <a:cubicBezTo>
                      <a:pt x="7534819" y="76422"/>
                      <a:pt x="13366" y="50933"/>
                      <a:pt x="10704" y="50912"/>
                    </a:cubicBezTo>
                    <a:cubicBezTo>
                      <a:pt x="10704" y="-26588"/>
                      <a:pt x="-532043" y="274"/>
                      <a:pt x="6112013" y="28150"/>
                    </a:cubicBezTo>
                    <a:cubicBezTo>
                      <a:pt x="7693167" y="34237"/>
                      <a:pt x="7534988" y="10820"/>
                      <a:pt x="7536847" y="76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5286594" y="2072470"/>
                <a:ext cx="7562135" cy="79845"/>
              </a:xfrm>
              <a:custGeom>
                <a:rect b="b" l="l" r="r" t="t"/>
                <a:pathLst>
                  <a:path extrusionOk="0" h="79845" w="7562135">
                    <a:moveTo>
                      <a:pt x="7558023" y="79845"/>
                    </a:moveTo>
                    <a:cubicBezTo>
                      <a:pt x="7555615" y="79888"/>
                      <a:pt x="10143" y="54378"/>
                      <a:pt x="8601" y="54357"/>
                    </a:cubicBezTo>
                    <a:cubicBezTo>
                      <a:pt x="10397" y="-26821"/>
                      <a:pt x="-503156" y="-1819"/>
                      <a:pt x="6131964" y="31595"/>
                    </a:cubicBezTo>
                    <a:cubicBezTo>
                      <a:pt x="7712231" y="37661"/>
                      <a:pt x="7558023" y="13462"/>
                      <a:pt x="7558023" y="79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5288775" y="2941123"/>
                <a:ext cx="7612385" cy="63212"/>
              </a:xfrm>
              <a:custGeom>
                <a:rect b="b" l="l" r="r" t="t"/>
                <a:pathLst>
                  <a:path extrusionOk="0" h="63212" w="7612385">
                    <a:moveTo>
                      <a:pt x="1010479" y="58268"/>
                    </a:moveTo>
                    <a:cubicBezTo>
                      <a:pt x="-140541" y="58268"/>
                      <a:pt x="6040" y="73506"/>
                      <a:pt x="6040" y="0"/>
                    </a:cubicBezTo>
                    <a:cubicBezTo>
                      <a:pt x="9273290" y="52752"/>
                      <a:pt x="10614894" y="73675"/>
                      <a:pt x="1010479" y="58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5238671" y="3812693"/>
                <a:ext cx="7642523" cy="77458"/>
              </a:xfrm>
              <a:custGeom>
                <a:rect b="b" l="l" r="r" t="t"/>
                <a:pathLst>
                  <a:path extrusionOk="0" h="77458" w="7642523">
                    <a:moveTo>
                      <a:pt x="7638436" y="77459"/>
                    </a:moveTo>
                    <a:cubicBezTo>
                      <a:pt x="7636788" y="77480"/>
                      <a:pt x="10283" y="51527"/>
                      <a:pt x="7980" y="51506"/>
                    </a:cubicBezTo>
                    <a:cubicBezTo>
                      <a:pt x="11719" y="-27221"/>
                      <a:pt x="-507410" y="529"/>
                      <a:pt x="6221207" y="28744"/>
                    </a:cubicBezTo>
                    <a:cubicBezTo>
                      <a:pt x="7791713" y="34809"/>
                      <a:pt x="7638436" y="11371"/>
                      <a:pt x="7638436" y="7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5273851" y="4681722"/>
                <a:ext cx="7626932" cy="76894"/>
              </a:xfrm>
              <a:custGeom>
                <a:rect b="b" l="l" r="r" t="t"/>
                <a:pathLst>
                  <a:path extrusionOk="0" h="76894" w="7626932">
                    <a:moveTo>
                      <a:pt x="7623303" y="76894"/>
                    </a:moveTo>
                    <a:cubicBezTo>
                      <a:pt x="7621444" y="76916"/>
                      <a:pt x="7909" y="50962"/>
                      <a:pt x="5691" y="50941"/>
                    </a:cubicBezTo>
                    <a:cubicBezTo>
                      <a:pt x="17373" y="-26919"/>
                      <a:pt x="-510038" y="451"/>
                      <a:pt x="6206876" y="28644"/>
                    </a:cubicBezTo>
                    <a:cubicBezTo>
                      <a:pt x="7779432" y="34710"/>
                      <a:pt x="7621401" y="11821"/>
                      <a:pt x="7623303" y="7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27"/>
              <p:cNvSpPr/>
              <p:nvPr/>
            </p:nvSpPr>
            <p:spPr>
              <a:xfrm>
                <a:off x="5246413" y="5550127"/>
                <a:ext cx="7690270" cy="77396"/>
              </a:xfrm>
              <a:custGeom>
                <a:rect b="b" l="l" r="r" t="t"/>
                <a:pathLst>
                  <a:path extrusionOk="0" h="77396" w="7690270">
                    <a:moveTo>
                      <a:pt x="7688046" y="77397"/>
                    </a:moveTo>
                    <a:cubicBezTo>
                      <a:pt x="7686504" y="77418"/>
                      <a:pt x="188625" y="52226"/>
                      <a:pt x="10273" y="51000"/>
                    </a:cubicBezTo>
                    <a:cubicBezTo>
                      <a:pt x="8541" y="-27346"/>
                      <a:pt x="-520644" y="720"/>
                      <a:pt x="6254784" y="29146"/>
                    </a:cubicBezTo>
                    <a:cubicBezTo>
                      <a:pt x="7844683" y="35233"/>
                      <a:pt x="7682089" y="11816"/>
                      <a:pt x="7688046" y="7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27"/>
              <p:cNvSpPr/>
              <p:nvPr/>
            </p:nvSpPr>
            <p:spPr>
              <a:xfrm>
                <a:off x="5269761" y="6416311"/>
                <a:ext cx="7706176" cy="70461"/>
              </a:xfrm>
              <a:custGeom>
                <a:rect b="b" l="l" r="r" t="t"/>
                <a:pathLst>
                  <a:path extrusionOk="0" h="70461" w="7706176">
                    <a:moveTo>
                      <a:pt x="2815362" y="61460"/>
                    </a:moveTo>
                    <a:cubicBezTo>
                      <a:pt x="-257293" y="49645"/>
                      <a:pt x="6845" y="84560"/>
                      <a:pt x="4986" y="0"/>
                    </a:cubicBezTo>
                    <a:cubicBezTo>
                      <a:pt x="8219549" y="22846"/>
                      <a:pt x="10931528" y="95698"/>
                      <a:pt x="2815362" y="61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5268391" y="7286227"/>
                <a:ext cx="7689405" cy="79113"/>
              </a:xfrm>
              <a:custGeom>
                <a:rect b="b" l="l" r="r" t="t"/>
                <a:pathLst>
                  <a:path extrusionOk="0" h="79113" w="7689405">
                    <a:moveTo>
                      <a:pt x="7685333" y="79113"/>
                    </a:moveTo>
                    <a:cubicBezTo>
                      <a:pt x="7683791" y="79134"/>
                      <a:pt x="173766" y="53836"/>
                      <a:pt x="9145" y="52716"/>
                    </a:cubicBezTo>
                    <a:cubicBezTo>
                      <a:pt x="9145" y="-29476"/>
                      <a:pt x="-509964" y="1951"/>
                      <a:pt x="6274125" y="30419"/>
                    </a:cubicBezTo>
                    <a:cubicBezTo>
                      <a:pt x="7837978" y="37985"/>
                      <a:pt x="7685333" y="10256"/>
                      <a:pt x="7685333" y="79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5245578" y="8153942"/>
                <a:ext cx="7747191" cy="80305"/>
              </a:xfrm>
              <a:custGeom>
                <a:rect b="b" l="l" r="r" t="t"/>
                <a:pathLst>
                  <a:path extrusionOk="0" h="80305" w="7747191">
                    <a:moveTo>
                      <a:pt x="7745452" y="80306"/>
                    </a:moveTo>
                    <a:cubicBezTo>
                      <a:pt x="7743909" y="80327"/>
                      <a:pt x="144930" y="54796"/>
                      <a:pt x="7896" y="53909"/>
                    </a:cubicBezTo>
                    <a:cubicBezTo>
                      <a:pt x="11847" y="-31158"/>
                      <a:pt x="-511846" y="2953"/>
                      <a:pt x="6317787" y="31612"/>
                    </a:cubicBezTo>
                    <a:cubicBezTo>
                      <a:pt x="7901011" y="37698"/>
                      <a:pt x="7738164" y="14218"/>
                      <a:pt x="7745452" y="803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5247109" y="9022146"/>
                <a:ext cx="7794708" cy="71828"/>
              </a:xfrm>
              <a:custGeom>
                <a:rect b="b" l="l" r="r" t="t"/>
                <a:pathLst>
                  <a:path extrusionOk="0" h="71828" w="7794708">
                    <a:moveTo>
                      <a:pt x="2900183" y="61904"/>
                    </a:moveTo>
                    <a:cubicBezTo>
                      <a:pt x="-304838" y="49603"/>
                      <a:pt x="8372" y="87413"/>
                      <a:pt x="8372" y="0"/>
                    </a:cubicBezTo>
                    <a:cubicBezTo>
                      <a:pt x="8173293" y="31470"/>
                      <a:pt x="11132004" y="96649"/>
                      <a:pt x="2900183" y="61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214879" y="9893048"/>
                <a:ext cx="7826027" cy="78571"/>
              </a:xfrm>
              <a:custGeom>
                <a:rect b="b" l="l" r="r" t="t"/>
                <a:pathLst>
                  <a:path extrusionOk="0" h="78571" w="7826027">
                    <a:moveTo>
                      <a:pt x="7823089" y="78572"/>
                    </a:moveTo>
                    <a:cubicBezTo>
                      <a:pt x="7821484" y="78593"/>
                      <a:pt x="331864" y="53992"/>
                      <a:pt x="9719" y="51265"/>
                    </a:cubicBezTo>
                    <a:cubicBezTo>
                      <a:pt x="9719" y="-28327"/>
                      <a:pt x="-527683" y="1303"/>
                      <a:pt x="6389827" y="30321"/>
                    </a:cubicBezTo>
                    <a:cubicBezTo>
                      <a:pt x="7979261" y="36408"/>
                      <a:pt x="7819350" y="12970"/>
                      <a:pt x="7823089" y="7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5241067" y="10759777"/>
                <a:ext cx="7790882" cy="81215"/>
              </a:xfrm>
              <a:custGeom>
                <a:rect b="b" l="l" r="r" t="t"/>
                <a:pathLst>
                  <a:path extrusionOk="0" h="81215" w="7790882">
                    <a:moveTo>
                      <a:pt x="7788071" y="81215"/>
                    </a:moveTo>
                    <a:cubicBezTo>
                      <a:pt x="7786550" y="81236"/>
                      <a:pt x="214229" y="55156"/>
                      <a:pt x="10000" y="53444"/>
                    </a:cubicBezTo>
                    <a:cubicBezTo>
                      <a:pt x="8098" y="-26360"/>
                      <a:pt x="-520833" y="-2266"/>
                      <a:pt x="6384087" y="32500"/>
                    </a:cubicBezTo>
                    <a:cubicBezTo>
                      <a:pt x="7941750" y="38587"/>
                      <a:pt x="7784079" y="13373"/>
                      <a:pt x="7788071" y="81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44" name="Google Shape;1444;p27"/>
            <p:cNvSpPr/>
            <p:nvPr/>
          </p:nvSpPr>
          <p:spPr>
            <a:xfrm>
              <a:off x="6245888" y="749037"/>
              <a:ext cx="210192" cy="10465657"/>
            </a:xfrm>
            <a:custGeom>
              <a:rect b="b" l="l" r="r" t="t"/>
              <a:pathLst>
                <a:path extrusionOk="0" h="10465657" w="210192">
                  <a:moveTo>
                    <a:pt x="210193" y="10465658"/>
                  </a:moveTo>
                  <a:cubicBezTo>
                    <a:pt x="94178" y="10465658"/>
                    <a:pt x="-88484" y="4419993"/>
                    <a:pt x="49331" y="2"/>
                  </a:cubicBezTo>
                  <a:cubicBezTo>
                    <a:pt x="166782" y="-3569"/>
                    <a:pt x="-116178" y="4077844"/>
                    <a:pt x="210193" y="10465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27"/>
          <p:cNvGrpSpPr/>
          <p:nvPr/>
        </p:nvGrpSpPr>
        <p:grpSpPr>
          <a:xfrm>
            <a:off x="3436278" y="966121"/>
            <a:ext cx="2518088" cy="2998242"/>
            <a:chOff x="0" y="-9525"/>
            <a:chExt cx="6714900" cy="7995313"/>
          </a:xfrm>
        </p:grpSpPr>
        <p:sp>
          <p:nvSpPr>
            <p:cNvPr id="1446" name="Google Shape;1446;p27"/>
            <p:cNvSpPr txBox="1"/>
            <p:nvPr/>
          </p:nvSpPr>
          <p:spPr>
            <a:xfrm>
              <a:off x="0" y="7370188"/>
              <a:ext cx="6714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Happy designing!</a:t>
              </a:r>
              <a:r>
                <a:rPr b="1"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27"/>
            <p:cNvSpPr txBox="1"/>
            <p:nvPr/>
          </p:nvSpPr>
          <p:spPr>
            <a:xfrm>
              <a:off x="0" y="-9525"/>
              <a:ext cx="67149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Credits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27"/>
            <p:cNvSpPr txBox="1"/>
            <p:nvPr/>
          </p:nvSpPr>
          <p:spPr>
            <a:xfrm>
              <a:off x="0" y="3022464"/>
              <a:ext cx="6714900" cy="396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Special thanks to all the people who made and released these awesome resources for free:</a:t>
              </a:r>
              <a:endPara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90500" lvl="1" marL="40005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3"/>
                </a:rPr>
                <a:t>SlidesCarnival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90500" lvl="1" marL="40005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Open Sans"/>
                <a:buChar char="•"/>
              </a:pPr>
              <a:r>
                <a:rPr i="0" lang="en" sz="12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</a:t>
              </a: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hotographs by </a:t>
              </a:r>
              <a:r>
                <a:rPr lang="en" sz="1200" u="sng">
                  <a:solidFill>
                    <a:schemeClr val="hlink"/>
                  </a:solidFill>
                  <a:latin typeface="Open Sans"/>
                  <a:ea typeface="Open Sans"/>
                  <a:cs typeface="Open Sans"/>
                  <a:sym typeface="Open Sans"/>
                  <a:hlinkClick r:id="rId4"/>
                </a:rPr>
                <a:t>Pexels</a:t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3" name="Google Shape;1453;p28"/>
          <p:cNvGrpSpPr/>
          <p:nvPr/>
        </p:nvGrpSpPr>
        <p:grpSpPr>
          <a:xfrm rot="-395521">
            <a:off x="5200973" y="1441648"/>
            <a:ext cx="3445280" cy="4266920"/>
            <a:chOff x="10401748" y="2883473"/>
            <a:chExt cx="6890482" cy="8533743"/>
          </a:xfrm>
        </p:grpSpPr>
        <p:sp>
          <p:nvSpPr>
            <p:cNvPr id="1454" name="Google Shape;1454;p28"/>
            <p:cNvSpPr/>
            <p:nvPr/>
          </p:nvSpPr>
          <p:spPr>
            <a:xfrm>
              <a:off x="16354945" y="5620316"/>
              <a:ext cx="937284" cy="5705941"/>
            </a:xfrm>
            <a:custGeom>
              <a:rect b="b" l="l" r="r" t="t"/>
              <a:pathLst>
                <a:path extrusionOk="0" h="5705941" w="937284">
                  <a:moveTo>
                    <a:pt x="386487" y="5700947"/>
                  </a:moveTo>
                  <a:cubicBezTo>
                    <a:pt x="810676" y="5660633"/>
                    <a:pt x="799694" y="5684153"/>
                    <a:pt x="864390" y="5664662"/>
                  </a:cubicBezTo>
                  <a:cubicBezTo>
                    <a:pt x="1001796" y="5623239"/>
                    <a:pt x="920253" y="5552084"/>
                    <a:pt x="822050" y="2651156"/>
                  </a:cubicBezTo>
                  <a:cubicBezTo>
                    <a:pt x="816286" y="2480806"/>
                    <a:pt x="742314" y="218322"/>
                    <a:pt x="704458" y="48790"/>
                  </a:cubicBezTo>
                  <a:cubicBezTo>
                    <a:pt x="668052" y="-114221"/>
                    <a:pt x="500702" y="159422"/>
                    <a:pt x="140988" y="453631"/>
                  </a:cubicBezTo>
                  <a:cubicBezTo>
                    <a:pt x="-93207" y="655830"/>
                    <a:pt x="24641" y="347249"/>
                    <a:pt x="70477" y="1430045"/>
                  </a:cubicBezTo>
                  <a:cubicBezTo>
                    <a:pt x="381030" y="5709225"/>
                    <a:pt x="94350" y="5735543"/>
                    <a:pt x="386487" y="57009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28"/>
            <p:cNvSpPr/>
            <p:nvPr/>
          </p:nvSpPr>
          <p:spPr>
            <a:xfrm>
              <a:off x="16891473" y="9275980"/>
              <a:ext cx="170" cy="6434"/>
            </a:xfrm>
            <a:custGeom>
              <a:rect b="b" l="l" r="r" t="t"/>
              <a:pathLst>
                <a:path extrusionOk="0" h="6434" w="170">
                  <a:moveTo>
                    <a:pt x="0" y="0"/>
                  </a:moveTo>
                  <a:cubicBezTo>
                    <a:pt x="0" y="2048"/>
                    <a:pt x="154" y="4232"/>
                    <a:pt x="171" y="6435"/>
                  </a:cubicBezTo>
                  <a:cubicBezTo>
                    <a:pt x="17" y="4250"/>
                    <a:pt x="0" y="206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28"/>
            <p:cNvSpPr/>
            <p:nvPr/>
          </p:nvSpPr>
          <p:spPr>
            <a:xfrm>
              <a:off x="10401748" y="2883473"/>
              <a:ext cx="6888926" cy="8533743"/>
            </a:xfrm>
            <a:custGeom>
              <a:rect b="b" l="l" r="r" t="t"/>
              <a:pathLst>
                <a:path extrusionOk="0" h="8533743" w="6888926">
                  <a:moveTo>
                    <a:pt x="6203028" y="4070304"/>
                  </a:moveTo>
                  <a:cubicBezTo>
                    <a:pt x="6182344" y="3760222"/>
                    <a:pt x="6322411" y="3786727"/>
                    <a:pt x="6769517" y="3330957"/>
                  </a:cubicBezTo>
                  <a:cubicBezTo>
                    <a:pt x="6951856" y="3145075"/>
                    <a:pt x="6886887" y="3158627"/>
                    <a:pt x="6825414" y="2020959"/>
                  </a:cubicBezTo>
                  <a:cubicBezTo>
                    <a:pt x="6809095" y="1719052"/>
                    <a:pt x="6762628" y="177737"/>
                    <a:pt x="6716775" y="76288"/>
                  </a:cubicBezTo>
                  <a:cubicBezTo>
                    <a:pt x="6668108" y="-31408"/>
                    <a:pt x="6574663" y="-1761"/>
                    <a:pt x="6028721" y="25717"/>
                  </a:cubicBezTo>
                  <a:cubicBezTo>
                    <a:pt x="3199517" y="168197"/>
                    <a:pt x="45418" y="200608"/>
                    <a:pt x="8705" y="324177"/>
                  </a:cubicBezTo>
                  <a:cubicBezTo>
                    <a:pt x="-35767" y="473841"/>
                    <a:pt x="98689" y="3533599"/>
                    <a:pt x="218480" y="7100296"/>
                  </a:cubicBezTo>
                  <a:cubicBezTo>
                    <a:pt x="270626" y="8660299"/>
                    <a:pt x="191913" y="8518963"/>
                    <a:pt x="732500" y="8533744"/>
                  </a:cubicBezTo>
                  <a:cubicBezTo>
                    <a:pt x="6572753" y="8482114"/>
                    <a:pt x="6292910" y="8563577"/>
                    <a:pt x="6358083" y="8484709"/>
                  </a:cubicBezTo>
                  <a:cubicBezTo>
                    <a:pt x="6505107" y="8306815"/>
                    <a:pt x="6246136" y="4716633"/>
                    <a:pt x="6203028" y="40703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28"/>
            <p:cNvSpPr/>
            <p:nvPr/>
          </p:nvSpPr>
          <p:spPr>
            <a:xfrm>
              <a:off x="11905967" y="4509440"/>
              <a:ext cx="3940616" cy="733363"/>
            </a:xfrm>
            <a:custGeom>
              <a:rect b="b" l="l" r="r" t="t"/>
              <a:pathLst>
                <a:path extrusionOk="0" h="733363" w="3940616">
                  <a:moveTo>
                    <a:pt x="3840388" y="834"/>
                  </a:moveTo>
                  <a:cubicBezTo>
                    <a:pt x="3925103" y="-11830"/>
                    <a:pt x="3890607" y="121348"/>
                    <a:pt x="3908290" y="286237"/>
                  </a:cubicBezTo>
                  <a:cubicBezTo>
                    <a:pt x="3943554" y="558873"/>
                    <a:pt x="3955695" y="606969"/>
                    <a:pt x="3915316" y="611339"/>
                  </a:cubicBezTo>
                  <a:cubicBezTo>
                    <a:pt x="3896081" y="613318"/>
                    <a:pt x="100907" y="765595"/>
                    <a:pt x="73351" y="727142"/>
                  </a:cubicBezTo>
                  <a:cubicBezTo>
                    <a:pt x="72532" y="723677"/>
                    <a:pt x="351" y="231365"/>
                    <a:pt x="10" y="227832"/>
                  </a:cubicBezTo>
                  <a:cubicBezTo>
                    <a:pt x="-6760" y="117371"/>
                    <a:pt x="3578365" y="-6163"/>
                    <a:pt x="3840388" y="8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28"/>
          <p:cNvGrpSpPr/>
          <p:nvPr/>
        </p:nvGrpSpPr>
        <p:grpSpPr>
          <a:xfrm>
            <a:off x="2607439" y="328116"/>
            <a:ext cx="3929140" cy="5283665"/>
            <a:chOff x="5214879" y="656231"/>
            <a:chExt cx="7858280" cy="10567329"/>
          </a:xfrm>
        </p:grpSpPr>
        <p:sp>
          <p:nvSpPr>
            <p:cNvPr id="1459" name="Google Shape;1459;p28"/>
            <p:cNvSpPr/>
            <p:nvPr/>
          </p:nvSpPr>
          <p:spPr>
            <a:xfrm>
              <a:off x="5223281" y="656231"/>
              <a:ext cx="7849878" cy="10567329"/>
            </a:xfrm>
            <a:custGeom>
              <a:rect b="b" l="l" r="r" t="t"/>
              <a:pathLst>
                <a:path extrusionOk="0" h="10567329" w="7849878">
                  <a:moveTo>
                    <a:pt x="7805857" y="10184761"/>
                  </a:moveTo>
                  <a:cubicBezTo>
                    <a:pt x="7790795" y="9928589"/>
                    <a:pt x="7831439" y="9627441"/>
                    <a:pt x="7814687" y="9315389"/>
                  </a:cubicBezTo>
                  <a:cubicBezTo>
                    <a:pt x="7773558" y="8592774"/>
                    <a:pt x="7797027" y="9117737"/>
                    <a:pt x="7797027" y="8405501"/>
                  </a:cubicBezTo>
                  <a:cubicBezTo>
                    <a:pt x="7798612" y="7603188"/>
                    <a:pt x="7691110" y="7095133"/>
                    <a:pt x="7729239" y="5798312"/>
                  </a:cubicBezTo>
                  <a:cubicBezTo>
                    <a:pt x="7743477" y="5494417"/>
                    <a:pt x="7749096" y="5655020"/>
                    <a:pt x="7707989" y="4930313"/>
                  </a:cubicBezTo>
                  <a:cubicBezTo>
                    <a:pt x="7636715" y="3903487"/>
                    <a:pt x="7629808" y="13215"/>
                    <a:pt x="7553549" y="11334"/>
                  </a:cubicBezTo>
                  <a:cubicBezTo>
                    <a:pt x="6908518" y="-6419"/>
                    <a:pt x="6166021" y="24987"/>
                    <a:pt x="6170034" y="24987"/>
                  </a:cubicBezTo>
                  <a:cubicBezTo>
                    <a:pt x="5442408" y="24987"/>
                    <a:pt x="6116569" y="-46469"/>
                    <a:pt x="5229369" y="52293"/>
                  </a:cubicBezTo>
                  <a:cubicBezTo>
                    <a:pt x="4835042" y="95978"/>
                    <a:pt x="3862691" y="41832"/>
                    <a:pt x="3816956" y="39084"/>
                  </a:cubicBezTo>
                  <a:cubicBezTo>
                    <a:pt x="3780454" y="41810"/>
                    <a:pt x="2960937" y="105996"/>
                    <a:pt x="2875890" y="98705"/>
                  </a:cubicBezTo>
                  <a:cubicBezTo>
                    <a:pt x="2037023" y="27185"/>
                    <a:pt x="424225" y="137339"/>
                    <a:pt x="524397" y="129688"/>
                  </a:cubicBezTo>
                  <a:cubicBezTo>
                    <a:pt x="498329" y="129688"/>
                    <a:pt x="72316" y="121488"/>
                    <a:pt x="76329" y="121953"/>
                  </a:cubicBezTo>
                  <a:cubicBezTo>
                    <a:pt x="73625" y="121953"/>
                    <a:pt x="71513" y="1386184"/>
                    <a:pt x="71513" y="2315410"/>
                  </a:cubicBezTo>
                  <a:cubicBezTo>
                    <a:pt x="71429" y="2316974"/>
                    <a:pt x="21639" y="3070698"/>
                    <a:pt x="17350" y="3410987"/>
                  </a:cubicBezTo>
                  <a:cubicBezTo>
                    <a:pt x="17350" y="3453785"/>
                    <a:pt x="70309" y="3955711"/>
                    <a:pt x="63486" y="4022285"/>
                  </a:cubicBezTo>
                  <a:cubicBezTo>
                    <a:pt x="-25912" y="4908988"/>
                    <a:pt x="112304" y="5783560"/>
                    <a:pt x="30194" y="7551641"/>
                  </a:cubicBezTo>
                  <a:cubicBezTo>
                    <a:pt x="-2274" y="8184813"/>
                    <a:pt x="41348" y="8090595"/>
                    <a:pt x="30595" y="8419640"/>
                  </a:cubicBezTo>
                  <a:cubicBezTo>
                    <a:pt x="-23462" y="9913414"/>
                    <a:pt x="6535" y="9139844"/>
                    <a:pt x="26582" y="10103752"/>
                  </a:cubicBezTo>
                  <a:cubicBezTo>
                    <a:pt x="35369" y="10514651"/>
                    <a:pt x="18597" y="10532510"/>
                    <a:pt x="45023" y="10532975"/>
                  </a:cubicBezTo>
                  <a:cubicBezTo>
                    <a:pt x="1737776" y="10558823"/>
                    <a:pt x="3190325" y="10574716"/>
                    <a:pt x="5390991" y="10535702"/>
                  </a:cubicBezTo>
                  <a:cubicBezTo>
                    <a:pt x="6264270" y="10518857"/>
                    <a:pt x="6276712" y="10573934"/>
                    <a:pt x="6370166" y="10566664"/>
                  </a:cubicBezTo>
                  <a:cubicBezTo>
                    <a:pt x="8147627" y="10431000"/>
                    <a:pt x="7846374" y="10786950"/>
                    <a:pt x="7805857" y="10184761"/>
                  </a:cubicBezTo>
                  <a:close/>
                  <a:moveTo>
                    <a:pt x="425324" y="1189759"/>
                  </a:moveTo>
                  <a:cubicBezTo>
                    <a:pt x="351114" y="1159726"/>
                    <a:pt x="311802" y="1059591"/>
                    <a:pt x="343890" y="978095"/>
                  </a:cubicBezTo>
                  <a:cubicBezTo>
                    <a:pt x="397651" y="840171"/>
                    <a:pt x="582573" y="854754"/>
                    <a:pt x="630694" y="988113"/>
                  </a:cubicBezTo>
                  <a:cubicBezTo>
                    <a:pt x="678034" y="1101923"/>
                    <a:pt x="562104" y="1245744"/>
                    <a:pt x="425324" y="1189759"/>
                  </a:cubicBezTo>
                  <a:close/>
                  <a:moveTo>
                    <a:pt x="411276" y="2054588"/>
                  </a:moveTo>
                  <a:cubicBezTo>
                    <a:pt x="351917" y="2022717"/>
                    <a:pt x="321012" y="1943525"/>
                    <a:pt x="338271" y="1872069"/>
                  </a:cubicBezTo>
                  <a:cubicBezTo>
                    <a:pt x="376379" y="1715948"/>
                    <a:pt x="580165" y="1715483"/>
                    <a:pt x="632300" y="1860234"/>
                  </a:cubicBezTo>
                  <a:cubicBezTo>
                    <a:pt x="682850" y="1981293"/>
                    <a:pt x="549683" y="2129235"/>
                    <a:pt x="411276" y="2054588"/>
                  </a:cubicBezTo>
                  <a:close/>
                  <a:moveTo>
                    <a:pt x="428535" y="2934422"/>
                  </a:moveTo>
                  <a:cubicBezTo>
                    <a:pt x="354325" y="2904390"/>
                    <a:pt x="315013" y="2805163"/>
                    <a:pt x="346699" y="2723224"/>
                  </a:cubicBezTo>
                  <a:cubicBezTo>
                    <a:pt x="400059" y="2584390"/>
                    <a:pt x="586185" y="2599417"/>
                    <a:pt x="633905" y="2732777"/>
                  </a:cubicBezTo>
                  <a:cubicBezTo>
                    <a:pt x="681646" y="2847031"/>
                    <a:pt x="564913" y="2989943"/>
                    <a:pt x="428535" y="2934422"/>
                  </a:cubicBezTo>
                  <a:close/>
                  <a:moveTo>
                    <a:pt x="430542" y="3806965"/>
                  </a:moveTo>
                  <a:cubicBezTo>
                    <a:pt x="356332" y="3776933"/>
                    <a:pt x="317020" y="3677706"/>
                    <a:pt x="348706" y="3596232"/>
                  </a:cubicBezTo>
                  <a:cubicBezTo>
                    <a:pt x="402066" y="3456955"/>
                    <a:pt x="588192" y="3471982"/>
                    <a:pt x="635912" y="3605341"/>
                  </a:cubicBezTo>
                  <a:cubicBezTo>
                    <a:pt x="684054" y="3720482"/>
                    <a:pt x="565716" y="3862042"/>
                    <a:pt x="430542" y="3806965"/>
                  </a:cubicBezTo>
                  <a:close/>
                  <a:moveTo>
                    <a:pt x="343488" y="4489720"/>
                  </a:moveTo>
                  <a:cubicBezTo>
                    <a:pt x="381597" y="4333598"/>
                    <a:pt x="585383" y="4332689"/>
                    <a:pt x="637517" y="4477884"/>
                  </a:cubicBezTo>
                  <a:cubicBezTo>
                    <a:pt x="742611" y="4729597"/>
                    <a:pt x="273694" y="4776939"/>
                    <a:pt x="343488" y="4489720"/>
                  </a:cubicBezTo>
                  <a:close/>
                  <a:moveTo>
                    <a:pt x="345495" y="5361819"/>
                  </a:moveTo>
                  <a:cubicBezTo>
                    <a:pt x="383603" y="5206162"/>
                    <a:pt x="586988" y="5204323"/>
                    <a:pt x="639524" y="5349983"/>
                  </a:cubicBezTo>
                  <a:cubicBezTo>
                    <a:pt x="745019" y="5603049"/>
                    <a:pt x="276102" y="5649038"/>
                    <a:pt x="345495" y="5361819"/>
                  </a:cubicBezTo>
                  <a:close/>
                  <a:moveTo>
                    <a:pt x="435759" y="6424172"/>
                  </a:moveTo>
                  <a:cubicBezTo>
                    <a:pt x="361550" y="6394139"/>
                    <a:pt x="322237" y="6294912"/>
                    <a:pt x="353924" y="6213439"/>
                  </a:cubicBezTo>
                  <a:cubicBezTo>
                    <a:pt x="407284" y="6074162"/>
                    <a:pt x="593410" y="6089188"/>
                    <a:pt x="641130" y="6222548"/>
                  </a:cubicBezTo>
                  <a:cubicBezTo>
                    <a:pt x="688871" y="6337245"/>
                    <a:pt x="571335" y="6479249"/>
                    <a:pt x="435759" y="6424172"/>
                  </a:cubicBezTo>
                  <a:close/>
                  <a:moveTo>
                    <a:pt x="348706" y="7106926"/>
                  </a:moveTo>
                  <a:cubicBezTo>
                    <a:pt x="386814" y="6950339"/>
                    <a:pt x="590600" y="6950339"/>
                    <a:pt x="642735" y="7095091"/>
                  </a:cubicBezTo>
                  <a:cubicBezTo>
                    <a:pt x="747829" y="7346804"/>
                    <a:pt x="278911" y="7394146"/>
                    <a:pt x="348706" y="7106926"/>
                  </a:cubicBezTo>
                  <a:close/>
                  <a:moveTo>
                    <a:pt x="423718" y="8161544"/>
                  </a:moveTo>
                  <a:cubicBezTo>
                    <a:pt x="364359" y="8129673"/>
                    <a:pt x="333454" y="8050481"/>
                    <a:pt x="350713" y="7979025"/>
                  </a:cubicBezTo>
                  <a:cubicBezTo>
                    <a:pt x="388821" y="7822904"/>
                    <a:pt x="592607" y="7822438"/>
                    <a:pt x="644742" y="7967190"/>
                  </a:cubicBezTo>
                  <a:cubicBezTo>
                    <a:pt x="695292" y="8088270"/>
                    <a:pt x="562505" y="8236191"/>
                    <a:pt x="423718" y="8161544"/>
                  </a:cubicBezTo>
                  <a:close/>
                  <a:moveTo>
                    <a:pt x="440956" y="9041378"/>
                  </a:moveTo>
                  <a:cubicBezTo>
                    <a:pt x="366746" y="9011345"/>
                    <a:pt x="327434" y="8912119"/>
                    <a:pt x="359120" y="8830645"/>
                  </a:cubicBezTo>
                  <a:cubicBezTo>
                    <a:pt x="412480" y="8691368"/>
                    <a:pt x="598607" y="8706394"/>
                    <a:pt x="646326" y="8839754"/>
                  </a:cubicBezTo>
                  <a:cubicBezTo>
                    <a:pt x="694088" y="8954451"/>
                    <a:pt x="576553" y="9096455"/>
                    <a:pt x="440956" y="9041378"/>
                  </a:cubicBezTo>
                  <a:close/>
                  <a:moveTo>
                    <a:pt x="442561" y="9913942"/>
                  </a:moveTo>
                  <a:cubicBezTo>
                    <a:pt x="285713" y="9850221"/>
                    <a:pt x="338271" y="9574837"/>
                    <a:pt x="526002" y="9606708"/>
                  </a:cubicBezTo>
                  <a:cubicBezTo>
                    <a:pt x="753448" y="9646293"/>
                    <a:pt x="657184" y="10001334"/>
                    <a:pt x="442561" y="9913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0" name="Google Shape;1460;p28"/>
            <p:cNvGrpSpPr/>
            <p:nvPr/>
          </p:nvGrpSpPr>
          <p:grpSpPr>
            <a:xfrm>
              <a:off x="5214879" y="1207007"/>
              <a:ext cx="7826938" cy="9633985"/>
              <a:chOff x="5214879" y="1207007"/>
              <a:chExt cx="7826938" cy="9633985"/>
            </a:xfrm>
          </p:grpSpPr>
          <p:sp>
            <p:nvSpPr>
              <p:cNvPr id="1461" name="Google Shape;1461;p28"/>
              <p:cNvSpPr/>
              <p:nvPr/>
            </p:nvSpPr>
            <p:spPr>
              <a:xfrm>
                <a:off x="5286097" y="1207007"/>
                <a:ext cx="7540468" cy="76400"/>
              </a:xfrm>
              <a:custGeom>
                <a:rect b="b" l="l" r="r" t="t"/>
                <a:pathLst>
                  <a:path extrusionOk="0" h="76400" w="7540468">
                    <a:moveTo>
                      <a:pt x="7536847" y="76401"/>
                    </a:moveTo>
                    <a:cubicBezTo>
                      <a:pt x="7534819" y="76422"/>
                      <a:pt x="13366" y="50933"/>
                      <a:pt x="10704" y="50912"/>
                    </a:cubicBezTo>
                    <a:cubicBezTo>
                      <a:pt x="10704" y="-26588"/>
                      <a:pt x="-532043" y="274"/>
                      <a:pt x="6112013" y="28150"/>
                    </a:cubicBezTo>
                    <a:cubicBezTo>
                      <a:pt x="7693167" y="34237"/>
                      <a:pt x="7534988" y="10820"/>
                      <a:pt x="7536847" y="764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>
                <a:off x="5286594" y="2072470"/>
                <a:ext cx="7562135" cy="79845"/>
              </a:xfrm>
              <a:custGeom>
                <a:rect b="b" l="l" r="r" t="t"/>
                <a:pathLst>
                  <a:path extrusionOk="0" h="79845" w="7562135">
                    <a:moveTo>
                      <a:pt x="7558023" y="79845"/>
                    </a:moveTo>
                    <a:cubicBezTo>
                      <a:pt x="7555615" y="79888"/>
                      <a:pt x="10143" y="54378"/>
                      <a:pt x="8601" y="54357"/>
                    </a:cubicBezTo>
                    <a:cubicBezTo>
                      <a:pt x="10397" y="-26821"/>
                      <a:pt x="-503156" y="-1819"/>
                      <a:pt x="6131964" y="31595"/>
                    </a:cubicBezTo>
                    <a:cubicBezTo>
                      <a:pt x="7712231" y="37661"/>
                      <a:pt x="7558023" y="13462"/>
                      <a:pt x="7558023" y="798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8"/>
              <p:cNvSpPr/>
              <p:nvPr/>
            </p:nvSpPr>
            <p:spPr>
              <a:xfrm>
                <a:off x="5288775" y="2941123"/>
                <a:ext cx="7612385" cy="63212"/>
              </a:xfrm>
              <a:custGeom>
                <a:rect b="b" l="l" r="r" t="t"/>
                <a:pathLst>
                  <a:path extrusionOk="0" h="63212" w="7612385">
                    <a:moveTo>
                      <a:pt x="1010479" y="58268"/>
                    </a:moveTo>
                    <a:cubicBezTo>
                      <a:pt x="-140541" y="58268"/>
                      <a:pt x="6040" y="73506"/>
                      <a:pt x="6040" y="0"/>
                    </a:cubicBezTo>
                    <a:cubicBezTo>
                      <a:pt x="9273290" y="52752"/>
                      <a:pt x="10614894" y="73675"/>
                      <a:pt x="1010479" y="582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8"/>
              <p:cNvSpPr/>
              <p:nvPr/>
            </p:nvSpPr>
            <p:spPr>
              <a:xfrm>
                <a:off x="5238671" y="3812693"/>
                <a:ext cx="7642523" cy="77458"/>
              </a:xfrm>
              <a:custGeom>
                <a:rect b="b" l="l" r="r" t="t"/>
                <a:pathLst>
                  <a:path extrusionOk="0" h="77458" w="7642523">
                    <a:moveTo>
                      <a:pt x="7638436" y="77459"/>
                    </a:moveTo>
                    <a:cubicBezTo>
                      <a:pt x="7636788" y="77480"/>
                      <a:pt x="10283" y="51527"/>
                      <a:pt x="7980" y="51506"/>
                    </a:cubicBezTo>
                    <a:cubicBezTo>
                      <a:pt x="11719" y="-27221"/>
                      <a:pt x="-507410" y="529"/>
                      <a:pt x="6221207" y="28744"/>
                    </a:cubicBezTo>
                    <a:cubicBezTo>
                      <a:pt x="7791713" y="34809"/>
                      <a:pt x="7638436" y="11371"/>
                      <a:pt x="7638436" y="774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>
                <a:off x="5273851" y="4681722"/>
                <a:ext cx="7626932" cy="76894"/>
              </a:xfrm>
              <a:custGeom>
                <a:rect b="b" l="l" r="r" t="t"/>
                <a:pathLst>
                  <a:path extrusionOk="0" h="76894" w="7626932">
                    <a:moveTo>
                      <a:pt x="7623303" y="76894"/>
                    </a:moveTo>
                    <a:cubicBezTo>
                      <a:pt x="7621444" y="76916"/>
                      <a:pt x="7909" y="50962"/>
                      <a:pt x="5691" y="50941"/>
                    </a:cubicBezTo>
                    <a:cubicBezTo>
                      <a:pt x="17373" y="-26919"/>
                      <a:pt x="-510038" y="451"/>
                      <a:pt x="6206876" y="28644"/>
                    </a:cubicBezTo>
                    <a:cubicBezTo>
                      <a:pt x="7779432" y="34710"/>
                      <a:pt x="7621401" y="11821"/>
                      <a:pt x="7623303" y="768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>
                <a:off x="5246413" y="5550127"/>
                <a:ext cx="7690270" cy="77396"/>
              </a:xfrm>
              <a:custGeom>
                <a:rect b="b" l="l" r="r" t="t"/>
                <a:pathLst>
                  <a:path extrusionOk="0" h="77396" w="7690270">
                    <a:moveTo>
                      <a:pt x="7688046" y="77397"/>
                    </a:moveTo>
                    <a:cubicBezTo>
                      <a:pt x="7686504" y="77418"/>
                      <a:pt x="188625" y="52226"/>
                      <a:pt x="10273" y="51000"/>
                    </a:cubicBezTo>
                    <a:cubicBezTo>
                      <a:pt x="8541" y="-27346"/>
                      <a:pt x="-520644" y="720"/>
                      <a:pt x="6254784" y="29146"/>
                    </a:cubicBezTo>
                    <a:cubicBezTo>
                      <a:pt x="7844683" y="35233"/>
                      <a:pt x="7682089" y="11816"/>
                      <a:pt x="7688046" y="773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8"/>
              <p:cNvSpPr/>
              <p:nvPr/>
            </p:nvSpPr>
            <p:spPr>
              <a:xfrm>
                <a:off x="5269761" y="6416311"/>
                <a:ext cx="7706176" cy="70461"/>
              </a:xfrm>
              <a:custGeom>
                <a:rect b="b" l="l" r="r" t="t"/>
                <a:pathLst>
                  <a:path extrusionOk="0" h="70461" w="7706176">
                    <a:moveTo>
                      <a:pt x="2815362" y="61460"/>
                    </a:moveTo>
                    <a:cubicBezTo>
                      <a:pt x="-257293" y="49645"/>
                      <a:pt x="6845" y="84560"/>
                      <a:pt x="4986" y="0"/>
                    </a:cubicBezTo>
                    <a:cubicBezTo>
                      <a:pt x="8219549" y="22846"/>
                      <a:pt x="10931528" y="95698"/>
                      <a:pt x="2815362" y="614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8"/>
              <p:cNvSpPr/>
              <p:nvPr/>
            </p:nvSpPr>
            <p:spPr>
              <a:xfrm>
                <a:off x="5268391" y="7286227"/>
                <a:ext cx="7689405" cy="79113"/>
              </a:xfrm>
              <a:custGeom>
                <a:rect b="b" l="l" r="r" t="t"/>
                <a:pathLst>
                  <a:path extrusionOk="0" h="79113" w="7689405">
                    <a:moveTo>
                      <a:pt x="7685333" y="79113"/>
                    </a:moveTo>
                    <a:cubicBezTo>
                      <a:pt x="7683791" y="79134"/>
                      <a:pt x="173766" y="53836"/>
                      <a:pt x="9145" y="52716"/>
                    </a:cubicBezTo>
                    <a:cubicBezTo>
                      <a:pt x="9145" y="-29476"/>
                      <a:pt x="-509964" y="1951"/>
                      <a:pt x="6274125" y="30419"/>
                    </a:cubicBezTo>
                    <a:cubicBezTo>
                      <a:pt x="7837978" y="37985"/>
                      <a:pt x="7685333" y="10256"/>
                      <a:pt x="7685333" y="791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8"/>
              <p:cNvSpPr/>
              <p:nvPr/>
            </p:nvSpPr>
            <p:spPr>
              <a:xfrm>
                <a:off x="5245578" y="8153942"/>
                <a:ext cx="7747191" cy="80305"/>
              </a:xfrm>
              <a:custGeom>
                <a:rect b="b" l="l" r="r" t="t"/>
                <a:pathLst>
                  <a:path extrusionOk="0" h="80305" w="7747191">
                    <a:moveTo>
                      <a:pt x="7745452" y="80306"/>
                    </a:moveTo>
                    <a:cubicBezTo>
                      <a:pt x="7743909" y="80327"/>
                      <a:pt x="144930" y="54796"/>
                      <a:pt x="7896" y="53909"/>
                    </a:cubicBezTo>
                    <a:cubicBezTo>
                      <a:pt x="11847" y="-31158"/>
                      <a:pt x="-511846" y="2953"/>
                      <a:pt x="6317787" y="31612"/>
                    </a:cubicBezTo>
                    <a:cubicBezTo>
                      <a:pt x="7901011" y="37698"/>
                      <a:pt x="7738164" y="14218"/>
                      <a:pt x="7745452" y="803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8"/>
              <p:cNvSpPr/>
              <p:nvPr/>
            </p:nvSpPr>
            <p:spPr>
              <a:xfrm>
                <a:off x="5247109" y="9022146"/>
                <a:ext cx="7794708" cy="71828"/>
              </a:xfrm>
              <a:custGeom>
                <a:rect b="b" l="l" r="r" t="t"/>
                <a:pathLst>
                  <a:path extrusionOk="0" h="71828" w="7794708">
                    <a:moveTo>
                      <a:pt x="2900183" y="61904"/>
                    </a:moveTo>
                    <a:cubicBezTo>
                      <a:pt x="-304838" y="49603"/>
                      <a:pt x="8372" y="87413"/>
                      <a:pt x="8372" y="0"/>
                    </a:cubicBezTo>
                    <a:cubicBezTo>
                      <a:pt x="8173293" y="31470"/>
                      <a:pt x="11132004" y="96649"/>
                      <a:pt x="2900183" y="619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28"/>
              <p:cNvSpPr/>
              <p:nvPr/>
            </p:nvSpPr>
            <p:spPr>
              <a:xfrm>
                <a:off x="5214879" y="9893048"/>
                <a:ext cx="7826027" cy="78571"/>
              </a:xfrm>
              <a:custGeom>
                <a:rect b="b" l="l" r="r" t="t"/>
                <a:pathLst>
                  <a:path extrusionOk="0" h="78571" w="7826027">
                    <a:moveTo>
                      <a:pt x="7823089" y="78572"/>
                    </a:moveTo>
                    <a:cubicBezTo>
                      <a:pt x="7821484" y="78593"/>
                      <a:pt x="331864" y="53992"/>
                      <a:pt x="9719" y="51265"/>
                    </a:cubicBezTo>
                    <a:cubicBezTo>
                      <a:pt x="9719" y="-28327"/>
                      <a:pt x="-527683" y="1303"/>
                      <a:pt x="6389827" y="30321"/>
                    </a:cubicBezTo>
                    <a:cubicBezTo>
                      <a:pt x="7979261" y="36408"/>
                      <a:pt x="7819350" y="12970"/>
                      <a:pt x="7823089" y="785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>
                <a:off x="5241067" y="10759777"/>
                <a:ext cx="7790882" cy="81215"/>
              </a:xfrm>
              <a:custGeom>
                <a:rect b="b" l="l" r="r" t="t"/>
                <a:pathLst>
                  <a:path extrusionOk="0" h="81215" w="7790882">
                    <a:moveTo>
                      <a:pt x="7788071" y="81215"/>
                    </a:moveTo>
                    <a:cubicBezTo>
                      <a:pt x="7786550" y="81236"/>
                      <a:pt x="214229" y="55156"/>
                      <a:pt x="10000" y="53444"/>
                    </a:cubicBezTo>
                    <a:cubicBezTo>
                      <a:pt x="8098" y="-26360"/>
                      <a:pt x="-520833" y="-2266"/>
                      <a:pt x="6384087" y="32500"/>
                    </a:cubicBezTo>
                    <a:cubicBezTo>
                      <a:pt x="7941750" y="38587"/>
                      <a:pt x="7784079" y="13373"/>
                      <a:pt x="7788071" y="812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3" name="Google Shape;1473;p28"/>
            <p:cNvSpPr/>
            <p:nvPr/>
          </p:nvSpPr>
          <p:spPr>
            <a:xfrm>
              <a:off x="6245888" y="749037"/>
              <a:ext cx="210192" cy="10465657"/>
            </a:xfrm>
            <a:custGeom>
              <a:rect b="b" l="l" r="r" t="t"/>
              <a:pathLst>
                <a:path extrusionOk="0" h="10465657" w="210192">
                  <a:moveTo>
                    <a:pt x="210193" y="10465658"/>
                  </a:moveTo>
                  <a:cubicBezTo>
                    <a:pt x="94178" y="10465658"/>
                    <a:pt x="-88484" y="4419993"/>
                    <a:pt x="49331" y="2"/>
                  </a:cubicBezTo>
                  <a:cubicBezTo>
                    <a:pt x="166782" y="-3569"/>
                    <a:pt x="-116178" y="4077844"/>
                    <a:pt x="210193" y="104656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4" name="Google Shape;1474;p28"/>
          <p:cNvGrpSpPr/>
          <p:nvPr/>
        </p:nvGrpSpPr>
        <p:grpSpPr>
          <a:xfrm>
            <a:off x="3436278" y="966149"/>
            <a:ext cx="2518088" cy="3126946"/>
            <a:chOff x="0" y="-9525"/>
            <a:chExt cx="6714900" cy="8338523"/>
          </a:xfrm>
        </p:grpSpPr>
        <p:sp>
          <p:nvSpPr>
            <p:cNvPr id="1475" name="Google Shape;1475;p28"/>
            <p:cNvSpPr txBox="1"/>
            <p:nvPr/>
          </p:nvSpPr>
          <p:spPr>
            <a:xfrm>
              <a:off x="0" y="3022464"/>
              <a:ext cx="67149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This presentation template uses the following fonts: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Titles: Open Sans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Headers: Open Sans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Body Copy: Open Sans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28"/>
            <p:cNvSpPr txBox="1"/>
            <p:nvPr/>
          </p:nvSpPr>
          <p:spPr>
            <a:xfrm>
              <a:off x="0" y="7269998"/>
              <a:ext cx="67149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can find these fonts online too. Happy designing!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28"/>
            <p:cNvSpPr txBox="1"/>
            <p:nvPr/>
          </p:nvSpPr>
          <p:spPr>
            <a:xfrm>
              <a:off x="0" y="-9525"/>
              <a:ext cx="5928900" cy="19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Fonts In this Presentation</a:t>
              </a:r>
              <a:endParaRPr b="1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478" name="Google Shape;1478;p28"/>
          <p:cNvGrpSpPr/>
          <p:nvPr/>
        </p:nvGrpSpPr>
        <p:grpSpPr>
          <a:xfrm rot="2934989">
            <a:off x="1873297" y="2837247"/>
            <a:ext cx="593653" cy="2082540"/>
            <a:chOff x="3746152" y="5674098"/>
            <a:chExt cx="1187231" cy="4165446"/>
          </a:xfrm>
        </p:grpSpPr>
        <p:sp>
          <p:nvSpPr>
            <p:cNvPr id="1479" name="Google Shape;1479;p28"/>
            <p:cNvSpPr/>
            <p:nvPr/>
          </p:nvSpPr>
          <p:spPr>
            <a:xfrm>
              <a:off x="3788465" y="5907723"/>
              <a:ext cx="355341" cy="105141"/>
            </a:xfrm>
            <a:custGeom>
              <a:rect b="b" l="l" r="r" t="t"/>
              <a:pathLst>
                <a:path extrusionOk="0" h="105141" w="355341">
                  <a:moveTo>
                    <a:pt x="353845" y="7570"/>
                  </a:moveTo>
                  <a:cubicBezTo>
                    <a:pt x="354327" y="9711"/>
                    <a:pt x="354860" y="11852"/>
                    <a:pt x="355342" y="13993"/>
                  </a:cubicBezTo>
                  <a:lnTo>
                    <a:pt x="355292" y="13993"/>
                  </a:lnTo>
                  <a:cubicBezTo>
                    <a:pt x="355184" y="13993"/>
                    <a:pt x="355026" y="13993"/>
                    <a:pt x="354918" y="14043"/>
                  </a:cubicBezTo>
                  <a:cubicBezTo>
                    <a:pt x="354868" y="14043"/>
                    <a:pt x="354810" y="14043"/>
                    <a:pt x="354760" y="14043"/>
                  </a:cubicBezTo>
                  <a:cubicBezTo>
                    <a:pt x="354544" y="14043"/>
                    <a:pt x="354336" y="14043"/>
                    <a:pt x="354120" y="14093"/>
                  </a:cubicBezTo>
                  <a:cubicBezTo>
                    <a:pt x="350594" y="14360"/>
                    <a:pt x="347019" y="14685"/>
                    <a:pt x="343443" y="15059"/>
                  </a:cubicBezTo>
                  <a:cubicBezTo>
                    <a:pt x="343335" y="15059"/>
                    <a:pt x="343227" y="15059"/>
                    <a:pt x="343119" y="15059"/>
                  </a:cubicBezTo>
                  <a:cubicBezTo>
                    <a:pt x="342853" y="15109"/>
                    <a:pt x="342528" y="15109"/>
                    <a:pt x="342262" y="15168"/>
                  </a:cubicBezTo>
                  <a:cubicBezTo>
                    <a:pt x="341730" y="15218"/>
                    <a:pt x="341248" y="15276"/>
                    <a:pt x="340716" y="15326"/>
                  </a:cubicBezTo>
                  <a:cubicBezTo>
                    <a:pt x="337564" y="14951"/>
                    <a:pt x="334363" y="14635"/>
                    <a:pt x="331212" y="14360"/>
                  </a:cubicBezTo>
                  <a:cubicBezTo>
                    <a:pt x="326888" y="13985"/>
                    <a:pt x="322564" y="13610"/>
                    <a:pt x="318290" y="13293"/>
                  </a:cubicBezTo>
                  <a:cubicBezTo>
                    <a:pt x="318074" y="13293"/>
                    <a:pt x="317916" y="13293"/>
                    <a:pt x="317758" y="13243"/>
                  </a:cubicBezTo>
                  <a:cubicBezTo>
                    <a:pt x="313592" y="12977"/>
                    <a:pt x="309426" y="12760"/>
                    <a:pt x="305319" y="12552"/>
                  </a:cubicBezTo>
                  <a:cubicBezTo>
                    <a:pt x="296613" y="12127"/>
                    <a:pt x="287965" y="11910"/>
                    <a:pt x="279268" y="11910"/>
                  </a:cubicBezTo>
                  <a:cubicBezTo>
                    <a:pt x="272009" y="11910"/>
                    <a:pt x="264800" y="12069"/>
                    <a:pt x="257541" y="12335"/>
                  </a:cubicBezTo>
                  <a:cubicBezTo>
                    <a:pt x="250390" y="12660"/>
                    <a:pt x="243231" y="13085"/>
                    <a:pt x="236080" y="13676"/>
                  </a:cubicBezTo>
                  <a:cubicBezTo>
                    <a:pt x="228871" y="14318"/>
                    <a:pt x="221661" y="15068"/>
                    <a:pt x="214511" y="15926"/>
                  </a:cubicBezTo>
                  <a:cubicBezTo>
                    <a:pt x="203834" y="17317"/>
                    <a:pt x="193208" y="18975"/>
                    <a:pt x="182689" y="21058"/>
                  </a:cubicBezTo>
                  <a:cubicBezTo>
                    <a:pt x="175638" y="22449"/>
                    <a:pt x="168595" y="23998"/>
                    <a:pt x="161652" y="25656"/>
                  </a:cubicBezTo>
                  <a:cubicBezTo>
                    <a:pt x="154709" y="27364"/>
                    <a:pt x="147824" y="29239"/>
                    <a:pt x="140989" y="31271"/>
                  </a:cubicBezTo>
                  <a:lnTo>
                    <a:pt x="140939" y="31271"/>
                  </a:lnTo>
                  <a:cubicBezTo>
                    <a:pt x="134104" y="33354"/>
                    <a:pt x="127328" y="35553"/>
                    <a:pt x="120601" y="37903"/>
                  </a:cubicBezTo>
                  <a:cubicBezTo>
                    <a:pt x="117233" y="39077"/>
                    <a:pt x="113874" y="40310"/>
                    <a:pt x="110565" y="41593"/>
                  </a:cubicBezTo>
                  <a:cubicBezTo>
                    <a:pt x="74045" y="55556"/>
                    <a:pt x="39505" y="74759"/>
                    <a:pt x="8273" y="99735"/>
                  </a:cubicBezTo>
                  <a:cubicBezTo>
                    <a:pt x="5978" y="101443"/>
                    <a:pt x="3733" y="103267"/>
                    <a:pt x="1547" y="105141"/>
                  </a:cubicBezTo>
                  <a:cubicBezTo>
                    <a:pt x="1014" y="103000"/>
                    <a:pt x="482" y="100809"/>
                    <a:pt x="0" y="98668"/>
                  </a:cubicBezTo>
                  <a:cubicBezTo>
                    <a:pt x="8756" y="90004"/>
                    <a:pt x="18260" y="82190"/>
                    <a:pt x="28030" y="74759"/>
                  </a:cubicBezTo>
                  <a:cubicBezTo>
                    <a:pt x="117774" y="14043"/>
                    <a:pt x="232829" y="-11949"/>
                    <a:pt x="340092" y="5162"/>
                  </a:cubicBezTo>
                  <a:cubicBezTo>
                    <a:pt x="340574" y="4629"/>
                    <a:pt x="340998" y="4196"/>
                    <a:pt x="341431" y="3821"/>
                  </a:cubicBezTo>
                  <a:cubicBezTo>
                    <a:pt x="341913" y="2380"/>
                    <a:pt x="342928" y="1147"/>
                    <a:pt x="344898" y="347"/>
                  </a:cubicBezTo>
                  <a:cubicBezTo>
                    <a:pt x="350236" y="-994"/>
                    <a:pt x="352215" y="2913"/>
                    <a:pt x="353388" y="7462"/>
                  </a:cubicBezTo>
                  <a:cubicBezTo>
                    <a:pt x="353529" y="7512"/>
                    <a:pt x="353687" y="7512"/>
                    <a:pt x="353845" y="757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8"/>
            <p:cNvSpPr/>
            <p:nvPr/>
          </p:nvSpPr>
          <p:spPr>
            <a:xfrm>
              <a:off x="4093068" y="5721558"/>
              <a:ext cx="24" cy="49"/>
            </a:xfrm>
            <a:custGeom>
              <a:rect b="b" l="l" r="r" t="t"/>
              <a:pathLst>
                <a:path extrusionOk="0" h="49" w="24">
                  <a:moveTo>
                    <a:pt x="0" y="0"/>
                  </a:moveTo>
                  <a:cubicBezTo>
                    <a:pt x="25" y="0"/>
                    <a:pt x="25" y="8"/>
                    <a:pt x="25" y="50"/>
                  </a:cubicBezTo>
                  <a:cubicBezTo>
                    <a:pt x="17" y="33"/>
                    <a:pt x="8" y="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8"/>
            <p:cNvSpPr/>
            <p:nvPr/>
          </p:nvSpPr>
          <p:spPr>
            <a:xfrm>
              <a:off x="3746391" y="5807841"/>
              <a:ext cx="50" cy="591"/>
            </a:xfrm>
            <a:custGeom>
              <a:rect b="b" l="l" r="r" t="t"/>
              <a:pathLst>
                <a:path extrusionOk="0" h="591" w="50">
                  <a:moveTo>
                    <a:pt x="0" y="0"/>
                  </a:moveTo>
                  <a:cubicBezTo>
                    <a:pt x="50" y="217"/>
                    <a:pt x="50" y="425"/>
                    <a:pt x="50" y="591"/>
                  </a:cubicBezTo>
                  <a:cubicBezTo>
                    <a:pt x="58" y="425"/>
                    <a:pt x="0" y="21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8"/>
            <p:cNvSpPr/>
            <p:nvPr/>
          </p:nvSpPr>
          <p:spPr>
            <a:xfrm>
              <a:off x="4606379" y="9275909"/>
              <a:ext cx="327004" cy="368133"/>
            </a:xfrm>
            <a:custGeom>
              <a:rect b="b" l="l" r="r" t="t"/>
              <a:pathLst>
                <a:path extrusionOk="0" h="368133" w="327004">
                  <a:moveTo>
                    <a:pt x="327004" y="57125"/>
                  </a:moveTo>
                  <a:cubicBezTo>
                    <a:pt x="327004" y="58250"/>
                    <a:pt x="326954" y="59374"/>
                    <a:pt x="326954" y="60499"/>
                  </a:cubicBezTo>
                  <a:cubicBezTo>
                    <a:pt x="325940" y="67989"/>
                    <a:pt x="325142" y="75420"/>
                    <a:pt x="324768" y="82859"/>
                  </a:cubicBezTo>
                  <a:cubicBezTo>
                    <a:pt x="317933" y="166251"/>
                    <a:pt x="311098" y="249535"/>
                    <a:pt x="304105" y="332828"/>
                  </a:cubicBezTo>
                  <a:cubicBezTo>
                    <a:pt x="255304" y="339351"/>
                    <a:pt x="205871" y="347857"/>
                    <a:pt x="162035" y="368134"/>
                  </a:cubicBezTo>
                  <a:cubicBezTo>
                    <a:pt x="107147" y="274795"/>
                    <a:pt x="49973" y="182680"/>
                    <a:pt x="0" y="86925"/>
                  </a:cubicBezTo>
                  <a:cubicBezTo>
                    <a:pt x="14202" y="67830"/>
                    <a:pt x="27764" y="48519"/>
                    <a:pt x="43030" y="29691"/>
                  </a:cubicBezTo>
                  <a:cubicBezTo>
                    <a:pt x="87507" y="52693"/>
                    <a:pt x="102665" y="97896"/>
                    <a:pt x="124983" y="21027"/>
                  </a:cubicBezTo>
                  <a:cubicBezTo>
                    <a:pt x="152481" y="27925"/>
                    <a:pt x="176345" y="46061"/>
                    <a:pt x="204316" y="49752"/>
                  </a:cubicBezTo>
                  <a:cubicBezTo>
                    <a:pt x="222310" y="44620"/>
                    <a:pt x="224497" y="21827"/>
                    <a:pt x="229835" y="6581"/>
                  </a:cubicBezTo>
                  <a:cubicBezTo>
                    <a:pt x="264268" y="29258"/>
                    <a:pt x="287866" y="54134"/>
                    <a:pt x="309169" y="0"/>
                  </a:cubicBezTo>
                  <a:cubicBezTo>
                    <a:pt x="315205" y="3207"/>
                    <a:pt x="321126" y="6690"/>
                    <a:pt x="326838" y="10430"/>
                  </a:cubicBezTo>
                  <a:cubicBezTo>
                    <a:pt x="326580" y="25992"/>
                    <a:pt x="326905" y="41555"/>
                    <a:pt x="327004" y="57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8"/>
            <p:cNvSpPr/>
            <p:nvPr/>
          </p:nvSpPr>
          <p:spPr>
            <a:xfrm>
              <a:off x="3886099" y="6334149"/>
              <a:ext cx="1047233" cy="3028676"/>
            </a:xfrm>
            <a:custGeom>
              <a:rect b="b" l="l" r="r" t="t"/>
              <a:pathLst>
                <a:path extrusionOk="0" h="3028676" w="1047233">
                  <a:moveTo>
                    <a:pt x="1047017" y="2944751"/>
                  </a:moveTo>
                  <a:cubicBezTo>
                    <a:pt x="1047067" y="2945176"/>
                    <a:pt x="1047175" y="2945609"/>
                    <a:pt x="1047234" y="2946034"/>
                  </a:cubicBezTo>
                  <a:cubicBezTo>
                    <a:pt x="1047184" y="2948067"/>
                    <a:pt x="1047126" y="2950150"/>
                    <a:pt x="1047126" y="2952182"/>
                  </a:cubicBezTo>
                  <a:cubicBezTo>
                    <a:pt x="1041413" y="2948442"/>
                    <a:pt x="1035485" y="2944959"/>
                    <a:pt x="1029456" y="2941752"/>
                  </a:cubicBezTo>
                  <a:cubicBezTo>
                    <a:pt x="1008153" y="2995886"/>
                    <a:pt x="984555" y="2971010"/>
                    <a:pt x="950123" y="2948333"/>
                  </a:cubicBezTo>
                  <a:cubicBezTo>
                    <a:pt x="944784" y="2963579"/>
                    <a:pt x="942598" y="2986364"/>
                    <a:pt x="924604" y="2991504"/>
                  </a:cubicBezTo>
                  <a:cubicBezTo>
                    <a:pt x="896624" y="2987814"/>
                    <a:pt x="872760" y="2969677"/>
                    <a:pt x="845270" y="2962779"/>
                  </a:cubicBezTo>
                  <a:cubicBezTo>
                    <a:pt x="822953" y="3039648"/>
                    <a:pt x="807795" y="2994445"/>
                    <a:pt x="763318" y="2971444"/>
                  </a:cubicBezTo>
                  <a:cubicBezTo>
                    <a:pt x="748051" y="2990271"/>
                    <a:pt x="734490" y="3009582"/>
                    <a:pt x="720288" y="3028677"/>
                  </a:cubicBezTo>
                  <a:cubicBezTo>
                    <a:pt x="718849" y="3025953"/>
                    <a:pt x="717402" y="3023220"/>
                    <a:pt x="716014" y="3020496"/>
                  </a:cubicBezTo>
                  <a:cubicBezTo>
                    <a:pt x="713345" y="3015306"/>
                    <a:pt x="710675" y="3010174"/>
                    <a:pt x="708056" y="3004984"/>
                  </a:cubicBezTo>
                  <a:cubicBezTo>
                    <a:pt x="708006" y="3004767"/>
                    <a:pt x="707948" y="3004500"/>
                    <a:pt x="707898" y="3004292"/>
                  </a:cubicBezTo>
                  <a:cubicBezTo>
                    <a:pt x="707366" y="3001885"/>
                    <a:pt x="706776" y="2999585"/>
                    <a:pt x="706194" y="2997286"/>
                  </a:cubicBezTo>
                  <a:cubicBezTo>
                    <a:pt x="705661" y="2993270"/>
                    <a:pt x="704489" y="2989313"/>
                    <a:pt x="703524" y="2985414"/>
                  </a:cubicBezTo>
                  <a:cubicBezTo>
                    <a:pt x="702618" y="2981774"/>
                    <a:pt x="701762" y="2978141"/>
                    <a:pt x="700855" y="2974501"/>
                  </a:cubicBezTo>
                  <a:cubicBezTo>
                    <a:pt x="698826" y="2966528"/>
                    <a:pt x="697064" y="2958397"/>
                    <a:pt x="694553" y="2950591"/>
                  </a:cubicBezTo>
                  <a:cubicBezTo>
                    <a:pt x="694553" y="2950591"/>
                    <a:pt x="694503" y="2950591"/>
                    <a:pt x="694444" y="2950641"/>
                  </a:cubicBezTo>
                  <a:cubicBezTo>
                    <a:pt x="694336" y="2950374"/>
                    <a:pt x="694287" y="2950158"/>
                    <a:pt x="694178" y="2949950"/>
                  </a:cubicBezTo>
                  <a:cubicBezTo>
                    <a:pt x="691185" y="2938503"/>
                    <a:pt x="688200" y="2927056"/>
                    <a:pt x="685265" y="2915610"/>
                  </a:cubicBezTo>
                  <a:cubicBezTo>
                    <a:pt x="675761" y="2878112"/>
                    <a:pt x="666473" y="2840615"/>
                    <a:pt x="657285" y="2803059"/>
                  </a:cubicBezTo>
                  <a:cubicBezTo>
                    <a:pt x="639823" y="2731805"/>
                    <a:pt x="622744" y="2660451"/>
                    <a:pt x="605549" y="2589147"/>
                  </a:cubicBezTo>
                  <a:cubicBezTo>
                    <a:pt x="569994" y="2441673"/>
                    <a:pt x="534430" y="2294142"/>
                    <a:pt x="498876" y="2146668"/>
                  </a:cubicBezTo>
                  <a:cubicBezTo>
                    <a:pt x="462996" y="1998012"/>
                    <a:pt x="427175" y="1849305"/>
                    <a:pt x="391346" y="1700657"/>
                  </a:cubicBezTo>
                  <a:cubicBezTo>
                    <a:pt x="354885" y="1549593"/>
                    <a:pt x="318523" y="1398537"/>
                    <a:pt x="282053" y="1247423"/>
                  </a:cubicBezTo>
                  <a:cubicBezTo>
                    <a:pt x="247080" y="1102565"/>
                    <a:pt x="212224" y="957716"/>
                    <a:pt x="177301" y="812800"/>
                  </a:cubicBezTo>
                  <a:cubicBezTo>
                    <a:pt x="140732" y="661153"/>
                    <a:pt x="104104" y="509555"/>
                    <a:pt x="67643" y="357908"/>
                  </a:cubicBezTo>
                  <a:cubicBezTo>
                    <a:pt x="45109" y="264402"/>
                    <a:pt x="22584" y="170796"/>
                    <a:pt x="0" y="77290"/>
                  </a:cubicBezTo>
                  <a:cubicBezTo>
                    <a:pt x="103846" y="9785"/>
                    <a:pt x="232454" y="-7335"/>
                    <a:pt x="355625" y="2612"/>
                  </a:cubicBezTo>
                  <a:cubicBezTo>
                    <a:pt x="379863" y="105473"/>
                    <a:pt x="404101" y="208235"/>
                    <a:pt x="428397" y="311097"/>
                  </a:cubicBezTo>
                  <a:cubicBezTo>
                    <a:pt x="463479" y="459803"/>
                    <a:pt x="498393" y="608560"/>
                    <a:pt x="533574" y="757266"/>
                  </a:cubicBezTo>
                  <a:cubicBezTo>
                    <a:pt x="570094" y="911646"/>
                    <a:pt x="606289" y="1066076"/>
                    <a:pt x="642650" y="1220506"/>
                  </a:cubicBezTo>
                  <a:cubicBezTo>
                    <a:pt x="678097" y="1371245"/>
                    <a:pt x="713336" y="1522092"/>
                    <a:pt x="748899" y="1672832"/>
                  </a:cubicBezTo>
                  <a:cubicBezTo>
                    <a:pt x="784887" y="1825495"/>
                    <a:pt x="820974" y="1978051"/>
                    <a:pt x="856803" y="2130723"/>
                  </a:cubicBezTo>
                  <a:cubicBezTo>
                    <a:pt x="874689" y="2207109"/>
                    <a:pt x="892574" y="2283495"/>
                    <a:pt x="910510" y="2359831"/>
                  </a:cubicBezTo>
                  <a:cubicBezTo>
                    <a:pt x="927863" y="2433967"/>
                    <a:pt x="945533" y="2508054"/>
                    <a:pt x="963044" y="2582141"/>
                  </a:cubicBezTo>
                  <a:cubicBezTo>
                    <a:pt x="978577" y="2647563"/>
                    <a:pt x="994117" y="2712977"/>
                    <a:pt x="1009492" y="2778458"/>
                  </a:cubicBezTo>
                  <a:cubicBezTo>
                    <a:pt x="1017283" y="2811732"/>
                    <a:pt x="1025132" y="2845005"/>
                    <a:pt x="1032874" y="2878329"/>
                  </a:cubicBezTo>
                  <a:cubicBezTo>
                    <a:pt x="1035867" y="2891167"/>
                    <a:pt x="1038802" y="2903955"/>
                    <a:pt x="1041679" y="2916793"/>
                  </a:cubicBezTo>
                  <a:cubicBezTo>
                    <a:pt x="1041945" y="2918076"/>
                    <a:pt x="1042211" y="2919359"/>
                    <a:pt x="1042428" y="2920642"/>
                  </a:cubicBezTo>
                  <a:cubicBezTo>
                    <a:pt x="1042852" y="2922674"/>
                    <a:pt x="1043226" y="2924657"/>
                    <a:pt x="1043600" y="2926632"/>
                  </a:cubicBezTo>
                  <a:cubicBezTo>
                    <a:pt x="1044722" y="2932663"/>
                    <a:pt x="1045895" y="2938703"/>
                    <a:pt x="1047017" y="2944751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8"/>
            <p:cNvSpPr/>
            <p:nvPr/>
          </p:nvSpPr>
          <p:spPr>
            <a:xfrm>
              <a:off x="3789995" y="5919643"/>
              <a:ext cx="441942" cy="474825"/>
            </a:xfrm>
            <a:custGeom>
              <a:rect b="b" l="l" r="r" t="t"/>
              <a:pathLst>
                <a:path extrusionOk="0" h="474825" w="441942">
                  <a:moveTo>
                    <a:pt x="441943" y="375355"/>
                  </a:moveTo>
                  <a:cubicBezTo>
                    <a:pt x="395462" y="363275"/>
                    <a:pt x="346819" y="361442"/>
                    <a:pt x="299340" y="372689"/>
                  </a:cubicBezTo>
                  <a:cubicBezTo>
                    <a:pt x="225919" y="385102"/>
                    <a:pt x="138029" y="412761"/>
                    <a:pt x="91964" y="474826"/>
                  </a:cubicBezTo>
                  <a:cubicBezTo>
                    <a:pt x="89553" y="464662"/>
                    <a:pt x="87058" y="454499"/>
                    <a:pt x="84647" y="444335"/>
                  </a:cubicBezTo>
                  <a:cubicBezTo>
                    <a:pt x="83400" y="439003"/>
                    <a:pt x="82069" y="433838"/>
                    <a:pt x="80822" y="428506"/>
                  </a:cubicBezTo>
                  <a:cubicBezTo>
                    <a:pt x="78826" y="420342"/>
                    <a:pt x="76914" y="412261"/>
                    <a:pt x="74918" y="404180"/>
                  </a:cubicBezTo>
                  <a:cubicBezTo>
                    <a:pt x="69098" y="379854"/>
                    <a:pt x="63194" y="355527"/>
                    <a:pt x="57374" y="331118"/>
                  </a:cubicBezTo>
                  <a:cubicBezTo>
                    <a:pt x="40494" y="261388"/>
                    <a:pt x="23698" y="191659"/>
                    <a:pt x="6901" y="121929"/>
                  </a:cubicBezTo>
                  <a:cubicBezTo>
                    <a:pt x="6818" y="121596"/>
                    <a:pt x="6735" y="121263"/>
                    <a:pt x="6652" y="120929"/>
                  </a:cubicBezTo>
                  <a:cubicBezTo>
                    <a:pt x="4740" y="113182"/>
                    <a:pt x="2910" y="105434"/>
                    <a:pt x="1081" y="97686"/>
                  </a:cubicBezTo>
                  <a:cubicBezTo>
                    <a:pt x="665" y="96187"/>
                    <a:pt x="333" y="94687"/>
                    <a:pt x="0" y="93188"/>
                  </a:cubicBezTo>
                  <a:cubicBezTo>
                    <a:pt x="2162" y="91355"/>
                    <a:pt x="4407" y="89522"/>
                    <a:pt x="6735" y="87856"/>
                  </a:cubicBezTo>
                  <a:cubicBezTo>
                    <a:pt x="99863" y="13294"/>
                    <a:pt x="221928" y="-9449"/>
                    <a:pt x="339169" y="3380"/>
                  </a:cubicBezTo>
                  <a:cubicBezTo>
                    <a:pt x="344324" y="3964"/>
                    <a:pt x="349397" y="4547"/>
                    <a:pt x="354552" y="5297"/>
                  </a:cubicBezTo>
                  <a:cubicBezTo>
                    <a:pt x="356298" y="12544"/>
                    <a:pt x="358044" y="19792"/>
                    <a:pt x="359707" y="27124"/>
                  </a:cubicBezTo>
                  <a:cubicBezTo>
                    <a:pt x="360040" y="28456"/>
                    <a:pt x="360372" y="29789"/>
                    <a:pt x="360705" y="31122"/>
                  </a:cubicBezTo>
                  <a:cubicBezTo>
                    <a:pt x="378582" y="106934"/>
                    <a:pt x="396376" y="182661"/>
                    <a:pt x="414337" y="258473"/>
                  </a:cubicBezTo>
                  <a:cubicBezTo>
                    <a:pt x="418494" y="276301"/>
                    <a:pt x="422735" y="294129"/>
                    <a:pt x="426892" y="311957"/>
                  </a:cubicBezTo>
                  <a:cubicBezTo>
                    <a:pt x="428805" y="319955"/>
                    <a:pt x="430717" y="327869"/>
                    <a:pt x="432547" y="335867"/>
                  </a:cubicBezTo>
                  <a:cubicBezTo>
                    <a:pt x="433544" y="340115"/>
                    <a:pt x="434625" y="344447"/>
                    <a:pt x="435623" y="348779"/>
                  </a:cubicBezTo>
                  <a:cubicBezTo>
                    <a:pt x="437702" y="357610"/>
                    <a:pt x="439781" y="366524"/>
                    <a:pt x="441943" y="375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8"/>
            <p:cNvSpPr/>
            <p:nvPr/>
          </p:nvSpPr>
          <p:spPr>
            <a:xfrm>
              <a:off x="4768413" y="9608729"/>
              <a:ext cx="142070" cy="230815"/>
            </a:xfrm>
            <a:custGeom>
              <a:rect b="b" l="l" r="r" t="t"/>
              <a:pathLst>
                <a:path extrusionOk="0" h="230815" w="142070">
                  <a:moveTo>
                    <a:pt x="142070" y="0"/>
                  </a:moveTo>
                  <a:cubicBezTo>
                    <a:pt x="141588" y="5565"/>
                    <a:pt x="141106" y="11130"/>
                    <a:pt x="140632" y="16637"/>
                  </a:cubicBezTo>
                  <a:cubicBezTo>
                    <a:pt x="138121" y="46703"/>
                    <a:pt x="135560" y="76711"/>
                    <a:pt x="132999" y="106719"/>
                  </a:cubicBezTo>
                  <a:cubicBezTo>
                    <a:pt x="130812" y="136135"/>
                    <a:pt x="128991" y="165560"/>
                    <a:pt x="126646" y="194926"/>
                  </a:cubicBezTo>
                  <a:cubicBezTo>
                    <a:pt x="124351" y="207173"/>
                    <a:pt x="129049" y="230816"/>
                    <a:pt x="111380" y="230816"/>
                  </a:cubicBezTo>
                  <a:cubicBezTo>
                    <a:pt x="111113" y="230816"/>
                    <a:pt x="110789" y="230816"/>
                    <a:pt x="110523" y="230816"/>
                  </a:cubicBezTo>
                  <a:cubicBezTo>
                    <a:pt x="103206" y="229208"/>
                    <a:pt x="100487" y="223701"/>
                    <a:pt x="99896" y="216537"/>
                  </a:cubicBezTo>
                  <a:cubicBezTo>
                    <a:pt x="71600" y="159678"/>
                    <a:pt x="40419" y="104311"/>
                    <a:pt x="8332" y="49427"/>
                  </a:cubicBezTo>
                  <a:cubicBezTo>
                    <a:pt x="5554" y="44720"/>
                    <a:pt x="2777" y="40013"/>
                    <a:pt x="0" y="35306"/>
                  </a:cubicBezTo>
                  <a:cubicBezTo>
                    <a:pt x="43828" y="15029"/>
                    <a:pt x="93269" y="6523"/>
                    <a:pt x="142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8"/>
            <p:cNvSpPr/>
            <p:nvPr/>
          </p:nvSpPr>
          <p:spPr>
            <a:xfrm>
              <a:off x="4139224" y="6379357"/>
              <a:ext cx="704197" cy="2835403"/>
            </a:xfrm>
            <a:custGeom>
              <a:rect b="b" l="l" r="r" t="t"/>
              <a:pathLst>
                <a:path extrusionOk="0" h="2835403" w="704197">
                  <a:moveTo>
                    <a:pt x="703991" y="2825615"/>
                  </a:moveTo>
                  <a:cubicBezTo>
                    <a:pt x="705056" y="2829947"/>
                    <a:pt x="701854" y="2834387"/>
                    <a:pt x="697639" y="2835245"/>
                  </a:cubicBezTo>
                  <a:cubicBezTo>
                    <a:pt x="697106" y="2835354"/>
                    <a:pt x="696574" y="2835404"/>
                    <a:pt x="696034" y="2835404"/>
                  </a:cubicBezTo>
                  <a:cubicBezTo>
                    <a:pt x="692192" y="2835404"/>
                    <a:pt x="688933" y="2832621"/>
                    <a:pt x="688026" y="2828822"/>
                  </a:cubicBezTo>
                  <a:cubicBezTo>
                    <a:pt x="658342" y="2707400"/>
                    <a:pt x="628657" y="2585968"/>
                    <a:pt x="598973" y="2464546"/>
                  </a:cubicBezTo>
                  <a:cubicBezTo>
                    <a:pt x="568166" y="2338249"/>
                    <a:pt x="537309" y="2212011"/>
                    <a:pt x="506452" y="2085715"/>
                  </a:cubicBezTo>
                  <a:cubicBezTo>
                    <a:pt x="476817" y="1964342"/>
                    <a:pt x="447132" y="1842969"/>
                    <a:pt x="417506" y="1721546"/>
                  </a:cubicBezTo>
                  <a:cubicBezTo>
                    <a:pt x="389850" y="1608354"/>
                    <a:pt x="362195" y="1495171"/>
                    <a:pt x="334539" y="1381979"/>
                  </a:cubicBezTo>
                  <a:cubicBezTo>
                    <a:pt x="305445" y="1262964"/>
                    <a:pt x="276342" y="1143940"/>
                    <a:pt x="247298" y="1024867"/>
                  </a:cubicBezTo>
                  <a:cubicBezTo>
                    <a:pt x="216491" y="898679"/>
                    <a:pt x="185634" y="772441"/>
                    <a:pt x="154777" y="646252"/>
                  </a:cubicBezTo>
                  <a:cubicBezTo>
                    <a:pt x="124344" y="521456"/>
                    <a:pt x="93861" y="396609"/>
                    <a:pt x="63428" y="271754"/>
                  </a:cubicBezTo>
                  <a:cubicBezTo>
                    <a:pt x="53126" y="229549"/>
                    <a:pt x="42823" y="187345"/>
                    <a:pt x="32571" y="145082"/>
                  </a:cubicBezTo>
                  <a:cubicBezTo>
                    <a:pt x="26435" y="119831"/>
                    <a:pt x="20290" y="94530"/>
                    <a:pt x="14203" y="69230"/>
                  </a:cubicBezTo>
                  <a:cubicBezTo>
                    <a:pt x="11376" y="57516"/>
                    <a:pt x="8541" y="45803"/>
                    <a:pt x="5772" y="34082"/>
                  </a:cubicBezTo>
                  <a:cubicBezTo>
                    <a:pt x="4541" y="28783"/>
                    <a:pt x="3319" y="23493"/>
                    <a:pt x="2088" y="18194"/>
                  </a:cubicBezTo>
                  <a:cubicBezTo>
                    <a:pt x="1340" y="14879"/>
                    <a:pt x="384" y="11455"/>
                    <a:pt x="109" y="8081"/>
                  </a:cubicBezTo>
                  <a:cubicBezTo>
                    <a:pt x="-581" y="4440"/>
                    <a:pt x="2088" y="808"/>
                    <a:pt x="5605" y="166"/>
                  </a:cubicBezTo>
                  <a:cubicBezTo>
                    <a:pt x="8973" y="-583"/>
                    <a:pt x="12066" y="1291"/>
                    <a:pt x="13239" y="3965"/>
                  </a:cubicBezTo>
                  <a:cubicBezTo>
                    <a:pt x="15159" y="8297"/>
                    <a:pt x="16124" y="13163"/>
                    <a:pt x="17296" y="17711"/>
                  </a:cubicBezTo>
                  <a:cubicBezTo>
                    <a:pt x="19325" y="25626"/>
                    <a:pt x="21304" y="33598"/>
                    <a:pt x="23333" y="41513"/>
                  </a:cubicBezTo>
                  <a:cubicBezTo>
                    <a:pt x="27283" y="57400"/>
                    <a:pt x="31182" y="73337"/>
                    <a:pt x="35132" y="89224"/>
                  </a:cubicBezTo>
                  <a:cubicBezTo>
                    <a:pt x="41643" y="115541"/>
                    <a:pt x="48103" y="141917"/>
                    <a:pt x="54564" y="168284"/>
                  </a:cubicBezTo>
                  <a:cubicBezTo>
                    <a:pt x="70529" y="233382"/>
                    <a:pt x="86494" y="298479"/>
                    <a:pt x="102400" y="363635"/>
                  </a:cubicBezTo>
                  <a:cubicBezTo>
                    <a:pt x="130272" y="477518"/>
                    <a:pt x="158086" y="591452"/>
                    <a:pt x="185958" y="705344"/>
                  </a:cubicBezTo>
                  <a:cubicBezTo>
                    <a:pt x="215002" y="823992"/>
                    <a:pt x="243988" y="942632"/>
                    <a:pt x="272983" y="1061331"/>
                  </a:cubicBezTo>
                  <a:cubicBezTo>
                    <a:pt x="304214" y="1189285"/>
                    <a:pt x="335395" y="1317289"/>
                    <a:pt x="366735" y="1445185"/>
                  </a:cubicBezTo>
                  <a:cubicBezTo>
                    <a:pt x="397858" y="1572123"/>
                    <a:pt x="428823" y="1699111"/>
                    <a:pt x="459846" y="1826099"/>
                  </a:cubicBezTo>
                  <a:cubicBezTo>
                    <a:pt x="488998" y="1945656"/>
                    <a:pt x="518251" y="2065204"/>
                    <a:pt x="547461" y="2184761"/>
                  </a:cubicBezTo>
                  <a:cubicBezTo>
                    <a:pt x="576131" y="2302118"/>
                    <a:pt x="604802" y="2419484"/>
                    <a:pt x="633472" y="2536841"/>
                  </a:cubicBezTo>
                  <a:cubicBezTo>
                    <a:pt x="657003" y="2633096"/>
                    <a:pt x="680493" y="2729385"/>
                    <a:pt x="703991" y="28256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8"/>
            <p:cNvSpPr/>
            <p:nvPr/>
          </p:nvSpPr>
          <p:spPr>
            <a:xfrm>
              <a:off x="3997631" y="6421178"/>
              <a:ext cx="698429" cy="2835061"/>
            </a:xfrm>
            <a:custGeom>
              <a:rect b="b" l="l" r="r" t="t"/>
              <a:pathLst>
                <a:path extrusionOk="0" h="2835061" w="698429">
                  <a:moveTo>
                    <a:pt x="682319" y="2828772"/>
                  </a:moveTo>
                  <a:cubicBezTo>
                    <a:pt x="666413" y="2763141"/>
                    <a:pt x="650498" y="2697452"/>
                    <a:pt x="634591" y="2631813"/>
                  </a:cubicBezTo>
                  <a:cubicBezTo>
                    <a:pt x="620173" y="2572547"/>
                    <a:pt x="605705" y="2513273"/>
                    <a:pt x="591453" y="2453957"/>
                  </a:cubicBezTo>
                  <a:cubicBezTo>
                    <a:pt x="577409" y="2395491"/>
                    <a:pt x="563049" y="2337074"/>
                    <a:pt x="548955" y="2278608"/>
                  </a:cubicBezTo>
                  <a:cubicBezTo>
                    <a:pt x="533738" y="2215752"/>
                    <a:pt x="518472" y="2152953"/>
                    <a:pt x="503256" y="2090105"/>
                  </a:cubicBezTo>
                  <a:cubicBezTo>
                    <a:pt x="473355" y="1966808"/>
                    <a:pt x="443462" y="1843510"/>
                    <a:pt x="413562" y="1720213"/>
                  </a:cubicBezTo>
                  <a:cubicBezTo>
                    <a:pt x="385266" y="1603606"/>
                    <a:pt x="356970" y="1486990"/>
                    <a:pt x="328724" y="1370432"/>
                  </a:cubicBezTo>
                  <a:cubicBezTo>
                    <a:pt x="298931" y="1247451"/>
                    <a:pt x="269088" y="1124479"/>
                    <a:pt x="239296" y="1001498"/>
                  </a:cubicBezTo>
                  <a:cubicBezTo>
                    <a:pt x="209187" y="877185"/>
                    <a:pt x="179020" y="752921"/>
                    <a:pt x="148903" y="628666"/>
                  </a:cubicBezTo>
                  <a:cubicBezTo>
                    <a:pt x="119967" y="509376"/>
                    <a:pt x="91081" y="390094"/>
                    <a:pt x="62252" y="270754"/>
                  </a:cubicBezTo>
                  <a:cubicBezTo>
                    <a:pt x="51360" y="225817"/>
                    <a:pt x="40467" y="180838"/>
                    <a:pt x="29683" y="135852"/>
                  </a:cubicBezTo>
                  <a:cubicBezTo>
                    <a:pt x="23546" y="110284"/>
                    <a:pt x="17401" y="84658"/>
                    <a:pt x="11315" y="59091"/>
                  </a:cubicBezTo>
                  <a:cubicBezTo>
                    <a:pt x="8596" y="47802"/>
                    <a:pt x="5977" y="36514"/>
                    <a:pt x="3357" y="25234"/>
                  </a:cubicBezTo>
                  <a:cubicBezTo>
                    <a:pt x="2933" y="23360"/>
                    <a:pt x="2501" y="21435"/>
                    <a:pt x="2077" y="19561"/>
                  </a:cubicBezTo>
                  <a:cubicBezTo>
                    <a:pt x="1545" y="16995"/>
                    <a:pt x="846" y="14429"/>
                    <a:pt x="472" y="11805"/>
                  </a:cubicBezTo>
                  <a:cubicBezTo>
                    <a:pt x="48" y="8805"/>
                    <a:pt x="-592" y="5656"/>
                    <a:pt x="1162" y="2924"/>
                  </a:cubicBezTo>
                  <a:cubicBezTo>
                    <a:pt x="2925" y="141"/>
                    <a:pt x="6392" y="-875"/>
                    <a:pt x="9278" y="841"/>
                  </a:cubicBezTo>
                  <a:cubicBezTo>
                    <a:pt x="12537" y="2657"/>
                    <a:pt x="13601" y="6614"/>
                    <a:pt x="14566" y="9988"/>
                  </a:cubicBezTo>
                  <a:cubicBezTo>
                    <a:pt x="16545" y="17478"/>
                    <a:pt x="18516" y="24909"/>
                    <a:pt x="20386" y="32399"/>
                  </a:cubicBezTo>
                  <a:cubicBezTo>
                    <a:pt x="24444" y="48444"/>
                    <a:pt x="28394" y="64548"/>
                    <a:pt x="32343" y="80651"/>
                  </a:cubicBezTo>
                  <a:cubicBezTo>
                    <a:pt x="38804" y="106752"/>
                    <a:pt x="45157" y="132802"/>
                    <a:pt x="51509" y="158912"/>
                  </a:cubicBezTo>
                  <a:cubicBezTo>
                    <a:pt x="65870" y="217803"/>
                    <a:pt x="80180" y="276702"/>
                    <a:pt x="94490" y="335652"/>
                  </a:cubicBezTo>
                  <a:cubicBezTo>
                    <a:pt x="124174" y="457716"/>
                    <a:pt x="153809" y="579838"/>
                    <a:pt x="183386" y="701961"/>
                  </a:cubicBezTo>
                  <a:cubicBezTo>
                    <a:pt x="212962" y="823925"/>
                    <a:pt x="242538" y="945831"/>
                    <a:pt x="272115" y="1067787"/>
                  </a:cubicBezTo>
                  <a:cubicBezTo>
                    <a:pt x="302282" y="1192209"/>
                    <a:pt x="332499" y="1316631"/>
                    <a:pt x="362665" y="1441053"/>
                  </a:cubicBezTo>
                  <a:cubicBezTo>
                    <a:pt x="393098" y="1566808"/>
                    <a:pt x="423581" y="1692621"/>
                    <a:pt x="454122" y="1818385"/>
                  </a:cubicBezTo>
                  <a:cubicBezTo>
                    <a:pt x="468806" y="1878883"/>
                    <a:pt x="483482" y="1939432"/>
                    <a:pt x="498167" y="1999990"/>
                  </a:cubicBezTo>
                  <a:cubicBezTo>
                    <a:pt x="511304" y="2054340"/>
                    <a:pt x="524384" y="2108633"/>
                    <a:pt x="537671" y="2162925"/>
                  </a:cubicBezTo>
                  <a:cubicBezTo>
                    <a:pt x="553312" y="2226898"/>
                    <a:pt x="568695" y="2290930"/>
                    <a:pt x="584227" y="2354961"/>
                  </a:cubicBezTo>
                  <a:cubicBezTo>
                    <a:pt x="598745" y="2414927"/>
                    <a:pt x="613321" y="2474943"/>
                    <a:pt x="627848" y="2534908"/>
                  </a:cubicBezTo>
                  <a:cubicBezTo>
                    <a:pt x="651288" y="2631621"/>
                    <a:pt x="674778" y="2728277"/>
                    <a:pt x="698217" y="2824940"/>
                  </a:cubicBezTo>
                  <a:cubicBezTo>
                    <a:pt x="699232" y="2829272"/>
                    <a:pt x="696513" y="2833762"/>
                    <a:pt x="692181" y="2834837"/>
                  </a:cubicBezTo>
                  <a:cubicBezTo>
                    <a:pt x="691549" y="2834995"/>
                    <a:pt x="690925" y="2835062"/>
                    <a:pt x="690302" y="2835062"/>
                  </a:cubicBezTo>
                  <a:cubicBezTo>
                    <a:pt x="686643" y="2835045"/>
                    <a:pt x="683234" y="2832471"/>
                    <a:pt x="682319" y="28287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8"/>
            <p:cNvSpPr/>
            <p:nvPr/>
          </p:nvSpPr>
          <p:spPr>
            <a:xfrm>
              <a:off x="3881992" y="6284846"/>
              <a:ext cx="359732" cy="126585"/>
            </a:xfrm>
            <a:custGeom>
              <a:rect b="b" l="l" r="r" t="t"/>
              <a:pathLst>
                <a:path extrusionOk="0" h="126585" w="359732">
                  <a:moveTo>
                    <a:pt x="355724" y="34845"/>
                  </a:moveTo>
                  <a:cubicBezTo>
                    <a:pt x="357063" y="40569"/>
                    <a:pt x="358393" y="46242"/>
                    <a:pt x="359732" y="51907"/>
                  </a:cubicBezTo>
                  <a:cubicBezTo>
                    <a:pt x="236562" y="41960"/>
                    <a:pt x="107945" y="59072"/>
                    <a:pt x="4108" y="126585"/>
                  </a:cubicBezTo>
                  <a:cubicBezTo>
                    <a:pt x="2719" y="121020"/>
                    <a:pt x="1389" y="115405"/>
                    <a:pt x="50" y="109840"/>
                  </a:cubicBezTo>
                  <a:cubicBezTo>
                    <a:pt x="50" y="109790"/>
                    <a:pt x="0" y="109682"/>
                    <a:pt x="0" y="109624"/>
                  </a:cubicBezTo>
                  <a:cubicBezTo>
                    <a:pt x="46073" y="47517"/>
                    <a:pt x="133955" y="19916"/>
                    <a:pt x="207310" y="7512"/>
                  </a:cubicBezTo>
                  <a:cubicBezTo>
                    <a:pt x="254830" y="-3777"/>
                    <a:pt x="303465" y="-1902"/>
                    <a:pt x="349912" y="10186"/>
                  </a:cubicBezTo>
                  <a:cubicBezTo>
                    <a:pt x="351833" y="18417"/>
                    <a:pt x="353804" y="26606"/>
                    <a:pt x="355724" y="348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8"/>
            <p:cNvSpPr/>
            <p:nvPr/>
          </p:nvSpPr>
          <p:spPr>
            <a:xfrm>
              <a:off x="3746152" y="5674098"/>
              <a:ext cx="402352" cy="358234"/>
            </a:xfrm>
            <a:custGeom>
              <a:rect b="b" l="l" r="r" t="t"/>
              <a:pathLst>
                <a:path extrusionOk="0" h="358234" w="402352">
                  <a:moveTo>
                    <a:pt x="398403" y="250825"/>
                  </a:moveTo>
                  <a:cubicBezTo>
                    <a:pt x="399742" y="256390"/>
                    <a:pt x="401072" y="262005"/>
                    <a:pt x="402352" y="267570"/>
                  </a:cubicBezTo>
                  <a:cubicBezTo>
                    <a:pt x="279773" y="240453"/>
                    <a:pt x="141386" y="272868"/>
                    <a:pt x="48541" y="358235"/>
                  </a:cubicBezTo>
                  <a:cubicBezTo>
                    <a:pt x="47260" y="353261"/>
                    <a:pt x="46088" y="348288"/>
                    <a:pt x="44907" y="343256"/>
                  </a:cubicBezTo>
                  <a:cubicBezTo>
                    <a:pt x="44533" y="341756"/>
                    <a:pt x="44159" y="340257"/>
                    <a:pt x="43843" y="338766"/>
                  </a:cubicBezTo>
                  <a:cubicBezTo>
                    <a:pt x="43310" y="336625"/>
                    <a:pt x="42778" y="334434"/>
                    <a:pt x="42296" y="332293"/>
                  </a:cubicBezTo>
                  <a:cubicBezTo>
                    <a:pt x="31511" y="287789"/>
                    <a:pt x="20777" y="243335"/>
                    <a:pt x="10100" y="198832"/>
                  </a:cubicBezTo>
                  <a:cubicBezTo>
                    <a:pt x="8604" y="189309"/>
                    <a:pt x="6841" y="179845"/>
                    <a:pt x="5352" y="170265"/>
                  </a:cubicBezTo>
                  <a:cubicBezTo>
                    <a:pt x="4388" y="164217"/>
                    <a:pt x="3648" y="158118"/>
                    <a:pt x="2683" y="152020"/>
                  </a:cubicBezTo>
                  <a:cubicBezTo>
                    <a:pt x="1777" y="146247"/>
                    <a:pt x="921" y="140465"/>
                    <a:pt x="330" y="134634"/>
                  </a:cubicBezTo>
                  <a:cubicBezTo>
                    <a:pt x="330" y="134525"/>
                    <a:pt x="280" y="134417"/>
                    <a:pt x="280" y="134309"/>
                  </a:cubicBezTo>
                  <a:cubicBezTo>
                    <a:pt x="64" y="131368"/>
                    <a:pt x="-94" y="128477"/>
                    <a:pt x="64" y="125536"/>
                  </a:cubicBezTo>
                  <a:cubicBezTo>
                    <a:pt x="172" y="124195"/>
                    <a:pt x="222" y="122862"/>
                    <a:pt x="330" y="121521"/>
                  </a:cubicBezTo>
                  <a:lnTo>
                    <a:pt x="330" y="121471"/>
                  </a:lnTo>
                  <a:cubicBezTo>
                    <a:pt x="438" y="120080"/>
                    <a:pt x="596" y="118747"/>
                    <a:pt x="754" y="117405"/>
                  </a:cubicBezTo>
                  <a:cubicBezTo>
                    <a:pt x="754" y="117355"/>
                    <a:pt x="754" y="117247"/>
                    <a:pt x="804" y="117189"/>
                  </a:cubicBezTo>
                  <a:cubicBezTo>
                    <a:pt x="1494" y="113340"/>
                    <a:pt x="2509" y="109749"/>
                    <a:pt x="3689" y="106059"/>
                  </a:cubicBezTo>
                  <a:cubicBezTo>
                    <a:pt x="3640" y="106384"/>
                    <a:pt x="3531" y="106700"/>
                    <a:pt x="3423" y="107075"/>
                  </a:cubicBezTo>
                  <a:cubicBezTo>
                    <a:pt x="4280" y="104293"/>
                    <a:pt x="5344" y="101618"/>
                    <a:pt x="6250" y="98894"/>
                  </a:cubicBezTo>
                  <a:cubicBezTo>
                    <a:pt x="62102" y="8504"/>
                    <a:pt x="242555" y="-30060"/>
                    <a:pt x="328889" y="26482"/>
                  </a:cubicBezTo>
                  <a:cubicBezTo>
                    <a:pt x="329106" y="26640"/>
                    <a:pt x="329264" y="26807"/>
                    <a:pt x="329421" y="26965"/>
                  </a:cubicBezTo>
                  <a:cubicBezTo>
                    <a:pt x="329688" y="27182"/>
                    <a:pt x="330012" y="27448"/>
                    <a:pt x="330278" y="27715"/>
                  </a:cubicBezTo>
                  <a:cubicBezTo>
                    <a:pt x="331076" y="28356"/>
                    <a:pt x="331883" y="28998"/>
                    <a:pt x="332631" y="29698"/>
                  </a:cubicBezTo>
                  <a:cubicBezTo>
                    <a:pt x="332681" y="29698"/>
                    <a:pt x="332681" y="29698"/>
                    <a:pt x="332681" y="29806"/>
                  </a:cubicBezTo>
                  <a:cubicBezTo>
                    <a:pt x="332731" y="29806"/>
                    <a:pt x="332789" y="29856"/>
                    <a:pt x="332839" y="29914"/>
                  </a:cubicBezTo>
                  <a:cubicBezTo>
                    <a:pt x="333962" y="30556"/>
                    <a:pt x="335026" y="31522"/>
                    <a:pt x="335932" y="32697"/>
                  </a:cubicBezTo>
                  <a:cubicBezTo>
                    <a:pt x="335982" y="32697"/>
                    <a:pt x="335982" y="32747"/>
                    <a:pt x="336040" y="32855"/>
                  </a:cubicBezTo>
                  <a:cubicBezTo>
                    <a:pt x="336090" y="32855"/>
                    <a:pt x="336090" y="32855"/>
                    <a:pt x="336090" y="32905"/>
                  </a:cubicBezTo>
                  <a:cubicBezTo>
                    <a:pt x="337055" y="33763"/>
                    <a:pt x="337961" y="34671"/>
                    <a:pt x="338809" y="35579"/>
                  </a:cubicBezTo>
                  <a:lnTo>
                    <a:pt x="338859" y="35579"/>
                  </a:lnTo>
                  <a:cubicBezTo>
                    <a:pt x="339017" y="35796"/>
                    <a:pt x="339233" y="36004"/>
                    <a:pt x="339391" y="36221"/>
                  </a:cubicBezTo>
                  <a:cubicBezTo>
                    <a:pt x="340031" y="37187"/>
                    <a:pt x="340672" y="38145"/>
                    <a:pt x="341262" y="39162"/>
                  </a:cubicBezTo>
                  <a:cubicBezTo>
                    <a:pt x="341262" y="39212"/>
                    <a:pt x="341312" y="39270"/>
                    <a:pt x="341420" y="39378"/>
                  </a:cubicBezTo>
                  <a:cubicBezTo>
                    <a:pt x="341420" y="39378"/>
                    <a:pt x="341420" y="39428"/>
                    <a:pt x="341470" y="39428"/>
                  </a:cubicBezTo>
                  <a:cubicBezTo>
                    <a:pt x="343499" y="41994"/>
                    <a:pt x="345262" y="44668"/>
                    <a:pt x="346916" y="47451"/>
                  </a:cubicBezTo>
                  <a:cubicBezTo>
                    <a:pt x="358449" y="66812"/>
                    <a:pt x="362133" y="90672"/>
                    <a:pt x="366032" y="113673"/>
                  </a:cubicBezTo>
                  <a:cubicBezTo>
                    <a:pt x="376069" y="156144"/>
                    <a:pt x="386105" y="198723"/>
                    <a:pt x="396141" y="241194"/>
                  </a:cubicBezTo>
                  <a:cubicBezTo>
                    <a:pt x="396623" y="243335"/>
                    <a:pt x="397156" y="245476"/>
                    <a:pt x="397638" y="247617"/>
                  </a:cubicBezTo>
                  <a:lnTo>
                    <a:pt x="397588" y="247617"/>
                  </a:lnTo>
                  <a:cubicBezTo>
                    <a:pt x="397746" y="248417"/>
                    <a:pt x="397912" y="249225"/>
                    <a:pt x="398012" y="250025"/>
                  </a:cubicBezTo>
                  <a:cubicBezTo>
                    <a:pt x="398062" y="250025"/>
                    <a:pt x="398062" y="250025"/>
                    <a:pt x="398012" y="250075"/>
                  </a:cubicBezTo>
                  <a:cubicBezTo>
                    <a:pt x="398120" y="250341"/>
                    <a:pt x="398228" y="250558"/>
                    <a:pt x="398278" y="250825"/>
                  </a:cubicBezTo>
                  <a:cubicBezTo>
                    <a:pt x="398353" y="250825"/>
                    <a:pt x="398353" y="250825"/>
                    <a:pt x="398403" y="25082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0" name="Google Shape;1490;p28"/>
          <p:cNvGrpSpPr/>
          <p:nvPr/>
        </p:nvGrpSpPr>
        <p:grpSpPr>
          <a:xfrm rot="671854">
            <a:off x="938983" y="1760360"/>
            <a:ext cx="1291357" cy="1623409"/>
            <a:chOff x="1877643" y="3520231"/>
            <a:chExt cx="2582617" cy="3246822"/>
          </a:xfrm>
        </p:grpSpPr>
        <p:sp>
          <p:nvSpPr>
            <p:cNvPr id="1491" name="Google Shape;1491;p28"/>
            <p:cNvSpPr/>
            <p:nvPr/>
          </p:nvSpPr>
          <p:spPr>
            <a:xfrm>
              <a:off x="1877643" y="3520231"/>
              <a:ext cx="2582617" cy="3246822"/>
            </a:xfrm>
            <a:custGeom>
              <a:rect b="b" l="l" r="r" t="t"/>
              <a:pathLst>
                <a:path extrusionOk="0" h="3246822" w="2582617">
                  <a:moveTo>
                    <a:pt x="0" y="1622167"/>
                  </a:moveTo>
                  <a:cubicBezTo>
                    <a:pt x="551" y="1530065"/>
                    <a:pt x="4291" y="1430460"/>
                    <a:pt x="5068" y="1322664"/>
                  </a:cubicBezTo>
                  <a:cubicBezTo>
                    <a:pt x="5742" y="1229149"/>
                    <a:pt x="11543" y="1129505"/>
                    <a:pt x="12405" y="1023212"/>
                  </a:cubicBezTo>
                  <a:cubicBezTo>
                    <a:pt x="13176" y="928713"/>
                    <a:pt x="10448" y="828952"/>
                    <a:pt x="11381" y="723684"/>
                  </a:cubicBezTo>
                  <a:cubicBezTo>
                    <a:pt x="12230" y="628459"/>
                    <a:pt x="14563" y="528711"/>
                    <a:pt x="15561" y="424180"/>
                  </a:cubicBezTo>
                  <a:cubicBezTo>
                    <a:pt x="16572" y="321640"/>
                    <a:pt x="12625" y="245103"/>
                    <a:pt x="13124" y="187930"/>
                  </a:cubicBezTo>
                  <a:cubicBezTo>
                    <a:pt x="13124" y="187677"/>
                    <a:pt x="12736" y="187690"/>
                    <a:pt x="12736" y="187437"/>
                  </a:cubicBezTo>
                  <a:cubicBezTo>
                    <a:pt x="12988" y="93690"/>
                    <a:pt x="89136" y="18158"/>
                    <a:pt x="181894" y="13466"/>
                  </a:cubicBezTo>
                  <a:cubicBezTo>
                    <a:pt x="266292" y="10252"/>
                    <a:pt x="359945" y="8347"/>
                    <a:pt x="459729" y="6688"/>
                  </a:cubicBezTo>
                  <a:cubicBezTo>
                    <a:pt x="548288" y="5217"/>
                    <a:pt x="641643" y="2742"/>
                    <a:pt x="737636" y="2308"/>
                  </a:cubicBezTo>
                  <a:cubicBezTo>
                    <a:pt x="828567" y="1899"/>
                    <a:pt x="921850" y="137"/>
                    <a:pt x="1015594" y="513"/>
                  </a:cubicBezTo>
                  <a:cubicBezTo>
                    <a:pt x="1108385" y="888"/>
                    <a:pt x="1201630" y="357"/>
                    <a:pt x="1293533" y="1361"/>
                  </a:cubicBezTo>
                  <a:cubicBezTo>
                    <a:pt x="1385443" y="364"/>
                    <a:pt x="1478707" y="3876"/>
                    <a:pt x="1571498" y="3500"/>
                  </a:cubicBezTo>
                  <a:cubicBezTo>
                    <a:pt x="1665248" y="3124"/>
                    <a:pt x="1758532" y="-375"/>
                    <a:pt x="1849463" y="33"/>
                  </a:cubicBezTo>
                  <a:cubicBezTo>
                    <a:pt x="1945455" y="461"/>
                    <a:pt x="2038823" y="3617"/>
                    <a:pt x="2127382" y="5088"/>
                  </a:cubicBezTo>
                  <a:cubicBezTo>
                    <a:pt x="2227160" y="6746"/>
                    <a:pt x="2320910" y="7369"/>
                    <a:pt x="2405302" y="10583"/>
                  </a:cubicBezTo>
                  <a:cubicBezTo>
                    <a:pt x="2498060" y="15268"/>
                    <a:pt x="2572918" y="93690"/>
                    <a:pt x="2573171" y="187437"/>
                  </a:cubicBezTo>
                  <a:cubicBezTo>
                    <a:pt x="2573171" y="187690"/>
                    <a:pt x="2574350" y="187670"/>
                    <a:pt x="2574350" y="187923"/>
                  </a:cubicBezTo>
                  <a:cubicBezTo>
                    <a:pt x="2574856" y="245090"/>
                    <a:pt x="2567700" y="321666"/>
                    <a:pt x="2568705" y="424200"/>
                  </a:cubicBezTo>
                  <a:cubicBezTo>
                    <a:pt x="2569697" y="528730"/>
                    <a:pt x="2575426" y="628446"/>
                    <a:pt x="2576275" y="723671"/>
                  </a:cubicBezTo>
                  <a:cubicBezTo>
                    <a:pt x="2577215" y="828952"/>
                    <a:pt x="2581765" y="928662"/>
                    <a:pt x="2582536" y="1023174"/>
                  </a:cubicBezTo>
                  <a:cubicBezTo>
                    <a:pt x="2583404" y="1129466"/>
                    <a:pt x="2577027" y="1229201"/>
                    <a:pt x="2577701" y="1322715"/>
                  </a:cubicBezTo>
                  <a:cubicBezTo>
                    <a:pt x="2578479" y="1430499"/>
                    <a:pt x="2577442" y="1530072"/>
                    <a:pt x="2577992" y="1622160"/>
                  </a:cubicBezTo>
                  <a:cubicBezTo>
                    <a:pt x="2577442" y="1714261"/>
                    <a:pt x="2579217" y="1813841"/>
                    <a:pt x="2578440" y="1921637"/>
                  </a:cubicBezTo>
                  <a:cubicBezTo>
                    <a:pt x="2577766" y="2015151"/>
                    <a:pt x="2580287" y="2114860"/>
                    <a:pt x="2579425" y="2221153"/>
                  </a:cubicBezTo>
                  <a:cubicBezTo>
                    <a:pt x="2578654" y="2315652"/>
                    <a:pt x="2581045" y="2415413"/>
                    <a:pt x="2580105" y="2520682"/>
                  </a:cubicBezTo>
                  <a:cubicBezTo>
                    <a:pt x="2579256" y="2615907"/>
                    <a:pt x="2578440" y="2715674"/>
                    <a:pt x="2577442" y="2820205"/>
                  </a:cubicBezTo>
                  <a:cubicBezTo>
                    <a:pt x="2575575" y="3010725"/>
                    <a:pt x="2606905" y="3225314"/>
                    <a:pt x="2405366" y="3235500"/>
                  </a:cubicBezTo>
                  <a:cubicBezTo>
                    <a:pt x="2320968" y="3238714"/>
                    <a:pt x="2227179" y="3240367"/>
                    <a:pt x="2127395" y="3242026"/>
                  </a:cubicBezTo>
                  <a:cubicBezTo>
                    <a:pt x="2038836" y="3243497"/>
                    <a:pt x="1945429" y="3246380"/>
                    <a:pt x="1849437" y="3246808"/>
                  </a:cubicBezTo>
                  <a:cubicBezTo>
                    <a:pt x="1758506" y="3247216"/>
                    <a:pt x="1665222" y="3238747"/>
                    <a:pt x="1571478" y="3238371"/>
                  </a:cubicBezTo>
                  <a:cubicBezTo>
                    <a:pt x="1478687" y="3237995"/>
                    <a:pt x="1385417" y="3242259"/>
                    <a:pt x="1293514" y="3241255"/>
                  </a:cubicBezTo>
                  <a:cubicBezTo>
                    <a:pt x="1201604" y="3242252"/>
                    <a:pt x="1108340" y="3239978"/>
                    <a:pt x="1015542" y="3240354"/>
                  </a:cubicBezTo>
                  <a:cubicBezTo>
                    <a:pt x="921792" y="3240730"/>
                    <a:pt x="828534" y="3240483"/>
                    <a:pt x="737603" y="3240075"/>
                  </a:cubicBezTo>
                  <a:cubicBezTo>
                    <a:pt x="641611" y="3239647"/>
                    <a:pt x="548288" y="3236932"/>
                    <a:pt x="459723" y="3235455"/>
                  </a:cubicBezTo>
                  <a:cubicBezTo>
                    <a:pt x="359945" y="3233796"/>
                    <a:pt x="266286" y="3233504"/>
                    <a:pt x="181894" y="3230290"/>
                  </a:cubicBezTo>
                  <a:cubicBezTo>
                    <a:pt x="89162" y="3225612"/>
                    <a:pt x="20020" y="3150624"/>
                    <a:pt x="19768" y="3056877"/>
                  </a:cubicBezTo>
                  <a:cubicBezTo>
                    <a:pt x="19768" y="3056624"/>
                    <a:pt x="14881" y="3056637"/>
                    <a:pt x="14874" y="3056391"/>
                  </a:cubicBezTo>
                  <a:cubicBezTo>
                    <a:pt x="14375" y="2999223"/>
                    <a:pt x="9897" y="2922758"/>
                    <a:pt x="8892" y="2820224"/>
                  </a:cubicBezTo>
                  <a:cubicBezTo>
                    <a:pt x="7901" y="2715694"/>
                    <a:pt x="13079" y="2615875"/>
                    <a:pt x="12230" y="2520650"/>
                  </a:cubicBezTo>
                  <a:cubicBezTo>
                    <a:pt x="11297" y="2415368"/>
                    <a:pt x="8639" y="2315639"/>
                    <a:pt x="7868" y="2221127"/>
                  </a:cubicBezTo>
                  <a:cubicBezTo>
                    <a:pt x="7000" y="2114834"/>
                    <a:pt x="4414" y="2015171"/>
                    <a:pt x="3740" y="1921657"/>
                  </a:cubicBezTo>
                  <a:cubicBezTo>
                    <a:pt x="2968" y="1813867"/>
                    <a:pt x="551" y="1714255"/>
                    <a:pt x="0" y="1622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2" name="Google Shape;1492;p28"/>
            <p:cNvGrpSpPr/>
            <p:nvPr/>
          </p:nvGrpSpPr>
          <p:grpSpPr>
            <a:xfrm>
              <a:off x="2084827" y="3759933"/>
              <a:ext cx="2216934" cy="2851090"/>
              <a:chOff x="2084827" y="3759933"/>
              <a:chExt cx="2216934" cy="2851090"/>
            </a:xfrm>
          </p:grpSpPr>
          <p:sp>
            <p:nvSpPr>
              <p:cNvPr id="1493" name="Google Shape;1493;p28"/>
              <p:cNvSpPr/>
              <p:nvPr/>
            </p:nvSpPr>
            <p:spPr>
              <a:xfrm>
                <a:off x="2084827" y="3759933"/>
                <a:ext cx="2197935" cy="471855"/>
              </a:xfrm>
              <a:custGeom>
                <a:rect b="b" l="l" r="r" t="t"/>
                <a:pathLst>
                  <a:path extrusionOk="0" h="471855" w="2197935">
                    <a:moveTo>
                      <a:pt x="2034545" y="471339"/>
                    </a:moveTo>
                    <a:cubicBezTo>
                      <a:pt x="2066446" y="470412"/>
                      <a:pt x="2099545" y="466149"/>
                      <a:pt x="2128179" y="451225"/>
                    </a:cubicBezTo>
                    <a:cubicBezTo>
                      <a:pt x="2160332" y="434500"/>
                      <a:pt x="2177851" y="404620"/>
                      <a:pt x="2183023" y="369291"/>
                    </a:cubicBezTo>
                    <a:cubicBezTo>
                      <a:pt x="2189588" y="324138"/>
                      <a:pt x="2193218" y="278414"/>
                      <a:pt x="2195350" y="232794"/>
                    </a:cubicBezTo>
                    <a:cubicBezTo>
                      <a:pt x="2197366" y="189553"/>
                      <a:pt x="2199524" y="145358"/>
                      <a:pt x="2196251" y="102208"/>
                    </a:cubicBezTo>
                    <a:cubicBezTo>
                      <a:pt x="2188661" y="2110"/>
                      <a:pt x="2095533" y="3833"/>
                      <a:pt x="2017156" y="2790"/>
                    </a:cubicBezTo>
                    <a:cubicBezTo>
                      <a:pt x="1729723" y="-1027"/>
                      <a:pt x="453391" y="-832"/>
                      <a:pt x="180779" y="2790"/>
                    </a:cubicBezTo>
                    <a:cubicBezTo>
                      <a:pt x="102402" y="3833"/>
                      <a:pt x="9274" y="2103"/>
                      <a:pt x="1685" y="102208"/>
                    </a:cubicBezTo>
                    <a:cubicBezTo>
                      <a:pt x="-1588" y="145352"/>
                      <a:pt x="570" y="189546"/>
                      <a:pt x="2586" y="232794"/>
                    </a:cubicBezTo>
                    <a:cubicBezTo>
                      <a:pt x="4718" y="278414"/>
                      <a:pt x="8347" y="324138"/>
                      <a:pt x="14913" y="369291"/>
                    </a:cubicBezTo>
                    <a:cubicBezTo>
                      <a:pt x="20085" y="404620"/>
                      <a:pt x="37604" y="434500"/>
                      <a:pt x="69757" y="451225"/>
                    </a:cubicBezTo>
                    <a:cubicBezTo>
                      <a:pt x="98390" y="466149"/>
                      <a:pt x="131490" y="470412"/>
                      <a:pt x="163390" y="471339"/>
                    </a:cubicBezTo>
                    <a:cubicBezTo>
                      <a:pt x="256389" y="473115"/>
                      <a:pt x="349575" y="469816"/>
                      <a:pt x="442593" y="468896"/>
                    </a:cubicBezTo>
                    <a:cubicBezTo>
                      <a:pt x="443494" y="468890"/>
                      <a:pt x="1754487" y="468890"/>
                      <a:pt x="1755343" y="468896"/>
                    </a:cubicBezTo>
                    <a:cubicBezTo>
                      <a:pt x="1848354" y="469816"/>
                      <a:pt x="1941547" y="473115"/>
                      <a:pt x="2034545" y="471339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>
                <a:off x="2112735" y="4998272"/>
                <a:ext cx="435679" cy="444378"/>
              </a:xfrm>
              <a:custGeom>
                <a:rect b="b" l="l" r="r" t="t"/>
                <a:pathLst>
                  <a:path extrusionOk="0" h="444378" w="435679">
                    <a:moveTo>
                      <a:pt x="263977" y="981"/>
                    </a:move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14309" y="377577"/>
                      <a:pt x="20596" y="405403"/>
                      <a:pt x="45555" y="421188"/>
                    </a:cubicBezTo>
                    <a:cubicBezTo>
                      <a:pt x="93360" y="451411"/>
                      <a:pt x="342426" y="451120"/>
                      <a:pt x="392596" y="425977"/>
                    </a:cubicBezTo>
                    <a:cubicBezTo>
                      <a:pt x="447362" y="398534"/>
                      <a:pt x="431315" y="310120"/>
                      <a:pt x="434465" y="216204"/>
                    </a:cubicBezTo>
                    <a:cubicBezTo>
                      <a:pt x="439624" y="62710"/>
                      <a:pt x="435962" y="3372"/>
                      <a:pt x="263977" y="98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8"/>
              <p:cNvSpPr/>
              <p:nvPr/>
            </p:nvSpPr>
            <p:spPr>
              <a:xfrm>
                <a:off x="2112116" y="5581708"/>
                <a:ext cx="436022" cy="444688"/>
              </a:xfrm>
              <a:custGeom>
                <a:rect b="b" l="l" r="r" t="t"/>
                <a:pathLst>
                  <a:path extrusionOk="0" h="444688" w="436022">
                    <a:moveTo>
                      <a:pt x="295317" y="2787"/>
                    </a:move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1" y="353243"/>
                    </a:cubicBezTo>
                    <a:cubicBezTo>
                      <a:pt x="6879" y="383336"/>
                      <a:pt x="13924" y="411765"/>
                      <a:pt x="42901" y="426286"/>
                    </a:cubicBezTo>
                    <a:cubicBezTo>
                      <a:pt x="93487" y="451637"/>
                      <a:pt x="342500" y="451494"/>
                      <a:pt x="389942" y="421498"/>
                    </a:cubicBezTo>
                    <a:cubicBezTo>
                      <a:pt x="432556" y="394553"/>
                      <a:pt x="428830" y="314933"/>
                      <a:pt x="432770" y="236064"/>
                    </a:cubicBezTo>
                    <a:cubicBezTo>
                      <a:pt x="440308" y="85103"/>
                      <a:pt x="447670" y="7686"/>
                      <a:pt x="295317" y="278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8"/>
              <p:cNvSpPr/>
              <p:nvPr/>
            </p:nvSpPr>
            <p:spPr>
              <a:xfrm>
                <a:off x="2109877" y="4414398"/>
                <a:ext cx="440333" cy="445382"/>
              </a:xfrm>
              <a:custGeom>
                <a:rect b="b" l="l" r="r" t="t"/>
                <a:pathLst>
                  <a:path extrusionOk="0" h="445382" w="440333">
                    <a:moveTo>
                      <a:pt x="234151" y="1"/>
                    </a:moveTo>
                    <a:cubicBezTo>
                      <a:pt x="90645" y="215"/>
                      <a:pt x="23409" y="-2992"/>
                      <a:pt x="4951" y="86977"/>
                    </a:cubicBezTo>
                    <a:cubicBezTo>
                      <a:pt x="-7766" y="148972"/>
                      <a:pt x="6700" y="291502"/>
                      <a:pt x="18218" y="347470"/>
                    </a:cubicBezTo>
                    <a:cubicBezTo>
                      <a:pt x="32217" y="414895"/>
                      <a:pt x="46858" y="430098"/>
                      <a:pt x="123018" y="438152"/>
                    </a:cubicBezTo>
                    <a:cubicBezTo>
                      <a:pt x="203579" y="446583"/>
                      <a:pt x="263368" y="446738"/>
                      <a:pt x="312768" y="443200"/>
                    </a:cubicBezTo>
                    <a:cubicBezTo>
                      <a:pt x="476631" y="431756"/>
                      <a:pt x="434549" y="391820"/>
                      <a:pt x="437679" y="197164"/>
                    </a:cubicBezTo>
                    <a:cubicBezTo>
                      <a:pt x="440246" y="37722"/>
                      <a:pt x="414373" y="-264"/>
                      <a:pt x="234151" y="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8"/>
              <p:cNvSpPr/>
              <p:nvPr/>
            </p:nvSpPr>
            <p:spPr>
              <a:xfrm>
                <a:off x="2110132" y="6165641"/>
                <a:ext cx="440337" cy="445382"/>
              </a:xfrm>
              <a:custGeom>
                <a:rect b="b" l="l" r="r" t="t"/>
                <a:pathLst>
                  <a:path extrusionOk="0" h="445382" w="440337">
                    <a:moveTo>
                      <a:pt x="206189" y="1"/>
                    </a:moveTo>
                    <a:cubicBezTo>
                      <a:pt x="25967" y="-264"/>
                      <a:pt x="94" y="37729"/>
                      <a:pt x="2654" y="197164"/>
                    </a:cubicBezTo>
                    <a:cubicBezTo>
                      <a:pt x="5785" y="391820"/>
                      <a:pt x="-36298" y="431757"/>
                      <a:pt x="127566" y="443200"/>
                    </a:cubicBezTo>
                    <a:cubicBezTo>
                      <a:pt x="176966" y="446738"/>
                      <a:pt x="236755" y="446583"/>
                      <a:pt x="317316" y="438152"/>
                    </a:cubicBezTo>
                    <a:cubicBezTo>
                      <a:pt x="393469" y="430098"/>
                      <a:pt x="408117" y="414895"/>
                      <a:pt x="422116" y="347470"/>
                    </a:cubicBezTo>
                    <a:cubicBezTo>
                      <a:pt x="433640" y="291502"/>
                      <a:pt x="448106" y="148966"/>
                      <a:pt x="435383" y="86977"/>
                    </a:cubicBezTo>
                    <a:cubicBezTo>
                      <a:pt x="416931" y="-2992"/>
                      <a:pt x="349696" y="215"/>
                      <a:pt x="206189" y="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8"/>
              <p:cNvSpPr/>
              <p:nvPr/>
            </p:nvSpPr>
            <p:spPr>
              <a:xfrm>
                <a:off x="3861424" y="4414398"/>
                <a:ext cx="440337" cy="445382"/>
              </a:xfrm>
              <a:custGeom>
                <a:rect b="b" l="l" r="r" t="t"/>
                <a:pathLst>
                  <a:path extrusionOk="0" h="445382" w="440337">
                    <a:moveTo>
                      <a:pt x="206189" y="1"/>
                    </a:moveTo>
                    <a:cubicBezTo>
                      <a:pt x="25967" y="-264"/>
                      <a:pt x="94" y="37728"/>
                      <a:pt x="2654" y="197164"/>
                    </a:cubicBezTo>
                    <a:cubicBezTo>
                      <a:pt x="5785" y="391820"/>
                      <a:pt x="-36298" y="431756"/>
                      <a:pt x="127566" y="443200"/>
                    </a:cubicBezTo>
                    <a:cubicBezTo>
                      <a:pt x="176966" y="446738"/>
                      <a:pt x="236761" y="446583"/>
                      <a:pt x="317316" y="438152"/>
                    </a:cubicBezTo>
                    <a:cubicBezTo>
                      <a:pt x="393469" y="430098"/>
                      <a:pt x="408117" y="414895"/>
                      <a:pt x="422116" y="347470"/>
                    </a:cubicBezTo>
                    <a:cubicBezTo>
                      <a:pt x="433640" y="291502"/>
                      <a:pt x="448106" y="148972"/>
                      <a:pt x="435383" y="86977"/>
                    </a:cubicBezTo>
                    <a:cubicBezTo>
                      <a:pt x="416931" y="-2999"/>
                      <a:pt x="349695" y="209"/>
                      <a:pt x="206189" y="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8"/>
              <p:cNvSpPr/>
              <p:nvPr/>
            </p:nvSpPr>
            <p:spPr>
              <a:xfrm>
                <a:off x="3864027" y="5582018"/>
                <a:ext cx="435677" cy="444396"/>
              </a:xfrm>
              <a:custGeom>
                <a:rect b="b" l="l" r="r" t="t"/>
                <a:pathLst>
                  <a:path extrusionOk="0" h="444396" w="435677">
                    <a:moveTo>
                      <a:pt x="122415" y="439320"/>
                    </a:moveTo>
                    <a:cubicBezTo>
                      <a:pt x="186229" y="445294"/>
                      <a:pt x="249531" y="446175"/>
                      <a:pt x="312165" y="441004"/>
                    </a:cubicBezTo>
                    <a:cubicBezTo>
                      <a:pt x="456553" y="429275"/>
                      <a:pt x="428697" y="387926"/>
                      <a:pt x="434465" y="216204"/>
                    </a:cubicBezTo>
                    <a:cubicBezTo>
                      <a:pt x="439617" y="62716"/>
                      <a:pt x="435962" y="3378"/>
                      <a:pt x="263977" y="981"/>
                    </a:cubicBez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21238" y="423333"/>
                      <a:pt x="49113" y="432489"/>
                      <a:pt x="122415" y="439320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8"/>
              <p:cNvSpPr/>
              <p:nvPr/>
            </p:nvSpPr>
            <p:spPr>
              <a:xfrm>
                <a:off x="2695847" y="4414909"/>
                <a:ext cx="435677" cy="444378"/>
              </a:xfrm>
              <a:custGeom>
                <a:rect b="b" l="l" r="r" t="t"/>
                <a:pathLst>
                  <a:path extrusionOk="0" h="444378" w="435677">
                    <a:moveTo>
                      <a:pt x="263978" y="981"/>
                    </a:move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14310" y="377577"/>
                      <a:pt x="20596" y="405403"/>
                      <a:pt x="45555" y="421188"/>
                    </a:cubicBezTo>
                    <a:cubicBezTo>
                      <a:pt x="93360" y="451411"/>
                      <a:pt x="342426" y="451120"/>
                      <a:pt x="392596" y="425977"/>
                    </a:cubicBezTo>
                    <a:cubicBezTo>
                      <a:pt x="447362" y="398527"/>
                      <a:pt x="431315" y="310119"/>
                      <a:pt x="434465" y="216204"/>
                    </a:cubicBezTo>
                    <a:cubicBezTo>
                      <a:pt x="439617" y="62716"/>
                      <a:pt x="435962" y="3378"/>
                      <a:pt x="263978" y="98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8"/>
              <p:cNvSpPr/>
              <p:nvPr/>
            </p:nvSpPr>
            <p:spPr>
              <a:xfrm>
                <a:off x="3863408" y="4997956"/>
                <a:ext cx="436018" cy="444710"/>
              </a:xfrm>
              <a:custGeom>
                <a:rect b="b" l="l" r="r" t="t"/>
                <a:pathLst>
                  <a:path extrusionOk="0" h="444710" w="436018">
                    <a:moveTo>
                      <a:pt x="123326" y="441314"/>
                    </a:moveTo>
                    <a:cubicBezTo>
                      <a:pt x="185954" y="446491"/>
                      <a:pt x="249249" y="445610"/>
                      <a:pt x="313076" y="439629"/>
                    </a:cubicBezTo>
                    <a:cubicBezTo>
                      <a:pt x="430165" y="428716"/>
                      <a:pt x="424688" y="397541"/>
                      <a:pt x="432764" y="236064"/>
                    </a:cubicBezTo>
                    <a:cubicBezTo>
                      <a:pt x="440308" y="85104"/>
                      <a:pt x="447670" y="7686"/>
                      <a:pt x="295317" y="2787"/>
                    </a:cubicBez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1" y="353243"/>
                    </a:cubicBezTo>
                    <a:cubicBezTo>
                      <a:pt x="12018" y="429928"/>
                      <a:pt x="47503" y="435151"/>
                      <a:pt x="123326" y="441314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8"/>
              <p:cNvSpPr/>
              <p:nvPr/>
            </p:nvSpPr>
            <p:spPr>
              <a:xfrm>
                <a:off x="3279978" y="4998202"/>
                <a:ext cx="435733" cy="444389"/>
              </a:xfrm>
              <a:custGeom>
                <a:rect b="b" l="l" r="r" t="t"/>
                <a:pathLst>
                  <a:path extrusionOk="0" h="444389" w="435733">
                    <a:moveTo>
                      <a:pt x="43661" y="424447"/>
                    </a:moveTo>
                    <a:cubicBezTo>
                      <a:pt x="93073" y="451268"/>
                      <a:pt x="342151" y="451326"/>
                      <a:pt x="390702" y="422853"/>
                    </a:cubicBezTo>
                    <a:cubicBezTo>
                      <a:pt x="437535" y="395494"/>
                      <a:pt x="429472" y="314674"/>
                      <a:pt x="433212" y="229306"/>
                    </a:cubicBezTo>
                    <a:cubicBezTo>
                      <a:pt x="440049" y="77639"/>
                      <a:pt x="444418" y="6151"/>
                      <a:pt x="284747" y="2049"/>
                    </a:cubicBezTo>
                    <a:cubicBezTo>
                      <a:pt x="125103" y="-2636"/>
                      <a:pt x="25468" y="-7580"/>
                      <a:pt x="4845" y="88740"/>
                    </a:cubicBezTo>
                    <a:cubicBezTo>
                      <a:pt x="-5033" y="135565"/>
                      <a:pt x="2790" y="328853"/>
                      <a:pt x="5623" y="352006"/>
                    </a:cubicBezTo>
                    <a:cubicBezTo>
                      <a:pt x="9233" y="381277"/>
                      <a:pt x="16018" y="409504"/>
                      <a:pt x="43661" y="42444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8"/>
              <p:cNvSpPr/>
              <p:nvPr/>
            </p:nvSpPr>
            <p:spPr>
              <a:xfrm>
                <a:off x="3280297" y="4414600"/>
                <a:ext cx="436025" cy="444688"/>
              </a:xfrm>
              <a:custGeom>
                <a:rect b="b" l="l" r="r" t="t"/>
                <a:pathLst>
                  <a:path extrusionOk="0" h="444688" w="436025">
                    <a:moveTo>
                      <a:pt x="295317" y="2787"/>
                    </a:move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0" y="353243"/>
                    </a:cubicBezTo>
                    <a:cubicBezTo>
                      <a:pt x="6879" y="383336"/>
                      <a:pt x="13924" y="411765"/>
                      <a:pt x="42901" y="426286"/>
                    </a:cubicBezTo>
                    <a:cubicBezTo>
                      <a:pt x="93487" y="451637"/>
                      <a:pt x="342500" y="451494"/>
                      <a:pt x="389942" y="421498"/>
                    </a:cubicBezTo>
                    <a:cubicBezTo>
                      <a:pt x="432556" y="394554"/>
                      <a:pt x="428829" y="314933"/>
                      <a:pt x="432770" y="236064"/>
                    </a:cubicBezTo>
                    <a:cubicBezTo>
                      <a:pt x="440314" y="85103"/>
                      <a:pt x="447677" y="7686"/>
                      <a:pt x="295317" y="278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8"/>
              <p:cNvSpPr/>
              <p:nvPr/>
            </p:nvSpPr>
            <p:spPr>
              <a:xfrm>
                <a:off x="3280245" y="5582042"/>
                <a:ext cx="435499" cy="444296"/>
              </a:xfrm>
              <a:custGeom>
                <a:rect b="b" l="l" r="r" t="t"/>
                <a:pathLst>
                  <a:path extrusionOk="0" h="444296" w="435499">
                    <a:moveTo>
                      <a:pt x="274233" y="1455"/>
                    </a:moveTo>
                    <a:cubicBezTo>
                      <a:pt x="119515" y="-2135"/>
                      <a:pt x="24630" y="-6567"/>
                      <a:pt x="4474" y="88204"/>
                    </a:cubicBezTo>
                    <a:cubicBezTo>
                      <a:pt x="-5669" y="136604"/>
                      <a:pt x="4098" y="324053"/>
                      <a:pt x="7753" y="350913"/>
                    </a:cubicBezTo>
                    <a:cubicBezTo>
                      <a:pt x="11649" y="379367"/>
                      <a:pt x="18188" y="407400"/>
                      <a:pt x="44482" y="422758"/>
                    </a:cubicBezTo>
                    <a:cubicBezTo>
                      <a:pt x="93117" y="451283"/>
                      <a:pt x="342202" y="451127"/>
                      <a:pt x="391523" y="424352"/>
                    </a:cubicBezTo>
                    <a:cubicBezTo>
                      <a:pt x="442485" y="396798"/>
                      <a:pt x="430339" y="310548"/>
                      <a:pt x="433716" y="222691"/>
                    </a:cubicBezTo>
                    <a:cubicBezTo>
                      <a:pt x="439834" y="68213"/>
                      <a:pt x="439367" y="4701"/>
                      <a:pt x="274233" y="1455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28"/>
              <p:cNvSpPr/>
              <p:nvPr/>
            </p:nvSpPr>
            <p:spPr>
              <a:xfrm>
                <a:off x="2696486" y="4998290"/>
                <a:ext cx="435502" cy="444296"/>
              </a:xfrm>
              <a:custGeom>
                <a:rect b="b" l="l" r="r" t="t"/>
                <a:pathLst>
                  <a:path extrusionOk="0" h="444296" w="435502">
                    <a:moveTo>
                      <a:pt x="274234" y="1455"/>
                    </a:moveTo>
                    <a:cubicBezTo>
                      <a:pt x="119515" y="-2135"/>
                      <a:pt x="24630" y="-6567"/>
                      <a:pt x="4474" y="88204"/>
                    </a:cubicBezTo>
                    <a:cubicBezTo>
                      <a:pt x="-5669" y="136604"/>
                      <a:pt x="4098" y="324053"/>
                      <a:pt x="7753" y="350913"/>
                    </a:cubicBezTo>
                    <a:cubicBezTo>
                      <a:pt x="11649" y="379367"/>
                      <a:pt x="18188" y="407400"/>
                      <a:pt x="44489" y="422758"/>
                    </a:cubicBezTo>
                    <a:cubicBezTo>
                      <a:pt x="93123" y="451283"/>
                      <a:pt x="342208" y="451128"/>
                      <a:pt x="391530" y="424352"/>
                    </a:cubicBezTo>
                    <a:cubicBezTo>
                      <a:pt x="442491" y="396798"/>
                      <a:pt x="430346" y="310549"/>
                      <a:pt x="433722" y="222692"/>
                    </a:cubicBezTo>
                    <a:cubicBezTo>
                      <a:pt x="439834" y="68213"/>
                      <a:pt x="439361" y="4701"/>
                      <a:pt x="274234" y="1455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28"/>
              <p:cNvSpPr/>
              <p:nvPr/>
            </p:nvSpPr>
            <p:spPr>
              <a:xfrm>
                <a:off x="3861169" y="6165641"/>
                <a:ext cx="440335" cy="445382"/>
              </a:xfrm>
              <a:custGeom>
                <a:rect b="b" l="l" r="r" t="t"/>
                <a:pathLst>
                  <a:path extrusionOk="0" h="445382" w="440335">
                    <a:moveTo>
                      <a:pt x="437686" y="197164"/>
                    </a:moveTo>
                    <a:cubicBezTo>
                      <a:pt x="440252" y="37729"/>
                      <a:pt x="414380" y="-264"/>
                      <a:pt x="234151" y="1"/>
                    </a:cubicBezTo>
                    <a:cubicBezTo>
                      <a:pt x="90645" y="215"/>
                      <a:pt x="23409" y="-2992"/>
                      <a:pt x="4951" y="86977"/>
                    </a:cubicBezTo>
                    <a:cubicBezTo>
                      <a:pt x="-7766" y="148972"/>
                      <a:pt x="6700" y="291502"/>
                      <a:pt x="18218" y="347470"/>
                    </a:cubicBezTo>
                    <a:cubicBezTo>
                      <a:pt x="32217" y="414895"/>
                      <a:pt x="46858" y="430098"/>
                      <a:pt x="123018" y="438152"/>
                    </a:cubicBezTo>
                    <a:cubicBezTo>
                      <a:pt x="203579" y="446583"/>
                      <a:pt x="263368" y="446738"/>
                      <a:pt x="312768" y="443200"/>
                    </a:cubicBezTo>
                    <a:cubicBezTo>
                      <a:pt x="476631" y="431757"/>
                      <a:pt x="434549" y="391820"/>
                      <a:pt x="437686" y="197164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8"/>
              <p:cNvSpPr/>
              <p:nvPr/>
            </p:nvSpPr>
            <p:spPr>
              <a:xfrm>
                <a:off x="2696212" y="5581953"/>
                <a:ext cx="435733" cy="444389"/>
              </a:xfrm>
              <a:custGeom>
                <a:rect b="b" l="l" r="r" t="t"/>
                <a:pathLst>
                  <a:path extrusionOk="0" h="444389" w="435733">
                    <a:moveTo>
                      <a:pt x="43661" y="424447"/>
                    </a:moveTo>
                    <a:cubicBezTo>
                      <a:pt x="93073" y="451268"/>
                      <a:pt x="342151" y="451326"/>
                      <a:pt x="390702" y="422853"/>
                    </a:cubicBezTo>
                    <a:cubicBezTo>
                      <a:pt x="437535" y="395494"/>
                      <a:pt x="429472" y="314681"/>
                      <a:pt x="433212" y="229306"/>
                    </a:cubicBezTo>
                    <a:cubicBezTo>
                      <a:pt x="440049" y="77639"/>
                      <a:pt x="444418" y="6158"/>
                      <a:pt x="284747" y="2049"/>
                    </a:cubicBezTo>
                    <a:cubicBezTo>
                      <a:pt x="125103" y="-2636"/>
                      <a:pt x="25468" y="-7580"/>
                      <a:pt x="4845" y="88740"/>
                    </a:cubicBezTo>
                    <a:cubicBezTo>
                      <a:pt x="-5033" y="135565"/>
                      <a:pt x="2790" y="328853"/>
                      <a:pt x="5623" y="352006"/>
                    </a:cubicBezTo>
                    <a:cubicBezTo>
                      <a:pt x="9233" y="381277"/>
                      <a:pt x="16025" y="409504"/>
                      <a:pt x="43661" y="42444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8"/>
              <p:cNvSpPr/>
              <p:nvPr/>
            </p:nvSpPr>
            <p:spPr>
              <a:xfrm>
                <a:off x="2696537" y="6165842"/>
                <a:ext cx="436022" cy="444710"/>
              </a:xfrm>
              <a:custGeom>
                <a:rect b="b" l="l" r="r" t="t"/>
                <a:pathLst>
                  <a:path extrusionOk="0" h="444710" w="436022">
                    <a:moveTo>
                      <a:pt x="295317" y="2787"/>
                    </a:moveTo>
                    <a:cubicBezTo>
                      <a:pt x="132329" y="-3006"/>
                      <a:pt x="26523" y="-9208"/>
                      <a:pt x="5278" y="89419"/>
                    </a:cubicBezTo>
                    <a:cubicBezTo>
                      <a:pt x="-4236" y="134184"/>
                      <a:pt x="1636" y="335786"/>
                      <a:pt x="3561" y="353243"/>
                    </a:cubicBezTo>
                    <a:cubicBezTo>
                      <a:pt x="12025" y="429922"/>
                      <a:pt x="47503" y="435158"/>
                      <a:pt x="123333" y="441314"/>
                    </a:cubicBezTo>
                    <a:cubicBezTo>
                      <a:pt x="185960" y="446491"/>
                      <a:pt x="249256" y="445610"/>
                      <a:pt x="313082" y="439629"/>
                    </a:cubicBezTo>
                    <a:cubicBezTo>
                      <a:pt x="430171" y="428716"/>
                      <a:pt x="424695" y="397534"/>
                      <a:pt x="432770" y="236064"/>
                    </a:cubicBezTo>
                    <a:cubicBezTo>
                      <a:pt x="440308" y="85110"/>
                      <a:pt x="447670" y="7686"/>
                      <a:pt x="295317" y="2787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8"/>
              <p:cNvSpPr/>
              <p:nvPr/>
            </p:nvSpPr>
            <p:spPr>
              <a:xfrm>
                <a:off x="3279607" y="6166158"/>
                <a:ext cx="435680" cy="444396"/>
              </a:xfrm>
              <a:custGeom>
                <a:rect b="b" l="l" r="r" t="t"/>
                <a:pathLst>
                  <a:path extrusionOk="0" h="444396" w="435680">
                    <a:moveTo>
                      <a:pt x="263977" y="981"/>
                    </a:moveTo>
                    <a:cubicBezTo>
                      <a:pt x="114761" y="-1560"/>
                      <a:pt x="24180" y="-6102"/>
                      <a:pt x="4354" y="87781"/>
                    </a:cubicBezTo>
                    <a:cubicBezTo>
                      <a:pt x="-6560" y="140192"/>
                      <a:pt x="5981" y="322535"/>
                      <a:pt x="10129" y="349940"/>
                    </a:cubicBezTo>
                    <a:cubicBezTo>
                      <a:pt x="21238" y="423333"/>
                      <a:pt x="49107" y="432483"/>
                      <a:pt x="122416" y="439319"/>
                    </a:cubicBezTo>
                    <a:cubicBezTo>
                      <a:pt x="186229" y="445294"/>
                      <a:pt x="249531" y="446175"/>
                      <a:pt x="312165" y="441004"/>
                    </a:cubicBezTo>
                    <a:cubicBezTo>
                      <a:pt x="456553" y="429275"/>
                      <a:pt x="428697" y="387926"/>
                      <a:pt x="434465" y="216204"/>
                    </a:cubicBezTo>
                    <a:cubicBezTo>
                      <a:pt x="439624" y="62716"/>
                      <a:pt x="435968" y="3372"/>
                      <a:pt x="263977" y="981"/>
                    </a:cubicBezTo>
                    <a:close/>
                  </a:path>
                </a:pathLst>
              </a:custGeom>
              <a:solidFill>
                <a:srgbClr val="000000">
                  <a:alpha val="46670"/>
                </a:srgbClr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0" name="Google Shape;1510;p28"/>
            <p:cNvSpPr/>
            <p:nvPr/>
          </p:nvSpPr>
          <p:spPr>
            <a:xfrm>
              <a:off x="2072973" y="3727345"/>
              <a:ext cx="2197935" cy="471855"/>
            </a:xfrm>
            <a:custGeom>
              <a:rect b="b" l="l" r="r" t="t"/>
              <a:pathLst>
                <a:path extrusionOk="0" h="471855" w="2197935">
                  <a:moveTo>
                    <a:pt x="442593" y="468896"/>
                  </a:moveTo>
                  <a:cubicBezTo>
                    <a:pt x="349575" y="469816"/>
                    <a:pt x="256389" y="473115"/>
                    <a:pt x="163390" y="471339"/>
                  </a:cubicBezTo>
                  <a:cubicBezTo>
                    <a:pt x="131490" y="470412"/>
                    <a:pt x="98390" y="466149"/>
                    <a:pt x="69757" y="451225"/>
                  </a:cubicBezTo>
                  <a:cubicBezTo>
                    <a:pt x="37603" y="434500"/>
                    <a:pt x="20085" y="404620"/>
                    <a:pt x="14913" y="369291"/>
                  </a:cubicBezTo>
                  <a:cubicBezTo>
                    <a:pt x="8347" y="324138"/>
                    <a:pt x="4718" y="278414"/>
                    <a:pt x="2586" y="232794"/>
                  </a:cubicBezTo>
                  <a:cubicBezTo>
                    <a:pt x="570" y="189553"/>
                    <a:pt x="-1588" y="145358"/>
                    <a:pt x="1685" y="102208"/>
                  </a:cubicBezTo>
                  <a:cubicBezTo>
                    <a:pt x="9274" y="2110"/>
                    <a:pt x="102402" y="3833"/>
                    <a:pt x="180779" y="2790"/>
                  </a:cubicBezTo>
                  <a:cubicBezTo>
                    <a:pt x="453391" y="-832"/>
                    <a:pt x="1729723" y="-1027"/>
                    <a:pt x="2017156" y="2790"/>
                  </a:cubicBezTo>
                  <a:cubicBezTo>
                    <a:pt x="2095533" y="3833"/>
                    <a:pt x="2188661" y="2103"/>
                    <a:pt x="2196251" y="102208"/>
                  </a:cubicBezTo>
                  <a:cubicBezTo>
                    <a:pt x="2199524" y="145352"/>
                    <a:pt x="2197366" y="189546"/>
                    <a:pt x="2195350" y="232794"/>
                  </a:cubicBezTo>
                  <a:cubicBezTo>
                    <a:pt x="2193218" y="278414"/>
                    <a:pt x="2189588" y="324138"/>
                    <a:pt x="2183023" y="369291"/>
                  </a:cubicBezTo>
                  <a:cubicBezTo>
                    <a:pt x="2177851" y="404620"/>
                    <a:pt x="2160332" y="434500"/>
                    <a:pt x="2128179" y="451225"/>
                  </a:cubicBezTo>
                  <a:cubicBezTo>
                    <a:pt x="2099545" y="466149"/>
                    <a:pt x="2066446" y="470412"/>
                    <a:pt x="2034545" y="471339"/>
                  </a:cubicBezTo>
                  <a:cubicBezTo>
                    <a:pt x="1941547" y="473115"/>
                    <a:pt x="1848361" y="469816"/>
                    <a:pt x="1755343" y="468896"/>
                  </a:cubicBezTo>
                  <a:cubicBezTo>
                    <a:pt x="1754481" y="468890"/>
                    <a:pt x="443494" y="468890"/>
                    <a:pt x="442593" y="4688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8"/>
            <p:cNvSpPr/>
            <p:nvPr/>
          </p:nvSpPr>
          <p:spPr>
            <a:xfrm>
              <a:off x="2084875" y="4380138"/>
              <a:ext cx="440335" cy="445382"/>
            </a:xfrm>
            <a:custGeom>
              <a:rect b="b" l="l" r="r" t="t"/>
              <a:pathLst>
                <a:path extrusionOk="0" h="445382" w="440335">
                  <a:moveTo>
                    <a:pt x="312772" y="443200"/>
                  </a:moveTo>
                  <a:cubicBezTo>
                    <a:pt x="263372" y="446738"/>
                    <a:pt x="203583" y="446583"/>
                    <a:pt x="123022" y="438152"/>
                  </a:cubicBezTo>
                  <a:cubicBezTo>
                    <a:pt x="46868" y="430097"/>
                    <a:pt x="32221" y="414895"/>
                    <a:pt x="18221" y="347470"/>
                  </a:cubicBezTo>
                  <a:cubicBezTo>
                    <a:pt x="6698" y="291501"/>
                    <a:pt x="-7768" y="148972"/>
                    <a:pt x="4954" y="86977"/>
                  </a:cubicBezTo>
                  <a:cubicBezTo>
                    <a:pt x="23413" y="-2992"/>
                    <a:pt x="90649" y="215"/>
                    <a:pt x="234155" y="1"/>
                  </a:cubicBezTo>
                  <a:cubicBezTo>
                    <a:pt x="414377" y="-264"/>
                    <a:pt x="440250" y="37728"/>
                    <a:pt x="437690" y="197164"/>
                  </a:cubicBezTo>
                  <a:cubicBezTo>
                    <a:pt x="434546" y="391820"/>
                    <a:pt x="476629" y="431756"/>
                    <a:pt x="312772" y="4432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8"/>
            <p:cNvSpPr/>
            <p:nvPr/>
          </p:nvSpPr>
          <p:spPr>
            <a:xfrm>
              <a:off x="2087734" y="4964018"/>
              <a:ext cx="435682" cy="444375"/>
            </a:xfrm>
            <a:custGeom>
              <a:rect b="b" l="l" r="r" t="t"/>
              <a:pathLst>
                <a:path extrusionOk="0" h="444375" w="435682">
                  <a:moveTo>
                    <a:pt x="10132" y="349940"/>
                  </a:move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198"/>
                  </a:cubicBezTo>
                  <a:cubicBezTo>
                    <a:pt x="431311" y="310114"/>
                    <a:pt x="447359" y="398528"/>
                    <a:pt x="392599" y="425971"/>
                  </a:cubicBezTo>
                  <a:cubicBezTo>
                    <a:pt x="342435" y="451114"/>
                    <a:pt x="93363" y="451412"/>
                    <a:pt x="45558" y="421182"/>
                  </a:cubicBezTo>
                  <a:cubicBezTo>
                    <a:pt x="20599" y="405403"/>
                    <a:pt x="14312" y="377578"/>
                    <a:pt x="10132" y="34994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8"/>
            <p:cNvSpPr/>
            <p:nvPr/>
          </p:nvSpPr>
          <p:spPr>
            <a:xfrm>
              <a:off x="2087112" y="5547447"/>
              <a:ext cx="436019" cy="444688"/>
            </a:xfrm>
            <a:custGeom>
              <a:rect b="b" l="l" r="r" t="t"/>
              <a:pathLst>
                <a:path extrusionOk="0" h="444688" w="436019">
                  <a:moveTo>
                    <a:pt x="3561" y="353244"/>
                  </a:move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8823" y="314934"/>
                    <a:pt x="432550" y="394554"/>
                    <a:pt x="389936" y="421498"/>
                  </a:cubicBezTo>
                  <a:cubicBezTo>
                    <a:pt x="342500" y="451495"/>
                    <a:pt x="93480" y="451637"/>
                    <a:pt x="42895" y="426287"/>
                  </a:cubicBezTo>
                  <a:cubicBezTo>
                    <a:pt x="13924" y="411765"/>
                    <a:pt x="6879" y="383337"/>
                    <a:pt x="3561" y="35324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8"/>
            <p:cNvSpPr/>
            <p:nvPr/>
          </p:nvSpPr>
          <p:spPr>
            <a:xfrm>
              <a:off x="2085132" y="6131387"/>
              <a:ext cx="440339" cy="445382"/>
            </a:xfrm>
            <a:custGeom>
              <a:rect b="b" l="l" r="r" t="t"/>
              <a:pathLst>
                <a:path extrusionOk="0" h="445382" w="440339">
                  <a:moveTo>
                    <a:pt x="127568" y="443200"/>
                  </a:moveTo>
                  <a:cubicBezTo>
                    <a:pt x="176968" y="446738"/>
                    <a:pt x="236757" y="446583"/>
                    <a:pt x="317318" y="438152"/>
                  </a:cubicBezTo>
                  <a:cubicBezTo>
                    <a:pt x="393471" y="430097"/>
                    <a:pt x="408119" y="414895"/>
                    <a:pt x="422118" y="347470"/>
                  </a:cubicBezTo>
                  <a:cubicBezTo>
                    <a:pt x="433642" y="291501"/>
                    <a:pt x="448108" y="148972"/>
                    <a:pt x="435385" y="86977"/>
                  </a:cubicBezTo>
                  <a:cubicBezTo>
                    <a:pt x="416927" y="-2992"/>
                    <a:pt x="349691" y="215"/>
                    <a:pt x="206185" y="1"/>
                  </a:cubicBezTo>
                  <a:cubicBezTo>
                    <a:pt x="25963" y="-264"/>
                    <a:pt x="90" y="37728"/>
                    <a:pt x="2650" y="197164"/>
                  </a:cubicBezTo>
                  <a:cubicBezTo>
                    <a:pt x="5787" y="391820"/>
                    <a:pt x="-36296" y="431756"/>
                    <a:pt x="127568" y="4432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8"/>
            <p:cNvSpPr/>
            <p:nvPr/>
          </p:nvSpPr>
          <p:spPr>
            <a:xfrm>
              <a:off x="2670840" y="4380655"/>
              <a:ext cx="435682" cy="444381"/>
            </a:xfrm>
            <a:custGeom>
              <a:rect b="b" l="l" r="r" t="t"/>
              <a:pathLst>
                <a:path extrusionOk="0" h="444381" w="435682">
                  <a:moveTo>
                    <a:pt x="10132" y="349940"/>
                  </a:move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204"/>
                  </a:cubicBezTo>
                  <a:cubicBezTo>
                    <a:pt x="431311" y="310120"/>
                    <a:pt x="447359" y="398534"/>
                    <a:pt x="392599" y="425978"/>
                  </a:cubicBezTo>
                  <a:cubicBezTo>
                    <a:pt x="342435" y="451120"/>
                    <a:pt x="93363" y="451418"/>
                    <a:pt x="45558" y="421189"/>
                  </a:cubicBezTo>
                  <a:cubicBezTo>
                    <a:pt x="20599" y="405403"/>
                    <a:pt x="14319" y="377578"/>
                    <a:pt x="10132" y="34994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8"/>
            <p:cNvSpPr/>
            <p:nvPr/>
          </p:nvSpPr>
          <p:spPr>
            <a:xfrm>
              <a:off x="2671483" y="4964040"/>
              <a:ext cx="435493" cy="444292"/>
            </a:xfrm>
            <a:custGeom>
              <a:rect b="b" l="l" r="r" t="t"/>
              <a:pathLst>
                <a:path extrusionOk="0" h="444292" w="435493">
                  <a:moveTo>
                    <a:pt x="7752" y="350910"/>
                  </a:moveTo>
                  <a:cubicBezTo>
                    <a:pt x="4103" y="324050"/>
                    <a:pt x="-5671" y="136594"/>
                    <a:pt x="4473" y="88201"/>
                  </a:cubicBezTo>
                  <a:cubicBezTo>
                    <a:pt x="24629" y="-6564"/>
                    <a:pt x="119513" y="-2132"/>
                    <a:pt x="274232" y="1452"/>
                  </a:cubicBezTo>
                  <a:cubicBezTo>
                    <a:pt x="439360" y="4698"/>
                    <a:pt x="439833" y="68210"/>
                    <a:pt x="433708" y="222688"/>
                  </a:cubicBezTo>
                  <a:cubicBezTo>
                    <a:pt x="430331" y="310552"/>
                    <a:pt x="442483" y="396795"/>
                    <a:pt x="391516" y="424348"/>
                  </a:cubicBezTo>
                  <a:cubicBezTo>
                    <a:pt x="342194" y="451124"/>
                    <a:pt x="93116" y="451280"/>
                    <a:pt x="44474" y="422755"/>
                  </a:cubicBezTo>
                  <a:cubicBezTo>
                    <a:pt x="18180" y="407397"/>
                    <a:pt x="11647" y="379370"/>
                    <a:pt x="7752" y="35091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8"/>
            <p:cNvSpPr/>
            <p:nvPr/>
          </p:nvSpPr>
          <p:spPr>
            <a:xfrm>
              <a:off x="2671205" y="5547693"/>
              <a:ext cx="435733" cy="444391"/>
            </a:xfrm>
            <a:custGeom>
              <a:rect b="b" l="l" r="r" t="t"/>
              <a:pathLst>
                <a:path extrusionOk="0" h="444391" w="435733">
                  <a:moveTo>
                    <a:pt x="5625" y="352006"/>
                  </a:moveTo>
                  <a:cubicBezTo>
                    <a:pt x="2793" y="328853"/>
                    <a:pt x="-5036" y="135565"/>
                    <a:pt x="4848" y="88740"/>
                  </a:cubicBezTo>
                  <a:cubicBezTo>
                    <a:pt x="25471" y="-7580"/>
                    <a:pt x="125106" y="-2636"/>
                    <a:pt x="284750" y="2049"/>
                  </a:cubicBezTo>
                  <a:cubicBezTo>
                    <a:pt x="444414" y="6158"/>
                    <a:pt x="440046" y="77646"/>
                    <a:pt x="433215" y="229306"/>
                  </a:cubicBezTo>
                  <a:cubicBezTo>
                    <a:pt x="429475" y="314681"/>
                    <a:pt x="437544" y="395494"/>
                    <a:pt x="390705" y="422853"/>
                  </a:cubicBezTo>
                  <a:cubicBezTo>
                    <a:pt x="342154" y="451326"/>
                    <a:pt x="93076" y="451275"/>
                    <a:pt x="43663" y="424447"/>
                  </a:cubicBezTo>
                  <a:cubicBezTo>
                    <a:pt x="16028" y="409504"/>
                    <a:pt x="9235" y="381277"/>
                    <a:pt x="5625" y="35200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8"/>
            <p:cNvSpPr/>
            <p:nvPr/>
          </p:nvSpPr>
          <p:spPr>
            <a:xfrm>
              <a:off x="2671533" y="6131588"/>
              <a:ext cx="436019" cy="444706"/>
            </a:xfrm>
            <a:custGeom>
              <a:rect b="b" l="l" r="r" t="t"/>
              <a:pathLst>
                <a:path extrusionOk="0" h="444706" w="436019">
                  <a:moveTo>
                    <a:pt x="313082" y="439630"/>
                  </a:moveTo>
                  <a:cubicBezTo>
                    <a:pt x="249256" y="445604"/>
                    <a:pt x="185954" y="446486"/>
                    <a:pt x="123333" y="441315"/>
                  </a:cubicBezTo>
                  <a:cubicBezTo>
                    <a:pt x="47503" y="435152"/>
                    <a:pt x="12025" y="429923"/>
                    <a:pt x="3561" y="353244"/>
                  </a:cubicBez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4695" y="397542"/>
                    <a:pt x="430165" y="428717"/>
                    <a:pt x="313082" y="43963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8"/>
            <p:cNvSpPr/>
            <p:nvPr/>
          </p:nvSpPr>
          <p:spPr>
            <a:xfrm>
              <a:off x="3255292" y="4380339"/>
              <a:ext cx="436019" cy="444688"/>
            </a:xfrm>
            <a:custGeom>
              <a:rect b="b" l="l" r="r" t="t"/>
              <a:pathLst>
                <a:path extrusionOk="0" h="444688" w="436019">
                  <a:moveTo>
                    <a:pt x="3560" y="353244"/>
                  </a:move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8823" y="314933"/>
                    <a:pt x="432550" y="394554"/>
                    <a:pt x="389936" y="421498"/>
                  </a:cubicBezTo>
                  <a:cubicBezTo>
                    <a:pt x="342500" y="451495"/>
                    <a:pt x="93480" y="451637"/>
                    <a:pt x="42895" y="426287"/>
                  </a:cubicBezTo>
                  <a:cubicBezTo>
                    <a:pt x="13930" y="411765"/>
                    <a:pt x="6885" y="383337"/>
                    <a:pt x="3560" y="35324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8"/>
            <p:cNvSpPr/>
            <p:nvPr/>
          </p:nvSpPr>
          <p:spPr>
            <a:xfrm>
              <a:off x="3254971" y="4963941"/>
              <a:ext cx="435733" cy="444391"/>
            </a:xfrm>
            <a:custGeom>
              <a:rect b="b" l="l" r="r" t="t"/>
              <a:pathLst>
                <a:path extrusionOk="0" h="444391" w="435733">
                  <a:moveTo>
                    <a:pt x="5625" y="352006"/>
                  </a:moveTo>
                  <a:cubicBezTo>
                    <a:pt x="2793" y="328853"/>
                    <a:pt x="-5036" y="135565"/>
                    <a:pt x="4848" y="88740"/>
                  </a:cubicBezTo>
                  <a:cubicBezTo>
                    <a:pt x="25471" y="-7580"/>
                    <a:pt x="125106" y="-2636"/>
                    <a:pt x="284750" y="2049"/>
                  </a:cubicBezTo>
                  <a:cubicBezTo>
                    <a:pt x="444414" y="6158"/>
                    <a:pt x="440046" y="77646"/>
                    <a:pt x="433215" y="229306"/>
                  </a:cubicBezTo>
                  <a:cubicBezTo>
                    <a:pt x="429475" y="314681"/>
                    <a:pt x="437544" y="395494"/>
                    <a:pt x="390705" y="422853"/>
                  </a:cubicBezTo>
                  <a:cubicBezTo>
                    <a:pt x="342154" y="451326"/>
                    <a:pt x="93076" y="451275"/>
                    <a:pt x="43663" y="424447"/>
                  </a:cubicBezTo>
                  <a:cubicBezTo>
                    <a:pt x="16028" y="409510"/>
                    <a:pt x="9235" y="381283"/>
                    <a:pt x="5625" y="352006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8"/>
            <p:cNvSpPr/>
            <p:nvPr/>
          </p:nvSpPr>
          <p:spPr>
            <a:xfrm>
              <a:off x="3255242" y="5547792"/>
              <a:ext cx="435493" cy="444292"/>
            </a:xfrm>
            <a:custGeom>
              <a:rect b="b" l="l" r="r" t="t"/>
              <a:pathLst>
                <a:path extrusionOk="0" h="444292" w="435493">
                  <a:moveTo>
                    <a:pt x="7752" y="350910"/>
                  </a:moveTo>
                  <a:cubicBezTo>
                    <a:pt x="4103" y="324050"/>
                    <a:pt x="-5671" y="136594"/>
                    <a:pt x="4473" y="88201"/>
                  </a:cubicBezTo>
                  <a:cubicBezTo>
                    <a:pt x="24629" y="-6564"/>
                    <a:pt x="119513" y="-2132"/>
                    <a:pt x="274232" y="1452"/>
                  </a:cubicBezTo>
                  <a:cubicBezTo>
                    <a:pt x="439360" y="4698"/>
                    <a:pt x="439833" y="68209"/>
                    <a:pt x="433708" y="222688"/>
                  </a:cubicBezTo>
                  <a:cubicBezTo>
                    <a:pt x="430331" y="310552"/>
                    <a:pt x="442483" y="396795"/>
                    <a:pt x="391516" y="424349"/>
                  </a:cubicBezTo>
                  <a:cubicBezTo>
                    <a:pt x="342194" y="451124"/>
                    <a:pt x="93116" y="451280"/>
                    <a:pt x="44474" y="422754"/>
                  </a:cubicBezTo>
                  <a:cubicBezTo>
                    <a:pt x="18187" y="407397"/>
                    <a:pt x="11647" y="379364"/>
                    <a:pt x="7752" y="35091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8"/>
            <p:cNvSpPr/>
            <p:nvPr/>
          </p:nvSpPr>
          <p:spPr>
            <a:xfrm>
              <a:off x="3254606" y="6131898"/>
              <a:ext cx="435682" cy="444402"/>
            </a:xfrm>
            <a:custGeom>
              <a:rect b="b" l="l" r="r" t="t"/>
              <a:pathLst>
                <a:path extrusionOk="0" h="444402" w="435682">
                  <a:moveTo>
                    <a:pt x="312168" y="441005"/>
                  </a:moveTo>
                  <a:cubicBezTo>
                    <a:pt x="249534" y="446182"/>
                    <a:pt x="186232" y="445301"/>
                    <a:pt x="122418" y="439320"/>
                  </a:cubicBezTo>
                  <a:cubicBezTo>
                    <a:pt x="49110" y="432484"/>
                    <a:pt x="21241" y="423334"/>
                    <a:pt x="10132" y="349940"/>
                  </a:cubicBez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198"/>
                  </a:cubicBezTo>
                  <a:cubicBezTo>
                    <a:pt x="428700" y="387926"/>
                    <a:pt x="456562" y="429276"/>
                    <a:pt x="312168" y="44100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8"/>
            <p:cNvSpPr/>
            <p:nvPr/>
          </p:nvSpPr>
          <p:spPr>
            <a:xfrm>
              <a:off x="3836425" y="4380138"/>
              <a:ext cx="440338" cy="445382"/>
            </a:xfrm>
            <a:custGeom>
              <a:rect b="b" l="l" r="r" t="t"/>
              <a:pathLst>
                <a:path extrusionOk="0" h="445382" w="440338">
                  <a:moveTo>
                    <a:pt x="127567" y="443200"/>
                  </a:moveTo>
                  <a:cubicBezTo>
                    <a:pt x="176966" y="446738"/>
                    <a:pt x="236762" y="446583"/>
                    <a:pt x="317316" y="438152"/>
                  </a:cubicBezTo>
                  <a:cubicBezTo>
                    <a:pt x="393470" y="430097"/>
                    <a:pt x="408118" y="414895"/>
                    <a:pt x="422117" y="347470"/>
                  </a:cubicBezTo>
                  <a:cubicBezTo>
                    <a:pt x="433640" y="291501"/>
                    <a:pt x="448106" y="148972"/>
                    <a:pt x="435384" y="86977"/>
                  </a:cubicBezTo>
                  <a:cubicBezTo>
                    <a:pt x="416925" y="-2992"/>
                    <a:pt x="349690" y="215"/>
                    <a:pt x="206183" y="1"/>
                  </a:cubicBezTo>
                  <a:cubicBezTo>
                    <a:pt x="25961" y="-264"/>
                    <a:pt x="88" y="37728"/>
                    <a:pt x="2649" y="197164"/>
                  </a:cubicBezTo>
                  <a:cubicBezTo>
                    <a:pt x="5785" y="391820"/>
                    <a:pt x="-36290" y="431756"/>
                    <a:pt x="127567" y="44320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8"/>
            <p:cNvSpPr/>
            <p:nvPr/>
          </p:nvSpPr>
          <p:spPr>
            <a:xfrm>
              <a:off x="3838404" y="4963702"/>
              <a:ext cx="436018" cy="444707"/>
            </a:xfrm>
            <a:custGeom>
              <a:rect b="b" l="l" r="r" t="t"/>
              <a:pathLst>
                <a:path extrusionOk="0" h="444707" w="436018">
                  <a:moveTo>
                    <a:pt x="313082" y="439630"/>
                  </a:moveTo>
                  <a:cubicBezTo>
                    <a:pt x="249255" y="445604"/>
                    <a:pt x="185954" y="446486"/>
                    <a:pt x="123333" y="441315"/>
                  </a:cubicBezTo>
                  <a:cubicBezTo>
                    <a:pt x="47503" y="435152"/>
                    <a:pt x="12025" y="429923"/>
                    <a:pt x="3561" y="353244"/>
                  </a:cubicBezTo>
                  <a:cubicBezTo>
                    <a:pt x="1636" y="335793"/>
                    <a:pt x="-4236" y="134191"/>
                    <a:pt x="5278" y="89420"/>
                  </a:cubicBezTo>
                  <a:cubicBezTo>
                    <a:pt x="26523" y="-9213"/>
                    <a:pt x="132329" y="-3005"/>
                    <a:pt x="295317" y="2788"/>
                  </a:cubicBezTo>
                  <a:cubicBezTo>
                    <a:pt x="447670" y="7687"/>
                    <a:pt x="440308" y="85111"/>
                    <a:pt x="432764" y="236064"/>
                  </a:cubicBezTo>
                  <a:cubicBezTo>
                    <a:pt x="424701" y="397542"/>
                    <a:pt x="430171" y="428717"/>
                    <a:pt x="313082" y="43963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8"/>
            <p:cNvSpPr/>
            <p:nvPr/>
          </p:nvSpPr>
          <p:spPr>
            <a:xfrm>
              <a:off x="3839027" y="5547757"/>
              <a:ext cx="435682" cy="444401"/>
            </a:xfrm>
            <a:custGeom>
              <a:rect b="b" l="l" r="r" t="t"/>
              <a:pathLst>
                <a:path extrusionOk="0" h="444401" w="435682">
                  <a:moveTo>
                    <a:pt x="312168" y="441005"/>
                  </a:moveTo>
                  <a:cubicBezTo>
                    <a:pt x="249534" y="446182"/>
                    <a:pt x="186232" y="445301"/>
                    <a:pt x="122418" y="439320"/>
                  </a:cubicBezTo>
                  <a:cubicBezTo>
                    <a:pt x="49110" y="432483"/>
                    <a:pt x="21241" y="423334"/>
                    <a:pt x="10132" y="349940"/>
                  </a:cubicBezTo>
                  <a:cubicBezTo>
                    <a:pt x="5984" y="322542"/>
                    <a:pt x="-6564" y="140193"/>
                    <a:pt x="4357" y="87782"/>
                  </a:cubicBezTo>
                  <a:cubicBezTo>
                    <a:pt x="24177" y="-6108"/>
                    <a:pt x="114758" y="-1559"/>
                    <a:pt x="263980" y="981"/>
                  </a:cubicBezTo>
                  <a:cubicBezTo>
                    <a:pt x="435965" y="3379"/>
                    <a:pt x="439627" y="62717"/>
                    <a:pt x="434468" y="216204"/>
                  </a:cubicBezTo>
                  <a:cubicBezTo>
                    <a:pt x="428700" y="387933"/>
                    <a:pt x="456562" y="429276"/>
                    <a:pt x="312168" y="44100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8"/>
            <p:cNvSpPr/>
            <p:nvPr/>
          </p:nvSpPr>
          <p:spPr>
            <a:xfrm>
              <a:off x="3836168" y="6131387"/>
              <a:ext cx="440339" cy="445382"/>
            </a:xfrm>
            <a:custGeom>
              <a:rect b="b" l="l" r="r" t="t"/>
              <a:pathLst>
                <a:path extrusionOk="0" h="445382" w="440339">
                  <a:moveTo>
                    <a:pt x="312772" y="443200"/>
                  </a:moveTo>
                  <a:cubicBezTo>
                    <a:pt x="263372" y="446738"/>
                    <a:pt x="203577" y="446583"/>
                    <a:pt x="123022" y="438152"/>
                  </a:cubicBezTo>
                  <a:cubicBezTo>
                    <a:pt x="46868" y="430097"/>
                    <a:pt x="32221" y="414895"/>
                    <a:pt x="18221" y="347470"/>
                  </a:cubicBezTo>
                  <a:cubicBezTo>
                    <a:pt x="6698" y="291501"/>
                    <a:pt x="-7768" y="148972"/>
                    <a:pt x="4954" y="86977"/>
                  </a:cubicBezTo>
                  <a:cubicBezTo>
                    <a:pt x="23413" y="-2992"/>
                    <a:pt x="90649" y="215"/>
                    <a:pt x="234155" y="1"/>
                  </a:cubicBezTo>
                  <a:cubicBezTo>
                    <a:pt x="414377" y="-264"/>
                    <a:pt x="440250" y="37728"/>
                    <a:pt x="437690" y="197164"/>
                  </a:cubicBezTo>
                  <a:cubicBezTo>
                    <a:pt x="434553" y="391820"/>
                    <a:pt x="476635" y="431756"/>
                    <a:pt x="312772" y="44320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8"/>
            <p:cNvSpPr/>
            <p:nvPr/>
          </p:nvSpPr>
          <p:spPr>
            <a:xfrm>
              <a:off x="2227404" y="4506617"/>
              <a:ext cx="136140" cy="207124"/>
            </a:xfrm>
            <a:custGeom>
              <a:rect b="b" l="l" r="r" t="t"/>
              <a:pathLst>
                <a:path extrusionOk="0" h="207124" w="136140">
                  <a:moveTo>
                    <a:pt x="26834" y="201894"/>
                  </a:moveTo>
                  <a:cubicBezTo>
                    <a:pt x="26834" y="195634"/>
                    <a:pt x="28046" y="187851"/>
                    <a:pt x="30470" y="178552"/>
                  </a:cubicBezTo>
                  <a:cubicBezTo>
                    <a:pt x="32894" y="169260"/>
                    <a:pt x="36128" y="159203"/>
                    <a:pt x="40172" y="148387"/>
                  </a:cubicBezTo>
                  <a:cubicBezTo>
                    <a:pt x="44216" y="137579"/>
                    <a:pt x="48760" y="126362"/>
                    <a:pt x="53815" y="114736"/>
                  </a:cubicBezTo>
                  <a:cubicBezTo>
                    <a:pt x="58864" y="103118"/>
                    <a:pt x="63919" y="91952"/>
                    <a:pt x="68974" y="81241"/>
                  </a:cubicBezTo>
                  <a:cubicBezTo>
                    <a:pt x="74023" y="70529"/>
                    <a:pt x="78878" y="60628"/>
                    <a:pt x="83525" y="51536"/>
                  </a:cubicBezTo>
                  <a:cubicBezTo>
                    <a:pt x="88172" y="42445"/>
                    <a:pt x="92216" y="34863"/>
                    <a:pt x="95657" y="28797"/>
                  </a:cubicBezTo>
                  <a:cubicBezTo>
                    <a:pt x="95456" y="28195"/>
                    <a:pt x="94394" y="27689"/>
                    <a:pt x="92475" y="27288"/>
                  </a:cubicBezTo>
                  <a:cubicBezTo>
                    <a:pt x="90550" y="26886"/>
                    <a:pt x="88379" y="26581"/>
                    <a:pt x="85955" y="26380"/>
                  </a:cubicBezTo>
                  <a:cubicBezTo>
                    <a:pt x="83531" y="26180"/>
                    <a:pt x="81256" y="26030"/>
                    <a:pt x="79137" y="25927"/>
                  </a:cubicBezTo>
                  <a:cubicBezTo>
                    <a:pt x="77017" y="25823"/>
                    <a:pt x="75747" y="25771"/>
                    <a:pt x="75345" y="25771"/>
                  </a:cubicBezTo>
                  <a:cubicBezTo>
                    <a:pt x="66855" y="26380"/>
                    <a:pt x="58669" y="26730"/>
                    <a:pt x="50788" y="26834"/>
                  </a:cubicBezTo>
                  <a:cubicBezTo>
                    <a:pt x="42907" y="26938"/>
                    <a:pt x="34721" y="27495"/>
                    <a:pt x="26224" y="28499"/>
                  </a:cubicBezTo>
                  <a:cubicBezTo>
                    <a:pt x="22180" y="28908"/>
                    <a:pt x="18797" y="29361"/>
                    <a:pt x="16068" y="29860"/>
                  </a:cubicBezTo>
                  <a:cubicBezTo>
                    <a:pt x="13340" y="30366"/>
                    <a:pt x="9950" y="30521"/>
                    <a:pt x="5912" y="30314"/>
                  </a:cubicBezTo>
                  <a:cubicBezTo>
                    <a:pt x="4091" y="30314"/>
                    <a:pt x="2730" y="29705"/>
                    <a:pt x="1816" y="28493"/>
                  </a:cubicBezTo>
                  <a:cubicBezTo>
                    <a:pt x="909" y="27281"/>
                    <a:pt x="352" y="25817"/>
                    <a:pt x="151" y="24099"/>
                  </a:cubicBezTo>
                  <a:cubicBezTo>
                    <a:pt x="-50" y="22382"/>
                    <a:pt x="-50" y="20613"/>
                    <a:pt x="151" y="18792"/>
                  </a:cubicBezTo>
                  <a:cubicBezTo>
                    <a:pt x="352" y="16971"/>
                    <a:pt x="553" y="15261"/>
                    <a:pt x="760" y="13641"/>
                  </a:cubicBezTo>
                  <a:cubicBezTo>
                    <a:pt x="1162" y="10206"/>
                    <a:pt x="1518" y="7685"/>
                    <a:pt x="1816" y="6065"/>
                  </a:cubicBezTo>
                  <a:cubicBezTo>
                    <a:pt x="2121" y="4452"/>
                    <a:pt x="2471" y="3337"/>
                    <a:pt x="2879" y="2728"/>
                  </a:cubicBezTo>
                  <a:cubicBezTo>
                    <a:pt x="3281" y="1925"/>
                    <a:pt x="3586" y="1724"/>
                    <a:pt x="3787" y="2125"/>
                  </a:cubicBezTo>
                  <a:lnTo>
                    <a:pt x="56239" y="305"/>
                  </a:lnTo>
                  <a:cubicBezTo>
                    <a:pt x="62500" y="104"/>
                    <a:pt x="68670" y="0"/>
                    <a:pt x="74736" y="0"/>
                  </a:cubicBezTo>
                  <a:cubicBezTo>
                    <a:pt x="80796" y="0"/>
                    <a:pt x="86966" y="0"/>
                    <a:pt x="93227" y="0"/>
                  </a:cubicBezTo>
                  <a:lnTo>
                    <a:pt x="131732" y="305"/>
                  </a:lnTo>
                  <a:cubicBezTo>
                    <a:pt x="133144" y="1315"/>
                    <a:pt x="134259" y="2631"/>
                    <a:pt x="135069" y="4244"/>
                  </a:cubicBezTo>
                  <a:cubicBezTo>
                    <a:pt x="135679" y="5864"/>
                    <a:pt x="136029" y="7834"/>
                    <a:pt x="136132" y="10154"/>
                  </a:cubicBezTo>
                  <a:cubicBezTo>
                    <a:pt x="136230" y="12481"/>
                    <a:pt x="135471" y="15565"/>
                    <a:pt x="133857" y="19401"/>
                  </a:cubicBezTo>
                  <a:cubicBezTo>
                    <a:pt x="133047" y="21021"/>
                    <a:pt x="132289" y="22583"/>
                    <a:pt x="131582" y="24099"/>
                  </a:cubicBezTo>
                  <a:cubicBezTo>
                    <a:pt x="130870" y="25609"/>
                    <a:pt x="130014" y="27080"/>
                    <a:pt x="129003" y="28493"/>
                  </a:cubicBezTo>
                  <a:cubicBezTo>
                    <a:pt x="121122" y="40624"/>
                    <a:pt x="114194" y="52852"/>
                    <a:pt x="108237" y="65177"/>
                  </a:cubicBezTo>
                  <a:cubicBezTo>
                    <a:pt x="102268" y="77508"/>
                    <a:pt x="96156" y="90242"/>
                    <a:pt x="89896" y="103377"/>
                  </a:cubicBezTo>
                  <a:cubicBezTo>
                    <a:pt x="84030" y="115909"/>
                    <a:pt x="79078" y="127988"/>
                    <a:pt x="75034" y="139600"/>
                  </a:cubicBezTo>
                  <a:cubicBezTo>
                    <a:pt x="70990" y="151226"/>
                    <a:pt x="66745" y="163603"/>
                    <a:pt x="62299" y="176738"/>
                  </a:cubicBezTo>
                  <a:cubicBezTo>
                    <a:pt x="61890" y="177548"/>
                    <a:pt x="61281" y="179310"/>
                    <a:pt x="60478" y="182045"/>
                  </a:cubicBezTo>
                  <a:cubicBezTo>
                    <a:pt x="59667" y="184773"/>
                    <a:pt x="58753" y="187650"/>
                    <a:pt x="57749" y="190683"/>
                  </a:cubicBezTo>
                  <a:cubicBezTo>
                    <a:pt x="56731" y="193716"/>
                    <a:pt x="55779" y="196547"/>
                    <a:pt x="54865" y="199172"/>
                  </a:cubicBezTo>
                  <a:cubicBezTo>
                    <a:pt x="53957" y="201803"/>
                    <a:pt x="53296" y="203520"/>
                    <a:pt x="52895" y="204324"/>
                  </a:cubicBezTo>
                  <a:cubicBezTo>
                    <a:pt x="51073" y="205736"/>
                    <a:pt x="48701" y="206598"/>
                    <a:pt x="45772" y="206896"/>
                  </a:cubicBezTo>
                  <a:cubicBezTo>
                    <a:pt x="42842" y="207201"/>
                    <a:pt x="39958" y="207201"/>
                    <a:pt x="37126" y="206896"/>
                  </a:cubicBezTo>
                  <a:cubicBezTo>
                    <a:pt x="34294" y="206592"/>
                    <a:pt x="31870" y="205989"/>
                    <a:pt x="29847" y="205075"/>
                  </a:cubicBezTo>
                  <a:cubicBezTo>
                    <a:pt x="27845" y="204168"/>
                    <a:pt x="26834" y="203105"/>
                    <a:pt x="26834" y="201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8"/>
            <p:cNvSpPr/>
            <p:nvPr/>
          </p:nvSpPr>
          <p:spPr>
            <a:xfrm>
              <a:off x="2215866" y="5069636"/>
              <a:ext cx="153710" cy="217279"/>
            </a:xfrm>
            <a:custGeom>
              <a:rect b="b" l="l" r="r" t="t"/>
              <a:pathLst>
                <a:path extrusionOk="0" h="217279" w="153710">
                  <a:moveTo>
                    <a:pt x="131150" y="2006"/>
                  </a:moveTo>
                  <a:cubicBezTo>
                    <a:pt x="130339" y="24849"/>
                    <a:pt x="129931" y="47529"/>
                    <a:pt x="129931" y="70060"/>
                  </a:cubicBezTo>
                  <a:cubicBezTo>
                    <a:pt x="129931" y="92598"/>
                    <a:pt x="129730" y="115285"/>
                    <a:pt x="129328" y="138120"/>
                  </a:cubicBezTo>
                  <a:cubicBezTo>
                    <a:pt x="131953" y="137719"/>
                    <a:pt x="134831" y="137362"/>
                    <a:pt x="137968" y="137058"/>
                  </a:cubicBezTo>
                  <a:cubicBezTo>
                    <a:pt x="141098" y="136753"/>
                    <a:pt x="144280" y="136708"/>
                    <a:pt x="147521" y="136902"/>
                  </a:cubicBezTo>
                  <a:cubicBezTo>
                    <a:pt x="149342" y="136902"/>
                    <a:pt x="150703" y="137511"/>
                    <a:pt x="151617" y="138723"/>
                  </a:cubicBezTo>
                  <a:cubicBezTo>
                    <a:pt x="152524" y="139941"/>
                    <a:pt x="153134" y="141406"/>
                    <a:pt x="153438" y="143123"/>
                  </a:cubicBezTo>
                  <a:cubicBezTo>
                    <a:pt x="153743" y="144840"/>
                    <a:pt x="153788" y="146661"/>
                    <a:pt x="153594" y="148579"/>
                  </a:cubicBezTo>
                  <a:cubicBezTo>
                    <a:pt x="153393" y="150497"/>
                    <a:pt x="153088" y="152163"/>
                    <a:pt x="152687" y="153575"/>
                  </a:cubicBezTo>
                  <a:lnTo>
                    <a:pt x="149653" y="165097"/>
                  </a:lnTo>
                  <a:lnTo>
                    <a:pt x="128732" y="166004"/>
                  </a:lnTo>
                  <a:lnTo>
                    <a:pt x="128421" y="172672"/>
                  </a:lnTo>
                  <a:lnTo>
                    <a:pt x="126904" y="214203"/>
                  </a:lnTo>
                  <a:cubicBezTo>
                    <a:pt x="126295" y="214806"/>
                    <a:pt x="125589" y="215421"/>
                    <a:pt x="124785" y="216024"/>
                  </a:cubicBezTo>
                  <a:cubicBezTo>
                    <a:pt x="123975" y="216426"/>
                    <a:pt x="122964" y="216782"/>
                    <a:pt x="121752" y="217087"/>
                  </a:cubicBezTo>
                  <a:cubicBezTo>
                    <a:pt x="120540" y="217391"/>
                    <a:pt x="118822" y="217333"/>
                    <a:pt x="116599" y="216931"/>
                  </a:cubicBezTo>
                  <a:cubicBezTo>
                    <a:pt x="115997" y="217132"/>
                    <a:pt x="114778" y="217035"/>
                    <a:pt x="112963" y="216627"/>
                  </a:cubicBezTo>
                  <a:cubicBezTo>
                    <a:pt x="111142" y="216225"/>
                    <a:pt x="109224" y="215771"/>
                    <a:pt x="107202" y="215266"/>
                  </a:cubicBezTo>
                  <a:cubicBezTo>
                    <a:pt x="105179" y="214754"/>
                    <a:pt x="103261" y="214307"/>
                    <a:pt x="101440" y="213898"/>
                  </a:cubicBezTo>
                  <a:cubicBezTo>
                    <a:pt x="99619" y="213497"/>
                    <a:pt x="98407" y="213296"/>
                    <a:pt x="97797" y="213296"/>
                  </a:cubicBezTo>
                  <a:cubicBezTo>
                    <a:pt x="96786" y="208248"/>
                    <a:pt x="96333" y="201573"/>
                    <a:pt x="96430" y="193292"/>
                  </a:cubicBezTo>
                  <a:cubicBezTo>
                    <a:pt x="96534" y="185004"/>
                    <a:pt x="96780" y="176424"/>
                    <a:pt x="97188" y="167521"/>
                  </a:cubicBezTo>
                  <a:lnTo>
                    <a:pt x="79903" y="168123"/>
                  </a:lnTo>
                  <a:cubicBezTo>
                    <a:pt x="73435" y="168324"/>
                    <a:pt x="67219" y="168428"/>
                    <a:pt x="61256" y="168428"/>
                  </a:cubicBezTo>
                  <a:cubicBezTo>
                    <a:pt x="55294" y="168428"/>
                    <a:pt x="49176" y="168428"/>
                    <a:pt x="42915" y="168428"/>
                  </a:cubicBezTo>
                  <a:lnTo>
                    <a:pt x="4410" y="168123"/>
                  </a:lnTo>
                  <a:cubicBezTo>
                    <a:pt x="2997" y="167326"/>
                    <a:pt x="1882" y="166004"/>
                    <a:pt x="1072" y="164190"/>
                  </a:cubicBezTo>
                  <a:cubicBezTo>
                    <a:pt x="463" y="162771"/>
                    <a:pt x="113" y="160853"/>
                    <a:pt x="9" y="158429"/>
                  </a:cubicBezTo>
                  <a:cubicBezTo>
                    <a:pt x="-94" y="155999"/>
                    <a:pt x="664" y="152869"/>
                    <a:pt x="2284" y="149026"/>
                  </a:cubicBezTo>
                  <a:cubicBezTo>
                    <a:pt x="3088" y="147413"/>
                    <a:pt x="3846" y="145845"/>
                    <a:pt x="4559" y="144328"/>
                  </a:cubicBezTo>
                  <a:cubicBezTo>
                    <a:pt x="5266" y="142818"/>
                    <a:pt x="6121" y="141354"/>
                    <a:pt x="7132" y="139935"/>
                  </a:cubicBezTo>
                  <a:cubicBezTo>
                    <a:pt x="10969" y="133876"/>
                    <a:pt x="15266" y="127558"/>
                    <a:pt x="20017" y="120994"/>
                  </a:cubicBezTo>
                  <a:cubicBezTo>
                    <a:pt x="24761" y="114423"/>
                    <a:pt x="29570" y="107807"/>
                    <a:pt x="34418" y="101132"/>
                  </a:cubicBezTo>
                  <a:cubicBezTo>
                    <a:pt x="39266" y="94471"/>
                    <a:pt x="44114" y="87848"/>
                    <a:pt x="48968" y="81277"/>
                  </a:cubicBezTo>
                  <a:cubicBezTo>
                    <a:pt x="53816" y="74706"/>
                    <a:pt x="58470" y="68492"/>
                    <a:pt x="62916" y="62634"/>
                  </a:cubicBezTo>
                  <a:cubicBezTo>
                    <a:pt x="67161" y="57178"/>
                    <a:pt x="70900" y="52130"/>
                    <a:pt x="74135" y="47483"/>
                  </a:cubicBezTo>
                  <a:cubicBezTo>
                    <a:pt x="77362" y="42837"/>
                    <a:pt x="80551" y="38236"/>
                    <a:pt x="83688" y="33687"/>
                  </a:cubicBezTo>
                  <a:cubicBezTo>
                    <a:pt x="86818" y="29138"/>
                    <a:pt x="90104" y="24285"/>
                    <a:pt x="93546" y="19140"/>
                  </a:cubicBezTo>
                  <a:cubicBezTo>
                    <a:pt x="96981" y="13988"/>
                    <a:pt x="101019" y="8072"/>
                    <a:pt x="105672" y="1404"/>
                  </a:cubicBezTo>
                  <a:cubicBezTo>
                    <a:pt x="108297" y="600"/>
                    <a:pt x="111025" y="146"/>
                    <a:pt x="113858" y="36"/>
                  </a:cubicBezTo>
                  <a:cubicBezTo>
                    <a:pt x="116690" y="-61"/>
                    <a:pt x="119321" y="36"/>
                    <a:pt x="121739" y="341"/>
                  </a:cubicBezTo>
                  <a:cubicBezTo>
                    <a:pt x="124163" y="645"/>
                    <a:pt x="126237" y="1002"/>
                    <a:pt x="127954" y="1397"/>
                  </a:cubicBezTo>
                  <a:cubicBezTo>
                    <a:pt x="129685" y="1805"/>
                    <a:pt x="130741" y="2006"/>
                    <a:pt x="131150" y="2006"/>
                  </a:cubicBezTo>
                  <a:close/>
                  <a:moveTo>
                    <a:pt x="98407" y="140842"/>
                  </a:moveTo>
                  <a:cubicBezTo>
                    <a:pt x="98608" y="138419"/>
                    <a:pt x="98711" y="136099"/>
                    <a:pt x="98711" y="133876"/>
                  </a:cubicBezTo>
                  <a:cubicBezTo>
                    <a:pt x="98711" y="131647"/>
                    <a:pt x="98711" y="129729"/>
                    <a:pt x="98711" y="128115"/>
                  </a:cubicBezTo>
                  <a:lnTo>
                    <a:pt x="99016" y="128115"/>
                  </a:lnTo>
                  <a:cubicBezTo>
                    <a:pt x="100228" y="110528"/>
                    <a:pt x="100837" y="92753"/>
                    <a:pt x="100837" y="74758"/>
                  </a:cubicBezTo>
                  <a:cubicBezTo>
                    <a:pt x="100837" y="70520"/>
                    <a:pt x="100993" y="66224"/>
                    <a:pt x="101291" y="61876"/>
                  </a:cubicBezTo>
                  <a:cubicBezTo>
                    <a:pt x="101595" y="57534"/>
                    <a:pt x="101842" y="53141"/>
                    <a:pt x="102049" y="48689"/>
                  </a:cubicBezTo>
                  <a:cubicBezTo>
                    <a:pt x="96793" y="56782"/>
                    <a:pt x="91232" y="64915"/>
                    <a:pt x="85373" y="73099"/>
                  </a:cubicBezTo>
                  <a:cubicBezTo>
                    <a:pt x="79508" y="81284"/>
                    <a:pt x="73798" y="89312"/>
                    <a:pt x="68243" y="97199"/>
                  </a:cubicBezTo>
                  <a:cubicBezTo>
                    <a:pt x="62682" y="105078"/>
                    <a:pt x="57478" y="112608"/>
                    <a:pt x="52630" y="119782"/>
                  </a:cubicBezTo>
                  <a:cubicBezTo>
                    <a:pt x="47776" y="126955"/>
                    <a:pt x="43731" y="133578"/>
                    <a:pt x="40497" y="139637"/>
                  </a:cubicBezTo>
                  <a:cubicBezTo>
                    <a:pt x="40698" y="140246"/>
                    <a:pt x="41761" y="140751"/>
                    <a:pt x="43680" y="141160"/>
                  </a:cubicBezTo>
                  <a:cubicBezTo>
                    <a:pt x="45598" y="141568"/>
                    <a:pt x="47776" y="141918"/>
                    <a:pt x="50200" y="142222"/>
                  </a:cubicBezTo>
                  <a:cubicBezTo>
                    <a:pt x="52624" y="142520"/>
                    <a:pt x="54898" y="142676"/>
                    <a:pt x="57018" y="142676"/>
                  </a:cubicBezTo>
                  <a:cubicBezTo>
                    <a:pt x="59144" y="142676"/>
                    <a:pt x="60401" y="142676"/>
                    <a:pt x="60809" y="142676"/>
                  </a:cubicBezTo>
                  <a:cubicBezTo>
                    <a:pt x="65456" y="142274"/>
                    <a:pt x="71121" y="141970"/>
                    <a:pt x="77790" y="141769"/>
                  </a:cubicBezTo>
                  <a:cubicBezTo>
                    <a:pt x="84459" y="141555"/>
                    <a:pt x="91329" y="141250"/>
                    <a:pt x="98407" y="1408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8"/>
            <p:cNvSpPr/>
            <p:nvPr/>
          </p:nvSpPr>
          <p:spPr>
            <a:xfrm>
              <a:off x="2820804" y="5075251"/>
              <a:ext cx="143634" cy="212998"/>
            </a:xfrm>
            <a:custGeom>
              <a:rect b="b" l="l" r="r" t="t"/>
              <a:pathLst>
                <a:path extrusionOk="0" h="212998" w="143634">
                  <a:moveTo>
                    <a:pt x="135313" y="176148"/>
                  </a:moveTo>
                  <a:cubicBezTo>
                    <a:pt x="133298" y="180192"/>
                    <a:pt x="130712" y="183834"/>
                    <a:pt x="127581" y="187067"/>
                  </a:cubicBezTo>
                  <a:cubicBezTo>
                    <a:pt x="124444" y="190294"/>
                    <a:pt x="121068" y="193230"/>
                    <a:pt x="117425" y="195854"/>
                  </a:cubicBezTo>
                  <a:cubicBezTo>
                    <a:pt x="112778" y="199295"/>
                    <a:pt x="107367" y="202574"/>
                    <a:pt x="101209" y="205704"/>
                  </a:cubicBezTo>
                  <a:cubicBezTo>
                    <a:pt x="95039" y="208840"/>
                    <a:pt x="89031" y="210907"/>
                    <a:pt x="83166" y="211918"/>
                  </a:cubicBezTo>
                  <a:cubicBezTo>
                    <a:pt x="78921" y="212728"/>
                    <a:pt x="73814" y="213085"/>
                    <a:pt x="67851" y="212981"/>
                  </a:cubicBezTo>
                  <a:cubicBezTo>
                    <a:pt x="61888" y="212877"/>
                    <a:pt x="55822" y="212326"/>
                    <a:pt x="49658" y="211316"/>
                  </a:cubicBezTo>
                  <a:cubicBezTo>
                    <a:pt x="43488" y="210305"/>
                    <a:pt x="37532" y="208840"/>
                    <a:pt x="31770" y="206922"/>
                  </a:cubicBezTo>
                  <a:cubicBezTo>
                    <a:pt x="26008" y="205004"/>
                    <a:pt x="21310" y="202528"/>
                    <a:pt x="17674" y="199496"/>
                  </a:cubicBezTo>
                  <a:cubicBezTo>
                    <a:pt x="14640" y="196871"/>
                    <a:pt x="11555" y="194143"/>
                    <a:pt x="8425" y="191311"/>
                  </a:cubicBezTo>
                  <a:cubicBezTo>
                    <a:pt x="5288" y="188480"/>
                    <a:pt x="2611" y="185356"/>
                    <a:pt x="388" y="181909"/>
                  </a:cubicBezTo>
                  <a:cubicBezTo>
                    <a:pt x="-214" y="181099"/>
                    <a:pt x="-117" y="179991"/>
                    <a:pt x="693" y="178578"/>
                  </a:cubicBezTo>
                  <a:cubicBezTo>
                    <a:pt x="1496" y="177166"/>
                    <a:pt x="2514" y="175798"/>
                    <a:pt x="3726" y="174483"/>
                  </a:cubicBezTo>
                  <a:cubicBezTo>
                    <a:pt x="4944" y="173174"/>
                    <a:pt x="6150" y="172007"/>
                    <a:pt x="7362" y="170996"/>
                  </a:cubicBezTo>
                  <a:cubicBezTo>
                    <a:pt x="8580" y="169986"/>
                    <a:pt x="9378" y="169486"/>
                    <a:pt x="9786" y="169486"/>
                  </a:cubicBezTo>
                  <a:cubicBezTo>
                    <a:pt x="10791" y="168268"/>
                    <a:pt x="11607" y="167206"/>
                    <a:pt x="12210" y="166298"/>
                  </a:cubicBezTo>
                  <a:cubicBezTo>
                    <a:pt x="12813" y="165391"/>
                    <a:pt x="13422" y="164737"/>
                    <a:pt x="14031" y="164328"/>
                  </a:cubicBezTo>
                  <a:cubicBezTo>
                    <a:pt x="14634" y="163927"/>
                    <a:pt x="15444" y="163622"/>
                    <a:pt x="16455" y="163421"/>
                  </a:cubicBezTo>
                  <a:cubicBezTo>
                    <a:pt x="17466" y="163227"/>
                    <a:pt x="18879" y="163227"/>
                    <a:pt x="20700" y="163421"/>
                  </a:cubicBezTo>
                  <a:cubicBezTo>
                    <a:pt x="23928" y="166862"/>
                    <a:pt x="27376" y="169590"/>
                    <a:pt x="31012" y="171606"/>
                  </a:cubicBezTo>
                  <a:cubicBezTo>
                    <a:pt x="34648" y="173627"/>
                    <a:pt x="38135" y="175202"/>
                    <a:pt x="41472" y="176304"/>
                  </a:cubicBezTo>
                  <a:cubicBezTo>
                    <a:pt x="44810" y="177418"/>
                    <a:pt x="47785" y="178176"/>
                    <a:pt x="50416" y="178578"/>
                  </a:cubicBezTo>
                  <a:cubicBezTo>
                    <a:pt x="53048" y="178980"/>
                    <a:pt x="54966" y="179181"/>
                    <a:pt x="56178" y="179181"/>
                  </a:cubicBezTo>
                  <a:lnTo>
                    <a:pt x="65576" y="179181"/>
                  </a:lnTo>
                  <a:cubicBezTo>
                    <a:pt x="70223" y="179181"/>
                    <a:pt x="75025" y="178630"/>
                    <a:pt x="79977" y="177515"/>
                  </a:cubicBezTo>
                  <a:cubicBezTo>
                    <a:pt x="84929" y="176407"/>
                    <a:pt x="89427" y="174632"/>
                    <a:pt x="93471" y="172215"/>
                  </a:cubicBezTo>
                  <a:cubicBezTo>
                    <a:pt x="99330" y="168780"/>
                    <a:pt x="104482" y="163829"/>
                    <a:pt x="108935" y="157356"/>
                  </a:cubicBezTo>
                  <a:cubicBezTo>
                    <a:pt x="113381" y="150889"/>
                    <a:pt x="115604" y="144124"/>
                    <a:pt x="115604" y="137041"/>
                  </a:cubicBezTo>
                  <a:cubicBezTo>
                    <a:pt x="115604" y="133405"/>
                    <a:pt x="115099" y="129867"/>
                    <a:pt x="114094" y="126433"/>
                  </a:cubicBezTo>
                  <a:cubicBezTo>
                    <a:pt x="113076" y="122998"/>
                    <a:pt x="111165" y="119758"/>
                    <a:pt x="108332" y="116726"/>
                  </a:cubicBezTo>
                  <a:cubicBezTo>
                    <a:pt x="104891" y="113090"/>
                    <a:pt x="100095" y="110460"/>
                    <a:pt x="93931" y="108846"/>
                  </a:cubicBezTo>
                  <a:cubicBezTo>
                    <a:pt x="87761" y="107232"/>
                    <a:pt x="82453" y="106221"/>
                    <a:pt x="78013" y="105813"/>
                  </a:cubicBezTo>
                  <a:lnTo>
                    <a:pt x="78013" y="106118"/>
                  </a:lnTo>
                  <a:cubicBezTo>
                    <a:pt x="70735" y="105710"/>
                    <a:pt x="62958" y="106474"/>
                    <a:pt x="54668" y="108386"/>
                  </a:cubicBezTo>
                  <a:cubicBezTo>
                    <a:pt x="46379" y="110317"/>
                    <a:pt x="39003" y="112585"/>
                    <a:pt x="32535" y="115209"/>
                  </a:cubicBezTo>
                  <a:cubicBezTo>
                    <a:pt x="32133" y="115410"/>
                    <a:pt x="31122" y="115507"/>
                    <a:pt x="29502" y="115507"/>
                  </a:cubicBezTo>
                  <a:cubicBezTo>
                    <a:pt x="27881" y="115507"/>
                    <a:pt x="26572" y="115708"/>
                    <a:pt x="25561" y="116117"/>
                  </a:cubicBezTo>
                  <a:cubicBezTo>
                    <a:pt x="23137" y="116719"/>
                    <a:pt x="20862" y="115106"/>
                    <a:pt x="18736" y="111263"/>
                  </a:cubicBezTo>
                  <a:cubicBezTo>
                    <a:pt x="16617" y="107433"/>
                    <a:pt x="15755" y="103182"/>
                    <a:pt x="16163" y="98530"/>
                  </a:cubicBezTo>
                  <a:cubicBezTo>
                    <a:pt x="17175" y="81150"/>
                    <a:pt x="17777" y="66447"/>
                    <a:pt x="17985" y="54420"/>
                  </a:cubicBezTo>
                  <a:cubicBezTo>
                    <a:pt x="18186" y="42393"/>
                    <a:pt x="18438" y="32543"/>
                    <a:pt x="18743" y="24864"/>
                  </a:cubicBezTo>
                  <a:cubicBezTo>
                    <a:pt x="19048" y="17185"/>
                    <a:pt x="19650" y="11476"/>
                    <a:pt x="20564" y="7737"/>
                  </a:cubicBezTo>
                  <a:cubicBezTo>
                    <a:pt x="21471" y="4005"/>
                    <a:pt x="23137" y="1827"/>
                    <a:pt x="25568" y="1218"/>
                  </a:cubicBezTo>
                  <a:cubicBezTo>
                    <a:pt x="33851" y="2028"/>
                    <a:pt x="43002" y="2125"/>
                    <a:pt x="53009" y="1523"/>
                  </a:cubicBezTo>
                  <a:cubicBezTo>
                    <a:pt x="63016" y="914"/>
                    <a:pt x="72057" y="512"/>
                    <a:pt x="80146" y="305"/>
                  </a:cubicBezTo>
                  <a:cubicBezTo>
                    <a:pt x="83179" y="305"/>
                    <a:pt x="86607" y="259"/>
                    <a:pt x="90451" y="156"/>
                  </a:cubicBezTo>
                  <a:cubicBezTo>
                    <a:pt x="94288" y="52"/>
                    <a:pt x="98235" y="0"/>
                    <a:pt x="102272" y="0"/>
                  </a:cubicBezTo>
                  <a:cubicBezTo>
                    <a:pt x="106317" y="0"/>
                    <a:pt x="110257" y="104"/>
                    <a:pt x="114101" y="305"/>
                  </a:cubicBezTo>
                  <a:cubicBezTo>
                    <a:pt x="117937" y="505"/>
                    <a:pt x="121379" y="713"/>
                    <a:pt x="124406" y="914"/>
                  </a:cubicBezTo>
                  <a:cubicBezTo>
                    <a:pt x="126830" y="2326"/>
                    <a:pt x="128502" y="3694"/>
                    <a:pt x="129409" y="5009"/>
                  </a:cubicBezTo>
                  <a:cubicBezTo>
                    <a:pt x="130316" y="6325"/>
                    <a:pt x="130874" y="7692"/>
                    <a:pt x="131081" y="9105"/>
                  </a:cubicBezTo>
                  <a:cubicBezTo>
                    <a:pt x="131282" y="10524"/>
                    <a:pt x="131282" y="11891"/>
                    <a:pt x="131081" y="13200"/>
                  </a:cubicBezTo>
                  <a:cubicBezTo>
                    <a:pt x="130880" y="14515"/>
                    <a:pt x="130777" y="15883"/>
                    <a:pt x="130777" y="17289"/>
                  </a:cubicBezTo>
                  <a:cubicBezTo>
                    <a:pt x="130977" y="21533"/>
                    <a:pt x="130777" y="24715"/>
                    <a:pt x="130174" y="26840"/>
                  </a:cubicBezTo>
                  <a:cubicBezTo>
                    <a:pt x="129565" y="28959"/>
                    <a:pt x="128955" y="30430"/>
                    <a:pt x="128353" y="31234"/>
                  </a:cubicBezTo>
                  <a:cubicBezTo>
                    <a:pt x="127542" y="32044"/>
                    <a:pt x="126629" y="32342"/>
                    <a:pt x="125624" y="32141"/>
                  </a:cubicBezTo>
                  <a:cubicBezTo>
                    <a:pt x="124205" y="32141"/>
                    <a:pt x="121528" y="32141"/>
                    <a:pt x="117587" y="32141"/>
                  </a:cubicBezTo>
                  <a:cubicBezTo>
                    <a:pt x="113647" y="32141"/>
                    <a:pt x="108993" y="32096"/>
                    <a:pt x="103640" y="31986"/>
                  </a:cubicBezTo>
                  <a:cubicBezTo>
                    <a:pt x="98280" y="31889"/>
                    <a:pt x="92667" y="31837"/>
                    <a:pt x="86808" y="31837"/>
                  </a:cubicBezTo>
                  <a:cubicBezTo>
                    <a:pt x="80943" y="31837"/>
                    <a:pt x="75440" y="31889"/>
                    <a:pt x="70281" y="31986"/>
                  </a:cubicBezTo>
                  <a:cubicBezTo>
                    <a:pt x="65129" y="32089"/>
                    <a:pt x="60683" y="32245"/>
                    <a:pt x="56943" y="32439"/>
                  </a:cubicBezTo>
                  <a:cubicBezTo>
                    <a:pt x="53203" y="32640"/>
                    <a:pt x="50825" y="32951"/>
                    <a:pt x="49820" y="33346"/>
                  </a:cubicBezTo>
                  <a:cubicBezTo>
                    <a:pt x="49010" y="33755"/>
                    <a:pt x="48602" y="34513"/>
                    <a:pt x="48602" y="35621"/>
                  </a:cubicBezTo>
                  <a:cubicBezTo>
                    <a:pt x="48602" y="36729"/>
                    <a:pt x="48498" y="37785"/>
                    <a:pt x="48297" y="38803"/>
                  </a:cubicBezTo>
                  <a:cubicBezTo>
                    <a:pt x="47286" y="45270"/>
                    <a:pt x="46677" y="52443"/>
                    <a:pt x="46476" y="60330"/>
                  </a:cubicBezTo>
                  <a:cubicBezTo>
                    <a:pt x="46275" y="68209"/>
                    <a:pt x="46068" y="75383"/>
                    <a:pt x="45867" y="81850"/>
                  </a:cubicBezTo>
                  <a:lnTo>
                    <a:pt x="47383" y="83975"/>
                  </a:lnTo>
                  <a:cubicBezTo>
                    <a:pt x="54253" y="81954"/>
                    <a:pt x="61227" y="80489"/>
                    <a:pt x="68304" y="79582"/>
                  </a:cubicBezTo>
                  <a:cubicBezTo>
                    <a:pt x="75382" y="78675"/>
                    <a:pt x="82349" y="78727"/>
                    <a:pt x="89226" y="79724"/>
                  </a:cubicBezTo>
                  <a:cubicBezTo>
                    <a:pt x="96096" y="80742"/>
                    <a:pt x="102765" y="82861"/>
                    <a:pt x="109233" y="86101"/>
                  </a:cubicBezTo>
                  <a:cubicBezTo>
                    <a:pt x="115701" y="89328"/>
                    <a:pt x="121664" y="94084"/>
                    <a:pt x="127121" y="100344"/>
                  </a:cubicBezTo>
                  <a:cubicBezTo>
                    <a:pt x="132177" y="106001"/>
                    <a:pt x="136065" y="112067"/>
                    <a:pt x="138794" y="118534"/>
                  </a:cubicBezTo>
                  <a:cubicBezTo>
                    <a:pt x="141522" y="125001"/>
                    <a:pt x="142890" y="131980"/>
                    <a:pt x="142890" y="139451"/>
                  </a:cubicBezTo>
                  <a:cubicBezTo>
                    <a:pt x="143694" y="142484"/>
                    <a:pt x="143849" y="145970"/>
                    <a:pt x="143344" y="149917"/>
                  </a:cubicBezTo>
                  <a:cubicBezTo>
                    <a:pt x="142838" y="153863"/>
                    <a:pt x="142028" y="157602"/>
                    <a:pt x="140920" y="161134"/>
                  </a:cubicBezTo>
                  <a:cubicBezTo>
                    <a:pt x="139805" y="164672"/>
                    <a:pt x="138690" y="167854"/>
                    <a:pt x="137588" y="170679"/>
                  </a:cubicBezTo>
                  <a:cubicBezTo>
                    <a:pt x="136480" y="173530"/>
                    <a:pt x="135715" y="175351"/>
                    <a:pt x="135313" y="176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8"/>
            <p:cNvSpPr/>
            <p:nvPr/>
          </p:nvSpPr>
          <p:spPr>
            <a:xfrm>
              <a:off x="3404945" y="5068071"/>
              <a:ext cx="148034" cy="221687"/>
            </a:xfrm>
            <a:custGeom>
              <a:rect b="b" l="l" r="r" t="t"/>
              <a:pathLst>
                <a:path extrusionOk="0" h="221687" w="148034">
                  <a:moveTo>
                    <a:pt x="67314" y="39341"/>
                  </a:moveTo>
                  <a:cubicBezTo>
                    <a:pt x="63470" y="42976"/>
                    <a:pt x="60132" y="46261"/>
                    <a:pt x="57307" y="49197"/>
                  </a:cubicBezTo>
                  <a:cubicBezTo>
                    <a:pt x="54468" y="52126"/>
                    <a:pt x="52044" y="55152"/>
                    <a:pt x="50028" y="58288"/>
                  </a:cubicBezTo>
                  <a:cubicBezTo>
                    <a:pt x="48006" y="61425"/>
                    <a:pt x="46282" y="64859"/>
                    <a:pt x="44869" y="68592"/>
                  </a:cubicBezTo>
                  <a:cubicBezTo>
                    <a:pt x="43456" y="72337"/>
                    <a:pt x="42141" y="76834"/>
                    <a:pt x="40922" y="82090"/>
                  </a:cubicBezTo>
                  <a:cubicBezTo>
                    <a:pt x="41123" y="82090"/>
                    <a:pt x="41175" y="82589"/>
                    <a:pt x="41078" y="83600"/>
                  </a:cubicBezTo>
                  <a:cubicBezTo>
                    <a:pt x="40974" y="84611"/>
                    <a:pt x="40922" y="85673"/>
                    <a:pt x="40922" y="86788"/>
                  </a:cubicBezTo>
                  <a:cubicBezTo>
                    <a:pt x="40922" y="87902"/>
                    <a:pt x="40870" y="88907"/>
                    <a:pt x="40780" y="89814"/>
                  </a:cubicBezTo>
                  <a:cubicBezTo>
                    <a:pt x="40669" y="90721"/>
                    <a:pt x="40721" y="91078"/>
                    <a:pt x="40922" y="90877"/>
                  </a:cubicBezTo>
                  <a:cubicBezTo>
                    <a:pt x="43547" y="88045"/>
                    <a:pt x="46580" y="85576"/>
                    <a:pt x="50028" y="83451"/>
                  </a:cubicBezTo>
                  <a:cubicBezTo>
                    <a:pt x="53463" y="81332"/>
                    <a:pt x="56898" y="79465"/>
                    <a:pt x="60333" y="77839"/>
                  </a:cubicBezTo>
                  <a:cubicBezTo>
                    <a:pt x="64779" y="75623"/>
                    <a:pt x="70133" y="74009"/>
                    <a:pt x="76407" y="72992"/>
                  </a:cubicBezTo>
                  <a:cubicBezTo>
                    <a:pt x="82674" y="71981"/>
                    <a:pt x="89142" y="71877"/>
                    <a:pt x="95811" y="72687"/>
                  </a:cubicBezTo>
                  <a:cubicBezTo>
                    <a:pt x="102474" y="73497"/>
                    <a:pt x="109046" y="75311"/>
                    <a:pt x="115514" y="78143"/>
                  </a:cubicBezTo>
                  <a:cubicBezTo>
                    <a:pt x="121982" y="80975"/>
                    <a:pt x="127692" y="85071"/>
                    <a:pt x="132650" y="90423"/>
                  </a:cubicBezTo>
                  <a:cubicBezTo>
                    <a:pt x="137595" y="95776"/>
                    <a:pt x="141491" y="102502"/>
                    <a:pt x="144323" y="110583"/>
                  </a:cubicBezTo>
                  <a:cubicBezTo>
                    <a:pt x="147155" y="118663"/>
                    <a:pt x="148361" y="128461"/>
                    <a:pt x="147959" y="139989"/>
                  </a:cubicBezTo>
                  <a:cubicBezTo>
                    <a:pt x="147356" y="153325"/>
                    <a:pt x="144770" y="165106"/>
                    <a:pt x="140227" y="175299"/>
                  </a:cubicBezTo>
                  <a:cubicBezTo>
                    <a:pt x="135677" y="185505"/>
                    <a:pt x="129863" y="194046"/>
                    <a:pt x="122793" y="200915"/>
                  </a:cubicBezTo>
                  <a:cubicBezTo>
                    <a:pt x="115722" y="207790"/>
                    <a:pt x="107789" y="212994"/>
                    <a:pt x="98994" y="216525"/>
                  </a:cubicBezTo>
                  <a:cubicBezTo>
                    <a:pt x="90205" y="220064"/>
                    <a:pt x="81261" y="221781"/>
                    <a:pt x="72161" y="221684"/>
                  </a:cubicBezTo>
                  <a:cubicBezTo>
                    <a:pt x="63068" y="221574"/>
                    <a:pt x="54176" y="219714"/>
                    <a:pt x="45479" y="216072"/>
                  </a:cubicBezTo>
                  <a:cubicBezTo>
                    <a:pt x="36794" y="212437"/>
                    <a:pt x="29055" y="206929"/>
                    <a:pt x="22289" y="199548"/>
                  </a:cubicBezTo>
                  <a:cubicBezTo>
                    <a:pt x="15516" y="192173"/>
                    <a:pt x="10111" y="182926"/>
                    <a:pt x="6060" y="171806"/>
                  </a:cubicBezTo>
                  <a:cubicBezTo>
                    <a:pt x="2016" y="160693"/>
                    <a:pt x="0" y="147662"/>
                    <a:pt x="0" y="132706"/>
                  </a:cubicBezTo>
                  <a:lnTo>
                    <a:pt x="305" y="132401"/>
                  </a:lnTo>
                  <a:cubicBezTo>
                    <a:pt x="305" y="120679"/>
                    <a:pt x="1368" y="109014"/>
                    <a:pt x="3487" y="97389"/>
                  </a:cubicBezTo>
                  <a:cubicBezTo>
                    <a:pt x="5613" y="85770"/>
                    <a:pt x="8892" y="74754"/>
                    <a:pt x="13345" y="64347"/>
                  </a:cubicBezTo>
                  <a:cubicBezTo>
                    <a:pt x="17784" y="53947"/>
                    <a:pt x="23650" y="44343"/>
                    <a:pt x="30922" y="35550"/>
                  </a:cubicBezTo>
                  <a:cubicBezTo>
                    <a:pt x="38200" y="26763"/>
                    <a:pt x="46995" y="19337"/>
                    <a:pt x="57307" y="13271"/>
                  </a:cubicBezTo>
                  <a:cubicBezTo>
                    <a:pt x="58720" y="12461"/>
                    <a:pt x="60891" y="11450"/>
                    <a:pt x="63827" y="10239"/>
                  </a:cubicBezTo>
                  <a:cubicBezTo>
                    <a:pt x="66750" y="9020"/>
                    <a:pt x="69835" y="7860"/>
                    <a:pt x="73069" y="6752"/>
                  </a:cubicBezTo>
                  <a:cubicBezTo>
                    <a:pt x="76309" y="5644"/>
                    <a:pt x="79446" y="4685"/>
                    <a:pt x="82473" y="3869"/>
                  </a:cubicBezTo>
                  <a:cubicBezTo>
                    <a:pt x="85506" y="3065"/>
                    <a:pt x="87827" y="2456"/>
                    <a:pt x="89453" y="2048"/>
                  </a:cubicBezTo>
                  <a:cubicBezTo>
                    <a:pt x="92273" y="1445"/>
                    <a:pt x="95461" y="991"/>
                    <a:pt x="99000" y="680"/>
                  </a:cubicBezTo>
                  <a:cubicBezTo>
                    <a:pt x="102539" y="376"/>
                    <a:pt x="105922" y="181"/>
                    <a:pt x="109156" y="78"/>
                  </a:cubicBezTo>
                  <a:cubicBezTo>
                    <a:pt x="112384" y="-26"/>
                    <a:pt x="115320" y="-26"/>
                    <a:pt x="117951" y="78"/>
                  </a:cubicBezTo>
                  <a:cubicBezTo>
                    <a:pt x="120569" y="181"/>
                    <a:pt x="122501" y="330"/>
                    <a:pt x="123706" y="531"/>
                  </a:cubicBezTo>
                  <a:cubicBezTo>
                    <a:pt x="126331" y="531"/>
                    <a:pt x="128308" y="1646"/>
                    <a:pt x="129624" y="3862"/>
                  </a:cubicBezTo>
                  <a:cubicBezTo>
                    <a:pt x="130933" y="6091"/>
                    <a:pt x="131749" y="8560"/>
                    <a:pt x="132048" y="11288"/>
                  </a:cubicBezTo>
                  <a:cubicBezTo>
                    <a:pt x="132352" y="14016"/>
                    <a:pt x="132203" y="16596"/>
                    <a:pt x="131594" y="19019"/>
                  </a:cubicBezTo>
                  <a:cubicBezTo>
                    <a:pt x="130985" y="21443"/>
                    <a:pt x="130071" y="23063"/>
                    <a:pt x="128865" y="23873"/>
                  </a:cubicBezTo>
                  <a:cubicBezTo>
                    <a:pt x="115521" y="24073"/>
                    <a:pt x="103595" y="25233"/>
                    <a:pt x="93089" y="27359"/>
                  </a:cubicBezTo>
                  <a:cubicBezTo>
                    <a:pt x="82570" y="29491"/>
                    <a:pt x="73976" y="33476"/>
                    <a:pt x="67314" y="39341"/>
                  </a:cubicBezTo>
                  <a:close/>
                  <a:moveTo>
                    <a:pt x="118249" y="128461"/>
                  </a:moveTo>
                  <a:cubicBezTo>
                    <a:pt x="118249" y="121787"/>
                    <a:pt x="116532" y="116136"/>
                    <a:pt x="113097" y="111490"/>
                  </a:cubicBezTo>
                  <a:cubicBezTo>
                    <a:pt x="109655" y="106844"/>
                    <a:pt x="105261" y="103306"/>
                    <a:pt x="99907" y="100875"/>
                  </a:cubicBezTo>
                  <a:cubicBezTo>
                    <a:pt x="94554" y="98452"/>
                    <a:pt x="88637" y="97195"/>
                    <a:pt x="82175" y="97085"/>
                  </a:cubicBezTo>
                  <a:cubicBezTo>
                    <a:pt x="75700" y="96994"/>
                    <a:pt x="69433" y="98057"/>
                    <a:pt x="63373" y="100273"/>
                  </a:cubicBezTo>
                  <a:cubicBezTo>
                    <a:pt x="57313" y="102502"/>
                    <a:pt x="51856" y="106034"/>
                    <a:pt x="47002" y="110881"/>
                  </a:cubicBezTo>
                  <a:cubicBezTo>
                    <a:pt x="42147" y="115734"/>
                    <a:pt x="38615" y="121793"/>
                    <a:pt x="36385" y="129077"/>
                  </a:cubicBezTo>
                  <a:cubicBezTo>
                    <a:pt x="35180" y="133120"/>
                    <a:pt x="34311" y="137559"/>
                    <a:pt x="33812" y="142413"/>
                  </a:cubicBezTo>
                  <a:cubicBezTo>
                    <a:pt x="33313" y="147266"/>
                    <a:pt x="33248" y="151712"/>
                    <a:pt x="33657" y="155749"/>
                  </a:cubicBezTo>
                  <a:cubicBezTo>
                    <a:pt x="34266" y="161406"/>
                    <a:pt x="35530" y="166616"/>
                    <a:pt x="37448" y="171359"/>
                  </a:cubicBezTo>
                  <a:cubicBezTo>
                    <a:pt x="39367" y="176109"/>
                    <a:pt x="42050" y="180004"/>
                    <a:pt x="45479" y="183036"/>
                  </a:cubicBezTo>
                  <a:cubicBezTo>
                    <a:pt x="48920" y="186063"/>
                    <a:pt x="53010" y="188188"/>
                    <a:pt x="57760" y="189400"/>
                  </a:cubicBezTo>
                  <a:cubicBezTo>
                    <a:pt x="62511" y="190605"/>
                    <a:pt x="67916" y="190515"/>
                    <a:pt x="73976" y="189095"/>
                  </a:cubicBezTo>
                  <a:cubicBezTo>
                    <a:pt x="76809" y="188493"/>
                    <a:pt x="79589" y="187877"/>
                    <a:pt x="82317" y="187274"/>
                  </a:cubicBezTo>
                  <a:cubicBezTo>
                    <a:pt x="85046" y="186672"/>
                    <a:pt x="87723" y="185557"/>
                    <a:pt x="90361" y="183944"/>
                  </a:cubicBezTo>
                  <a:cubicBezTo>
                    <a:pt x="94800" y="181319"/>
                    <a:pt x="98741" y="177878"/>
                    <a:pt x="102182" y="173634"/>
                  </a:cubicBezTo>
                  <a:cubicBezTo>
                    <a:pt x="105617" y="169396"/>
                    <a:pt x="108547" y="164743"/>
                    <a:pt x="110971" y="159689"/>
                  </a:cubicBezTo>
                  <a:cubicBezTo>
                    <a:pt x="113401" y="154641"/>
                    <a:pt x="115222" y="149437"/>
                    <a:pt x="116428" y="144078"/>
                  </a:cubicBezTo>
                  <a:cubicBezTo>
                    <a:pt x="117646" y="138719"/>
                    <a:pt x="118249" y="133516"/>
                    <a:pt x="118249" y="1284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8"/>
            <p:cNvSpPr/>
            <p:nvPr/>
          </p:nvSpPr>
          <p:spPr>
            <a:xfrm>
              <a:off x="2251613" y="5663558"/>
              <a:ext cx="73665" cy="204475"/>
            </a:xfrm>
            <a:custGeom>
              <a:rect b="b" l="l" r="r" t="t"/>
              <a:pathLst>
                <a:path extrusionOk="0" h="204475" w="73665">
                  <a:moveTo>
                    <a:pt x="73665" y="1355"/>
                  </a:moveTo>
                  <a:cubicBezTo>
                    <a:pt x="72045" y="11458"/>
                    <a:pt x="70736" y="20504"/>
                    <a:pt x="69725" y="28481"/>
                  </a:cubicBezTo>
                  <a:cubicBezTo>
                    <a:pt x="68707" y="36471"/>
                    <a:pt x="67955" y="43897"/>
                    <a:pt x="67450" y="50766"/>
                  </a:cubicBezTo>
                  <a:cubicBezTo>
                    <a:pt x="66944" y="57641"/>
                    <a:pt x="66639" y="64154"/>
                    <a:pt x="66542" y="70323"/>
                  </a:cubicBezTo>
                  <a:cubicBezTo>
                    <a:pt x="66439" y="76485"/>
                    <a:pt x="66439" y="82849"/>
                    <a:pt x="66542" y="89420"/>
                  </a:cubicBezTo>
                  <a:cubicBezTo>
                    <a:pt x="66639" y="95990"/>
                    <a:pt x="66743" y="103060"/>
                    <a:pt x="66847" y="110642"/>
                  </a:cubicBezTo>
                  <a:cubicBezTo>
                    <a:pt x="66951" y="118217"/>
                    <a:pt x="67100" y="126758"/>
                    <a:pt x="67301" y="136258"/>
                  </a:cubicBezTo>
                  <a:lnTo>
                    <a:pt x="67910" y="200825"/>
                  </a:lnTo>
                  <a:cubicBezTo>
                    <a:pt x="66892" y="201642"/>
                    <a:pt x="65680" y="202348"/>
                    <a:pt x="64274" y="202951"/>
                  </a:cubicBezTo>
                  <a:cubicBezTo>
                    <a:pt x="63055" y="203359"/>
                    <a:pt x="61642" y="203761"/>
                    <a:pt x="60029" y="204169"/>
                  </a:cubicBezTo>
                  <a:cubicBezTo>
                    <a:pt x="58408" y="204577"/>
                    <a:pt x="56490" y="204577"/>
                    <a:pt x="54267" y="204169"/>
                  </a:cubicBezTo>
                  <a:cubicBezTo>
                    <a:pt x="53658" y="204169"/>
                    <a:pt x="52498" y="204013"/>
                    <a:pt x="50780" y="203709"/>
                  </a:cubicBezTo>
                  <a:cubicBezTo>
                    <a:pt x="49063" y="203411"/>
                    <a:pt x="47144" y="203054"/>
                    <a:pt x="45018" y="202646"/>
                  </a:cubicBezTo>
                  <a:cubicBezTo>
                    <a:pt x="42892" y="202244"/>
                    <a:pt x="40922" y="201797"/>
                    <a:pt x="39107" y="201285"/>
                  </a:cubicBezTo>
                  <a:cubicBezTo>
                    <a:pt x="37286" y="200786"/>
                    <a:pt x="36074" y="200527"/>
                    <a:pt x="35471" y="200527"/>
                  </a:cubicBezTo>
                  <a:cubicBezTo>
                    <a:pt x="34862" y="195881"/>
                    <a:pt x="34409" y="190425"/>
                    <a:pt x="34110" y="184159"/>
                  </a:cubicBezTo>
                  <a:cubicBezTo>
                    <a:pt x="33806" y="177892"/>
                    <a:pt x="33657" y="171419"/>
                    <a:pt x="33657" y="164757"/>
                  </a:cubicBezTo>
                  <a:cubicBezTo>
                    <a:pt x="33657" y="158083"/>
                    <a:pt x="33702" y="151570"/>
                    <a:pt x="33806" y="145200"/>
                  </a:cubicBezTo>
                  <a:cubicBezTo>
                    <a:pt x="33910" y="138837"/>
                    <a:pt x="34059" y="133225"/>
                    <a:pt x="34260" y="128371"/>
                  </a:cubicBezTo>
                  <a:lnTo>
                    <a:pt x="34564" y="128371"/>
                  </a:lnTo>
                  <a:cubicBezTo>
                    <a:pt x="34966" y="123933"/>
                    <a:pt x="35212" y="119941"/>
                    <a:pt x="35322" y="116396"/>
                  </a:cubicBezTo>
                  <a:cubicBezTo>
                    <a:pt x="35420" y="112871"/>
                    <a:pt x="35420" y="109430"/>
                    <a:pt x="35322" y="106093"/>
                  </a:cubicBezTo>
                  <a:cubicBezTo>
                    <a:pt x="35219" y="102756"/>
                    <a:pt x="35121" y="99321"/>
                    <a:pt x="35018" y="95783"/>
                  </a:cubicBezTo>
                  <a:cubicBezTo>
                    <a:pt x="34914" y="92245"/>
                    <a:pt x="34959" y="88253"/>
                    <a:pt x="35167" y="83808"/>
                  </a:cubicBezTo>
                  <a:cubicBezTo>
                    <a:pt x="35368" y="77743"/>
                    <a:pt x="35724" y="70822"/>
                    <a:pt x="36230" y="63039"/>
                  </a:cubicBezTo>
                  <a:cubicBezTo>
                    <a:pt x="36729" y="55263"/>
                    <a:pt x="37085" y="48141"/>
                    <a:pt x="37293" y="41674"/>
                  </a:cubicBezTo>
                  <a:cubicBezTo>
                    <a:pt x="32438" y="44506"/>
                    <a:pt x="27791" y="47027"/>
                    <a:pt x="23345" y="49256"/>
                  </a:cubicBezTo>
                  <a:cubicBezTo>
                    <a:pt x="18893" y="51472"/>
                    <a:pt x="15360" y="53293"/>
                    <a:pt x="12736" y="54712"/>
                  </a:cubicBezTo>
                  <a:cubicBezTo>
                    <a:pt x="9903" y="53494"/>
                    <a:pt x="7583" y="51330"/>
                    <a:pt x="5762" y="48193"/>
                  </a:cubicBezTo>
                  <a:cubicBezTo>
                    <a:pt x="3941" y="45057"/>
                    <a:pt x="2022" y="41175"/>
                    <a:pt x="0" y="36516"/>
                  </a:cubicBezTo>
                  <a:cubicBezTo>
                    <a:pt x="201" y="34903"/>
                    <a:pt x="907" y="33334"/>
                    <a:pt x="2119" y="31825"/>
                  </a:cubicBezTo>
                  <a:cubicBezTo>
                    <a:pt x="3338" y="30302"/>
                    <a:pt x="4796" y="28896"/>
                    <a:pt x="6520" y="27574"/>
                  </a:cubicBezTo>
                  <a:cubicBezTo>
                    <a:pt x="8231" y="26265"/>
                    <a:pt x="10007" y="25098"/>
                    <a:pt x="11822" y="24087"/>
                  </a:cubicBezTo>
                  <a:cubicBezTo>
                    <a:pt x="13636" y="23077"/>
                    <a:pt x="15360" y="22169"/>
                    <a:pt x="16974" y="21359"/>
                  </a:cubicBezTo>
                  <a:cubicBezTo>
                    <a:pt x="22632" y="18327"/>
                    <a:pt x="29301" y="14685"/>
                    <a:pt x="36982" y="10447"/>
                  </a:cubicBezTo>
                  <a:cubicBezTo>
                    <a:pt x="44662" y="6196"/>
                    <a:pt x="51733" y="2969"/>
                    <a:pt x="58207" y="740"/>
                  </a:cubicBezTo>
                  <a:cubicBezTo>
                    <a:pt x="61033" y="-57"/>
                    <a:pt x="64118" y="-213"/>
                    <a:pt x="67456" y="286"/>
                  </a:cubicBezTo>
                  <a:cubicBezTo>
                    <a:pt x="70787" y="792"/>
                    <a:pt x="72855" y="1148"/>
                    <a:pt x="73665" y="1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8"/>
            <p:cNvSpPr/>
            <p:nvPr/>
          </p:nvSpPr>
          <p:spPr>
            <a:xfrm>
              <a:off x="2228265" y="6238157"/>
              <a:ext cx="147086" cy="212304"/>
            </a:xfrm>
            <a:custGeom>
              <a:rect b="b" l="l" r="r" t="t"/>
              <a:pathLst>
                <a:path extrusionOk="0" h="212304" w="147086">
                  <a:moveTo>
                    <a:pt x="88873" y="1008"/>
                  </a:moveTo>
                  <a:cubicBezTo>
                    <a:pt x="90085" y="814"/>
                    <a:pt x="91751" y="853"/>
                    <a:pt x="93876" y="1163"/>
                  </a:cubicBezTo>
                  <a:cubicBezTo>
                    <a:pt x="95996" y="1468"/>
                    <a:pt x="98219" y="1973"/>
                    <a:pt x="100545" y="2673"/>
                  </a:cubicBezTo>
                  <a:cubicBezTo>
                    <a:pt x="102866" y="3386"/>
                    <a:pt x="105095" y="4144"/>
                    <a:pt x="107221" y="4948"/>
                  </a:cubicBezTo>
                  <a:cubicBezTo>
                    <a:pt x="109340" y="5758"/>
                    <a:pt x="110909" y="6561"/>
                    <a:pt x="111920" y="7371"/>
                  </a:cubicBezTo>
                  <a:cubicBezTo>
                    <a:pt x="117986" y="12633"/>
                    <a:pt x="123340" y="18537"/>
                    <a:pt x="127987" y="25107"/>
                  </a:cubicBezTo>
                  <a:cubicBezTo>
                    <a:pt x="132634" y="31678"/>
                    <a:pt x="136373" y="39001"/>
                    <a:pt x="139206" y="47088"/>
                  </a:cubicBezTo>
                  <a:cubicBezTo>
                    <a:pt x="140418" y="50522"/>
                    <a:pt x="141526" y="54462"/>
                    <a:pt x="142544" y="58908"/>
                  </a:cubicBezTo>
                  <a:cubicBezTo>
                    <a:pt x="143548" y="63353"/>
                    <a:pt x="144410" y="67902"/>
                    <a:pt x="145117" y="72548"/>
                  </a:cubicBezTo>
                  <a:cubicBezTo>
                    <a:pt x="145823" y="77194"/>
                    <a:pt x="146329" y="81795"/>
                    <a:pt x="146633" y="86344"/>
                  </a:cubicBezTo>
                  <a:cubicBezTo>
                    <a:pt x="146938" y="90893"/>
                    <a:pt x="147087" y="95092"/>
                    <a:pt x="147087" y="98922"/>
                  </a:cubicBezTo>
                  <a:cubicBezTo>
                    <a:pt x="147087" y="111856"/>
                    <a:pt x="145467" y="125050"/>
                    <a:pt x="142232" y="138483"/>
                  </a:cubicBezTo>
                  <a:cubicBezTo>
                    <a:pt x="138998" y="151929"/>
                    <a:pt x="134202" y="164099"/>
                    <a:pt x="127831" y="175011"/>
                  </a:cubicBezTo>
                  <a:cubicBezTo>
                    <a:pt x="121467" y="185930"/>
                    <a:pt x="113579" y="194873"/>
                    <a:pt x="104181" y="201845"/>
                  </a:cubicBezTo>
                  <a:cubicBezTo>
                    <a:pt x="94784" y="208824"/>
                    <a:pt x="84018" y="212304"/>
                    <a:pt x="71892" y="212304"/>
                  </a:cubicBezTo>
                  <a:cubicBezTo>
                    <a:pt x="65016" y="212304"/>
                    <a:pt x="58243" y="211293"/>
                    <a:pt x="51574" y="209272"/>
                  </a:cubicBezTo>
                  <a:cubicBezTo>
                    <a:pt x="44898" y="207256"/>
                    <a:pt x="38637" y="204120"/>
                    <a:pt x="32778" y="199869"/>
                  </a:cubicBezTo>
                  <a:cubicBezTo>
                    <a:pt x="27120" y="195832"/>
                    <a:pt x="22720" y="191529"/>
                    <a:pt x="19589" y="186987"/>
                  </a:cubicBezTo>
                  <a:cubicBezTo>
                    <a:pt x="16459" y="182437"/>
                    <a:pt x="13270" y="176942"/>
                    <a:pt x="10042" y="170462"/>
                  </a:cubicBezTo>
                  <a:lnTo>
                    <a:pt x="9738" y="170164"/>
                  </a:lnTo>
                  <a:cubicBezTo>
                    <a:pt x="7716" y="166529"/>
                    <a:pt x="6102" y="162233"/>
                    <a:pt x="4883" y="157282"/>
                  </a:cubicBezTo>
                  <a:cubicBezTo>
                    <a:pt x="3671" y="152325"/>
                    <a:pt x="2712" y="147225"/>
                    <a:pt x="2006" y="141969"/>
                  </a:cubicBezTo>
                  <a:cubicBezTo>
                    <a:pt x="1293" y="136714"/>
                    <a:pt x="787" y="131465"/>
                    <a:pt x="489" y="126210"/>
                  </a:cubicBezTo>
                  <a:cubicBezTo>
                    <a:pt x="184" y="120954"/>
                    <a:pt x="35" y="116308"/>
                    <a:pt x="35" y="112265"/>
                  </a:cubicBezTo>
                  <a:cubicBezTo>
                    <a:pt x="-166" y="103776"/>
                    <a:pt x="489" y="94730"/>
                    <a:pt x="2006" y="85126"/>
                  </a:cubicBezTo>
                  <a:cubicBezTo>
                    <a:pt x="3516" y="75529"/>
                    <a:pt x="5894" y="66282"/>
                    <a:pt x="9128" y="57391"/>
                  </a:cubicBezTo>
                  <a:cubicBezTo>
                    <a:pt x="12356" y="48494"/>
                    <a:pt x="16459" y="40258"/>
                    <a:pt x="21404" y="32676"/>
                  </a:cubicBezTo>
                  <a:cubicBezTo>
                    <a:pt x="26355" y="25101"/>
                    <a:pt x="32169" y="19088"/>
                    <a:pt x="38845" y="14642"/>
                  </a:cubicBezTo>
                  <a:cubicBezTo>
                    <a:pt x="41061" y="12821"/>
                    <a:pt x="44198" y="10851"/>
                    <a:pt x="48242" y="8739"/>
                  </a:cubicBezTo>
                  <a:cubicBezTo>
                    <a:pt x="52287" y="6613"/>
                    <a:pt x="56681" y="4792"/>
                    <a:pt x="61432" y="3283"/>
                  </a:cubicBezTo>
                  <a:cubicBezTo>
                    <a:pt x="66176" y="1760"/>
                    <a:pt x="70978" y="749"/>
                    <a:pt x="75833" y="250"/>
                  </a:cubicBezTo>
                  <a:cubicBezTo>
                    <a:pt x="80681" y="-249"/>
                    <a:pt x="85030" y="-3"/>
                    <a:pt x="88873" y="1008"/>
                  </a:cubicBezTo>
                  <a:close/>
                  <a:moveTo>
                    <a:pt x="75833" y="29196"/>
                  </a:moveTo>
                  <a:cubicBezTo>
                    <a:pt x="67952" y="29605"/>
                    <a:pt x="61075" y="32080"/>
                    <a:pt x="55216" y="36623"/>
                  </a:cubicBezTo>
                  <a:cubicBezTo>
                    <a:pt x="49351" y="41172"/>
                    <a:pt x="44451" y="47088"/>
                    <a:pt x="40510" y="54359"/>
                  </a:cubicBezTo>
                  <a:cubicBezTo>
                    <a:pt x="36563" y="61636"/>
                    <a:pt x="33485" y="69820"/>
                    <a:pt x="31262" y="78912"/>
                  </a:cubicBezTo>
                  <a:cubicBezTo>
                    <a:pt x="29032" y="88003"/>
                    <a:pt x="27626" y="97101"/>
                    <a:pt x="27017" y="106193"/>
                  </a:cubicBezTo>
                  <a:cubicBezTo>
                    <a:pt x="26414" y="115284"/>
                    <a:pt x="26608" y="124285"/>
                    <a:pt x="27626" y="133176"/>
                  </a:cubicBezTo>
                  <a:cubicBezTo>
                    <a:pt x="28630" y="142073"/>
                    <a:pt x="31061" y="150452"/>
                    <a:pt x="34904" y="158338"/>
                  </a:cubicBezTo>
                  <a:cubicBezTo>
                    <a:pt x="38540" y="166218"/>
                    <a:pt x="43900" y="171726"/>
                    <a:pt x="50971" y="174862"/>
                  </a:cubicBezTo>
                  <a:cubicBezTo>
                    <a:pt x="58042" y="177998"/>
                    <a:pt x="65223" y="179055"/>
                    <a:pt x="72495" y="178044"/>
                  </a:cubicBezTo>
                  <a:cubicBezTo>
                    <a:pt x="80985" y="176826"/>
                    <a:pt x="87810" y="174007"/>
                    <a:pt x="92963" y="169555"/>
                  </a:cubicBezTo>
                  <a:cubicBezTo>
                    <a:pt x="98115" y="165116"/>
                    <a:pt x="102814" y="158552"/>
                    <a:pt x="107059" y="149856"/>
                  </a:cubicBezTo>
                  <a:cubicBezTo>
                    <a:pt x="110287" y="143388"/>
                    <a:pt x="112821" y="135910"/>
                    <a:pt x="114636" y="127421"/>
                  </a:cubicBezTo>
                  <a:cubicBezTo>
                    <a:pt x="116457" y="118939"/>
                    <a:pt x="117520" y="110197"/>
                    <a:pt x="117818" y="101203"/>
                  </a:cubicBezTo>
                  <a:cubicBezTo>
                    <a:pt x="118122" y="92209"/>
                    <a:pt x="117565" y="83312"/>
                    <a:pt x="116152" y="74525"/>
                  </a:cubicBezTo>
                  <a:cubicBezTo>
                    <a:pt x="114739" y="65731"/>
                    <a:pt x="112361" y="57955"/>
                    <a:pt x="109029" y="51177"/>
                  </a:cubicBezTo>
                  <a:cubicBezTo>
                    <a:pt x="105692" y="44412"/>
                    <a:pt x="101297" y="39007"/>
                    <a:pt x="95840" y="34964"/>
                  </a:cubicBezTo>
                  <a:cubicBezTo>
                    <a:pt x="90383" y="30927"/>
                    <a:pt x="83714" y="29002"/>
                    <a:pt x="75833" y="29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8"/>
            <p:cNvSpPr/>
            <p:nvPr/>
          </p:nvSpPr>
          <p:spPr>
            <a:xfrm>
              <a:off x="2867957" y="6336931"/>
              <a:ext cx="34560" cy="36058"/>
            </a:xfrm>
            <a:custGeom>
              <a:rect b="b" l="l" r="r" t="t"/>
              <a:pathLst>
                <a:path extrusionOk="0" h="36058" w="34560">
                  <a:moveTo>
                    <a:pt x="8953" y="33319"/>
                  </a:moveTo>
                  <a:cubicBezTo>
                    <a:pt x="5110" y="31304"/>
                    <a:pt x="2537" y="28576"/>
                    <a:pt x="1221" y="25135"/>
                  </a:cubicBezTo>
                  <a:cubicBezTo>
                    <a:pt x="-94" y="21700"/>
                    <a:pt x="-347" y="18214"/>
                    <a:pt x="463" y="14670"/>
                  </a:cubicBezTo>
                  <a:cubicBezTo>
                    <a:pt x="1273" y="11144"/>
                    <a:pt x="2939" y="8008"/>
                    <a:pt x="5467" y="5280"/>
                  </a:cubicBezTo>
                  <a:cubicBezTo>
                    <a:pt x="7994" y="2552"/>
                    <a:pt x="11177" y="880"/>
                    <a:pt x="15020" y="277"/>
                  </a:cubicBezTo>
                  <a:cubicBezTo>
                    <a:pt x="20477" y="-533"/>
                    <a:pt x="24871" y="433"/>
                    <a:pt x="28209" y="3161"/>
                  </a:cubicBezTo>
                  <a:cubicBezTo>
                    <a:pt x="31547" y="5889"/>
                    <a:pt x="33563" y="9220"/>
                    <a:pt x="34275" y="13166"/>
                  </a:cubicBezTo>
                  <a:cubicBezTo>
                    <a:pt x="34982" y="17113"/>
                    <a:pt x="34373" y="21156"/>
                    <a:pt x="32454" y="25297"/>
                  </a:cubicBezTo>
                  <a:cubicBezTo>
                    <a:pt x="30529" y="29438"/>
                    <a:pt x="26939" y="32626"/>
                    <a:pt x="21689" y="34842"/>
                  </a:cubicBezTo>
                  <a:cubicBezTo>
                    <a:pt x="18857" y="36060"/>
                    <a:pt x="16433" y="36365"/>
                    <a:pt x="14411" y="35749"/>
                  </a:cubicBezTo>
                  <a:cubicBezTo>
                    <a:pt x="12389" y="35140"/>
                    <a:pt x="10567" y="34330"/>
                    <a:pt x="8953" y="333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8"/>
            <p:cNvSpPr/>
            <p:nvPr/>
          </p:nvSpPr>
          <p:spPr>
            <a:xfrm>
              <a:off x="3411038" y="6285130"/>
              <a:ext cx="137698" cy="137663"/>
            </a:xfrm>
            <a:custGeom>
              <a:rect b="b" l="l" r="r" t="t"/>
              <a:pathLst>
                <a:path extrusionOk="0" h="137663" w="137698">
                  <a:moveTo>
                    <a:pt x="81902" y="815"/>
                  </a:moveTo>
                  <a:cubicBezTo>
                    <a:pt x="82097" y="1832"/>
                    <a:pt x="82252" y="4003"/>
                    <a:pt x="82356" y="7334"/>
                  </a:cubicBezTo>
                  <a:cubicBezTo>
                    <a:pt x="82460" y="10671"/>
                    <a:pt x="82511" y="14812"/>
                    <a:pt x="82511" y="19769"/>
                  </a:cubicBezTo>
                  <a:cubicBezTo>
                    <a:pt x="82511" y="24727"/>
                    <a:pt x="82408" y="30273"/>
                    <a:pt x="82207" y="36443"/>
                  </a:cubicBezTo>
                  <a:cubicBezTo>
                    <a:pt x="82006" y="42605"/>
                    <a:pt x="81798" y="49020"/>
                    <a:pt x="81604" y="55695"/>
                  </a:cubicBezTo>
                  <a:cubicBezTo>
                    <a:pt x="87061" y="55695"/>
                    <a:pt x="92570" y="55747"/>
                    <a:pt x="98131" y="55837"/>
                  </a:cubicBezTo>
                  <a:cubicBezTo>
                    <a:pt x="103692" y="55948"/>
                    <a:pt x="108890" y="56038"/>
                    <a:pt x="113744" y="56142"/>
                  </a:cubicBezTo>
                  <a:cubicBezTo>
                    <a:pt x="118599" y="56246"/>
                    <a:pt x="122941" y="56395"/>
                    <a:pt x="126784" y="56602"/>
                  </a:cubicBezTo>
                  <a:cubicBezTo>
                    <a:pt x="130615" y="56803"/>
                    <a:pt x="133447" y="57004"/>
                    <a:pt x="135268" y="57205"/>
                  </a:cubicBezTo>
                  <a:cubicBezTo>
                    <a:pt x="136078" y="58015"/>
                    <a:pt x="136681" y="59628"/>
                    <a:pt x="137089" y="62058"/>
                  </a:cubicBezTo>
                  <a:cubicBezTo>
                    <a:pt x="137498" y="64482"/>
                    <a:pt x="137699" y="67016"/>
                    <a:pt x="137699" y="69634"/>
                  </a:cubicBezTo>
                  <a:cubicBezTo>
                    <a:pt x="137699" y="72271"/>
                    <a:pt x="137588" y="74636"/>
                    <a:pt x="137394" y="76762"/>
                  </a:cubicBezTo>
                  <a:cubicBezTo>
                    <a:pt x="137193" y="78881"/>
                    <a:pt x="136986" y="80041"/>
                    <a:pt x="136791" y="80248"/>
                  </a:cubicBezTo>
                  <a:cubicBezTo>
                    <a:pt x="135774" y="80656"/>
                    <a:pt x="133551" y="80954"/>
                    <a:pt x="130116" y="81155"/>
                  </a:cubicBezTo>
                  <a:cubicBezTo>
                    <a:pt x="126674" y="81356"/>
                    <a:pt x="122429" y="81512"/>
                    <a:pt x="117380" y="81609"/>
                  </a:cubicBezTo>
                  <a:cubicBezTo>
                    <a:pt x="112325" y="81719"/>
                    <a:pt x="106660" y="81810"/>
                    <a:pt x="100399" y="81913"/>
                  </a:cubicBezTo>
                  <a:cubicBezTo>
                    <a:pt x="94139" y="82017"/>
                    <a:pt x="87567" y="82069"/>
                    <a:pt x="80697" y="82069"/>
                  </a:cubicBezTo>
                  <a:cubicBezTo>
                    <a:pt x="80288" y="94401"/>
                    <a:pt x="79886" y="105404"/>
                    <a:pt x="79478" y="115111"/>
                  </a:cubicBezTo>
                  <a:cubicBezTo>
                    <a:pt x="79070" y="124805"/>
                    <a:pt x="78772" y="130981"/>
                    <a:pt x="78571" y="133605"/>
                  </a:cubicBezTo>
                  <a:cubicBezTo>
                    <a:pt x="76341" y="135834"/>
                    <a:pt x="73418" y="137091"/>
                    <a:pt x="69782" y="137396"/>
                  </a:cubicBezTo>
                  <a:cubicBezTo>
                    <a:pt x="66146" y="137694"/>
                    <a:pt x="61687" y="137746"/>
                    <a:pt x="56438" y="137538"/>
                  </a:cubicBezTo>
                  <a:cubicBezTo>
                    <a:pt x="55232" y="136741"/>
                    <a:pt x="54364" y="134357"/>
                    <a:pt x="53865" y="130417"/>
                  </a:cubicBezTo>
                  <a:cubicBezTo>
                    <a:pt x="53353" y="126470"/>
                    <a:pt x="53106" y="122181"/>
                    <a:pt x="53106" y="117534"/>
                  </a:cubicBezTo>
                  <a:cubicBezTo>
                    <a:pt x="53106" y="112888"/>
                    <a:pt x="53262" y="108443"/>
                    <a:pt x="53560" y="104198"/>
                  </a:cubicBezTo>
                  <a:cubicBezTo>
                    <a:pt x="53865" y="99947"/>
                    <a:pt x="54020" y="96921"/>
                    <a:pt x="54020" y="95107"/>
                  </a:cubicBezTo>
                  <a:lnTo>
                    <a:pt x="54020" y="82367"/>
                  </a:lnTo>
                  <a:lnTo>
                    <a:pt x="3985" y="82367"/>
                  </a:lnTo>
                  <a:cubicBezTo>
                    <a:pt x="1756" y="80151"/>
                    <a:pt x="499" y="77267"/>
                    <a:pt x="200" y="73729"/>
                  </a:cubicBezTo>
                  <a:cubicBezTo>
                    <a:pt x="-104" y="70191"/>
                    <a:pt x="-65" y="65797"/>
                    <a:pt x="343" y="60542"/>
                  </a:cubicBezTo>
                  <a:cubicBezTo>
                    <a:pt x="1153" y="59129"/>
                    <a:pt x="3480" y="58119"/>
                    <a:pt x="7323" y="57516"/>
                  </a:cubicBezTo>
                  <a:cubicBezTo>
                    <a:pt x="11160" y="56907"/>
                    <a:pt x="15405" y="56505"/>
                    <a:pt x="20059" y="56298"/>
                  </a:cubicBezTo>
                  <a:cubicBezTo>
                    <a:pt x="24706" y="56097"/>
                    <a:pt x="29152" y="55993"/>
                    <a:pt x="33397" y="55993"/>
                  </a:cubicBezTo>
                  <a:cubicBezTo>
                    <a:pt x="37649" y="55993"/>
                    <a:pt x="40675" y="55993"/>
                    <a:pt x="42490" y="55993"/>
                  </a:cubicBezTo>
                  <a:cubicBezTo>
                    <a:pt x="43909" y="55993"/>
                    <a:pt x="45679" y="55948"/>
                    <a:pt x="47805" y="55837"/>
                  </a:cubicBezTo>
                  <a:cubicBezTo>
                    <a:pt x="49924" y="55747"/>
                    <a:pt x="52393" y="55695"/>
                    <a:pt x="55232" y="55695"/>
                  </a:cubicBezTo>
                  <a:cubicBezTo>
                    <a:pt x="55426" y="50232"/>
                    <a:pt x="55686" y="44731"/>
                    <a:pt x="55990" y="39171"/>
                  </a:cubicBezTo>
                  <a:cubicBezTo>
                    <a:pt x="56288" y="33611"/>
                    <a:pt x="56593" y="28453"/>
                    <a:pt x="56898" y="23703"/>
                  </a:cubicBezTo>
                  <a:cubicBezTo>
                    <a:pt x="57196" y="18959"/>
                    <a:pt x="57501" y="14721"/>
                    <a:pt x="57805" y="10969"/>
                  </a:cubicBezTo>
                  <a:cubicBezTo>
                    <a:pt x="58103" y="7237"/>
                    <a:pt x="58460" y="4450"/>
                    <a:pt x="58868" y="2629"/>
                  </a:cubicBezTo>
                  <a:cubicBezTo>
                    <a:pt x="59665" y="1832"/>
                    <a:pt x="61292" y="1217"/>
                    <a:pt x="63716" y="809"/>
                  </a:cubicBezTo>
                  <a:cubicBezTo>
                    <a:pt x="66146" y="407"/>
                    <a:pt x="68674" y="154"/>
                    <a:pt x="71299" y="51"/>
                  </a:cubicBezTo>
                  <a:cubicBezTo>
                    <a:pt x="73924" y="-53"/>
                    <a:pt x="76302" y="5"/>
                    <a:pt x="78422" y="206"/>
                  </a:cubicBezTo>
                  <a:cubicBezTo>
                    <a:pt x="80535" y="413"/>
                    <a:pt x="81701" y="621"/>
                    <a:pt x="81902" y="8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8"/>
            <p:cNvSpPr/>
            <p:nvPr/>
          </p:nvSpPr>
          <p:spPr>
            <a:xfrm>
              <a:off x="3997570" y="6316557"/>
              <a:ext cx="137699" cy="75188"/>
            </a:xfrm>
            <a:custGeom>
              <a:rect b="b" l="l" r="r" t="t"/>
              <a:pathLst>
                <a:path extrusionOk="0" h="75188" w="137699">
                  <a:moveTo>
                    <a:pt x="136786" y="24560"/>
                  </a:moveTo>
                  <a:cubicBezTo>
                    <a:pt x="135373" y="24968"/>
                    <a:pt x="131381" y="25318"/>
                    <a:pt x="124809" y="25622"/>
                  </a:cubicBezTo>
                  <a:cubicBezTo>
                    <a:pt x="118237" y="25927"/>
                    <a:pt x="110408" y="26134"/>
                    <a:pt x="101314" y="26225"/>
                  </a:cubicBezTo>
                  <a:cubicBezTo>
                    <a:pt x="92222" y="26335"/>
                    <a:pt x="82409" y="26426"/>
                    <a:pt x="71903" y="26529"/>
                  </a:cubicBezTo>
                  <a:cubicBezTo>
                    <a:pt x="61391" y="26633"/>
                    <a:pt x="51487" y="26685"/>
                    <a:pt x="42187" y="26685"/>
                  </a:cubicBezTo>
                  <a:cubicBezTo>
                    <a:pt x="32886" y="26685"/>
                    <a:pt x="24752" y="26685"/>
                    <a:pt x="17785" y="26685"/>
                  </a:cubicBezTo>
                  <a:cubicBezTo>
                    <a:pt x="10805" y="26685"/>
                    <a:pt x="6210" y="26685"/>
                    <a:pt x="3987" y="26685"/>
                  </a:cubicBezTo>
                  <a:cubicBezTo>
                    <a:pt x="1757" y="24469"/>
                    <a:pt x="500" y="21585"/>
                    <a:pt x="195" y="18041"/>
                  </a:cubicBezTo>
                  <a:cubicBezTo>
                    <a:pt x="-109" y="14516"/>
                    <a:pt x="-58" y="10109"/>
                    <a:pt x="351" y="4860"/>
                  </a:cubicBezTo>
                  <a:cubicBezTo>
                    <a:pt x="1161" y="3447"/>
                    <a:pt x="3481" y="2430"/>
                    <a:pt x="7318" y="1827"/>
                  </a:cubicBezTo>
                  <a:cubicBezTo>
                    <a:pt x="11161" y="1225"/>
                    <a:pt x="15400" y="817"/>
                    <a:pt x="20054" y="609"/>
                  </a:cubicBezTo>
                  <a:cubicBezTo>
                    <a:pt x="24701" y="415"/>
                    <a:pt x="29147" y="311"/>
                    <a:pt x="33398" y="311"/>
                  </a:cubicBezTo>
                  <a:cubicBezTo>
                    <a:pt x="37637" y="311"/>
                    <a:pt x="40677" y="311"/>
                    <a:pt x="42491" y="311"/>
                  </a:cubicBezTo>
                  <a:cubicBezTo>
                    <a:pt x="44708" y="311"/>
                    <a:pt x="48253" y="259"/>
                    <a:pt x="53101" y="156"/>
                  </a:cubicBezTo>
                  <a:cubicBezTo>
                    <a:pt x="57956" y="52"/>
                    <a:pt x="63464" y="0"/>
                    <a:pt x="69628" y="0"/>
                  </a:cubicBezTo>
                  <a:cubicBezTo>
                    <a:pt x="75798" y="0"/>
                    <a:pt x="82260" y="0"/>
                    <a:pt x="89033" y="0"/>
                  </a:cubicBezTo>
                  <a:cubicBezTo>
                    <a:pt x="95806" y="0"/>
                    <a:pt x="102222" y="52"/>
                    <a:pt x="108288" y="156"/>
                  </a:cubicBezTo>
                  <a:cubicBezTo>
                    <a:pt x="114355" y="259"/>
                    <a:pt x="119812" y="454"/>
                    <a:pt x="124660" y="758"/>
                  </a:cubicBezTo>
                  <a:cubicBezTo>
                    <a:pt x="129514" y="1063"/>
                    <a:pt x="133047" y="1322"/>
                    <a:pt x="135276" y="1516"/>
                  </a:cubicBezTo>
                  <a:cubicBezTo>
                    <a:pt x="136086" y="2333"/>
                    <a:pt x="136689" y="3946"/>
                    <a:pt x="137097" y="6370"/>
                  </a:cubicBezTo>
                  <a:cubicBezTo>
                    <a:pt x="137499" y="8793"/>
                    <a:pt x="137700" y="11327"/>
                    <a:pt x="137700" y="13952"/>
                  </a:cubicBezTo>
                  <a:cubicBezTo>
                    <a:pt x="137700" y="16576"/>
                    <a:pt x="137596" y="18948"/>
                    <a:pt x="137402" y="21073"/>
                  </a:cubicBezTo>
                  <a:cubicBezTo>
                    <a:pt x="137194" y="23199"/>
                    <a:pt x="136993" y="24365"/>
                    <a:pt x="136786" y="24560"/>
                  </a:cubicBezTo>
                  <a:close/>
                  <a:moveTo>
                    <a:pt x="136786" y="73063"/>
                  </a:moveTo>
                  <a:cubicBezTo>
                    <a:pt x="135373" y="73471"/>
                    <a:pt x="131381" y="73828"/>
                    <a:pt x="124809" y="74126"/>
                  </a:cubicBezTo>
                  <a:cubicBezTo>
                    <a:pt x="118237" y="74430"/>
                    <a:pt x="110408" y="74638"/>
                    <a:pt x="101314" y="74735"/>
                  </a:cubicBezTo>
                  <a:cubicBezTo>
                    <a:pt x="92222" y="74839"/>
                    <a:pt x="82409" y="74936"/>
                    <a:pt x="71903" y="75033"/>
                  </a:cubicBezTo>
                  <a:cubicBezTo>
                    <a:pt x="61391" y="75137"/>
                    <a:pt x="51487" y="75188"/>
                    <a:pt x="42187" y="75188"/>
                  </a:cubicBezTo>
                  <a:cubicBezTo>
                    <a:pt x="32886" y="75188"/>
                    <a:pt x="24752" y="75188"/>
                    <a:pt x="17785" y="75188"/>
                  </a:cubicBezTo>
                  <a:cubicBezTo>
                    <a:pt x="10805" y="75188"/>
                    <a:pt x="6210" y="75188"/>
                    <a:pt x="3987" y="75188"/>
                  </a:cubicBezTo>
                  <a:cubicBezTo>
                    <a:pt x="1757" y="72972"/>
                    <a:pt x="500" y="70089"/>
                    <a:pt x="195" y="66544"/>
                  </a:cubicBezTo>
                  <a:cubicBezTo>
                    <a:pt x="-109" y="63019"/>
                    <a:pt x="-58" y="58612"/>
                    <a:pt x="351" y="53364"/>
                  </a:cubicBezTo>
                  <a:cubicBezTo>
                    <a:pt x="1161" y="51951"/>
                    <a:pt x="3481" y="50934"/>
                    <a:pt x="7318" y="50331"/>
                  </a:cubicBezTo>
                  <a:cubicBezTo>
                    <a:pt x="11161" y="49728"/>
                    <a:pt x="15400" y="49320"/>
                    <a:pt x="20054" y="49113"/>
                  </a:cubicBezTo>
                  <a:cubicBezTo>
                    <a:pt x="24701" y="48918"/>
                    <a:pt x="29147" y="48815"/>
                    <a:pt x="33398" y="48815"/>
                  </a:cubicBezTo>
                  <a:cubicBezTo>
                    <a:pt x="37637" y="48815"/>
                    <a:pt x="40677" y="48815"/>
                    <a:pt x="42491" y="48815"/>
                  </a:cubicBezTo>
                  <a:cubicBezTo>
                    <a:pt x="44708" y="48815"/>
                    <a:pt x="48253" y="48763"/>
                    <a:pt x="53101" y="48659"/>
                  </a:cubicBezTo>
                  <a:cubicBezTo>
                    <a:pt x="57956" y="48555"/>
                    <a:pt x="63464" y="48504"/>
                    <a:pt x="69628" y="48504"/>
                  </a:cubicBezTo>
                  <a:cubicBezTo>
                    <a:pt x="75798" y="48504"/>
                    <a:pt x="82260" y="48504"/>
                    <a:pt x="89033" y="48504"/>
                  </a:cubicBezTo>
                  <a:cubicBezTo>
                    <a:pt x="95806" y="48504"/>
                    <a:pt x="102222" y="48555"/>
                    <a:pt x="108288" y="48659"/>
                  </a:cubicBezTo>
                  <a:cubicBezTo>
                    <a:pt x="114355" y="48763"/>
                    <a:pt x="119812" y="48964"/>
                    <a:pt x="124660" y="49262"/>
                  </a:cubicBezTo>
                  <a:cubicBezTo>
                    <a:pt x="129514" y="49566"/>
                    <a:pt x="133047" y="49825"/>
                    <a:pt x="135276" y="50020"/>
                  </a:cubicBezTo>
                  <a:cubicBezTo>
                    <a:pt x="136086" y="50836"/>
                    <a:pt x="136689" y="52450"/>
                    <a:pt x="137097" y="54873"/>
                  </a:cubicBezTo>
                  <a:cubicBezTo>
                    <a:pt x="137499" y="57303"/>
                    <a:pt x="137700" y="59831"/>
                    <a:pt x="137700" y="62455"/>
                  </a:cubicBezTo>
                  <a:cubicBezTo>
                    <a:pt x="137700" y="65079"/>
                    <a:pt x="137596" y="67451"/>
                    <a:pt x="137402" y="69577"/>
                  </a:cubicBezTo>
                  <a:cubicBezTo>
                    <a:pt x="137194" y="71702"/>
                    <a:pt x="136993" y="72869"/>
                    <a:pt x="136786" y="730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8"/>
            <p:cNvSpPr/>
            <p:nvPr/>
          </p:nvSpPr>
          <p:spPr>
            <a:xfrm>
              <a:off x="4016205" y="5769221"/>
              <a:ext cx="93736" cy="27477"/>
            </a:xfrm>
            <a:custGeom>
              <a:rect b="b" l="l" r="r" t="t"/>
              <a:pathLst>
                <a:path extrusionOk="0" h="27477" w="93736">
                  <a:moveTo>
                    <a:pt x="92829" y="23836"/>
                  </a:moveTo>
                  <a:cubicBezTo>
                    <a:pt x="91410" y="24244"/>
                    <a:pt x="88474" y="24646"/>
                    <a:pt x="84034" y="25054"/>
                  </a:cubicBezTo>
                  <a:cubicBezTo>
                    <a:pt x="79588" y="25456"/>
                    <a:pt x="74429" y="25761"/>
                    <a:pt x="68570" y="25961"/>
                  </a:cubicBezTo>
                  <a:cubicBezTo>
                    <a:pt x="62705" y="26162"/>
                    <a:pt x="56438" y="26363"/>
                    <a:pt x="49775" y="26564"/>
                  </a:cubicBezTo>
                  <a:cubicBezTo>
                    <a:pt x="43099" y="26765"/>
                    <a:pt x="36735" y="26920"/>
                    <a:pt x="30668" y="27018"/>
                  </a:cubicBezTo>
                  <a:cubicBezTo>
                    <a:pt x="24608" y="27128"/>
                    <a:pt x="19190" y="27218"/>
                    <a:pt x="14453" y="27322"/>
                  </a:cubicBezTo>
                  <a:cubicBezTo>
                    <a:pt x="9702" y="27426"/>
                    <a:pt x="6215" y="27478"/>
                    <a:pt x="3985" y="27478"/>
                  </a:cubicBezTo>
                  <a:cubicBezTo>
                    <a:pt x="1756" y="25262"/>
                    <a:pt x="498" y="22326"/>
                    <a:pt x="200" y="18684"/>
                  </a:cubicBezTo>
                  <a:cubicBezTo>
                    <a:pt x="-104" y="15049"/>
                    <a:pt x="-65" y="10610"/>
                    <a:pt x="343" y="5348"/>
                  </a:cubicBezTo>
                  <a:cubicBezTo>
                    <a:pt x="1153" y="3936"/>
                    <a:pt x="3480" y="2925"/>
                    <a:pt x="7323" y="2316"/>
                  </a:cubicBezTo>
                  <a:cubicBezTo>
                    <a:pt x="11154" y="1713"/>
                    <a:pt x="15405" y="1363"/>
                    <a:pt x="20059" y="1253"/>
                  </a:cubicBezTo>
                  <a:cubicBezTo>
                    <a:pt x="24706" y="1162"/>
                    <a:pt x="29152" y="1110"/>
                    <a:pt x="33397" y="1110"/>
                  </a:cubicBezTo>
                  <a:cubicBezTo>
                    <a:pt x="37649" y="1110"/>
                    <a:pt x="40675" y="1110"/>
                    <a:pt x="42490" y="1110"/>
                  </a:cubicBezTo>
                  <a:cubicBezTo>
                    <a:pt x="45932" y="1110"/>
                    <a:pt x="49775" y="1007"/>
                    <a:pt x="54014" y="806"/>
                  </a:cubicBezTo>
                  <a:cubicBezTo>
                    <a:pt x="58252" y="611"/>
                    <a:pt x="62601" y="404"/>
                    <a:pt x="67054" y="203"/>
                  </a:cubicBezTo>
                  <a:cubicBezTo>
                    <a:pt x="71493" y="2"/>
                    <a:pt x="75790" y="-50"/>
                    <a:pt x="79938" y="47"/>
                  </a:cubicBezTo>
                  <a:cubicBezTo>
                    <a:pt x="84080" y="151"/>
                    <a:pt x="87871" y="404"/>
                    <a:pt x="91306" y="806"/>
                  </a:cubicBezTo>
                  <a:cubicBezTo>
                    <a:pt x="92117" y="1616"/>
                    <a:pt x="92719" y="3229"/>
                    <a:pt x="93128" y="5659"/>
                  </a:cubicBezTo>
                  <a:cubicBezTo>
                    <a:pt x="93536" y="8083"/>
                    <a:pt x="93737" y="10617"/>
                    <a:pt x="93737" y="13234"/>
                  </a:cubicBezTo>
                  <a:cubicBezTo>
                    <a:pt x="93737" y="15872"/>
                    <a:pt x="93627" y="18237"/>
                    <a:pt x="93432" y="20363"/>
                  </a:cubicBezTo>
                  <a:cubicBezTo>
                    <a:pt x="93231" y="22469"/>
                    <a:pt x="93030" y="23629"/>
                    <a:pt x="92829" y="238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8"/>
            <p:cNvSpPr/>
            <p:nvPr/>
          </p:nvSpPr>
          <p:spPr>
            <a:xfrm>
              <a:off x="3980506" y="5092280"/>
              <a:ext cx="178893" cy="211031"/>
            </a:xfrm>
            <a:custGeom>
              <a:rect b="b" l="l" r="r" t="t"/>
              <a:pathLst>
                <a:path extrusionOk="0" h="211031" w="178893">
                  <a:moveTo>
                    <a:pt x="161472" y="26414"/>
                  </a:moveTo>
                  <a:cubicBezTo>
                    <a:pt x="157525" y="31261"/>
                    <a:pt x="153280" y="36620"/>
                    <a:pt x="148730" y="42478"/>
                  </a:cubicBezTo>
                  <a:cubicBezTo>
                    <a:pt x="144180" y="48343"/>
                    <a:pt x="139585" y="54408"/>
                    <a:pt x="134932" y="60668"/>
                  </a:cubicBezTo>
                  <a:cubicBezTo>
                    <a:pt x="130285" y="66940"/>
                    <a:pt x="125838" y="72999"/>
                    <a:pt x="121593" y="78864"/>
                  </a:cubicBezTo>
                  <a:cubicBezTo>
                    <a:pt x="117348" y="84728"/>
                    <a:pt x="113453" y="90133"/>
                    <a:pt x="109921" y="95077"/>
                  </a:cubicBezTo>
                  <a:cubicBezTo>
                    <a:pt x="106376" y="100034"/>
                    <a:pt x="103498" y="104020"/>
                    <a:pt x="101275" y="107052"/>
                  </a:cubicBezTo>
                  <a:cubicBezTo>
                    <a:pt x="104710" y="112314"/>
                    <a:pt x="108450" y="117660"/>
                    <a:pt x="112494" y="123116"/>
                  </a:cubicBezTo>
                  <a:cubicBezTo>
                    <a:pt x="116532" y="128573"/>
                    <a:pt x="120731" y="133938"/>
                    <a:pt x="125074" y="139187"/>
                  </a:cubicBezTo>
                  <a:cubicBezTo>
                    <a:pt x="129416" y="144449"/>
                    <a:pt x="133759" y="149445"/>
                    <a:pt x="138114" y="154195"/>
                  </a:cubicBezTo>
                  <a:cubicBezTo>
                    <a:pt x="142456" y="158945"/>
                    <a:pt x="146650" y="163235"/>
                    <a:pt x="150694" y="167077"/>
                  </a:cubicBezTo>
                  <a:cubicBezTo>
                    <a:pt x="153921" y="170103"/>
                    <a:pt x="156961" y="172786"/>
                    <a:pt x="159787" y="175106"/>
                  </a:cubicBezTo>
                  <a:cubicBezTo>
                    <a:pt x="162619" y="177426"/>
                    <a:pt x="165445" y="179499"/>
                    <a:pt x="168277" y="181320"/>
                  </a:cubicBezTo>
                  <a:cubicBezTo>
                    <a:pt x="170299" y="182740"/>
                    <a:pt x="172173" y="183945"/>
                    <a:pt x="173890" y="184956"/>
                  </a:cubicBezTo>
                  <a:cubicBezTo>
                    <a:pt x="175608" y="185967"/>
                    <a:pt x="177273" y="186978"/>
                    <a:pt x="178893" y="187988"/>
                  </a:cubicBezTo>
                  <a:cubicBezTo>
                    <a:pt x="177072" y="191015"/>
                    <a:pt x="174746" y="193853"/>
                    <a:pt x="171913" y="196471"/>
                  </a:cubicBezTo>
                  <a:cubicBezTo>
                    <a:pt x="169081" y="199108"/>
                    <a:pt x="166048" y="201221"/>
                    <a:pt x="162820" y="202847"/>
                  </a:cubicBezTo>
                  <a:cubicBezTo>
                    <a:pt x="159580" y="204461"/>
                    <a:pt x="156404" y="205420"/>
                    <a:pt x="153267" y="205718"/>
                  </a:cubicBezTo>
                  <a:cubicBezTo>
                    <a:pt x="150130" y="206023"/>
                    <a:pt x="147460" y="205472"/>
                    <a:pt x="145237" y="204053"/>
                  </a:cubicBezTo>
                  <a:lnTo>
                    <a:pt x="139779" y="199504"/>
                  </a:lnTo>
                  <a:cubicBezTo>
                    <a:pt x="138769" y="198694"/>
                    <a:pt x="137809" y="197942"/>
                    <a:pt x="136896" y="197235"/>
                  </a:cubicBezTo>
                  <a:cubicBezTo>
                    <a:pt x="135988" y="196529"/>
                    <a:pt x="135022" y="195765"/>
                    <a:pt x="134011" y="194955"/>
                  </a:cubicBezTo>
                  <a:cubicBezTo>
                    <a:pt x="132806" y="193341"/>
                    <a:pt x="131386" y="191773"/>
                    <a:pt x="129773" y="190256"/>
                  </a:cubicBezTo>
                  <a:cubicBezTo>
                    <a:pt x="128146" y="188747"/>
                    <a:pt x="126532" y="187178"/>
                    <a:pt x="124918" y="185558"/>
                  </a:cubicBezTo>
                  <a:cubicBezTo>
                    <a:pt x="123097" y="183945"/>
                    <a:pt x="121334" y="182377"/>
                    <a:pt x="119617" y="180860"/>
                  </a:cubicBezTo>
                  <a:cubicBezTo>
                    <a:pt x="117899" y="179351"/>
                    <a:pt x="116434" y="177886"/>
                    <a:pt x="115222" y="176467"/>
                  </a:cubicBezTo>
                  <a:cubicBezTo>
                    <a:pt x="114211" y="175262"/>
                    <a:pt x="112442" y="173337"/>
                    <a:pt x="109921" y="170713"/>
                  </a:cubicBezTo>
                  <a:cubicBezTo>
                    <a:pt x="107387" y="168088"/>
                    <a:pt x="105721" y="166066"/>
                    <a:pt x="104917" y="164647"/>
                  </a:cubicBezTo>
                  <a:lnTo>
                    <a:pt x="94910" y="151914"/>
                  </a:lnTo>
                  <a:cubicBezTo>
                    <a:pt x="93089" y="149698"/>
                    <a:pt x="90963" y="147216"/>
                    <a:pt x="88546" y="144488"/>
                  </a:cubicBezTo>
                  <a:cubicBezTo>
                    <a:pt x="86122" y="141759"/>
                    <a:pt x="83588" y="139284"/>
                    <a:pt x="80963" y="137062"/>
                  </a:cubicBezTo>
                  <a:cubicBezTo>
                    <a:pt x="79952" y="137671"/>
                    <a:pt x="78338" y="139239"/>
                    <a:pt x="76115" y="141759"/>
                  </a:cubicBezTo>
                  <a:cubicBezTo>
                    <a:pt x="73885" y="144293"/>
                    <a:pt x="71416" y="147268"/>
                    <a:pt x="68687" y="150702"/>
                  </a:cubicBezTo>
                  <a:cubicBezTo>
                    <a:pt x="65959" y="154143"/>
                    <a:pt x="63075" y="157882"/>
                    <a:pt x="60042" y="161919"/>
                  </a:cubicBezTo>
                  <a:cubicBezTo>
                    <a:pt x="57008" y="165963"/>
                    <a:pt x="54280" y="169909"/>
                    <a:pt x="51856" y="173739"/>
                  </a:cubicBezTo>
                  <a:cubicBezTo>
                    <a:pt x="49231" y="177782"/>
                    <a:pt x="46593" y="181832"/>
                    <a:pt x="43975" y="185869"/>
                  </a:cubicBezTo>
                  <a:cubicBezTo>
                    <a:pt x="41337" y="189913"/>
                    <a:pt x="38920" y="193652"/>
                    <a:pt x="36690" y="197087"/>
                  </a:cubicBezTo>
                  <a:cubicBezTo>
                    <a:pt x="34460" y="200119"/>
                    <a:pt x="32497" y="202847"/>
                    <a:pt x="30786" y="205271"/>
                  </a:cubicBezTo>
                  <a:cubicBezTo>
                    <a:pt x="29075" y="207694"/>
                    <a:pt x="27597" y="209612"/>
                    <a:pt x="26391" y="211032"/>
                  </a:cubicBezTo>
                  <a:cubicBezTo>
                    <a:pt x="25173" y="211032"/>
                    <a:pt x="23410" y="210623"/>
                    <a:pt x="21077" y="209813"/>
                  </a:cubicBezTo>
                  <a:cubicBezTo>
                    <a:pt x="18757" y="209003"/>
                    <a:pt x="16326" y="208038"/>
                    <a:pt x="13798" y="206930"/>
                  </a:cubicBezTo>
                  <a:cubicBezTo>
                    <a:pt x="11271" y="205822"/>
                    <a:pt x="8750" y="204662"/>
                    <a:pt x="6222" y="203443"/>
                  </a:cubicBezTo>
                  <a:cubicBezTo>
                    <a:pt x="3688" y="202225"/>
                    <a:pt x="1614" y="201214"/>
                    <a:pt x="0" y="200411"/>
                  </a:cubicBezTo>
                  <a:cubicBezTo>
                    <a:pt x="810" y="195765"/>
                    <a:pt x="3435" y="189395"/>
                    <a:pt x="7888" y="181314"/>
                  </a:cubicBezTo>
                  <a:cubicBezTo>
                    <a:pt x="12334" y="173233"/>
                    <a:pt x="17687" y="164537"/>
                    <a:pt x="23955" y="155238"/>
                  </a:cubicBezTo>
                  <a:cubicBezTo>
                    <a:pt x="30630" y="145544"/>
                    <a:pt x="37345" y="136141"/>
                    <a:pt x="44117" y="127050"/>
                  </a:cubicBezTo>
                  <a:cubicBezTo>
                    <a:pt x="50890" y="117958"/>
                    <a:pt x="56296" y="110487"/>
                    <a:pt x="60346" y="104622"/>
                  </a:cubicBezTo>
                  <a:cubicBezTo>
                    <a:pt x="56302" y="96736"/>
                    <a:pt x="52407" y="89310"/>
                    <a:pt x="48667" y="82337"/>
                  </a:cubicBezTo>
                  <a:cubicBezTo>
                    <a:pt x="44928" y="75358"/>
                    <a:pt x="41240" y="68496"/>
                    <a:pt x="37597" y="61718"/>
                  </a:cubicBezTo>
                  <a:cubicBezTo>
                    <a:pt x="33961" y="54952"/>
                    <a:pt x="30474" y="48129"/>
                    <a:pt x="27143" y="41260"/>
                  </a:cubicBezTo>
                  <a:cubicBezTo>
                    <a:pt x="23805" y="34384"/>
                    <a:pt x="20623" y="27010"/>
                    <a:pt x="17590" y="19130"/>
                  </a:cubicBezTo>
                  <a:cubicBezTo>
                    <a:pt x="18808" y="18120"/>
                    <a:pt x="20519" y="17005"/>
                    <a:pt x="22749" y="15793"/>
                  </a:cubicBezTo>
                  <a:cubicBezTo>
                    <a:pt x="24965" y="14588"/>
                    <a:pt x="27299" y="13324"/>
                    <a:pt x="29716" y="12009"/>
                  </a:cubicBezTo>
                  <a:cubicBezTo>
                    <a:pt x="32140" y="10700"/>
                    <a:pt x="34519" y="9436"/>
                    <a:pt x="36839" y="8224"/>
                  </a:cubicBezTo>
                  <a:cubicBezTo>
                    <a:pt x="39159" y="7006"/>
                    <a:pt x="41233" y="6002"/>
                    <a:pt x="43061" y="5192"/>
                  </a:cubicBezTo>
                  <a:cubicBezTo>
                    <a:pt x="45277" y="9844"/>
                    <a:pt x="47650" y="14892"/>
                    <a:pt x="50184" y="20342"/>
                  </a:cubicBezTo>
                  <a:cubicBezTo>
                    <a:pt x="52711" y="25798"/>
                    <a:pt x="55388" y="31456"/>
                    <a:pt x="58214" y="37320"/>
                  </a:cubicBezTo>
                  <a:cubicBezTo>
                    <a:pt x="61442" y="43787"/>
                    <a:pt x="65039" y="50805"/>
                    <a:pt x="68973" y="58387"/>
                  </a:cubicBezTo>
                  <a:cubicBezTo>
                    <a:pt x="72920" y="65968"/>
                    <a:pt x="77515" y="73498"/>
                    <a:pt x="82771" y="80970"/>
                  </a:cubicBezTo>
                  <a:cubicBezTo>
                    <a:pt x="84592" y="79149"/>
                    <a:pt x="86718" y="76985"/>
                    <a:pt x="89136" y="74451"/>
                  </a:cubicBezTo>
                  <a:cubicBezTo>
                    <a:pt x="91566" y="71924"/>
                    <a:pt x="94185" y="68949"/>
                    <a:pt x="97023" y="65508"/>
                  </a:cubicBezTo>
                  <a:cubicBezTo>
                    <a:pt x="99642" y="62074"/>
                    <a:pt x="102526" y="58283"/>
                    <a:pt x="105656" y="54142"/>
                  </a:cubicBezTo>
                  <a:cubicBezTo>
                    <a:pt x="108793" y="49995"/>
                    <a:pt x="112072" y="45705"/>
                    <a:pt x="115514" y="41260"/>
                  </a:cubicBezTo>
                  <a:cubicBezTo>
                    <a:pt x="118949" y="36815"/>
                    <a:pt x="122332" y="32421"/>
                    <a:pt x="125670" y="28073"/>
                  </a:cubicBezTo>
                  <a:cubicBezTo>
                    <a:pt x="129001" y="23731"/>
                    <a:pt x="132184" y="19733"/>
                    <a:pt x="135217" y="16098"/>
                  </a:cubicBezTo>
                  <a:cubicBezTo>
                    <a:pt x="138250" y="12462"/>
                    <a:pt x="141024" y="9229"/>
                    <a:pt x="143558" y="6404"/>
                  </a:cubicBezTo>
                  <a:cubicBezTo>
                    <a:pt x="146086" y="3572"/>
                    <a:pt x="148257" y="1453"/>
                    <a:pt x="150078" y="34"/>
                  </a:cubicBezTo>
                  <a:cubicBezTo>
                    <a:pt x="152295" y="-161"/>
                    <a:pt x="154725" y="487"/>
                    <a:pt x="157356" y="2004"/>
                  </a:cubicBezTo>
                  <a:cubicBezTo>
                    <a:pt x="159981" y="3520"/>
                    <a:pt x="162509" y="5794"/>
                    <a:pt x="164940" y="8821"/>
                  </a:cubicBezTo>
                  <a:cubicBezTo>
                    <a:pt x="165542" y="9838"/>
                    <a:pt x="166352" y="10745"/>
                    <a:pt x="167363" y="11549"/>
                  </a:cubicBezTo>
                  <a:cubicBezTo>
                    <a:pt x="168375" y="12359"/>
                    <a:pt x="169386" y="13065"/>
                    <a:pt x="170397" y="13674"/>
                  </a:cubicBezTo>
                  <a:lnTo>
                    <a:pt x="171907" y="14581"/>
                  </a:lnTo>
                  <a:cubicBezTo>
                    <a:pt x="168893" y="17614"/>
                    <a:pt x="165406" y="21560"/>
                    <a:pt x="161472" y="26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8"/>
            <p:cNvSpPr/>
            <p:nvPr/>
          </p:nvSpPr>
          <p:spPr>
            <a:xfrm>
              <a:off x="3973227" y="4533013"/>
              <a:ext cx="174960" cy="155132"/>
            </a:xfrm>
            <a:custGeom>
              <a:rect b="b" l="l" r="r" t="t"/>
              <a:pathLst>
                <a:path extrusionOk="0" h="155132" w="174960">
                  <a:moveTo>
                    <a:pt x="173813" y="91264"/>
                  </a:moveTo>
                  <a:cubicBezTo>
                    <a:pt x="172011" y="91782"/>
                    <a:pt x="166937" y="92229"/>
                    <a:pt x="158595" y="92618"/>
                  </a:cubicBezTo>
                  <a:cubicBezTo>
                    <a:pt x="150248" y="93000"/>
                    <a:pt x="140293" y="93260"/>
                    <a:pt x="128737" y="93389"/>
                  </a:cubicBezTo>
                  <a:cubicBezTo>
                    <a:pt x="117174" y="93519"/>
                    <a:pt x="104717" y="93648"/>
                    <a:pt x="91373" y="93778"/>
                  </a:cubicBezTo>
                  <a:cubicBezTo>
                    <a:pt x="78008" y="93907"/>
                    <a:pt x="65422" y="93972"/>
                    <a:pt x="53613" y="93972"/>
                  </a:cubicBezTo>
                  <a:cubicBezTo>
                    <a:pt x="41792" y="93972"/>
                    <a:pt x="31454" y="93972"/>
                    <a:pt x="22594" y="93972"/>
                  </a:cubicBezTo>
                  <a:cubicBezTo>
                    <a:pt x="13728" y="93972"/>
                    <a:pt x="7889" y="93972"/>
                    <a:pt x="5069" y="93972"/>
                  </a:cubicBezTo>
                  <a:cubicBezTo>
                    <a:pt x="2237" y="91153"/>
                    <a:pt x="630" y="87486"/>
                    <a:pt x="247" y="82995"/>
                  </a:cubicBezTo>
                  <a:cubicBezTo>
                    <a:pt x="-135" y="78511"/>
                    <a:pt x="-77" y="72919"/>
                    <a:pt x="442" y="66238"/>
                  </a:cubicBezTo>
                  <a:cubicBezTo>
                    <a:pt x="1459" y="64443"/>
                    <a:pt x="4421" y="63160"/>
                    <a:pt x="9302" y="62388"/>
                  </a:cubicBezTo>
                  <a:cubicBezTo>
                    <a:pt x="14182" y="61617"/>
                    <a:pt x="19568" y="61105"/>
                    <a:pt x="25485" y="60846"/>
                  </a:cubicBezTo>
                  <a:cubicBezTo>
                    <a:pt x="31396" y="60593"/>
                    <a:pt x="37047" y="60457"/>
                    <a:pt x="42433" y="60457"/>
                  </a:cubicBezTo>
                  <a:cubicBezTo>
                    <a:pt x="47832" y="60457"/>
                    <a:pt x="51682" y="60457"/>
                    <a:pt x="53996" y="60457"/>
                  </a:cubicBezTo>
                  <a:cubicBezTo>
                    <a:pt x="56815" y="60457"/>
                    <a:pt x="61313" y="60399"/>
                    <a:pt x="67477" y="60269"/>
                  </a:cubicBezTo>
                  <a:cubicBezTo>
                    <a:pt x="73647" y="60140"/>
                    <a:pt x="80633" y="60075"/>
                    <a:pt x="88482" y="60075"/>
                  </a:cubicBezTo>
                  <a:cubicBezTo>
                    <a:pt x="96311" y="60075"/>
                    <a:pt x="104530" y="60075"/>
                    <a:pt x="113130" y="60075"/>
                  </a:cubicBezTo>
                  <a:cubicBezTo>
                    <a:pt x="121730" y="60075"/>
                    <a:pt x="129890" y="60140"/>
                    <a:pt x="137603" y="60269"/>
                  </a:cubicBezTo>
                  <a:cubicBezTo>
                    <a:pt x="145303" y="60399"/>
                    <a:pt x="152237" y="60658"/>
                    <a:pt x="158401" y="61041"/>
                  </a:cubicBezTo>
                  <a:cubicBezTo>
                    <a:pt x="164565" y="61429"/>
                    <a:pt x="169063" y="61753"/>
                    <a:pt x="171888" y="62006"/>
                  </a:cubicBezTo>
                  <a:cubicBezTo>
                    <a:pt x="172906" y="63036"/>
                    <a:pt x="173684" y="65084"/>
                    <a:pt x="174189" y="68169"/>
                  </a:cubicBezTo>
                  <a:cubicBezTo>
                    <a:pt x="174708" y="71247"/>
                    <a:pt x="174961" y="74467"/>
                    <a:pt x="174961" y="77804"/>
                  </a:cubicBezTo>
                  <a:cubicBezTo>
                    <a:pt x="174961" y="81142"/>
                    <a:pt x="174831" y="84155"/>
                    <a:pt x="174578" y="86857"/>
                  </a:cubicBezTo>
                  <a:cubicBezTo>
                    <a:pt x="174325" y="89527"/>
                    <a:pt x="174072" y="91011"/>
                    <a:pt x="173813" y="91264"/>
                  </a:cubicBezTo>
                  <a:close/>
                  <a:moveTo>
                    <a:pt x="78261" y="151742"/>
                  </a:moveTo>
                  <a:cubicBezTo>
                    <a:pt x="73381" y="149176"/>
                    <a:pt x="70108" y="145645"/>
                    <a:pt x="68442" y="141147"/>
                  </a:cubicBezTo>
                  <a:cubicBezTo>
                    <a:pt x="66770" y="136657"/>
                    <a:pt x="66446" y="132231"/>
                    <a:pt x="67470" y="127857"/>
                  </a:cubicBezTo>
                  <a:cubicBezTo>
                    <a:pt x="68501" y="123496"/>
                    <a:pt x="70613" y="119575"/>
                    <a:pt x="73828" y="116108"/>
                  </a:cubicBezTo>
                  <a:cubicBezTo>
                    <a:pt x="77043" y="112641"/>
                    <a:pt x="81087" y="110522"/>
                    <a:pt x="85967" y="109758"/>
                  </a:cubicBezTo>
                  <a:cubicBezTo>
                    <a:pt x="92902" y="108734"/>
                    <a:pt x="98418" y="109952"/>
                    <a:pt x="102533" y="113419"/>
                  </a:cubicBezTo>
                  <a:cubicBezTo>
                    <a:pt x="106636" y="116886"/>
                    <a:pt x="109209" y="121124"/>
                    <a:pt x="110233" y="126126"/>
                  </a:cubicBezTo>
                  <a:cubicBezTo>
                    <a:pt x="111263" y="131136"/>
                    <a:pt x="110486" y="136274"/>
                    <a:pt x="107932" y="141536"/>
                  </a:cubicBezTo>
                  <a:cubicBezTo>
                    <a:pt x="105359" y="146804"/>
                    <a:pt x="100861" y="150848"/>
                    <a:pt x="94445" y="153673"/>
                  </a:cubicBezTo>
                  <a:cubicBezTo>
                    <a:pt x="90595" y="155209"/>
                    <a:pt x="87439" y="155540"/>
                    <a:pt x="85008" y="154632"/>
                  </a:cubicBezTo>
                  <a:cubicBezTo>
                    <a:pt x="82565" y="153732"/>
                    <a:pt x="80322" y="152773"/>
                    <a:pt x="78261" y="151742"/>
                  </a:cubicBezTo>
                  <a:close/>
                  <a:moveTo>
                    <a:pt x="80193" y="42728"/>
                  </a:moveTo>
                  <a:cubicBezTo>
                    <a:pt x="75312" y="40168"/>
                    <a:pt x="72033" y="36630"/>
                    <a:pt x="70367" y="32133"/>
                  </a:cubicBezTo>
                  <a:cubicBezTo>
                    <a:pt x="68695" y="27649"/>
                    <a:pt x="68377" y="23152"/>
                    <a:pt x="69408" y="18654"/>
                  </a:cubicBezTo>
                  <a:cubicBezTo>
                    <a:pt x="70426" y="14164"/>
                    <a:pt x="72551" y="10178"/>
                    <a:pt x="75766" y="6712"/>
                  </a:cubicBezTo>
                  <a:cubicBezTo>
                    <a:pt x="78968" y="3251"/>
                    <a:pt x="83018" y="1126"/>
                    <a:pt x="87905" y="361"/>
                  </a:cubicBezTo>
                  <a:cubicBezTo>
                    <a:pt x="94834" y="-663"/>
                    <a:pt x="100427" y="491"/>
                    <a:pt x="104659" y="3828"/>
                  </a:cubicBezTo>
                  <a:cubicBezTo>
                    <a:pt x="108898" y="7165"/>
                    <a:pt x="111471" y="11403"/>
                    <a:pt x="112372" y="16535"/>
                  </a:cubicBezTo>
                  <a:cubicBezTo>
                    <a:pt x="113266" y="21674"/>
                    <a:pt x="112501" y="26936"/>
                    <a:pt x="110058" y="32327"/>
                  </a:cubicBezTo>
                  <a:cubicBezTo>
                    <a:pt x="107608" y="37719"/>
                    <a:pt x="103052" y="41827"/>
                    <a:pt x="96383" y="44652"/>
                  </a:cubicBezTo>
                  <a:cubicBezTo>
                    <a:pt x="92779" y="46188"/>
                    <a:pt x="89701" y="46519"/>
                    <a:pt x="87134" y="45611"/>
                  </a:cubicBezTo>
                  <a:cubicBezTo>
                    <a:pt x="84561" y="44717"/>
                    <a:pt x="82254" y="43758"/>
                    <a:pt x="80193" y="427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8"/>
            <p:cNvSpPr/>
            <p:nvPr/>
          </p:nvSpPr>
          <p:spPr>
            <a:xfrm>
              <a:off x="2821408" y="5659051"/>
              <a:ext cx="144431" cy="210052"/>
            </a:xfrm>
            <a:custGeom>
              <a:rect b="b" l="l" r="r" t="t"/>
              <a:pathLst>
                <a:path extrusionOk="0" h="210052" w="144431">
                  <a:moveTo>
                    <a:pt x="5247" y="178952"/>
                  </a:moveTo>
                  <a:cubicBezTo>
                    <a:pt x="12117" y="172485"/>
                    <a:pt x="19344" y="166478"/>
                    <a:pt x="26921" y="160918"/>
                  </a:cubicBezTo>
                  <a:cubicBezTo>
                    <a:pt x="34504" y="155358"/>
                    <a:pt x="41827" y="149351"/>
                    <a:pt x="48905" y="142877"/>
                  </a:cubicBezTo>
                  <a:cubicBezTo>
                    <a:pt x="54971" y="137421"/>
                    <a:pt x="61945" y="130960"/>
                    <a:pt x="69826" y="123482"/>
                  </a:cubicBezTo>
                  <a:cubicBezTo>
                    <a:pt x="77707" y="116004"/>
                    <a:pt x="85186" y="108125"/>
                    <a:pt x="92264" y="99830"/>
                  </a:cubicBezTo>
                  <a:cubicBezTo>
                    <a:pt x="99335" y="91555"/>
                    <a:pt x="105349" y="83008"/>
                    <a:pt x="110307" y="74214"/>
                  </a:cubicBezTo>
                  <a:cubicBezTo>
                    <a:pt x="115259" y="65427"/>
                    <a:pt x="117735" y="56887"/>
                    <a:pt x="117735" y="48598"/>
                  </a:cubicBezTo>
                  <a:cubicBezTo>
                    <a:pt x="117735" y="45974"/>
                    <a:pt x="117132" y="43551"/>
                    <a:pt x="115914" y="41321"/>
                  </a:cubicBezTo>
                  <a:cubicBezTo>
                    <a:pt x="113691" y="37084"/>
                    <a:pt x="110502" y="34303"/>
                    <a:pt x="106367" y="32981"/>
                  </a:cubicBezTo>
                  <a:cubicBezTo>
                    <a:pt x="102225" y="31672"/>
                    <a:pt x="97928" y="31012"/>
                    <a:pt x="93482" y="31012"/>
                  </a:cubicBezTo>
                  <a:lnTo>
                    <a:pt x="93482" y="31316"/>
                  </a:lnTo>
                  <a:cubicBezTo>
                    <a:pt x="90857" y="31316"/>
                    <a:pt x="87066" y="31517"/>
                    <a:pt x="82114" y="31919"/>
                  </a:cubicBezTo>
                  <a:cubicBezTo>
                    <a:pt x="77156" y="32327"/>
                    <a:pt x="71401" y="33584"/>
                    <a:pt x="64835" y="35710"/>
                  </a:cubicBezTo>
                  <a:cubicBezTo>
                    <a:pt x="58264" y="37835"/>
                    <a:pt x="50992" y="41075"/>
                    <a:pt x="43000" y="45417"/>
                  </a:cubicBezTo>
                  <a:cubicBezTo>
                    <a:pt x="35009" y="49759"/>
                    <a:pt x="26674" y="55869"/>
                    <a:pt x="17989" y="63756"/>
                  </a:cubicBezTo>
                  <a:cubicBezTo>
                    <a:pt x="16972" y="63146"/>
                    <a:pt x="15916" y="62194"/>
                    <a:pt x="14807" y="60872"/>
                  </a:cubicBezTo>
                  <a:cubicBezTo>
                    <a:pt x="13692" y="59556"/>
                    <a:pt x="12578" y="58144"/>
                    <a:pt x="11469" y="56621"/>
                  </a:cubicBezTo>
                  <a:cubicBezTo>
                    <a:pt x="10355" y="55111"/>
                    <a:pt x="9292" y="53595"/>
                    <a:pt x="8287" y="52072"/>
                  </a:cubicBezTo>
                  <a:cubicBezTo>
                    <a:pt x="7270" y="50562"/>
                    <a:pt x="6466" y="49396"/>
                    <a:pt x="5863" y="48586"/>
                  </a:cubicBezTo>
                  <a:cubicBezTo>
                    <a:pt x="5863" y="46162"/>
                    <a:pt x="6518" y="43732"/>
                    <a:pt x="7833" y="41308"/>
                  </a:cubicBezTo>
                  <a:cubicBezTo>
                    <a:pt x="9149" y="38885"/>
                    <a:pt x="10815" y="36565"/>
                    <a:pt x="12837" y="34342"/>
                  </a:cubicBezTo>
                  <a:cubicBezTo>
                    <a:pt x="14853" y="32113"/>
                    <a:pt x="16978" y="30091"/>
                    <a:pt x="19201" y="28277"/>
                  </a:cubicBezTo>
                  <a:cubicBezTo>
                    <a:pt x="21424" y="26456"/>
                    <a:pt x="23447" y="24739"/>
                    <a:pt x="25268" y="23125"/>
                  </a:cubicBezTo>
                  <a:cubicBezTo>
                    <a:pt x="26882" y="21713"/>
                    <a:pt x="28547" y="20345"/>
                    <a:pt x="30271" y="19030"/>
                  </a:cubicBezTo>
                  <a:cubicBezTo>
                    <a:pt x="31989" y="17721"/>
                    <a:pt x="33758" y="16457"/>
                    <a:pt x="35573" y="15239"/>
                  </a:cubicBezTo>
                  <a:cubicBezTo>
                    <a:pt x="41639" y="11001"/>
                    <a:pt x="48911" y="7515"/>
                    <a:pt x="57408" y="4787"/>
                  </a:cubicBezTo>
                  <a:cubicBezTo>
                    <a:pt x="65898" y="2059"/>
                    <a:pt x="74590" y="497"/>
                    <a:pt x="83482" y="89"/>
                  </a:cubicBezTo>
                  <a:cubicBezTo>
                    <a:pt x="92374" y="-313"/>
                    <a:pt x="100916" y="652"/>
                    <a:pt x="109102" y="2972"/>
                  </a:cubicBezTo>
                  <a:cubicBezTo>
                    <a:pt x="117288" y="5292"/>
                    <a:pt x="124112" y="9388"/>
                    <a:pt x="129569" y="15245"/>
                  </a:cubicBezTo>
                  <a:cubicBezTo>
                    <a:pt x="133205" y="19289"/>
                    <a:pt x="135882" y="23488"/>
                    <a:pt x="137600" y="27830"/>
                  </a:cubicBezTo>
                  <a:cubicBezTo>
                    <a:pt x="139317" y="32171"/>
                    <a:pt x="140886" y="36870"/>
                    <a:pt x="142298" y="41924"/>
                  </a:cubicBezTo>
                  <a:cubicBezTo>
                    <a:pt x="144923" y="51424"/>
                    <a:pt x="145124" y="60671"/>
                    <a:pt x="142908" y="69665"/>
                  </a:cubicBezTo>
                  <a:cubicBezTo>
                    <a:pt x="140678" y="78666"/>
                    <a:pt x="137042" y="87149"/>
                    <a:pt x="131987" y="95126"/>
                  </a:cubicBezTo>
                  <a:cubicBezTo>
                    <a:pt x="126932" y="103115"/>
                    <a:pt x="121073" y="110645"/>
                    <a:pt x="114403" y="117715"/>
                  </a:cubicBezTo>
                  <a:cubicBezTo>
                    <a:pt x="107728" y="124785"/>
                    <a:pt x="101162" y="131051"/>
                    <a:pt x="94694" y="136507"/>
                  </a:cubicBezTo>
                  <a:cubicBezTo>
                    <a:pt x="87008" y="142981"/>
                    <a:pt x="79632" y="149649"/>
                    <a:pt x="72561" y="156524"/>
                  </a:cubicBezTo>
                  <a:cubicBezTo>
                    <a:pt x="65484" y="163393"/>
                    <a:pt x="58717" y="170573"/>
                    <a:pt x="52242" y="178045"/>
                  </a:cubicBezTo>
                  <a:cubicBezTo>
                    <a:pt x="55678" y="178045"/>
                    <a:pt x="59015" y="177889"/>
                    <a:pt x="62249" y="177591"/>
                  </a:cubicBezTo>
                  <a:cubicBezTo>
                    <a:pt x="65484" y="177287"/>
                    <a:pt x="68815" y="177131"/>
                    <a:pt x="72256" y="177131"/>
                  </a:cubicBezTo>
                  <a:cubicBezTo>
                    <a:pt x="81952" y="177131"/>
                    <a:pt x="92517" y="177384"/>
                    <a:pt x="103943" y="177889"/>
                  </a:cubicBezTo>
                  <a:cubicBezTo>
                    <a:pt x="115356" y="178401"/>
                    <a:pt x="125927" y="177844"/>
                    <a:pt x="135629" y="176224"/>
                  </a:cubicBezTo>
                  <a:cubicBezTo>
                    <a:pt x="137645" y="177235"/>
                    <a:pt x="138455" y="178505"/>
                    <a:pt x="138053" y="180015"/>
                  </a:cubicBezTo>
                  <a:cubicBezTo>
                    <a:pt x="137645" y="181524"/>
                    <a:pt x="137950" y="183306"/>
                    <a:pt x="138961" y="185315"/>
                  </a:cubicBezTo>
                  <a:cubicBezTo>
                    <a:pt x="138961" y="187545"/>
                    <a:pt x="139116" y="189767"/>
                    <a:pt x="139414" y="191990"/>
                  </a:cubicBezTo>
                  <a:cubicBezTo>
                    <a:pt x="139719" y="194219"/>
                    <a:pt x="139868" y="196383"/>
                    <a:pt x="139868" y="198509"/>
                  </a:cubicBezTo>
                  <a:cubicBezTo>
                    <a:pt x="139868" y="200628"/>
                    <a:pt x="139615" y="202650"/>
                    <a:pt x="139110" y="204568"/>
                  </a:cubicBezTo>
                  <a:cubicBezTo>
                    <a:pt x="138604" y="206486"/>
                    <a:pt x="137444" y="208164"/>
                    <a:pt x="135623" y="209570"/>
                  </a:cubicBezTo>
                  <a:cubicBezTo>
                    <a:pt x="131378" y="209972"/>
                    <a:pt x="126925" y="210121"/>
                    <a:pt x="122285" y="210024"/>
                  </a:cubicBezTo>
                  <a:cubicBezTo>
                    <a:pt x="117631" y="209920"/>
                    <a:pt x="113185" y="209771"/>
                    <a:pt x="108946" y="209570"/>
                  </a:cubicBezTo>
                  <a:cubicBezTo>
                    <a:pt x="103684" y="209369"/>
                    <a:pt x="97876" y="209162"/>
                    <a:pt x="91512" y="208961"/>
                  </a:cubicBezTo>
                  <a:cubicBezTo>
                    <a:pt x="85141" y="208767"/>
                    <a:pt x="79230" y="208462"/>
                    <a:pt x="73773" y="208054"/>
                  </a:cubicBezTo>
                  <a:cubicBezTo>
                    <a:pt x="72153" y="207859"/>
                    <a:pt x="70442" y="207963"/>
                    <a:pt x="68620" y="208359"/>
                  </a:cubicBezTo>
                  <a:cubicBezTo>
                    <a:pt x="66799" y="208767"/>
                    <a:pt x="65082" y="208870"/>
                    <a:pt x="63468" y="208663"/>
                  </a:cubicBezTo>
                  <a:cubicBezTo>
                    <a:pt x="59015" y="208255"/>
                    <a:pt x="54167" y="208112"/>
                    <a:pt x="48911" y="208203"/>
                  </a:cubicBezTo>
                  <a:cubicBezTo>
                    <a:pt x="43655" y="208307"/>
                    <a:pt x="38347" y="208456"/>
                    <a:pt x="32993" y="208663"/>
                  </a:cubicBezTo>
                  <a:cubicBezTo>
                    <a:pt x="27633" y="208864"/>
                    <a:pt x="22384" y="209071"/>
                    <a:pt x="17225" y="209266"/>
                  </a:cubicBezTo>
                  <a:cubicBezTo>
                    <a:pt x="12072" y="209467"/>
                    <a:pt x="7373" y="209570"/>
                    <a:pt x="3128" y="209570"/>
                  </a:cubicBezTo>
                  <a:cubicBezTo>
                    <a:pt x="296" y="201490"/>
                    <a:pt x="-612" y="195223"/>
                    <a:pt x="399" y="190772"/>
                  </a:cubicBezTo>
                  <a:cubicBezTo>
                    <a:pt x="1404" y="186333"/>
                    <a:pt x="3018" y="182399"/>
                    <a:pt x="5247" y="178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8"/>
            <p:cNvSpPr/>
            <p:nvPr/>
          </p:nvSpPr>
          <p:spPr>
            <a:xfrm>
              <a:off x="3397660" y="5655808"/>
              <a:ext cx="154355" cy="213162"/>
            </a:xfrm>
            <a:custGeom>
              <a:rect b="b" l="l" r="r" t="t"/>
              <a:pathLst>
                <a:path extrusionOk="0" h="213162" w="154355">
                  <a:moveTo>
                    <a:pt x="113401" y="115806"/>
                  </a:moveTo>
                  <a:cubicBezTo>
                    <a:pt x="112999" y="115611"/>
                    <a:pt x="112695" y="115404"/>
                    <a:pt x="112494" y="115203"/>
                  </a:cubicBezTo>
                  <a:cubicBezTo>
                    <a:pt x="112293" y="115009"/>
                    <a:pt x="111995" y="114898"/>
                    <a:pt x="111586" y="114898"/>
                  </a:cubicBezTo>
                  <a:cubicBezTo>
                    <a:pt x="108962" y="112682"/>
                    <a:pt x="105578" y="110965"/>
                    <a:pt x="101430" y="109747"/>
                  </a:cubicBezTo>
                  <a:cubicBezTo>
                    <a:pt x="97289" y="108529"/>
                    <a:pt x="92895" y="107777"/>
                    <a:pt x="88248" y="107479"/>
                  </a:cubicBezTo>
                  <a:cubicBezTo>
                    <a:pt x="83601" y="107174"/>
                    <a:pt x="79051" y="107174"/>
                    <a:pt x="74605" y="107479"/>
                  </a:cubicBezTo>
                  <a:cubicBezTo>
                    <a:pt x="70152" y="107777"/>
                    <a:pt x="66419" y="108237"/>
                    <a:pt x="63386" y="108840"/>
                  </a:cubicBezTo>
                  <a:cubicBezTo>
                    <a:pt x="62783" y="109040"/>
                    <a:pt x="61610" y="109144"/>
                    <a:pt x="59899" y="109144"/>
                  </a:cubicBezTo>
                  <a:cubicBezTo>
                    <a:pt x="58175" y="109144"/>
                    <a:pt x="56412" y="109144"/>
                    <a:pt x="54597" y="109144"/>
                  </a:cubicBezTo>
                  <a:cubicBezTo>
                    <a:pt x="52770" y="109144"/>
                    <a:pt x="51000" y="109144"/>
                    <a:pt x="49283" y="109144"/>
                  </a:cubicBezTo>
                  <a:cubicBezTo>
                    <a:pt x="47565" y="109144"/>
                    <a:pt x="46399" y="109144"/>
                    <a:pt x="45796" y="109144"/>
                  </a:cubicBezTo>
                  <a:cubicBezTo>
                    <a:pt x="45388" y="109144"/>
                    <a:pt x="45193" y="107881"/>
                    <a:pt x="45193" y="105353"/>
                  </a:cubicBezTo>
                  <a:cubicBezTo>
                    <a:pt x="45193" y="102826"/>
                    <a:pt x="45284" y="100053"/>
                    <a:pt x="45491" y="97013"/>
                  </a:cubicBezTo>
                  <a:cubicBezTo>
                    <a:pt x="45699" y="93974"/>
                    <a:pt x="45848" y="91149"/>
                    <a:pt x="45952" y="88524"/>
                  </a:cubicBezTo>
                  <a:cubicBezTo>
                    <a:pt x="46055" y="85900"/>
                    <a:pt x="45900" y="84384"/>
                    <a:pt x="45491" y="83976"/>
                  </a:cubicBezTo>
                  <a:cubicBezTo>
                    <a:pt x="46302" y="83781"/>
                    <a:pt x="47364" y="83625"/>
                    <a:pt x="48680" y="83522"/>
                  </a:cubicBezTo>
                  <a:cubicBezTo>
                    <a:pt x="49989" y="83418"/>
                    <a:pt x="51409" y="83366"/>
                    <a:pt x="52919" y="83366"/>
                  </a:cubicBezTo>
                  <a:cubicBezTo>
                    <a:pt x="54442" y="83366"/>
                    <a:pt x="55900" y="83366"/>
                    <a:pt x="57320" y="83366"/>
                  </a:cubicBezTo>
                  <a:cubicBezTo>
                    <a:pt x="58732" y="83366"/>
                    <a:pt x="59847" y="83263"/>
                    <a:pt x="60651" y="83062"/>
                  </a:cubicBezTo>
                  <a:cubicBezTo>
                    <a:pt x="65097" y="81843"/>
                    <a:pt x="70807" y="80178"/>
                    <a:pt x="77781" y="78066"/>
                  </a:cubicBezTo>
                  <a:cubicBezTo>
                    <a:pt x="84761" y="75940"/>
                    <a:pt x="91527" y="73368"/>
                    <a:pt x="98099" y="70335"/>
                  </a:cubicBezTo>
                  <a:cubicBezTo>
                    <a:pt x="104671" y="67302"/>
                    <a:pt x="110271" y="63712"/>
                    <a:pt x="114931" y="59578"/>
                  </a:cubicBezTo>
                  <a:cubicBezTo>
                    <a:pt x="119578" y="55437"/>
                    <a:pt x="121898" y="50739"/>
                    <a:pt x="121898" y="45477"/>
                  </a:cubicBezTo>
                  <a:cubicBezTo>
                    <a:pt x="121898" y="42250"/>
                    <a:pt x="120887" y="39619"/>
                    <a:pt x="118865" y="37597"/>
                  </a:cubicBezTo>
                  <a:cubicBezTo>
                    <a:pt x="116849" y="35576"/>
                    <a:pt x="114419" y="33962"/>
                    <a:pt x="111586" y="32744"/>
                  </a:cubicBezTo>
                  <a:cubicBezTo>
                    <a:pt x="106939" y="30923"/>
                    <a:pt x="101839" y="29860"/>
                    <a:pt x="96278" y="29556"/>
                  </a:cubicBezTo>
                  <a:cubicBezTo>
                    <a:pt x="90717" y="29258"/>
                    <a:pt x="85616" y="29614"/>
                    <a:pt x="80969" y="30618"/>
                  </a:cubicBezTo>
                  <a:cubicBezTo>
                    <a:pt x="79751" y="31027"/>
                    <a:pt x="78241" y="31331"/>
                    <a:pt x="76420" y="31526"/>
                  </a:cubicBezTo>
                  <a:cubicBezTo>
                    <a:pt x="74598" y="31726"/>
                    <a:pt x="72732" y="31986"/>
                    <a:pt x="70807" y="32284"/>
                  </a:cubicBezTo>
                  <a:cubicBezTo>
                    <a:pt x="68888" y="32588"/>
                    <a:pt x="67067" y="32893"/>
                    <a:pt x="65350" y="33191"/>
                  </a:cubicBezTo>
                  <a:cubicBezTo>
                    <a:pt x="63626" y="33496"/>
                    <a:pt x="62368" y="33852"/>
                    <a:pt x="61558" y="34254"/>
                  </a:cubicBezTo>
                  <a:cubicBezTo>
                    <a:pt x="59329" y="35070"/>
                    <a:pt x="57358" y="35829"/>
                    <a:pt x="55641" y="36528"/>
                  </a:cubicBezTo>
                  <a:cubicBezTo>
                    <a:pt x="53923" y="37235"/>
                    <a:pt x="52258" y="37941"/>
                    <a:pt x="50644" y="38647"/>
                  </a:cubicBezTo>
                  <a:cubicBezTo>
                    <a:pt x="49017" y="39360"/>
                    <a:pt x="47351" y="40066"/>
                    <a:pt x="45641" y="40773"/>
                  </a:cubicBezTo>
                  <a:cubicBezTo>
                    <a:pt x="43923" y="41486"/>
                    <a:pt x="41953" y="42347"/>
                    <a:pt x="39730" y="43345"/>
                  </a:cubicBezTo>
                  <a:cubicBezTo>
                    <a:pt x="37299" y="44363"/>
                    <a:pt x="34875" y="45419"/>
                    <a:pt x="32451" y="46533"/>
                  </a:cubicBezTo>
                  <a:cubicBezTo>
                    <a:pt x="30021" y="47648"/>
                    <a:pt x="27396" y="48802"/>
                    <a:pt x="24564" y="50020"/>
                  </a:cubicBezTo>
                  <a:cubicBezTo>
                    <a:pt x="22140" y="51031"/>
                    <a:pt x="20221" y="50376"/>
                    <a:pt x="18802" y="48050"/>
                  </a:cubicBezTo>
                  <a:cubicBezTo>
                    <a:pt x="17389" y="45730"/>
                    <a:pt x="16274" y="42898"/>
                    <a:pt x="15471" y="39568"/>
                  </a:cubicBezTo>
                  <a:cubicBezTo>
                    <a:pt x="14660" y="36230"/>
                    <a:pt x="14110" y="32997"/>
                    <a:pt x="13805" y="29860"/>
                  </a:cubicBezTo>
                  <a:cubicBezTo>
                    <a:pt x="13500" y="26730"/>
                    <a:pt x="13448" y="24864"/>
                    <a:pt x="13649" y="24249"/>
                  </a:cubicBezTo>
                  <a:cubicBezTo>
                    <a:pt x="16683" y="22233"/>
                    <a:pt x="20325" y="20160"/>
                    <a:pt x="24564" y="18034"/>
                  </a:cubicBezTo>
                  <a:cubicBezTo>
                    <a:pt x="28815" y="15909"/>
                    <a:pt x="33106" y="13893"/>
                    <a:pt x="37448" y="11975"/>
                  </a:cubicBezTo>
                  <a:cubicBezTo>
                    <a:pt x="41791" y="10057"/>
                    <a:pt x="45887" y="8392"/>
                    <a:pt x="49730" y="6973"/>
                  </a:cubicBezTo>
                  <a:cubicBezTo>
                    <a:pt x="53561" y="5560"/>
                    <a:pt x="56600" y="4549"/>
                    <a:pt x="58823" y="3940"/>
                  </a:cubicBezTo>
                  <a:cubicBezTo>
                    <a:pt x="63470" y="2527"/>
                    <a:pt x="68227" y="1465"/>
                    <a:pt x="73069" y="758"/>
                  </a:cubicBezTo>
                  <a:cubicBezTo>
                    <a:pt x="77923" y="52"/>
                    <a:pt x="82972" y="-97"/>
                    <a:pt x="88235" y="298"/>
                  </a:cubicBezTo>
                  <a:lnTo>
                    <a:pt x="88539" y="0"/>
                  </a:lnTo>
                  <a:cubicBezTo>
                    <a:pt x="94398" y="603"/>
                    <a:pt x="100212" y="1510"/>
                    <a:pt x="105974" y="2728"/>
                  </a:cubicBezTo>
                  <a:cubicBezTo>
                    <a:pt x="111729" y="3933"/>
                    <a:pt x="117031" y="5806"/>
                    <a:pt x="121885" y="8340"/>
                  </a:cubicBezTo>
                  <a:cubicBezTo>
                    <a:pt x="126739" y="10867"/>
                    <a:pt x="131134" y="14146"/>
                    <a:pt x="135074" y="18190"/>
                  </a:cubicBezTo>
                  <a:cubicBezTo>
                    <a:pt x="139021" y="22233"/>
                    <a:pt x="142093" y="27184"/>
                    <a:pt x="144323" y="33048"/>
                  </a:cubicBezTo>
                  <a:cubicBezTo>
                    <a:pt x="146339" y="38096"/>
                    <a:pt x="147401" y="42548"/>
                    <a:pt x="147505" y="46385"/>
                  </a:cubicBezTo>
                  <a:cubicBezTo>
                    <a:pt x="147609" y="50227"/>
                    <a:pt x="147052" y="54569"/>
                    <a:pt x="145839" y="59422"/>
                  </a:cubicBezTo>
                  <a:cubicBezTo>
                    <a:pt x="144828" y="63265"/>
                    <a:pt x="143059" y="66797"/>
                    <a:pt x="140538" y="70030"/>
                  </a:cubicBezTo>
                  <a:cubicBezTo>
                    <a:pt x="138004" y="73270"/>
                    <a:pt x="135126" y="76148"/>
                    <a:pt x="131892" y="78675"/>
                  </a:cubicBezTo>
                  <a:cubicBezTo>
                    <a:pt x="128664" y="81208"/>
                    <a:pt x="125229" y="83528"/>
                    <a:pt x="121587" y="85641"/>
                  </a:cubicBezTo>
                  <a:cubicBezTo>
                    <a:pt x="117938" y="87766"/>
                    <a:pt x="114509" y="89633"/>
                    <a:pt x="111275" y="91253"/>
                  </a:cubicBezTo>
                  <a:cubicBezTo>
                    <a:pt x="117543" y="93073"/>
                    <a:pt x="123000" y="95147"/>
                    <a:pt x="127647" y="97467"/>
                  </a:cubicBezTo>
                  <a:cubicBezTo>
                    <a:pt x="132294" y="99793"/>
                    <a:pt x="136383" y="102470"/>
                    <a:pt x="139929" y="105509"/>
                  </a:cubicBezTo>
                  <a:cubicBezTo>
                    <a:pt x="143454" y="108535"/>
                    <a:pt x="146339" y="112080"/>
                    <a:pt x="148568" y="116117"/>
                  </a:cubicBezTo>
                  <a:cubicBezTo>
                    <a:pt x="150798" y="120160"/>
                    <a:pt x="152612" y="124910"/>
                    <a:pt x="154025" y="130366"/>
                  </a:cubicBezTo>
                  <a:cubicBezTo>
                    <a:pt x="155639" y="151381"/>
                    <a:pt x="151349" y="169014"/>
                    <a:pt x="141141" y="183263"/>
                  </a:cubicBezTo>
                  <a:cubicBezTo>
                    <a:pt x="130933" y="197507"/>
                    <a:pt x="115320" y="206961"/>
                    <a:pt x="94295" y="211607"/>
                  </a:cubicBezTo>
                  <a:cubicBezTo>
                    <a:pt x="88027" y="212826"/>
                    <a:pt x="82162" y="213324"/>
                    <a:pt x="76705" y="213117"/>
                  </a:cubicBezTo>
                  <a:cubicBezTo>
                    <a:pt x="74683" y="213117"/>
                    <a:pt x="72719" y="213013"/>
                    <a:pt x="70794" y="212819"/>
                  </a:cubicBezTo>
                  <a:cubicBezTo>
                    <a:pt x="68875" y="212618"/>
                    <a:pt x="66899" y="212411"/>
                    <a:pt x="64877" y="212210"/>
                  </a:cubicBezTo>
                  <a:cubicBezTo>
                    <a:pt x="59620" y="211808"/>
                    <a:pt x="53308" y="210246"/>
                    <a:pt x="45932" y="207518"/>
                  </a:cubicBezTo>
                  <a:cubicBezTo>
                    <a:pt x="38557" y="204790"/>
                    <a:pt x="31421" y="201907"/>
                    <a:pt x="24557" y="198874"/>
                  </a:cubicBezTo>
                  <a:cubicBezTo>
                    <a:pt x="16475" y="195238"/>
                    <a:pt x="8289" y="191292"/>
                    <a:pt x="0" y="187054"/>
                  </a:cubicBezTo>
                  <a:cubicBezTo>
                    <a:pt x="0" y="186646"/>
                    <a:pt x="104" y="185739"/>
                    <a:pt x="305" y="184326"/>
                  </a:cubicBezTo>
                  <a:cubicBezTo>
                    <a:pt x="499" y="182913"/>
                    <a:pt x="706" y="181397"/>
                    <a:pt x="907" y="179777"/>
                  </a:cubicBezTo>
                  <a:cubicBezTo>
                    <a:pt x="1102" y="178164"/>
                    <a:pt x="1309" y="176692"/>
                    <a:pt x="1510" y="175383"/>
                  </a:cubicBezTo>
                  <a:cubicBezTo>
                    <a:pt x="1711" y="174068"/>
                    <a:pt x="1918" y="173206"/>
                    <a:pt x="2119" y="172798"/>
                  </a:cubicBezTo>
                  <a:cubicBezTo>
                    <a:pt x="3325" y="169163"/>
                    <a:pt x="4543" y="166486"/>
                    <a:pt x="5755" y="164769"/>
                  </a:cubicBezTo>
                  <a:cubicBezTo>
                    <a:pt x="6961" y="163052"/>
                    <a:pt x="8179" y="161082"/>
                    <a:pt x="9391" y="158859"/>
                  </a:cubicBezTo>
                  <a:cubicBezTo>
                    <a:pt x="10597" y="159261"/>
                    <a:pt x="12878" y="160421"/>
                    <a:pt x="16209" y="162346"/>
                  </a:cubicBezTo>
                  <a:cubicBezTo>
                    <a:pt x="19547" y="164264"/>
                    <a:pt x="23384" y="166435"/>
                    <a:pt x="27733" y="168865"/>
                  </a:cubicBezTo>
                  <a:cubicBezTo>
                    <a:pt x="32075" y="171288"/>
                    <a:pt x="36573" y="173615"/>
                    <a:pt x="41220" y="175831"/>
                  </a:cubicBezTo>
                  <a:cubicBezTo>
                    <a:pt x="45867" y="178060"/>
                    <a:pt x="50216" y="179673"/>
                    <a:pt x="54260" y="180684"/>
                  </a:cubicBezTo>
                  <a:cubicBezTo>
                    <a:pt x="62751" y="183911"/>
                    <a:pt x="70982" y="185130"/>
                    <a:pt x="78973" y="184320"/>
                  </a:cubicBezTo>
                  <a:cubicBezTo>
                    <a:pt x="86958" y="183510"/>
                    <a:pt x="94126" y="181391"/>
                    <a:pt x="100497" y="177956"/>
                  </a:cubicBezTo>
                  <a:cubicBezTo>
                    <a:pt x="106875" y="174522"/>
                    <a:pt x="112267" y="170122"/>
                    <a:pt x="116726" y="164769"/>
                  </a:cubicBezTo>
                  <a:cubicBezTo>
                    <a:pt x="121172" y="159417"/>
                    <a:pt x="124153" y="153805"/>
                    <a:pt x="125670" y="147940"/>
                  </a:cubicBezTo>
                  <a:cubicBezTo>
                    <a:pt x="127180" y="142082"/>
                    <a:pt x="127038" y="136322"/>
                    <a:pt x="125216" y="130664"/>
                  </a:cubicBezTo>
                  <a:cubicBezTo>
                    <a:pt x="123415" y="125007"/>
                    <a:pt x="119474" y="120057"/>
                    <a:pt x="113401" y="1158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8"/>
            <p:cNvSpPr/>
            <p:nvPr/>
          </p:nvSpPr>
          <p:spPr>
            <a:xfrm>
              <a:off x="2832894" y="4490139"/>
              <a:ext cx="157404" cy="220600"/>
            </a:xfrm>
            <a:custGeom>
              <a:rect b="b" l="l" r="r" t="t"/>
              <a:pathLst>
                <a:path extrusionOk="0" h="220600" w="157404">
                  <a:moveTo>
                    <a:pt x="139510" y="39003"/>
                  </a:moveTo>
                  <a:cubicBezTo>
                    <a:pt x="142135" y="45068"/>
                    <a:pt x="143198" y="50071"/>
                    <a:pt x="142692" y="54011"/>
                  </a:cubicBezTo>
                  <a:cubicBezTo>
                    <a:pt x="142187" y="57957"/>
                    <a:pt x="141733" y="61845"/>
                    <a:pt x="141331" y="65681"/>
                  </a:cubicBezTo>
                  <a:cubicBezTo>
                    <a:pt x="141130" y="67910"/>
                    <a:pt x="139918" y="70483"/>
                    <a:pt x="137695" y="73412"/>
                  </a:cubicBezTo>
                  <a:cubicBezTo>
                    <a:pt x="135466" y="76341"/>
                    <a:pt x="132847" y="79322"/>
                    <a:pt x="129814" y="82355"/>
                  </a:cubicBezTo>
                  <a:cubicBezTo>
                    <a:pt x="126781" y="85387"/>
                    <a:pt x="123748" y="88219"/>
                    <a:pt x="120721" y="90843"/>
                  </a:cubicBezTo>
                  <a:cubicBezTo>
                    <a:pt x="117688" y="93474"/>
                    <a:pt x="115264" y="95496"/>
                    <a:pt x="113443" y="96909"/>
                  </a:cubicBezTo>
                  <a:cubicBezTo>
                    <a:pt x="113845" y="97719"/>
                    <a:pt x="116372" y="99183"/>
                    <a:pt x="121019" y="101302"/>
                  </a:cubicBezTo>
                  <a:cubicBezTo>
                    <a:pt x="125666" y="103428"/>
                    <a:pt x="130670" y="106610"/>
                    <a:pt x="136030" y="110854"/>
                  </a:cubicBezTo>
                  <a:cubicBezTo>
                    <a:pt x="141383" y="115092"/>
                    <a:pt x="146283" y="120756"/>
                    <a:pt x="150736" y="127832"/>
                  </a:cubicBezTo>
                  <a:cubicBezTo>
                    <a:pt x="155175" y="134908"/>
                    <a:pt x="157405" y="143799"/>
                    <a:pt x="157405" y="154510"/>
                  </a:cubicBezTo>
                  <a:cubicBezTo>
                    <a:pt x="157405" y="155521"/>
                    <a:pt x="157301" y="156584"/>
                    <a:pt x="157100" y="157692"/>
                  </a:cubicBezTo>
                  <a:cubicBezTo>
                    <a:pt x="156899" y="158807"/>
                    <a:pt x="156795" y="159863"/>
                    <a:pt x="156795" y="160874"/>
                  </a:cubicBezTo>
                  <a:lnTo>
                    <a:pt x="156491" y="161178"/>
                  </a:lnTo>
                  <a:cubicBezTo>
                    <a:pt x="155882" y="170477"/>
                    <a:pt x="153004" y="178862"/>
                    <a:pt x="147851" y="186340"/>
                  </a:cubicBezTo>
                  <a:cubicBezTo>
                    <a:pt x="142699" y="193818"/>
                    <a:pt x="136328" y="200137"/>
                    <a:pt x="128745" y="205288"/>
                  </a:cubicBezTo>
                  <a:cubicBezTo>
                    <a:pt x="121168" y="210440"/>
                    <a:pt x="112827" y="214328"/>
                    <a:pt x="103734" y="216959"/>
                  </a:cubicBezTo>
                  <a:cubicBezTo>
                    <a:pt x="94641" y="219583"/>
                    <a:pt x="85846" y="220698"/>
                    <a:pt x="77356" y="220296"/>
                  </a:cubicBezTo>
                  <a:lnTo>
                    <a:pt x="77356" y="220601"/>
                  </a:lnTo>
                  <a:cubicBezTo>
                    <a:pt x="73720" y="220400"/>
                    <a:pt x="69779" y="219992"/>
                    <a:pt x="65534" y="219382"/>
                  </a:cubicBezTo>
                  <a:cubicBezTo>
                    <a:pt x="61289" y="218773"/>
                    <a:pt x="56992" y="217970"/>
                    <a:pt x="52649" y="216959"/>
                  </a:cubicBezTo>
                  <a:cubicBezTo>
                    <a:pt x="48301" y="215948"/>
                    <a:pt x="44107" y="214633"/>
                    <a:pt x="40069" y="213019"/>
                  </a:cubicBezTo>
                  <a:cubicBezTo>
                    <a:pt x="36025" y="211399"/>
                    <a:pt x="32486" y="209585"/>
                    <a:pt x="29460" y="207563"/>
                  </a:cubicBezTo>
                  <a:cubicBezTo>
                    <a:pt x="27839" y="206552"/>
                    <a:pt x="26375" y="205444"/>
                    <a:pt x="25059" y="204226"/>
                  </a:cubicBezTo>
                  <a:cubicBezTo>
                    <a:pt x="23743" y="203014"/>
                    <a:pt x="22279" y="201906"/>
                    <a:pt x="20665" y="200888"/>
                  </a:cubicBezTo>
                  <a:cubicBezTo>
                    <a:pt x="17431" y="198672"/>
                    <a:pt x="14702" y="196145"/>
                    <a:pt x="12479" y="193313"/>
                  </a:cubicBezTo>
                  <a:cubicBezTo>
                    <a:pt x="10457" y="190689"/>
                    <a:pt x="8733" y="187857"/>
                    <a:pt x="7326" y="184824"/>
                  </a:cubicBezTo>
                  <a:cubicBezTo>
                    <a:pt x="5914" y="181791"/>
                    <a:pt x="4695" y="178765"/>
                    <a:pt x="3691" y="175733"/>
                  </a:cubicBezTo>
                  <a:cubicBezTo>
                    <a:pt x="-963" y="161386"/>
                    <a:pt x="-1216" y="148704"/>
                    <a:pt x="2932" y="137688"/>
                  </a:cubicBezTo>
                  <a:cubicBezTo>
                    <a:pt x="7074" y="126678"/>
                    <a:pt x="14300" y="116524"/>
                    <a:pt x="24605" y="107225"/>
                  </a:cubicBezTo>
                  <a:cubicBezTo>
                    <a:pt x="26219" y="105605"/>
                    <a:pt x="28047" y="104043"/>
                    <a:pt x="30062" y="102527"/>
                  </a:cubicBezTo>
                  <a:cubicBezTo>
                    <a:pt x="32078" y="101011"/>
                    <a:pt x="34107" y="99851"/>
                    <a:pt x="36129" y="99041"/>
                  </a:cubicBezTo>
                  <a:cubicBezTo>
                    <a:pt x="33504" y="96825"/>
                    <a:pt x="31022" y="94038"/>
                    <a:pt x="28701" y="90707"/>
                  </a:cubicBezTo>
                  <a:cubicBezTo>
                    <a:pt x="26375" y="87370"/>
                    <a:pt x="24203" y="84292"/>
                    <a:pt x="22188" y="81460"/>
                  </a:cubicBezTo>
                  <a:cubicBezTo>
                    <a:pt x="16322" y="72771"/>
                    <a:pt x="13438" y="64081"/>
                    <a:pt x="13542" y="55391"/>
                  </a:cubicBezTo>
                  <a:cubicBezTo>
                    <a:pt x="13646" y="46701"/>
                    <a:pt x="15869" y="38718"/>
                    <a:pt x="20218" y="31441"/>
                  </a:cubicBezTo>
                  <a:cubicBezTo>
                    <a:pt x="24560" y="24163"/>
                    <a:pt x="30523" y="17949"/>
                    <a:pt x="38106" y="12797"/>
                  </a:cubicBezTo>
                  <a:cubicBezTo>
                    <a:pt x="45682" y="7646"/>
                    <a:pt x="53920" y="4263"/>
                    <a:pt x="62818" y="2643"/>
                  </a:cubicBezTo>
                  <a:cubicBezTo>
                    <a:pt x="66046" y="2040"/>
                    <a:pt x="69384" y="1386"/>
                    <a:pt x="72825" y="673"/>
                  </a:cubicBezTo>
                  <a:cubicBezTo>
                    <a:pt x="76260" y="-33"/>
                    <a:pt x="79695" y="-182"/>
                    <a:pt x="83137" y="219"/>
                  </a:cubicBezTo>
                  <a:cubicBezTo>
                    <a:pt x="93850" y="1431"/>
                    <a:pt x="102639" y="3505"/>
                    <a:pt x="109515" y="6434"/>
                  </a:cubicBezTo>
                  <a:cubicBezTo>
                    <a:pt x="116385" y="9363"/>
                    <a:pt x="121894" y="12700"/>
                    <a:pt x="126042" y="16439"/>
                  </a:cubicBezTo>
                  <a:cubicBezTo>
                    <a:pt x="130184" y="20185"/>
                    <a:pt x="133217" y="24073"/>
                    <a:pt x="135142" y="28110"/>
                  </a:cubicBezTo>
                  <a:cubicBezTo>
                    <a:pt x="137034" y="32134"/>
                    <a:pt x="138499" y="35769"/>
                    <a:pt x="139510" y="39003"/>
                  </a:cubicBezTo>
                  <a:close/>
                  <a:moveTo>
                    <a:pt x="127688" y="152074"/>
                  </a:moveTo>
                  <a:cubicBezTo>
                    <a:pt x="127688" y="146417"/>
                    <a:pt x="126016" y="141362"/>
                    <a:pt x="122685" y="136917"/>
                  </a:cubicBezTo>
                  <a:cubicBezTo>
                    <a:pt x="119347" y="132472"/>
                    <a:pt x="115206" y="128732"/>
                    <a:pt x="110254" y="125700"/>
                  </a:cubicBezTo>
                  <a:cubicBezTo>
                    <a:pt x="105296" y="122667"/>
                    <a:pt x="99943" y="120295"/>
                    <a:pt x="94187" y="118578"/>
                  </a:cubicBezTo>
                  <a:cubicBezTo>
                    <a:pt x="88425" y="116861"/>
                    <a:pt x="83117" y="115902"/>
                    <a:pt x="78269" y="115695"/>
                  </a:cubicBezTo>
                  <a:cubicBezTo>
                    <a:pt x="71600" y="115293"/>
                    <a:pt x="66040" y="116356"/>
                    <a:pt x="61593" y="118876"/>
                  </a:cubicBezTo>
                  <a:cubicBezTo>
                    <a:pt x="57141" y="121404"/>
                    <a:pt x="52500" y="124689"/>
                    <a:pt x="47646" y="128732"/>
                  </a:cubicBezTo>
                  <a:cubicBezTo>
                    <a:pt x="43401" y="132173"/>
                    <a:pt x="40167" y="136262"/>
                    <a:pt x="37944" y="141006"/>
                  </a:cubicBezTo>
                  <a:cubicBezTo>
                    <a:pt x="35714" y="145756"/>
                    <a:pt x="34308" y="150855"/>
                    <a:pt x="33705" y="156318"/>
                  </a:cubicBezTo>
                  <a:cubicBezTo>
                    <a:pt x="32687" y="164807"/>
                    <a:pt x="34308" y="171832"/>
                    <a:pt x="38553" y="177385"/>
                  </a:cubicBezTo>
                  <a:cubicBezTo>
                    <a:pt x="42798" y="182945"/>
                    <a:pt x="48411" y="187034"/>
                    <a:pt x="55378" y="189665"/>
                  </a:cubicBezTo>
                  <a:cubicBezTo>
                    <a:pt x="62352" y="192296"/>
                    <a:pt x="70032" y="193456"/>
                    <a:pt x="78425" y="193151"/>
                  </a:cubicBezTo>
                  <a:cubicBezTo>
                    <a:pt x="86812" y="192847"/>
                    <a:pt x="94647" y="191136"/>
                    <a:pt x="101926" y="187999"/>
                  </a:cubicBezTo>
                  <a:cubicBezTo>
                    <a:pt x="109204" y="184870"/>
                    <a:pt x="115316" y="180321"/>
                    <a:pt x="120268" y="174352"/>
                  </a:cubicBezTo>
                  <a:cubicBezTo>
                    <a:pt x="125213" y="168397"/>
                    <a:pt x="127688" y="160971"/>
                    <a:pt x="127688" y="152074"/>
                  </a:cubicBezTo>
                  <a:close/>
                  <a:moveTo>
                    <a:pt x="106767" y="33242"/>
                  </a:moveTo>
                  <a:cubicBezTo>
                    <a:pt x="103533" y="30410"/>
                    <a:pt x="99994" y="28388"/>
                    <a:pt x="96158" y="27177"/>
                  </a:cubicBezTo>
                  <a:cubicBezTo>
                    <a:pt x="92314" y="25965"/>
                    <a:pt x="88276" y="25259"/>
                    <a:pt x="84031" y="25058"/>
                  </a:cubicBezTo>
                  <a:lnTo>
                    <a:pt x="83727" y="25362"/>
                  </a:lnTo>
                  <a:cubicBezTo>
                    <a:pt x="76040" y="24753"/>
                    <a:pt x="68613" y="26172"/>
                    <a:pt x="61438" y="29607"/>
                  </a:cubicBezTo>
                  <a:cubicBezTo>
                    <a:pt x="54257" y="33048"/>
                    <a:pt x="48754" y="37538"/>
                    <a:pt x="44911" y="43092"/>
                  </a:cubicBezTo>
                  <a:cubicBezTo>
                    <a:pt x="41068" y="48652"/>
                    <a:pt x="39551" y="54717"/>
                    <a:pt x="40361" y="61281"/>
                  </a:cubicBezTo>
                  <a:cubicBezTo>
                    <a:pt x="41171" y="67852"/>
                    <a:pt x="45715" y="74067"/>
                    <a:pt x="54004" y="79924"/>
                  </a:cubicBezTo>
                  <a:cubicBezTo>
                    <a:pt x="58651" y="81745"/>
                    <a:pt x="62494" y="82607"/>
                    <a:pt x="65527" y="82497"/>
                  </a:cubicBezTo>
                  <a:cubicBezTo>
                    <a:pt x="68561" y="82400"/>
                    <a:pt x="72598" y="82147"/>
                    <a:pt x="77660" y="81739"/>
                  </a:cubicBezTo>
                  <a:cubicBezTo>
                    <a:pt x="81095" y="81538"/>
                    <a:pt x="84939" y="80527"/>
                    <a:pt x="89184" y="78706"/>
                  </a:cubicBezTo>
                  <a:cubicBezTo>
                    <a:pt x="93422" y="76885"/>
                    <a:pt x="97415" y="74611"/>
                    <a:pt x="101161" y="71883"/>
                  </a:cubicBezTo>
                  <a:cubicBezTo>
                    <a:pt x="104894" y="69148"/>
                    <a:pt x="108083" y="66025"/>
                    <a:pt x="110714" y="62480"/>
                  </a:cubicBezTo>
                  <a:cubicBezTo>
                    <a:pt x="113339" y="58942"/>
                    <a:pt x="114759" y="55255"/>
                    <a:pt x="114959" y="51412"/>
                  </a:cubicBezTo>
                  <a:cubicBezTo>
                    <a:pt x="114959" y="50200"/>
                    <a:pt x="114804" y="48684"/>
                    <a:pt x="114506" y="46863"/>
                  </a:cubicBezTo>
                  <a:cubicBezTo>
                    <a:pt x="114201" y="45042"/>
                    <a:pt x="113696" y="43228"/>
                    <a:pt x="112989" y="41407"/>
                  </a:cubicBezTo>
                  <a:cubicBezTo>
                    <a:pt x="112276" y="39586"/>
                    <a:pt x="111369" y="37921"/>
                    <a:pt x="110261" y="36404"/>
                  </a:cubicBezTo>
                  <a:cubicBezTo>
                    <a:pt x="109139" y="34907"/>
                    <a:pt x="107979" y="33845"/>
                    <a:pt x="106767" y="332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8"/>
            <p:cNvSpPr/>
            <p:nvPr/>
          </p:nvSpPr>
          <p:spPr>
            <a:xfrm>
              <a:off x="3388307" y="4483069"/>
              <a:ext cx="147512" cy="219778"/>
            </a:xfrm>
            <a:custGeom>
              <a:rect b="b" l="l" r="r" t="t"/>
              <a:pathLst>
                <a:path extrusionOk="0" h="219778" w="147512">
                  <a:moveTo>
                    <a:pt x="80504" y="181280"/>
                  </a:moveTo>
                  <a:cubicBezTo>
                    <a:pt x="84347" y="177846"/>
                    <a:pt x="87679" y="174561"/>
                    <a:pt x="90511" y="171424"/>
                  </a:cubicBezTo>
                  <a:cubicBezTo>
                    <a:pt x="93343" y="168294"/>
                    <a:pt x="95767" y="164964"/>
                    <a:pt x="97789" y="161419"/>
                  </a:cubicBezTo>
                  <a:cubicBezTo>
                    <a:pt x="99811" y="157887"/>
                    <a:pt x="101529" y="154096"/>
                    <a:pt x="102948" y="150053"/>
                  </a:cubicBezTo>
                  <a:cubicBezTo>
                    <a:pt x="104361" y="146009"/>
                    <a:pt x="105677" y="141467"/>
                    <a:pt x="106882" y="136412"/>
                  </a:cubicBezTo>
                  <a:cubicBezTo>
                    <a:pt x="106681" y="136412"/>
                    <a:pt x="106584" y="135959"/>
                    <a:pt x="106584" y="135051"/>
                  </a:cubicBezTo>
                  <a:cubicBezTo>
                    <a:pt x="106584" y="134144"/>
                    <a:pt x="106630" y="133133"/>
                    <a:pt x="106740" y="132019"/>
                  </a:cubicBezTo>
                  <a:cubicBezTo>
                    <a:pt x="106831" y="130911"/>
                    <a:pt x="106882" y="129446"/>
                    <a:pt x="106882" y="127625"/>
                  </a:cubicBezTo>
                  <a:cubicBezTo>
                    <a:pt x="104050" y="130457"/>
                    <a:pt x="100972" y="132881"/>
                    <a:pt x="97640" y="134902"/>
                  </a:cubicBezTo>
                  <a:cubicBezTo>
                    <a:pt x="94302" y="136924"/>
                    <a:pt x="90919" y="138745"/>
                    <a:pt x="87484" y="140359"/>
                  </a:cubicBezTo>
                  <a:cubicBezTo>
                    <a:pt x="83032" y="142588"/>
                    <a:pt x="77672" y="144150"/>
                    <a:pt x="71411" y="145057"/>
                  </a:cubicBezTo>
                  <a:cubicBezTo>
                    <a:pt x="65144" y="145964"/>
                    <a:pt x="58727" y="146068"/>
                    <a:pt x="52155" y="145361"/>
                  </a:cubicBezTo>
                  <a:cubicBezTo>
                    <a:pt x="45583" y="144655"/>
                    <a:pt x="39063" y="142938"/>
                    <a:pt x="32595" y="140210"/>
                  </a:cubicBezTo>
                  <a:cubicBezTo>
                    <a:pt x="26127" y="137475"/>
                    <a:pt x="20417" y="133535"/>
                    <a:pt x="15465" y="128384"/>
                  </a:cubicBezTo>
                  <a:cubicBezTo>
                    <a:pt x="10507" y="123232"/>
                    <a:pt x="6567" y="116668"/>
                    <a:pt x="3644" y="108678"/>
                  </a:cubicBezTo>
                  <a:cubicBezTo>
                    <a:pt x="714" y="100694"/>
                    <a:pt x="-452" y="91149"/>
                    <a:pt x="157" y="80029"/>
                  </a:cubicBezTo>
                  <a:cubicBezTo>
                    <a:pt x="954" y="62442"/>
                    <a:pt x="5154" y="47693"/>
                    <a:pt x="12737" y="35770"/>
                  </a:cubicBezTo>
                  <a:cubicBezTo>
                    <a:pt x="20320" y="23847"/>
                    <a:pt x="29568" y="14904"/>
                    <a:pt x="40483" y="8943"/>
                  </a:cubicBezTo>
                  <a:cubicBezTo>
                    <a:pt x="51397" y="2981"/>
                    <a:pt x="63122" y="0"/>
                    <a:pt x="75650" y="0"/>
                  </a:cubicBezTo>
                  <a:cubicBezTo>
                    <a:pt x="88184" y="0"/>
                    <a:pt x="99753" y="3182"/>
                    <a:pt x="110376" y="9552"/>
                  </a:cubicBezTo>
                  <a:cubicBezTo>
                    <a:pt x="120985" y="15915"/>
                    <a:pt x="129826" y="25519"/>
                    <a:pt x="136903" y="38349"/>
                  </a:cubicBezTo>
                  <a:cubicBezTo>
                    <a:pt x="143974" y="51186"/>
                    <a:pt x="147513" y="67406"/>
                    <a:pt x="147513" y="87002"/>
                  </a:cubicBezTo>
                  <a:lnTo>
                    <a:pt x="147215" y="87306"/>
                  </a:lnTo>
                  <a:cubicBezTo>
                    <a:pt x="147215" y="98828"/>
                    <a:pt x="146152" y="110395"/>
                    <a:pt x="144026" y="122014"/>
                  </a:cubicBezTo>
                  <a:cubicBezTo>
                    <a:pt x="141900" y="133639"/>
                    <a:pt x="138621" y="144752"/>
                    <a:pt x="134175" y="155360"/>
                  </a:cubicBezTo>
                  <a:cubicBezTo>
                    <a:pt x="129722" y="165968"/>
                    <a:pt x="123863" y="175720"/>
                    <a:pt x="116585" y="184618"/>
                  </a:cubicBezTo>
                  <a:cubicBezTo>
                    <a:pt x="109306" y="193515"/>
                    <a:pt x="100511" y="200889"/>
                    <a:pt x="90206" y="206747"/>
                  </a:cubicBezTo>
                  <a:cubicBezTo>
                    <a:pt x="88787" y="207557"/>
                    <a:pt x="86609" y="208516"/>
                    <a:pt x="83686" y="209624"/>
                  </a:cubicBezTo>
                  <a:cubicBezTo>
                    <a:pt x="80757" y="210739"/>
                    <a:pt x="77717" y="211802"/>
                    <a:pt x="74593" y="212806"/>
                  </a:cubicBezTo>
                  <a:cubicBezTo>
                    <a:pt x="71456" y="213823"/>
                    <a:pt x="68423" y="214776"/>
                    <a:pt x="65500" y="215690"/>
                  </a:cubicBezTo>
                  <a:cubicBezTo>
                    <a:pt x="62571" y="216597"/>
                    <a:pt x="60289" y="217154"/>
                    <a:pt x="58675" y="217355"/>
                  </a:cubicBezTo>
                  <a:cubicBezTo>
                    <a:pt x="55843" y="217964"/>
                    <a:pt x="52654" y="218418"/>
                    <a:pt x="49122" y="218716"/>
                  </a:cubicBezTo>
                  <a:cubicBezTo>
                    <a:pt x="45583" y="219020"/>
                    <a:pt x="42155" y="219273"/>
                    <a:pt x="38817" y="219474"/>
                  </a:cubicBezTo>
                  <a:cubicBezTo>
                    <a:pt x="35479" y="219675"/>
                    <a:pt x="32491" y="219779"/>
                    <a:pt x="29867" y="219779"/>
                  </a:cubicBezTo>
                  <a:cubicBezTo>
                    <a:pt x="27242" y="219779"/>
                    <a:pt x="25317" y="219578"/>
                    <a:pt x="24111" y="219169"/>
                  </a:cubicBezTo>
                  <a:cubicBezTo>
                    <a:pt x="21681" y="218969"/>
                    <a:pt x="19808" y="217802"/>
                    <a:pt x="18499" y="215683"/>
                  </a:cubicBezTo>
                  <a:cubicBezTo>
                    <a:pt x="17183" y="213564"/>
                    <a:pt x="16373" y="211186"/>
                    <a:pt x="16068" y="208562"/>
                  </a:cubicBezTo>
                  <a:cubicBezTo>
                    <a:pt x="15770" y="205937"/>
                    <a:pt x="15926" y="203410"/>
                    <a:pt x="16528" y="200980"/>
                  </a:cubicBezTo>
                  <a:cubicBezTo>
                    <a:pt x="17131" y="198556"/>
                    <a:pt x="18038" y="196936"/>
                    <a:pt x="19257" y="196133"/>
                  </a:cubicBezTo>
                  <a:cubicBezTo>
                    <a:pt x="32388" y="195932"/>
                    <a:pt x="44274" y="194869"/>
                    <a:pt x="54884" y="192951"/>
                  </a:cubicBezTo>
                  <a:cubicBezTo>
                    <a:pt x="65500" y="191033"/>
                    <a:pt x="74029" y="187145"/>
                    <a:pt x="80504" y="181280"/>
                  </a:cubicBezTo>
                  <a:close/>
                  <a:moveTo>
                    <a:pt x="29867" y="90028"/>
                  </a:moveTo>
                  <a:cubicBezTo>
                    <a:pt x="30677" y="96696"/>
                    <a:pt x="33055" y="102152"/>
                    <a:pt x="36996" y="106397"/>
                  </a:cubicBezTo>
                  <a:cubicBezTo>
                    <a:pt x="40930" y="110641"/>
                    <a:pt x="45681" y="113777"/>
                    <a:pt x="51241" y="115799"/>
                  </a:cubicBezTo>
                  <a:cubicBezTo>
                    <a:pt x="56802" y="117821"/>
                    <a:pt x="62810" y="118728"/>
                    <a:pt x="69279" y="118527"/>
                  </a:cubicBezTo>
                  <a:cubicBezTo>
                    <a:pt x="75747" y="118326"/>
                    <a:pt x="81865" y="116914"/>
                    <a:pt x="87620" y="114283"/>
                  </a:cubicBezTo>
                  <a:cubicBezTo>
                    <a:pt x="93382" y="111658"/>
                    <a:pt x="98392" y="107868"/>
                    <a:pt x="102631" y="102917"/>
                  </a:cubicBezTo>
                  <a:cubicBezTo>
                    <a:pt x="106869" y="97966"/>
                    <a:pt x="109598" y="91849"/>
                    <a:pt x="110816" y="84578"/>
                  </a:cubicBezTo>
                  <a:cubicBezTo>
                    <a:pt x="111627" y="80535"/>
                    <a:pt x="112035" y="76193"/>
                    <a:pt x="112035" y="71540"/>
                  </a:cubicBezTo>
                  <a:cubicBezTo>
                    <a:pt x="112035" y="66894"/>
                    <a:pt x="111523" y="62546"/>
                    <a:pt x="110512" y="58509"/>
                  </a:cubicBezTo>
                  <a:cubicBezTo>
                    <a:pt x="109306" y="53046"/>
                    <a:pt x="107433" y="48050"/>
                    <a:pt x="104912" y="43501"/>
                  </a:cubicBezTo>
                  <a:cubicBezTo>
                    <a:pt x="102378" y="38952"/>
                    <a:pt x="99189" y="35271"/>
                    <a:pt x="95359" y="32433"/>
                  </a:cubicBezTo>
                  <a:cubicBezTo>
                    <a:pt x="91516" y="29608"/>
                    <a:pt x="87173" y="27735"/>
                    <a:pt x="82319" y="26828"/>
                  </a:cubicBezTo>
                  <a:cubicBezTo>
                    <a:pt x="77464" y="25920"/>
                    <a:pt x="72111" y="26374"/>
                    <a:pt x="66252" y="28195"/>
                  </a:cubicBezTo>
                  <a:cubicBezTo>
                    <a:pt x="63413" y="29005"/>
                    <a:pt x="60639" y="29815"/>
                    <a:pt x="57911" y="30618"/>
                  </a:cubicBezTo>
                  <a:cubicBezTo>
                    <a:pt x="55182" y="31428"/>
                    <a:pt x="52700" y="32640"/>
                    <a:pt x="50483" y="34254"/>
                  </a:cubicBezTo>
                  <a:cubicBezTo>
                    <a:pt x="46439" y="37086"/>
                    <a:pt x="42952" y="40676"/>
                    <a:pt x="40023" y="45017"/>
                  </a:cubicBezTo>
                  <a:cubicBezTo>
                    <a:pt x="37093" y="49365"/>
                    <a:pt x="34766" y="54063"/>
                    <a:pt x="33055" y="59111"/>
                  </a:cubicBezTo>
                  <a:cubicBezTo>
                    <a:pt x="31338" y="64166"/>
                    <a:pt x="30223" y="69376"/>
                    <a:pt x="29724" y="74722"/>
                  </a:cubicBezTo>
                  <a:cubicBezTo>
                    <a:pt x="29212" y="80081"/>
                    <a:pt x="29264" y="85174"/>
                    <a:pt x="29867" y="900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7" name="Google Shape;1547;p29"/>
          <p:cNvCxnSpPr/>
          <p:nvPr/>
        </p:nvCxnSpPr>
        <p:spPr>
          <a:xfrm>
            <a:off x="514350" y="2488406"/>
            <a:ext cx="6513900" cy="0"/>
          </a:xfrm>
          <a:prstGeom prst="straightConnector1">
            <a:avLst/>
          </a:pr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48" name="Google Shape;1548;p29"/>
          <p:cNvSpPr/>
          <p:nvPr/>
        </p:nvSpPr>
        <p:spPr>
          <a:xfrm>
            <a:off x="514711" y="2409825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29"/>
          <p:cNvSpPr/>
          <p:nvPr/>
        </p:nvSpPr>
        <p:spPr>
          <a:xfrm>
            <a:off x="2658990" y="2405063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29"/>
          <p:cNvSpPr/>
          <p:nvPr/>
        </p:nvSpPr>
        <p:spPr>
          <a:xfrm>
            <a:off x="4803270" y="2405063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29"/>
          <p:cNvSpPr/>
          <p:nvPr/>
        </p:nvSpPr>
        <p:spPr>
          <a:xfrm>
            <a:off x="6947548" y="2405063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29"/>
          <p:cNvSpPr txBox="1"/>
          <p:nvPr/>
        </p:nvSpPr>
        <p:spPr>
          <a:xfrm>
            <a:off x="514350" y="509588"/>
            <a:ext cx="504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 Timeline Page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53" name="Google Shape;1553;p29"/>
          <p:cNvGrpSpPr/>
          <p:nvPr/>
        </p:nvGrpSpPr>
        <p:grpSpPr>
          <a:xfrm>
            <a:off x="514350" y="2879680"/>
            <a:ext cx="1248413" cy="1407307"/>
            <a:chOff x="0" y="-38100"/>
            <a:chExt cx="3329100" cy="3752818"/>
          </a:xfrm>
        </p:grpSpPr>
        <p:sp>
          <p:nvSpPr>
            <p:cNvPr id="1554" name="Google Shape;1554;p29"/>
            <p:cNvSpPr txBox="1"/>
            <p:nvPr/>
          </p:nvSpPr>
          <p:spPr>
            <a:xfrm>
              <a:off x="0" y="-38100"/>
              <a:ext cx="3329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29"/>
            <p:cNvSpPr txBox="1"/>
            <p:nvPr/>
          </p:nvSpPr>
          <p:spPr>
            <a:xfrm>
              <a:off x="0" y="1522918"/>
              <a:ext cx="3329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56" name="Google Shape;1556;p29"/>
          <p:cNvGrpSpPr/>
          <p:nvPr/>
        </p:nvGrpSpPr>
        <p:grpSpPr>
          <a:xfrm>
            <a:off x="2658629" y="2879680"/>
            <a:ext cx="1248413" cy="1407307"/>
            <a:chOff x="0" y="-38100"/>
            <a:chExt cx="3329100" cy="3752818"/>
          </a:xfrm>
        </p:grpSpPr>
        <p:sp>
          <p:nvSpPr>
            <p:cNvPr id="1557" name="Google Shape;1557;p29"/>
            <p:cNvSpPr txBox="1"/>
            <p:nvPr/>
          </p:nvSpPr>
          <p:spPr>
            <a:xfrm>
              <a:off x="0" y="-38100"/>
              <a:ext cx="3329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29"/>
            <p:cNvSpPr txBox="1"/>
            <p:nvPr/>
          </p:nvSpPr>
          <p:spPr>
            <a:xfrm>
              <a:off x="0" y="1522918"/>
              <a:ext cx="3329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59" name="Google Shape;1559;p29"/>
          <p:cNvGrpSpPr/>
          <p:nvPr/>
        </p:nvGrpSpPr>
        <p:grpSpPr>
          <a:xfrm>
            <a:off x="4802909" y="2879680"/>
            <a:ext cx="1248413" cy="1407307"/>
            <a:chOff x="0" y="-38100"/>
            <a:chExt cx="3329100" cy="3752818"/>
          </a:xfrm>
        </p:grpSpPr>
        <p:sp>
          <p:nvSpPr>
            <p:cNvPr id="1560" name="Google Shape;1560;p29"/>
            <p:cNvSpPr txBox="1"/>
            <p:nvPr/>
          </p:nvSpPr>
          <p:spPr>
            <a:xfrm>
              <a:off x="0" y="-38100"/>
              <a:ext cx="3329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29"/>
            <p:cNvSpPr txBox="1"/>
            <p:nvPr/>
          </p:nvSpPr>
          <p:spPr>
            <a:xfrm>
              <a:off x="0" y="1522918"/>
              <a:ext cx="3329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62" name="Google Shape;1562;p29"/>
          <p:cNvGrpSpPr/>
          <p:nvPr/>
        </p:nvGrpSpPr>
        <p:grpSpPr>
          <a:xfrm>
            <a:off x="6947188" y="2879680"/>
            <a:ext cx="1248413" cy="1407307"/>
            <a:chOff x="0" y="-38100"/>
            <a:chExt cx="3329100" cy="3752818"/>
          </a:xfrm>
        </p:grpSpPr>
        <p:sp>
          <p:nvSpPr>
            <p:cNvPr id="1563" name="Google Shape;1563;p29"/>
            <p:cNvSpPr txBox="1"/>
            <p:nvPr/>
          </p:nvSpPr>
          <p:spPr>
            <a:xfrm>
              <a:off x="0" y="-38100"/>
              <a:ext cx="33291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29"/>
            <p:cNvSpPr txBox="1"/>
            <p:nvPr/>
          </p:nvSpPr>
          <p:spPr>
            <a:xfrm>
              <a:off x="0" y="1522918"/>
              <a:ext cx="33291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565" name="Google Shape;1565;p29"/>
          <p:cNvGrpSpPr/>
          <p:nvPr/>
        </p:nvGrpSpPr>
        <p:grpSpPr>
          <a:xfrm rot="-1737533">
            <a:off x="7501699" y="-324276"/>
            <a:ext cx="1847297" cy="2682461"/>
            <a:chOff x="15001534" y="-650267"/>
            <a:chExt cx="3694456" cy="5364202"/>
          </a:xfrm>
        </p:grpSpPr>
        <p:sp>
          <p:nvSpPr>
            <p:cNvPr id="1566" name="Google Shape;1566;p29"/>
            <p:cNvSpPr/>
            <p:nvPr/>
          </p:nvSpPr>
          <p:spPr>
            <a:xfrm>
              <a:off x="15067364" y="-503315"/>
              <a:ext cx="3628626" cy="5217250"/>
            </a:xfrm>
            <a:custGeom>
              <a:rect b="b" l="l" r="r" t="t"/>
              <a:pathLst>
                <a:path extrusionOk="0" h="5217250" w="3628626">
                  <a:moveTo>
                    <a:pt x="3471695" y="112572"/>
                  </a:moveTo>
                  <a:cubicBezTo>
                    <a:pt x="3452095" y="108219"/>
                    <a:pt x="3431647" y="107778"/>
                    <a:pt x="3411478" y="107380"/>
                  </a:cubicBezTo>
                  <a:cubicBezTo>
                    <a:pt x="3213934" y="103521"/>
                    <a:pt x="3016960" y="96372"/>
                    <a:pt x="2819545" y="89514"/>
                  </a:cubicBezTo>
                  <a:cubicBezTo>
                    <a:pt x="2621743" y="82645"/>
                    <a:pt x="2423942" y="75496"/>
                    <a:pt x="2226161" y="67993"/>
                  </a:cubicBezTo>
                  <a:cubicBezTo>
                    <a:pt x="1831493" y="53018"/>
                    <a:pt x="1436792" y="36399"/>
                    <a:pt x="1042070" y="23176"/>
                  </a:cubicBezTo>
                  <a:cubicBezTo>
                    <a:pt x="1041296" y="13351"/>
                    <a:pt x="734934" y="11674"/>
                    <a:pt x="711036" y="11029"/>
                  </a:cubicBezTo>
                  <a:cubicBezTo>
                    <a:pt x="581865" y="7557"/>
                    <a:pt x="452727" y="2859"/>
                    <a:pt x="323524" y="913"/>
                  </a:cubicBezTo>
                  <a:cubicBezTo>
                    <a:pt x="259857" y="-44"/>
                    <a:pt x="196126" y="-549"/>
                    <a:pt x="132492" y="935"/>
                  </a:cubicBezTo>
                  <a:cubicBezTo>
                    <a:pt x="94281" y="1816"/>
                    <a:pt x="47463" y="591"/>
                    <a:pt x="40350" y="48492"/>
                  </a:cubicBezTo>
                  <a:cubicBezTo>
                    <a:pt x="28143" y="130654"/>
                    <a:pt x="42896" y="225565"/>
                    <a:pt x="44315" y="308715"/>
                  </a:cubicBezTo>
                  <a:cubicBezTo>
                    <a:pt x="49666" y="623827"/>
                    <a:pt x="49419" y="939240"/>
                    <a:pt x="57983" y="1254191"/>
                  </a:cubicBezTo>
                  <a:cubicBezTo>
                    <a:pt x="57918" y="1260523"/>
                    <a:pt x="57843" y="1266844"/>
                    <a:pt x="57779" y="1273176"/>
                  </a:cubicBezTo>
                  <a:cubicBezTo>
                    <a:pt x="50826" y="1905840"/>
                    <a:pt x="43874" y="2538504"/>
                    <a:pt x="36922" y="3171169"/>
                  </a:cubicBezTo>
                  <a:lnTo>
                    <a:pt x="26499" y="4120160"/>
                  </a:lnTo>
                  <a:cubicBezTo>
                    <a:pt x="24661" y="4287579"/>
                    <a:pt x="29873" y="4457943"/>
                    <a:pt x="28745" y="4627254"/>
                  </a:cubicBezTo>
                  <a:cubicBezTo>
                    <a:pt x="24973" y="4672920"/>
                    <a:pt x="22437" y="4718704"/>
                    <a:pt x="20224" y="4764574"/>
                  </a:cubicBezTo>
                  <a:cubicBezTo>
                    <a:pt x="14765" y="4877738"/>
                    <a:pt x="-9831" y="5008554"/>
                    <a:pt x="4342" y="5120804"/>
                  </a:cubicBezTo>
                  <a:cubicBezTo>
                    <a:pt x="18064" y="5229443"/>
                    <a:pt x="132868" y="5208696"/>
                    <a:pt x="224784" y="5210835"/>
                  </a:cubicBezTo>
                  <a:cubicBezTo>
                    <a:pt x="1329306" y="5236484"/>
                    <a:pt x="2434966" y="5183831"/>
                    <a:pt x="3533202" y="5077891"/>
                  </a:cubicBezTo>
                  <a:cubicBezTo>
                    <a:pt x="3599544" y="5071495"/>
                    <a:pt x="3623549" y="5062206"/>
                    <a:pt x="3627031" y="4987817"/>
                  </a:cubicBezTo>
                  <a:cubicBezTo>
                    <a:pt x="3631630" y="4889230"/>
                    <a:pt x="3625129" y="4788600"/>
                    <a:pt x="3622077" y="4690002"/>
                  </a:cubicBezTo>
                  <a:cubicBezTo>
                    <a:pt x="3609559" y="4285429"/>
                    <a:pt x="3588143" y="3883436"/>
                    <a:pt x="3579783" y="3478487"/>
                  </a:cubicBezTo>
                  <a:cubicBezTo>
                    <a:pt x="3568608" y="2843028"/>
                    <a:pt x="3557443" y="2207579"/>
                    <a:pt x="3546268" y="1572120"/>
                  </a:cubicBezTo>
                  <a:cubicBezTo>
                    <a:pt x="3538865" y="1151175"/>
                    <a:pt x="3532052" y="732477"/>
                    <a:pt x="3543238" y="311628"/>
                  </a:cubicBezTo>
                  <a:cubicBezTo>
                    <a:pt x="3545097" y="241754"/>
                    <a:pt x="3572799" y="144811"/>
                    <a:pt x="3484343" y="116012"/>
                  </a:cubicBezTo>
                  <a:cubicBezTo>
                    <a:pt x="3480173" y="114647"/>
                    <a:pt x="3475950" y="113518"/>
                    <a:pt x="3471695" y="1125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15097897" y="-292361"/>
              <a:ext cx="3549153" cy="4918411"/>
            </a:xfrm>
            <a:custGeom>
              <a:rect b="b" l="l" r="r" t="t"/>
              <a:pathLst>
                <a:path extrusionOk="0" h="4918411" w="3549153">
                  <a:moveTo>
                    <a:pt x="3548069" y="4725845"/>
                  </a:moveTo>
                  <a:cubicBezTo>
                    <a:pt x="3554634" y="4615368"/>
                    <a:pt x="3529619" y="4497635"/>
                    <a:pt x="3520496" y="4387330"/>
                  </a:cubicBezTo>
                  <a:cubicBezTo>
                    <a:pt x="3510309" y="4264190"/>
                    <a:pt x="3501541" y="4140931"/>
                    <a:pt x="3494170" y="4017598"/>
                  </a:cubicBezTo>
                  <a:cubicBezTo>
                    <a:pt x="3455712" y="3374119"/>
                    <a:pt x="3449114" y="2727781"/>
                    <a:pt x="3440926" y="2083270"/>
                  </a:cubicBezTo>
                  <a:cubicBezTo>
                    <a:pt x="3433770" y="1520340"/>
                    <a:pt x="3413783" y="952939"/>
                    <a:pt x="3431889" y="390202"/>
                  </a:cubicBezTo>
                  <a:cubicBezTo>
                    <a:pt x="3432007" y="382935"/>
                    <a:pt x="3432126" y="375798"/>
                    <a:pt x="3432126" y="368541"/>
                  </a:cubicBezTo>
                  <a:cubicBezTo>
                    <a:pt x="3432835" y="258785"/>
                    <a:pt x="3429751" y="149039"/>
                    <a:pt x="3424507" y="39401"/>
                  </a:cubicBezTo>
                  <a:cubicBezTo>
                    <a:pt x="3423443" y="18213"/>
                    <a:pt x="3407132" y="-234"/>
                    <a:pt x="3384889" y="2"/>
                  </a:cubicBezTo>
                  <a:cubicBezTo>
                    <a:pt x="2852185" y="5001"/>
                    <a:pt x="2319470" y="10118"/>
                    <a:pt x="1786766" y="15235"/>
                  </a:cubicBezTo>
                  <a:cubicBezTo>
                    <a:pt x="1254062" y="20234"/>
                    <a:pt x="721357" y="24523"/>
                    <a:pt x="188643" y="30349"/>
                  </a:cubicBezTo>
                  <a:cubicBezTo>
                    <a:pt x="162585" y="30704"/>
                    <a:pt x="135571" y="31059"/>
                    <a:pt x="112372" y="44636"/>
                  </a:cubicBezTo>
                  <a:cubicBezTo>
                    <a:pt x="88925" y="58321"/>
                    <a:pt x="74526" y="82250"/>
                    <a:pt x="68820" y="108437"/>
                  </a:cubicBezTo>
                  <a:cubicBezTo>
                    <a:pt x="63222" y="134860"/>
                    <a:pt x="65253" y="162122"/>
                    <a:pt x="65962" y="188781"/>
                  </a:cubicBezTo>
                  <a:cubicBezTo>
                    <a:pt x="66918" y="224020"/>
                    <a:pt x="67864" y="259247"/>
                    <a:pt x="68820" y="294485"/>
                  </a:cubicBezTo>
                  <a:cubicBezTo>
                    <a:pt x="72270" y="427333"/>
                    <a:pt x="75246" y="560180"/>
                    <a:pt x="77739" y="693017"/>
                  </a:cubicBezTo>
                  <a:cubicBezTo>
                    <a:pt x="82736" y="957282"/>
                    <a:pt x="85949" y="1221418"/>
                    <a:pt x="87141" y="1485683"/>
                  </a:cubicBezTo>
                  <a:cubicBezTo>
                    <a:pt x="89645" y="2017298"/>
                    <a:pt x="84519" y="2548924"/>
                    <a:pt x="71679" y="3080421"/>
                  </a:cubicBezTo>
                  <a:cubicBezTo>
                    <a:pt x="58945" y="3611918"/>
                    <a:pt x="38604" y="4143178"/>
                    <a:pt x="10516" y="4674084"/>
                  </a:cubicBezTo>
                  <a:cubicBezTo>
                    <a:pt x="7185" y="4738003"/>
                    <a:pt x="3735" y="4801933"/>
                    <a:pt x="50" y="4865970"/>
                  </a:cubicBezTo>
                  <a:cubicBezTo>
                    <a:pt x="-1143" y="4887985"/>
                    <a:pt x="19327" y="4904540"/>
                    <a:pt x="39786" y="4905368"/>
                  </a:cubicBezTo>
                  <a:cubicBezTo>
                    <a:pt x="666416" y="4930888"/>
                    <a:pt x="1293873" y="4915688"/>
                    <a:pt x="1920149" y="4887910"/>
                  </a:cubicBezTo>
                  <a:cubicBezTo>
                    <a:pt x="2233464" y="4874011"/>
                    <a:pt x="2546628" y="4856908"/>
                    <a:pt x="2859803" y="4840159"/>
                  </a:cubicBezTo>
                  <a:cubicBezTo>
                    <a:pt x="2944939" y="4835612"/>
                    <a:pt x="3030183" y="4833365"/>
                    <a:pt x="3115362" y="4829678"/>
                  </a:cubicBezTo>
                  <a:cubicBezTo>
                    <a:pt x="3188194" y="4826518"/>
                    <a:pt x="3260844" y="4820132"/>
                    <a:pt x="3333386" y="4813091"/>
                  </a:cubicBezTo>
                  <a:cubicBezTo>
                    <a:pt x="3369684" y="4809565"/>
                    <a:pt x="3405961" y="4805878"/>
                    <a:pt x="3442259" y="4802341"/>
                  </a:cubicBezTo>
                  <a:cubicBezTo>
                    <a:pt x="3467983" y="4799836"/>
                    <a:pt x="3507312" y="4803330"/>
                    <a:pt x="3528781" y="4786496"/>
                  </a:cubicBezTo>
                  <a:cubicBezTo>
                    <a:pt x="3540902" y="4777068"/>
                    <a:pt x="3546382" y="4754257"/>
                    <a:pt x="3548069" y="472584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15001534" y="-414844"/>
              <a:ext cx="3475659" cy="4883672"/>
            </a:xfrm>
            <a:custGeom>
              <a:rect b="b" l="l" r="r" t="t"/>
              <a:pathLst>
                <a:path extrusionOk="0" h="4883672" w="3475659">
                  <a:moveTo>
                    <a:pt x="3420153" y="2442175"/>
                  </a:moveTo>
                  <a:cubicBezTo>
                    <a:pt x="3419337" y="3218555"/>
                    <a:pt x="3436959" y="3995795"/>
                    <a:pt x="3475632" y="4775539"/>
                  </a:cubicBezTo>
                  <a:cubicBezTo>
                    <a:pt x="3476384" y="4792105"/>
                    <a:pt x="3461523" y="4804682"/>
                    <a:pt x="3446361" y="4805295"/>
                  </a:cubicBezTo>
                  <a:cubicBezTo>
                    <a:pt x="3197304" y="4814959"/>
                    <a:pt x="2948257" y="4823699"/>
                    <a:pt x="2699061" y="4831675"/>
                  </a:cubicBezTo>
                  <a:cubicBezTo>
                    <a:pt x="2257853" y="4845790"/>
                    <a:pt x="1816496" y="4857142"/>
                    <a:pt x="1375139" y="4865882"/>
                  </a:cubicBezTo>
                  <a:cubicBezTo>
                    <a:pt x="932277" y="4874621"/>
                    <a:pt x="489276" y="4882598"/>
                    <a:pt x="46264" y="4883673"/>
                  </a:cubicBezTo>
                  <a:cubicBezTo>
                    <a:pt x="25697" y="4883673"/>
                    <a:pt x="16241" y="4864957"/>
                    <a:pt x="18637" y="4846553"/>
                  </a:cubicBezTo>
                  <a:cubicBezTo>
                    <a:pt x="98336" y="4235915"/>
                    <a:pt x="16026" y="3609604"/>
                    <a:pt x="2573" y="2996709"/>
                  </a:cubicBezTo>
                  <a:cubicBezTo>
                    <a:pt x="-16823" y="2112927"/>
                    <a:pt x="80971" y="1226479"/>
                    <a:pt x="45211" y="344986"/>
                  </a:cubicBezTo>
                  <a:cubicBezTo>
                    <a:pt x="40558" y="242056"/>
                    <a:pt x="32295" y="139287"/>
                    <a:pt x="18637" y="37119"/>
                  </a:cubicBezTo>
                  <a:cubicBezTo>
                    <a:pt x="16241" y="18716"/>
                    <a:pt x="25697" y="0"/>
                    <a:pt x="46264" y="0"/>
                  </a:cubicBezTo>
                  <a:cubicBezTo>
                    <a:pt x="489276" y="1075"/>
                    <a:pt x="932277" y="9051"/>
                    <a:pt x="1375139" y="17791"/>
                  </a:cubicBezTo>
                  <a:cubicBezTo>
                    <a:pt x="1816496" y="26531"/>
                    <a:pt x="2257853" y="37883"/>
                    <a:pt x="2699061" y="51997"/>
                  </a:cubicBezTo>
                  <a:cubicBezTo>
                    <a:pt x="2948257" y="59974"/>
                    <a:pt x="3197315" y="68713"/>
                    <a:pt x="3446361" y="78378"/>
                  </a:cubicBezTo>
                  <a:cubicBezTo>
                    <a:pt x="3461523" y="78990"/>
                    <a:pt x="3476384" y="91568"/>
                    <a:pt x="3475632" y="108133"/>
                  </a:cubicBezTo>
                  <a:cubicBezTo>
                    <a:pt x="3440333" y="886405"/>
                    <a:pt x="3420970" y="1663860"/>
                    <a:pt x="3420153" y="24421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9"/>
            <p:cNvSpPr/>
            <p:nvPr/>
          </p:nvSpPr>
          <p:spPr>
            <a:xfrm>
              <a:off x="15420645" y="330553"/>
              <a:ext cx="670591" cy="770145"/>
            </a:xfrm>
            <a:custGeom>
              <a:rect b="b" l="l" r="r" t="t"/>
              <a:pathLst>
                <a:path extrusionOk="0" h="770145" w="670591">
                  <a:moveTo>
                    <a:pt x="655338" y="9741"/>
                  </a:moveTo>
                  <a:cubicBezTo>
                    <a:pt x="634975" y="-7029"/>
                    <a:pt x="607059" y="-1149"/>
                    <a:pt x="592252" y="19749"/>
                  </a:cubicBezTo>
                  <a:cubicBezTo>
                    <a:pt x="575962" y="42732"/>
                    <a:pt x="564614" y="70155"/>
                    <a:pt x="550237" y="94482"/>
                  </a:cubicBezTo>
                  <a:cubicBezTo>
                    <a:pt x="546820" y="100266"/>
                    <a:pt x="543220" y="105953"/>
                    <a:pt x="539717" y="111693"/>
                  </a:cubicBezTo>
                  <a:cubicBezTo>
                    <a:pt x="520891" y="98299"/>
                    <a:pt x="485453" y="103867"/>
                    <a:pt x="464489" y="103910"/>
                  </a:cubicBezTo>
                  <a:cubicBezTo>
                    <a:pt x="370273" y="104136"/>
                    <a:pt x="197035" y="103727"/>
                    <a:pt x="107225" y="132903"/>
                  </a:cubicBezTo>
                  <a:cubicBezTo>
                    <a:pt x="-57513" y="186405"/>
                    <a:pt x="22852" y="386794"/>
                    <a:pt x="12805" y="513460"/>
                  </a:cubicBezTo>
                  <a:cubicBezTo>
                    <a:pt x="8990" y="561577"/>
                    <a:pt x="-19915" y="716795"/>
                    <a:pt x="24260" y="756451"/>
                  </a:cubicBezTo>
                  <a:cubicBezTo>
                    <a:pt x="44708" y="774812"/>
                    <a:pt x="85229" y="766061"/>
                    <a:pt x="234784" y="767609"/>
                  </a:cubicBezTo>
                  <a:cubicBezTo>
                    <a:pt x="306714" y="768351"/>
                    <a:pt x="405077" y="775865"/>
                    <a:pt x="478758" y="760880"/>
                  </a:cubicBezTo>
                  <a:cubicBezTo>
                    <a:pt x="634804" y="729146"/>
                    <a:pt x="591822" y="561781"/>
                    <a:pt x="593401" y="444026"/>
                  </a:cubicBezTo>
                  <a:cubicBezTo>
                    <a:pt x="596045" y="248002"/>
                    <a:pt x="638511" y="198402"/>
                    <a:pt x="599569" y="182556"/>
                  </a:cubicBezTo>
                  <a:cubicBezTo>
                    <a:pt x="608692" y="168119"/>
                    <a:pt x="617654" y="153575"/>
                    <a:pt x="626261" y="138815"/>
                  </a:cubicBezTo>
                  <a:cubicBezTo>
                    <a:pt x="641648" y="112424"/>
                    <a:pt x="660002" y="84324"/>
                    <a:pt x="669221" y="55095"/>
                  </a:cubicBezTo>
                  <a:cubicBezTo>
                    <a:pt x="668974" y="55052"/>
                    <a:pt x="668727" y="55009"/>
                    <a:pt x="668480" y="54966"/>
                  </a:cubicBezTo>
                  <a:cubicBezTo>
                    <a:pt x="673487" y="39153"/>
                    <a:pt x="669780" y="21641"/>
                    <a:pt x="655338" y="9741"/>
                  </a:cubicBezTo>
                  <a:close/>
                  <a:moveTo>
                    <a:pt x="399490" y="702949"/>
                  </a:moveTo>
                  <a:cubicBezTo>
                    <a:pt x="294485" y="708098"/>
                    <a:pt x="176189" y="709754"/>
                    <a:pt x="69809" y="700670"/>
                  </a:cubicBezTo>
                  <a:cubicBezTo>
                    <a:pt x="54100" y="646340"/>
                    <a:pt x="79437" y="566049"/>
                    <a:pt x="80050" y="490316"/>
                  </a:cubicBezTo>
                  <a:cubicBezTo>
                    <a:pt x="81189" y="348610"/>
                    <a:pt x="30803" y="227405"/>
                    <a:pt x="127673" y="196005"/>
                  </a:cubicBezTo>
                  <a:cubicBezTo>
                    <a:pt x="224371" y="164669"/>
                    <a:pt x="338746" y="170936"/>
                    <a:pt x="438990" y="170355"/>
                  </a:cubicBezTo>
                  <a:cubicBezTo>
                    <a:pt x="452916" y="170269"/>
                    <a:pt x="477738" y="173967"/>
                    <a:pt x="500625" y="173011"/>
                  </a:cubicBezTo>
                  <a:cubicBezTo>
                    <a:pt x="469614" y="219622"/>
                    <a:pt x="436798" y="264997"/>
                    <a:pt x="403927" y="310308"/>
                  </a:cubicBezTo>
                  <a:cubicBezTo>
                    <a:pt x="348771" y="386332"/>
                    <a:pt x="292218" y="462742"/>
                    <a:pt x="246743" y="545215"/>
                  </a:cubicBezTo>
                  <a:cubicBezTo>
                    <a:pt x="245787" y="543925"/>
                    <a:pt x="244702" y="542754"/>
                    <a:pt x="243756" y="541453"/>
                  </a:cubicBezTo>
                  <a:cubicBezTo>
                    <a:pt x="229744" y="522006"/>
                    <a:pt x="219751" y="500238"/>
                    <a:pt x="199539" y="486274"/>
                  </a:cubicBezTo>
                  <a:cubicBezTo>
                    <a:pt x="187482" y="477942"/>
                    <a:pt x="165057" y="484274"/>
                    <a:pt x="162306" y="500087"/>
                  </a:cubicBezTo>
                  <a:cubicBezTo>
                    <a:pt x="157309" y="528736"/>
                    <a:pt x="168431" y="553471"/>
                    <a:pt x="180853" y="578905"/>
                  </a:cubicBezTo>
                  <a:cubicBezTo>
                    <a:pt x="192844" y="603448"/>
                    <a:pt x="208210" y="626302"/>
                    <a:pt x="224833" y="647909"/>
                  </a:cubicBezTo>
                  <a:cubicBezTo>
                    <a:pt x="241038" y="668979"/>
                    <a:pt x="278346" y="663292"/>
                    <a:pt x="290767" y="641502"/>
                  </a:cubicBezTo>
                  <a:cubicBezTo>
                    <a:pt x="348277" y="540614"/>
                    <a:pt x="413287" y="446123"/>
                    <a:pt x="481660" y="352330"/>
                  </a:cubicBezTo>
                  <a:cubicBezTo>
                    <a:pt x="500959" y="325853"/>
                    <a:pt x="520182" y="299322"/>
                    <a:pt x="539062" y="272544"/>
                  </a:cubicBezTo>
                  <a:cubicBezTo>
                    <a:pt x="538385" y="282552"/>
                    <a:pt x="537901" y="291399"/>
                    <a:pt x="537117" y="297634"/>
                  </a:cubicBezTo>
                  <a:cubicBezTo>
                    <a:pt x="494952" y="630408"/>
                    <a:pt x="608886" y="692672"/>
                    <a:pt x="399490" y="7029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9"/>
            <p:cNvSpPr/>
            <p:nvPr/>
          </p:nvSpPr>
          <p:spPr>
            <a:xfrm>
              <a:off x="15406286" y="1149815"/>
              <a:ext cx="602787" cy="847386"/>
            </a:xfrm>
            <a:custGeom>
              <a:rect b="b" l="l" r="r" t="t"/>
              <a:pathLst>
                <a:path extrusionOk="0" h="847386" w="602787">
                  <a:moveTo>
                    <a:pt x="574332" y="266491"/>
                  </a:moveTo>
                  <a:cubicBezTo>
                    <a:pt x="577223" y="238358"/>
                    <a:pt x="594158" y="190307"/>
                    <a:pt x="553142" y="181857"/>
                  </a:cubicBezTo>
                  <a:cubicBezTo>
                    <a:pt x="549543" y="181406"/>
                    <a:pt x="546222" y="181459"/>
                    <a:pt x="543117" y="181868"/>
                  </a:cubicBezTo>
                  <a:cubicBezTo>
                    <a:pt x="552885" y="161851"/>
                    <a:pt x="562674" y="141857"/>
                    <a:pt x="572334" y="121787"/>
                  </a:cubicBezTo>
                  <a:cubicBezTo>
                    <a:pt x="586926" y="91450"/>
                    <a:pt x="620140" y="45183"/>
                    <a:pt x="591525" y="13728"/>
                  </a:cubicBezTo>
                  <a:cubicBezTo>
                    <a:pt x="577330" y="-1880"/>
                    <a:pt x="551907" y="-5439"/>
                    <a:pt x="535842" y="9644"/>
                  </a:cubicBezTo>
                  <a:cubicBezTo>
                    <a:pt x="528954" y="18039"/>
                    <a:pt x="528181" y="18953"/>
                    <a:pt x="533543" y="12385"/>
                  </a:cubicBezTo>
                  <a:cubicBezTo>
                    <a:pt x="529911" y="15825"/>
                    <a:pt x="527375" y="19953"/>
                    <a:pt x="525591" y="24554"/>
                  </a:cubicBezTo>
                  <a:cubicBezTo>
                    <a:pt x="521841" y="30638"/>
                    <a:pt x="517672" y="36593"/>
                    <a:pt x="514405" y="42936"/>
                  </a:cubicBezTo>
                  <a:cubicBezTo>
                    <a:pt x="507399" y="56567"/>
                    <a:pt x="500769" y="70434"/>
                    <a:pt x="494032" y="84194"/>
                  </a:cubicBezTo>
                  <a:cubicBezTo>
                    <a:pt x="487488" y="97545"/>
                    <a:pt x="481008" y="110940"/>
                    <a:pt x="474518" y="124324"/>
                  </a:cubicBezTo>
                  <a:cubicBezTo>
                    <a:pt x="451534" y="119701"/>
                    <a:pt x="421178" y="125528"/>
                    <a:pt x="403298" y="125345"/>
                  </a:cubicBezTo>
                  <a:cubicBezTo>
                    <a:pt x="298798" y="124280"/>
                    <a:pt x="179234" y="107554"/>
                    <a:pt x="78861" y="143899"/>
                  </a:cubicBezTo>
                  <a:cubicBezTo>
                    <a:pt x="-28819" y="182889"/>
                    <a:pt x="4137" y="323079"/>
                    <a:pt x="6802" y="436436"/>
                  </a:cubicBezTo>
                  <a:cubicBezTo>
                    <a:pt x="11015" y="615347"/>
                    <a:pt x="-6662" y="765760"/>
                    <a:pt x="69341" y="818101"/>
                  </a:cubicBezTo>
                  <a:cubicBezTo>
                    <a:pt x="102200" y="840730"/>
                    <a:pt x="144924" y="841031"/>
                    <a:pt x="183264" y="840998"/>
                  </a:cubicBezTo>
                  <a:cubicBezTo>
                    <a:pt x="334323" y="840848"/>
                    <a:pt x="506260" y="871679"/>
                    <a:pt x="552175" y="799203"/>
                  </a:cubicBezTo>
                  <a:cubicBezTo>
                    <a:pt x="588699" y="741562"/>
                    <a:pt x="553293" y="471374"/>
                    <a:pt x="574332" y="266491"/>
                  </a:cubicBezTo>
                  <a:close/>
                  <a:moveTo>
                    <a:pt x="495977" y="763674"/>
                  </a:moveTo>
                  <a:cubicBezTo>
                    <a:pt x="468146" y="790001"/>
                    <a:pt x="356953" y="775703"/>
                    <a:pt x="304977" y="774403"/>
                  </a:cubicBezTo>
                  <a:cubicBezTo>
                    <a:pt x="179503" y="771253"/>
                    <a:pt x="130332" y="782433"/>
                    <a:pt x="105005" y="762040"/>
                  </a:cubicBezTo>
                  <a:cubicBezTo>
                    <a:pt x="59186" y="725168"/>
                    <a:pt x="80129" y="555083"/>
                    <a:pt x="72586" y="422795"/>
                  </a:cubicBezTo>
                  <a:cubicBezTo>
                    <a:pt x="69147" y="362509"/>
                    <a:pt x="56930" y="296946"/>
                    <a:pt x="72435" y="237499"/>
                  </a:cubicBezTo>
                  <a:cubicBezTo>
                    <a:pt x="81956" y="201013"/>
                    <a:pt x="124164" y="198455"/>
                    <a:pt x="156636" y="194477"/>
                  </a:cubicBezTo>
                  <a:cubicBezTo>
                    <a:pt x="276416" y="179825"/>
                    <a:pt x="378755" y="194854"/>
                    <a:pt x="440939" y="193370"/>
                  </a:cubicBezTo>
                  <a:lnTo>
                    <a:pt x="380378" y="317897"/>
                  </a:lnTo>
                  <a:cubicBezTo>
                    <a:pt x="354965" y="370163"/>
                    <a:pt x="329487" y="422408"/>
                    <a:pt x="304364" y="474813"/>
                  </a:cubicBezTo>
                  <a:cubicBezTo>
                    <a:pt x="289149" y="506547"/>
                    <a:pt x="273375" y="538174"/>
                    <a:pt x="258224" y="570068"/>
                  </a:cubicBezTo>
                  <a:cubicBezTo>
                    <a:pt x="245931" y="551654"/>
                    <a:pt x="233402" y="533970"/>
                    <a:pt x="214941" y="521178"/>
                  </a:cubicBezTo>
                  <a:cubicBezTo>
                    <a:pt x="200757" y="511352"/>
                    <a:pt x="174936" y="522565"/>
                    <a:pt x="176870" y="541474"/>
                  </a:cubicBezTo>
                  <a:cubicBezTo>
                    <a:pt x="179363" y="565865"/>
                    <a:pt x="188679" y="586441"/>
                    <a:pt x="199865" y="608091"/>
                  </a:cubicBezTo>
                  <a:cubicBezTo>
                    <a:pt x="210546" y="628763"/>
                    <a:pt x="220056" y="649897"/>
                    <a:pt x="230200" y="670838"/>
                  </a:cubicBezTo>
                  <a:cubicBezTo>
                    <a:pt x="243266" y="697777"/>
                    <a:pt x="285560" y="699014"/>
                    <a:pt x="300313" y="673042"/>
                  </a:cubicBezTo>
                  <a:cubicBezTo>
                    <a:pt x="333753" y="614164"/>
                    <a:pt x="361831" y="551815"/>
                    <a:pt x="391886" y="491143"/>
                  </a:cubicBezTo>
                  <a:cubicBezTo>
                    <a:pt x="422532" y="429266"/>
                    <a:pt x="452587" y="367078"/>
                    <a:pt x="482889" y="305030"/>
                  </a:cubicBezTo>
                  <a:cubicBezTo>
                    <a:pt x="490002" y="290463"/>
                    <a:pt x="497159" y="275908"/>
                    <a:pt x="504294" y="261342"/>
                  </a:cubicBezTo>
                  <a:cubicBezTo>
                    <a:pt x="502832" y="286980"/>
                    <a:pt x="504154" y="311952"/>
                    <a:pt x="503509" y="324412"/>
                  </a:cubicBezTo>
                  <a:cubicBezTo>
                    <a:pt x="492237" y="543237"/>
                    <a:pt x="517145" y="696369"/>
                    <a:pt x="495977" y="7636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5390847" y="2102847"/>
              <a:ext cx="594250" cy="730320"/>
            </a:xfrm>
            <a:custGeom>
              <a:rect b="b" l="l" r="r" t="t"/>
              <a:pathLst>
                <a:path extrusionOk="0" h="730320" w="594250">
                  <a:moveTo>
                    <a:pt x="553172" y="132397"/>
                  </a:moveTo>
                  <a:cubicBezTo>
                    <a:pt x="559909" y="117724"/>
                    <a:pt x="566303" y="102910"/>
                    <a:pt x="571826" y="87775"/>
                  </a:cubicBezTo>
                  <a:cubicBezTo>
                    <a:pt x="572245" y="86624"/>
                    <a:pt x="572954" y="85076"/>
                    <a:pt x="573567" y="83507"/>
                  </a:cubicBezTo>
                  <a:cubicBezTo>
                    <a:pt x="579187" y="79142"/>
                    <a:pt x="584495" y="72918"/>
                    <a:pt x="587257" y="68049"/>
                  </a:cubicBezTo>
                  <a:cubicBezTo>
                    <a:pt x="597293" y="50365"/>
                    <a:pt x="597153" y="28510"/>
                    <a:pt x="582743" y="13149"/>
                  </a:cubicBezTo>
                  <a:cubicBezTo>
                    <a:pt x="568248" y="-2299"/>
                    <a:pt x="542362" y="-5105"/>
                    <a:pt x="526341" y="9945"/>
                  </a:cubicBezTo>
                  <a:cubicBezTo>
                    <a:pt x="523440" y="12665"/>
                    <a:pt x="521000" y="15933"/>
                    <a:pt x="519023" y="19480"/>
                  </a:cubicBezTo>
                  <a:cubicBezTo>
                    <a:pt x="517035" y="20802"/>
                    <a:pt x="515133" y="22275"/>
                    <a:pt x="513339" y="23909"/>
                  </a:cubicBezTo>
                  <a:cubicBezTo>
                    <a:pt x="506978" y="29295"/>
                    <a:pt x="502841" y="35057"/>
                    <a:pt x="499133" y="42313"/>
                  </a:cubicBezTo>
                  <a:cubicBezTo>
                    <a:pt x="498328" y="43904"/>
                    <a:pt x="497554" y="45570"/>
                    <a:pt x="496759" y="47204"/>
                  </a:cubicBezTo>
                  <a:cubicBezTo>
                    <a:pt x="444042" y="46076"/>
                    <a:pt x="359131" y="57782"/>
                    <a:pt x="256287" y="47065"/>
                  </a:cubicBezTo>
                  <a:cubicBezTo>
                    <a:pt x="198874" y="41077"/>
                    <a:pt x="132038" y="25619"/>
                    <a:pt x="78053" y="52515"/>
                  </a:cubicBezTo>
                  <a:cubicBezTo>
                    <a:pt x="-22997" y="102867"/>
                    <a:pt x="2921" y="278155"/>
                    <a:pt x="3125" y="368852"/>
                  </a:cubicBezTo>
                  <a:cubicBezTo>
                    <a:pt x="3275" y="440587"/>
                    <a:pt x="4511" y="547075"/>
                    <a:pt x="9293" y="618842"/>
                  </a:cubicBezTo>
                  <a:cubicBezTo>
                    <a:pt x="16825" y="731888"/>
                    <a:pt x="25207" y="708764"/>
                    <a:pt x="299666" y="719353"/>
                  </a:cubicBezTo>
                  <a:cubicBezTo>
                    <a:pt x="367717" y="721976"/>
                    <a:pt x="515058" y="758687"/>
                    <a:pt x="551560" y="681202"/>
                  </a:cubicBezTo>
                  <a:cubicBezTo>
                    <a:pt x="580465" y="619831"/>
                    <a:pt x="575039" y="470278"/>
                    <a:pt x="571504" y="256752"/>
                  </a:cubicBezTo>
                  <a:cubicBezTo>
                    <a:pt x="571031" y="229544"/>
                    <a:pt x="586010" y="149705"/>
                    <a:pt x="553172" y="132397"/>
                  </a:cubicBezTo>
                  <a:close/>
                  <a:moveTo>
                    <a:pt x="429793" y="666388"/>
                  </a:moveTo>
                  <a:cubicBezTo>
                    <a:pt x="297850" y="655767"/>
                    <a:pt x="90098" y="657907"/>
                    <a:pt x="71573" y="650188"/>
                  </a:cubicBezTo>
                  <a:cubicBezTo>
                    <a:pt x="60430" y="588022"/>
                    <a:pt x="61892" y="311942"/>
                    <a:pt x="63321" y="248367"/>
                  </a:cubicBezTo>
                  <a:cubicBezTo>
                    <a:pt x="64288" y="205228"/>
                    <a:pt x="58657" y="128291"/>
                    <a:pt x="104411" y="105544"/>
                  </a:cubicBezTo>
                  <a:cubicBezTo>
                    <a:pt x="142257" y="86732"/>
                    <a:pt x="194157" y="99728"/>
                    <a:pt x="234162" y="104233"/>
                  </a:cubicBezTo>
                  <a:cubicBezTo>
                    <a:pt x="305770" y="112295"/>
                    <a:pt x="376840" y="108769"/>
                    <a:pt x="448694" y="108242"/>
                  </a:cubicBezTo>
                  <a:cubicBezTo>
                    <a:pt x="453777" y="108210"/>
                    <a:pt x="460278" y="108683"/>
                    <a:pt x="467477" y="109242"/>
                  </a:cubicBezTo>
                  <a:cubicBezTo>
                    <a:pt x="461159" y="121476"/>
                    <a:pt x="454615" y="133591"/>
                    <a:pt x="447867" y="145544"/>
                  </a:cubicBezTo>
                  <a:cubicBezTo>
                    <a:pt x="422067" y="191232"/>
                    <a:pt x="392958" y="234930"/>
                    <a:pt x="363182" y="278091"/>
                  </a:cubicBezTo>
                  <a:cubicBezTo>
                    <a:pt x="316526" y="345729"/>
                    <a:pt x="268128" y="412486"/>
                    <a:pt x="227414" y="483834"/>
                  </a:cubicBezTo>
                  <a:cubicBezTo>
                    <a:pt x="211855" y="460925"/>
                    <a:pt x="198541" y="441511"/>
                    <a:pt x="173450" y="428557"/>
                  </a:cubicBezTo>
                  <a:cubicBezTo>
                    <a:pt x="156580" y="419850"/>
                    <a:pt x="134649" y="428805"/>
                    <a:pt x="134058" y="449563"/>
                  </a:cubicBezTo>
                  <a:cubicBezTo>
                    <a:pt x="133639" y="464462"/>
                    <a:pt x="133929" y="477330"/>
                    <a:pt x="139882" y="491347"/>
                  </a:cubicBezTo>
                  <a:cubicBezTo>
                    <a:pt x="144642" y="502538"/>
                    <a:pt x="150015" y="513492"/>
                    <a:pt x="155527" y="524328"/>
                  </a:cubicBezTo>
                  <a:cubicBezTo>
                    <a:pt x="167014" y="546914"/>
                    <a:pt x="179866" y="569026"/>
                    <a:pt x="192653" y="590903"/>
                  </a:cubicBezTo>
                  <a:cubicBezTo>
                    <a:pt x="207524" y="616337"/>
                    <a:pt x="252279" y="624002"/>
                    <a:pt x="267226" y="593246"/>
                  </a:cubicBezTo>
                  <a:cubicBezTo>
                    <a:pt x="310057" y="505107"/>
                    <a:pt x="367061" y="425193"/>
                    <a:pt x="422841" y="344988"/>
                  </a:cubicBezTo>
                  <a:cubicBezTo>
                    <a:pt x="451907" y="303203"/>
                    <a:pt x="481672" y="260547"/>
                    <a:pt x="508407" y="216257"/>
                  </a:cubicBezTo>
                  <a:cubicBezTo>
                    <a:pt x="509932" y="233146"/>
                    <a:pt x="512103" y="248475"/>
                    <a:pt x="512254" y="257731"/>
                  </a:cubicBezTo>
                  <a:cubicBezTo>
                    <a:pt x="519969" y="721933"/>
                    <a:pt x="510631" y="672903"/>
                    <a:pt x="429793" y="6663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9"/>
            <p:cNvSpPr/>
            <p:nvPr/>
          </p:nvSpPr>
          <p:spPr>
            <a:xfrm>
              <a:off x="15362070" y="2918027"/>
              <a:ext cx="679493" cy="713603"/>
            </a:xfrm>
            <a:custGeom>
              <a:rect b="b" l="l" r="r" t="t"/>
              <a:pathLst>
                <a:path extrusionOk="0" h="713603" w="679493">
                  <a:moveTo>
                    <a:pt x="679453" y="37676"/>
                  </a:moveTo>
                  <a:cubicBezTo>
                    <a:pt x="678411" y="10554"/>
                    <a:pt x="651278" y="-9279"/>
                    <a:pt x="625640" y="4491"/>
                  </a:cubicBezTo>
                  <a:cubicBezTo>
                    <a:pt x="598723" y="18960"/>
                    <a:pt x="582862" y="52619"/>
                    <a:pt x="565960" y="77118"/>
                  </a:cubicBezTo>
                  <a:cubicBezTo>
                    <a:pt x="564498" y="79235"/>
                    <a:pt x="562951" y="81278"/>
                    <a:pt x="561479" y="83374"/>
                  </a:cubicBezTo>
                  <a:cubicBezTo>
                    <a:pt x="547628" y="82138"/>
                    <a:pt x="531209" y="86502"/>
                    <a:pt x="518132" y="88040"/>
                  </a:cubicBezTo>
                  <a:cubicBezTo>
                    <a:pt x="312185" y="112119"/>
                    <a:pt x="119735" y="50511"/>
                    <a:pt x="35061" y="127631"/>
                  </a:cubicBezTo>
                  <a:cubicBezTo>
                    <a:pt x="85" y="159494"/>
                    <a:pt x="-335" y="210922"/>
                    <a:pt x="63" y="254706"/>
                  </a:cubicBezTo>
                  <a:cubicBezTo>
                    <a:pt x="3179" y="596209"/>
                    <a:pt x="6457" y="657935"/>
                    <a:pt x="48783" y="700634"/>
                  </a:cubicBezTo>
                  <a:cubicBezTo>
                    <a:pt x="62343" y="714318"/>
                    <a:pt x="89261" y="711276"/>
                    <a:pt x="106550" y="711953"/>
                  </a:cubicBezTo>
                  <a:cubicBezTo>
                    <a:pt x="153959" y="713813"/>
                    <a:pt x="201454" y="713684"/>
                    <a:pt x="248884" y="713512"/>
                  </a:cubicBezTo>
                  <a:cubicBezTo>
                    <a:pt x="652417" y="712050"/>
                    <a:pt x="616076" y="720704"/>
                    <a:pt x="630529" y="262661"/>
                  </a:cubicBezTo>
                  <a:cubicBezTo>
                    <a:pt x="631324" y="237495"/>
                    <a:pt x="648023" y="170233"/>
                    <a:pt x="625425" y="143928"/>
                  </a:cubicBezTo>
                  <a:cubicBezTo>
                    <a:pt x="630303" y="137166"/>
                    <a:pt x="635268" y="130469"/>
                    <a:pt x="639974" y="123589"/>
                  </a:cubicBezTo>
                  <a:cubicBezTo>
                    <a:pt x="656404" y="99585"/>
                    <a:pt x="680613" y="67894"/>
                    <a:pt x="679453" y="37676"/>
                  </a:cubicBezTo>
                  <a:close/>
                  <a:moveTo>
                    <a:pt x="413772" y="650754"/>
                  </a:moveTo>
                  <a:cubicBezTo>
                    <a:pt x="306232" y="653560"/>
                    <a:pt x="193330" y="660935"/>
                    <a:pt x="85768" y="650088"/>
                  </a:cubicBezTo>
                  <a:cubicBezTo>
                    <a:pt x="56208" y="606733"/>
                    <a:pt x="66867" y="543524"/>
                    <a:pt x="64159" y="406688"/>
                  </a:cubicBezTo>
                  <a:cubicBezTo>
                    <a:pt x="57572" y="74032"/>
                    <a:pt x="10722" y="170760"/>
                    <a:pt x="476192" y="152001"/>
                  </a:cubicBezTo>
                  <a:cubicBezTo>
                    <a:pt x="484284" y="151679"/>
                    <a:pt x="496706" y="151819"/>
                    <a:pt x="510341" y="151270"/>
                  </a:cubicBezTo>
                  <a:cubicBezTo>
                    <a:pt x="478814" y="190475"/>
                    <a:pt x="444601" y="229025"/>
                    <a:pt x="410914" y="267402"/>
                  </a:cubicBezTo>
                  <a:cubicBezTo>
                    <a:pt x="353190" y="333180"/>
                    <a:pt x="294638" y="400271"/>
                    <a:pt x="247218" y="474284"/>
                  </a:cubicBezTo>
                  <a:cubicBezTo>
                    <a:pt x="244210" y="468694"/>
                    <a:pt x="241362" y="463029"/>
                    <a:pt x="238246" y="457503"/>
                  </a:cubicBezTo>
                  <a:cubicBezTo>
                    <a:pt x="230219" y="443238"/>
                    <a:pt x="221870" y="429349"/>
                    <a:pt x="212307" y="416073"/>
                  </a:cubicBezTo>
                  <a:cubicBezTo>
                    <a:pt x="202270" y="402152"/>
                    <a:pt x="193610" y="387962"/>
                    <a:pt x="177760" y="380039"/>
                  </a:cubicBezTo>
                  <a:cubicBezTo>
                    <a:pt x="165263" y="373783"/>
                    <a:pt x="145341" y="376728"/>
                    <a:pt x="141935" y="393326"/>
                  </a:cubicBezTo>
                  <a:cubicBezTo>
                    <a:pt x="134950" y="427360"/>
                    <a:pt x="152293" y="462642"/>
                    <a:pt x="164898" y="493633"/>
                  </a:cubicBezTo>
                  <a:cubicBezTo>
                    <a:pt x="177685" y="525056"/>
                    <a:pt x="192374" y="555682"/>
                    <a:pt x="206697" y="586427"/>
                  </a:cubicBezTo>
                  <a:cubicBezTo>
                    <a:pt x="220043" y="615065"/>
                    <a:pt x="267248" y="617257"/>
                    <a:pt x="282184" y="588792"/>
                  </a:cubicBezTo>
                  <a:cubicBezTo>
                    <a:pt x="334213" y="489602"/>
                    <a:pt x="404821" y="406323"/>
                    <a:pt x="477933" y="323032"/>
                  </a:cubicBezTo>
                  <a:cubicBezTo>
                    <a:pt x="507537" y="289310"/>
                    <a:pt x="537087" y="255523"/>
                    <a:pt x="565648" y="220908"/>
                  </a:cubicBezTo>
                  <a:cubicBezTo>
                    <a:pt x="566594" y="237238"/>
                    <a:pt x="568173" y="252062"/>
                    <a:pt x="568023" y="261156"/>
                  </a:cubicBezTo>
                  <a:cubicBezTo>
                    <a:pt x="561382" y="661042"/>
                    <a:pt x="568829" y="646702"/>
                    <a:pt x="413772" y="6507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9"/>
            <p:cNvSpPr/>
            <p:nvPr/>
          </p:nvSpPr>
          <p:spPr>
            <a:xfrm>
              <a:off x="16148788" y="618294"/>
              <a:ext cx="1923532" cy="344075"/>
            </a:xfrm>
            <a:custGeom>
              <a:rect b="b" l="l" r="r" t="t"/>
              <a:pathLst>
                <a:path extrusionOk="0" h="344075" w="1923532">
                  <a:moveTo>
                    <a:pt x="1919772" y="270911"/>
                  </a:moveTo>
                  <a:cubicBezTo>
                    <a:pt x="1905599" y="237694"/>
                    <a:pt x="1887461" y="208400"/>
                    <a:pt x="1866088" y="179343"/>
                  </a:cubicBezTo>
                  <a:cubicBezTo>
                    <a:pt x="1844554" y="150071"/>
                    <a:pt x="1817519" y="112758"/>
                    <a:pt x="1775622" y="124884"/>
                  </a:cubicBezTo>
                  <a:cubicBezTo>
                    <a:pt x="1743784" y="134097"/>
                    <a:pt x="1729922" y="172184"/>
                    <a:pt x="1716662" y="201542"/>
                  </a:cubicBezTo>
                  <a:cubicBezTo>
                    <a:pt x="1713062" y="194114"/>
                    <a:pt x="1709570" y="185696"/>
                    <a:pt x="1706562" y="179128"/>
                  </a:cubicBezTo>
                  <a:cubicBezTo>
                    <a:pt x="1691292" y="145760"/>
                    <a:pt x="1676023" y="112403"/>
                    <a:pt x="1660754" y="79036"/>
                  </a:cubicBezTo>
                  <a:cubicBezTo>
                    <a:pt x="1647569" y="50226"/>
                    <a:pt x="1633310" y="14708"/>
                    <a:pt x="1599354" y="5420"/>
                  </a:cubicBezTo>
                  <a:cubicBezTo>
                    <a:pt x="1560649" y="-5168"/>
                    <a:pt x="1533560" y="21373"/>
                    <a:pt x="1516088" y="52183"/>
                  </a:cubicBezTo>
                  <a:cubicBezTo>
                    <a:pt x="1497982" y="84088"/>
                    <a:pt x="1480016" y="116069"/>
                    <a:pt x="1461974" y="148018"/>
                  </a:cubicBezTo>
                  <a:cubicBezTo>
                    <a:pt x="1448424" y="172012"/>
                    <a:pt x="1435874" y="204143"/>
                    <a:pt x="1414974" y="220870"/>
                  </a:cubicBezTo>
                  <a:cubicBezTo>
                    <a:pt x="1412223" y="223074"/>
                    <a:pt x="1409923" y="223042"/>
                    <a:pt x="1404228" y="219516"/>
                  </a:cubicBezTo>
                  <a:cubicBezTo>
                    <a:pt x="1394633" y="213571"/>
                    <a:pt x="1387261" y="203090"/>
                    <a:pt x="1380782" y="193855"/>
                  </a:cubicBezTo>
                  <a:cubicBezTo>
                    <a:pt x="1361526" y="166368"/>
                    <a:pt x="1344817" y="136849"/>
                    <a:pt x="1330128" y="106695"/>
                  </a:cubicBezTo>
                  <a:cubicBezTo>
                    <a:pt x="1322767" y="91581"/>
                    <a:pt x="1315880" y="76219"/>
                    <a:pt x="1309679" y="60589"/>
                  </a:cubicBezTo>
                  <a:cubicBezTo>
                    <a:pt x="1303630" y="45356"/>
                    <a:pt x="1299074" y="29393"/>
                    <a:pt x="1287318" y="17267"/>
                  </a:cubicBezTo>
                  <a:cubicBezTo>
                    <a:pt x="1272500" y="1970"/>
                    <a:pt x="1251504" y="-4254"/>
                    <a:pt x="1231238" y="3055"/>
                  </a:cubicBezTo>
                  <a:cubicBezTo>
                    <a:pt x="1213100" y="9602"/>
                    <a:pt x="1202945" y="25351"/>
                    <a:pt x="1196745" y="42819"/>
                  </a:cubicBezTo>
                  <a:cubicBezTo>
                    <a:pt x="1186290" y="72317"/>
                    <a:pt x="1182873" y="104373"/>
                    <a:pt x="1177489" y="135043"/>
                  </a:cubicBezTo>
                  <a:cubicBezTo>
                    <a:pt x="1172740" y="162057"/>
                    <a:pt x="1167646" y="190996"/>
                    <a:pt x="1154881" y="215667"/>
                  </a:cubicBezTo>
                  <a:cubicBezTo>
                    <a:pt x="1146102" y="203993"/>
                    <a:pt x="1139451" y="190039"/>
                    <a:pt x="1132068" y="177473"/>
                  </a:cubicBezTo>
                  <a:cubicBezTo>
                    <a:pt x="1121194" y="158951"/>
                    <a:pt x="1110309" y="140418"/>
                    <a:pt x="1099434" y="121896"/>
                  </a:cubicBezTo>
                  <a:cubicBezTo>
                    <a:pt x="1089979" y="105792"/>
                    <a:pt x="1081189" y="88313"/>
                    <a:pt x="1068660" y="74295"/>
                  </a:cubicBezTo>
                  <a:cubicBezTo>
                    <a:pt x="1039411" y="41572"/>
                    <a:pt x="994753" y="44400"/>
                    <a:pt x="963290" y="72038"/>
                  </a:cubicBezTo>
                  <a:cubicBezTo>
                    <a:pt x="935062" y="96827"/>
                    <a:pt x="916247" y="134989"/>
                    <a:pt x="895777" y="165992"/>
                  </a:cubicBezTo>
                  <a:cubicBezTo>
                    <a:pt x="885354" y="181783"/>
                    <a:pt x="874995" y="197607"/>
                    <a:pt x="864604" y="213420"/>
                  </a:cubicBezTo>
                  <a:cubicBezTo>
                    <a:pt x="852268" y="185696"/>
                    <a:pt x="839890" y="157983"/>
                    <a:pt x="827285" y="130388"/>
                  </a:cubicBezTo>
                  <a:cubicBezTo>
                    <a:pt x="807277" y="86561"/>
                    <a:pt x="771119" y="43690"/>
                    <a:pt x="717639" y="51280"/>
                  </a:cubicBezTo>
                  <a:cubicBezTo>
                    <a:pt x="666727" y="58514"/>
                    <a:pt x="649889" y="110264"/>
                    <a:pt x="634588" y="152081"/>
                  </a:cubicBezTo>
                  <a:cubicBezTo>
                    <a:pt x="625948" y="175688"/>
                    <a:pt x="618050" y="199531"/>
                    <a:pt x="610819" y="223579"/>
                  </a:cubicBezTo>
                  <a:cubicBezTo>
                    <a:pt x="605199" y="204595"/>
                    <a:pt x="601503" y="184589"/>
                    <a:pt x="595711" y="168099"/>
                  </a:cubicBezTo>
                  <a:cubicBezTo>
                    <a:pt x="580012" y="123433"/>
                    <a:pt x="551805" y="75660"/>
                    <a:pt x="501817" y="64814"/>
                  </a:cubicBezTo>
                  <a:cubicBezTo>
                    <a:pt x="445780" y="52656"/>
                    <a:pt x="399886" y="88850"/>
                    <a:pt x="365458" y="128872"/>
                  </a:cubicBezTo>
                  <a:cubicBezTo>
                    <a:pt x="340152" y="158284"/>
                    <a:pt x="315191" y="187997"/>
                    <a:pt x="290251" y="217742"/>
                  </a:cubicBezTo>
                  <a:cubicBezTo>
                    <a:pt x="282858" y="183503"/>
                    <a:pt x="275261" y="149276"/>
                    <a:pt x="265923" y="115671"/>
                  </a:cubicBezTo>
                  <a:cubicBezTo>
                    <a:pt x="253448" y="70758"/>
                    <a:pt x="224714" y="22491"/>
                    <a:pt x="171589" y="24437"/>
                  </a:cubicBezTo>
                  <a:cubicBezTo>
                    <a:pt x="110738" y="26662"/>
                    <a:pt x="83659" y="82110"/>
                    <a:pt x="66359" y="132183"/>
                  </a:cubicBezTo>
                  <a:cubicBezTo>
                    <a:pt x="47394" y="187115"/>
                    <a:pt x="23023" y="239779"/>
                    <a:pt x="1951" y="293851"/>
                  </a:cubicBezTo>
                  <a:cubicBezTo>
                    <a:pt x="-9675" y="323682"/>
                    <a:pt x="33747" y="340054"/>
                    <a:pt x="50671" y="316222"/>
                  </a:cubicBezTo>
                  <a:cubicBezTo>
                    <a:pt x="78921" y="276447"/>
                    <a:pt x="99627" y="232458"/>
                    <a:pt x="118120" y="187384"/>
                  </a:cubicBezTo>
                  <a:cubicBezTo>
                    <a:pt x="126362" y="167293"/>
                    <a:pt x="132755" y="146223"/>
                    <a:pt x="141814" y="126497"/>
                  </a:cubicBezTo>
                  <a:cubicBezTo>
                    <a:pt x="147433" y="114252"/>
                    <a:pt x="156427" y="96590"/>
                    <a:pt x="171535" y="94354"/>
                  </a:cubicBezTo>
                  <a:cubicBezTo>
                    <a:pt x="179283" y="93204"/>
                    <a:pt x="183259" y="98644"/>
                    <a:pt x="188126" y="107652"/>
                  </a:cubicBezTo>
                  <a:cubicBezTo>
                    <a:pt x="196196" y="122573"/>
                    <a:pt x="199484" y="140611"/>
                    <a:pt x="203310" y="157725"/>
                  </a:cubicBezTo>
                  <a:cubicBezTo>
                    <a:pt x="214227" y="206519"/>
                    <a:pt x="225295" y="255270"/>
                    <a:pt x="236352" y="304031"/>
                  </a:cubicBezTo>
                  <a:cubicBezTo>
                    <a:pt x="241789" y="328004"/>
                    <a:pt x="277560" y="342484"/>
                    <a:pt x="295237" y="321575"/>
                  </a:cubicBezTo>
                  <a:cubicBezTo>
                    <a:pt x="332459" y="277533"/>
                    <a:pt x="369638" y="233437"/>
                    <a:pt x="406882" y="189416"/>
                  </a:cubicBezTo>
                  <a:cubicBezTo>
                    <a:pt x="426503" y="166228"/>
                    <a:pt x="460759" y="121100"/>
                    <a:pt x="492877" y="136515"/>
                  </a:cubicBezTo>
                  <a:cubicBezTo>
                    <a:pt x="501935" y="140859"/>
                    <a:pt x="512531" y="155575"/>
                    <a:pt x="519021" y="168228"/>
                  </a:cubicBezTo>
                  <a:cubicBezTo>
                    <a:pt x="527488" y="184740"/>
                    <a:pt x="531819" y="202477"/>
                    <a:pt x="536686" y="220494"/>
                  </a:cubicBezTo>
                  <a:cubicBezTo>
                    <a:pt x="549054" y="266245"/>
                    <a:pt x="565312" y="310782"/>
                    <a:pt x="606005" y="338635"/>
                  </a:cubicBezTo>
                  <a:cubicBezTo>
                    <a:pt x="624390" y="351213"/>
                    <a:pt x="653908" y="340893"/>
                    <a:pt x="659367" y="318845"/>
                  </a:cubicBezTo>
                  <a:cubicBezTo>
                    <a:pt x="669263" y="278855"/>
                    <a:pt x="680857" y="239328"/>
                    <a:pt x="694289" y="200381"/>
                  </a:cubicBezTo>
                  <a:cubicBezTo>
                    <a:pt x="700833" y="181418"/>
                    <a:pt x="707710" y="162552"/>
                    <a:pt x="715200" y="143944"/>
                  </a:cubicBezTo>
                  <a:cubicBezTo>
                    <a:pt x="718187" y="136515"/>
                    <a:pt x="723044" y="122412"/>
                    <a:pt x="730007" y="122616"/>
                  </a:cubicBezTo>
                  <a:cubicBezTo>
                    <a:pt x="751938" y="123282"/>
                    <a:pt x="765940" y="172840"/>
                    <a:pt x="772774" y="188459"/>
                  </a:cubicBezTo>
                  <a:cubicBezTo>
                    <a:pt x="790342" y="228588"/>
                    <a:pt x="807922" y="268707"/>
                    <a:pt x="825502" y="308837"/>
                  </a:cubicBezTo>
                  <a:cubicBezTo>
                    <a:pt x="837279" y="335722"/>
                    <a:pt x="875586" y="332508"/>
                    <a:pt x="890038" y="310868"/>
                  </a:cubicBezTo>
                  <a:cubicBezTo>
                    <a:pt x="920480" y="265246"/>
                    <a:pt x="950858" y="219591"/>
                    <a:pt x="981160" y="173871"/>
                  </a:cubicBezTo>
                  <a:cubicBezTo>
                    <a:pt x="988563" y="162702"/>
                    <a:pt x="995666" y="151221"/>
                    <a:pt x="1003467" y="140321"/>
                  </a:cubicBezTo>
                  <a:cubicBezTo>
                    <a:pt x="1005928" y="136881"/>
                    <a:pt x="1012074" y="131216"/>
                    <a:pt x="1014857" y="127916"/>
                  </a:cubicBezTo>
                  <a:cubicBezTo>
                    <a:pt x="1020466" y="138795"/>
                    <a:pt x="1027967" y="150028"/>
                    <a:pt x="1034328" y="160918"/>
                  </a:cubicBezTo>
                  <a:cubicBezTo>
                    <a:pt x="1047889" y="184095"/>
                    <a:pt x="1061439" y="207271"/>
                    <a:pt x="1074989" y="230459"/>
                  </a:cubicBezTo>
                  <a:cubicBezTo>
                    <a:pt x="1088023" y="252754"/>
                    <a:pt x="1101336" y="276232"/>
                    <a:pt x="1124117" y="290035"/>
                  </a:cubicBezTo>
                  <a:cubicBezTo>
                    <a:pt x="1149637" y="305483"/>
                    <a:pt x="1181648" y="302258"/>
                    <a:pt x="1202655" y="280812"/>
                  </a:cubicBezTo>
                  <a:cubicBezTo>
                    <a:pt x="1219869" y="263246"/>
                    <a:pt x="1230163" y="236834"/>
                    <a:pt x="1237524" y="213840"/>
                  </a:cubicBezTo>
                  <a:cubicBezTo>
                    <a:pt x="1245658" y="188438"/>
                    <a:pt x="1249806" y="161993"/>
                    <a:pt x="1254287" y="135763"/>
                  </a:cubicBezTo>
                  <a:cubicBezTo>
                    <a:pt x="1254717" y="133269"/>
                    <a:pt x="1255168" y="130786"/>
                    <a:pt x="1255598" y="128303"/>
                  </a:cubicBezTo>
                  <a:cubicBezTo>
                    <a:pt x="1261185" y="140547"/>
                    <a:pt x="1266988" y="152683"/>
                    <a:pt x="1273274" y="164594"/>
                  </a:cubicBezTo>
                  <a:cubicBezTo>
                    <a:pt x="1291283" y="198747"/>
                    <a:pt x="1311560" y="235608"/>
                    <a:pt x="1338037" y="263999"/>
                  </a:cubicBezTo>
                  <a:cubicBezTo>
                    <a:pt x="1366673" y="294701"/>
                    <a:pt x="1409472" y="311073"/>
                    <a:pt x="1449101" y="290798"/>
                  </a:cubicBezTo>
                  <a:cubicBezTo>
                    <a:pt x="1482917" y="273502"/>
                    <a:pt x="1500840" y="238167"/>
                    <a:pt x="1518742" y="206573"/>
                  </a:cubicBezTo>
                  <a:cubicBezTo>
                    <a:pt x="1539492" y="169969"/>
                    <a:pt x="1560241" y="133355"/>
                    <a:pt x="1580990" y="96752"/>
                  </a:cubicBezTo>
                  <a:cubicBezTo>
                    <a:pt x="1581109" y="96547"/>
                    <a:pt x="1581324" y="96246"/>
                    <a:pt x="1581474" y="95999"/>
                  </a:cubicBezTo>
                  <a:cubicBezTo>
                    <a:pt x="1585579" y="104932"/>
                    <a:pt x="1589447" y="113984"/>
                    <a:pt x="1593434" y="122971"/>
                  </a:cubicBezTo>
                  <a:cubicBezTo>
                    <a:pt x="1610927" y="162412"/>
                    <a:pt x="1627368" y="202542"/>
                    <a:pt x="1645989" y="241456"/>
                  </a:cubicBezTo>
                  <a:cubicBezTo>
                    <a:pt x="1662613" y="276168"/>
                    <a:pt x="1696815" y="308493"/>
                    <a:pt x="1738110" y="296904"/>
                  </a:cubicBezTo>
                  <a:cubicBezTo>
                    <a:pt x="1764157" y="289594"/>
                    <a:pt x="1775472" y="266546"/>
                    <a:pt x="1786454" y="244294"/>
                  </a:cubicBezTo>
                  <a:cubicBezTo>
                    <a:pt x="1790075" y="236952"/>
                    <a:pt x="1793707" y="229610"/>
                    <a:pt x="1797328" y="222257"/>
                  </a:cubicBezTo>
                  <a:cubicBezTo>
                    <a:pt x="1799337" y="224869"/>
                    <a:pt x="1801368" y="227460"/>
                    <a:pt x="1803356" y="230093"/>
                  </a:cubicBezTo>
                  <a:cubicBezTo>
                    <a:pt x="1808503" y="236941"/>
                    <a:pt x="1813403" y="243961"/>
                    <a:pt x="1818378" y="250948"/>
                  </a:cubicBezTo>
                  <a:cubicBezTo>
                    <a:pt x="1833003" y="271502"/>
                    <a:pt x="1848004" y="291701"/>
                    <a:pt x="1862832" y="312094"/>
                  </a:cubicBezTo>
                  <a:cubicBezTo>
                    <a:pt x="1873062" y="326166"/>
                    <a:pt x="1896584" y="325746"/>
                    <a:pt x="1909209" y="316319"/>
                  </a:cubicBezTo>
                  <a:cubicBezTo>
                    <a:pt x="1924178" y="305128"/>
                    <a:pt x="1926896" y="287616"/>
                    <a:pt x="1919772" y="2709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6170013" y="1498946"/>
              <a:ext cx="1838557" cy="371911"/>
            </a:xfrm>
            <a:custGeom>
              <a:rect b="b" l="l" r="r" t="t"/>
              <a:pathLst>
                <a:path extrusionOk="0" h="371911" w="1838557">
                  <a:moveTo>
                    <a:pt x="1819719" y="162221"/>
                  </a:moveTo>
                  <a:cubicBezTo>
                    <a:pt x="1807845" y="137980"/>
                    <a:pt x="1797755" y="111202"/>
                    <a:pt x="1781776" y="89348"/>
                  </a:cubicBezTo>
                  <a:cubicBezTo>
                    <a:pt x="1761102" y="61064"/>
                    <a:pt x="1724149" y="50981"/>
                    <a:pt x="1694083" y="71223"/>
                  </a:cubicBezTo>
                  <a:cubicBezTo>
                    <a:pt x="1669519" y="87767"/>
                    <a:pt x="1658580" y="117211"/>
                    <a:pt x="1649286" y="144140"/>
                  </a:cubicBezTo>
                  <a:cubicBezTo>
                    <a:pt x="1645621" y="154739"/>
                    <a:pt x="1642527" y="166188"/>
                    <a:pt x="1637767" y="176142"/>
                  </a:cubicBezTo>
                  <a:cubicBezTo>
                    <a:pt x="1635961" y="179926"/>
                    <a:pt x="1633458" y="184162"/>
                    <a:pt x="1630782" y="187741"/>
                  </a:cubicBezTo>
                  <a:cubicBezTo>
                    <a:pt x="1630954" y="187021"/>
                    <a:pt x="1623518" y="194686"/>
                    <a:pt x="1625334" y="193267"/>
                  </a:cubicBezTo>
                  <a:cubicBezTo>
                    <a:pt x="1626871" y="192063"/>
                    <a:pt x="1621111" y="196610"/>
                    <a:pt x="1619639" y="197631"/>
                  </a:cubicBezTo>
                  <a:cubicBezTo>
                    <a:pt x="1619607" y="197599"/>
                    <a:pt x="1619607" y="197578"/>
                    <a:pt x="1619574" y="197535"/>
                  </a:cubicBezTo>
                  <a:cubicBezTo>
                    <a:pt x="1619789" y="197330"/>
                    <a:pt x="1620069" y="197083"/>
                    <a:pt x="1620628" y="196599"/>
                  </a:cubicBezTo>
                  <a:cubicBezTo>
                    <a:pt x="1620714" y="196524"/>
                    <a:pt x="1620047" y="196804"/>
                    <a:pt x="1619242" y="197148"/>
                  </a:cubicBezTo>
                  <a:cubicBezTo>
                    <a:pt x="1617404" y="194922"/>
                    <a:pt x="1614170" y="191676"/>
                    <a:pt x="1612858" y="189547"/>
                  </a:cubicBezTo>
                  <a:cubicBezTo>
                    <a:pt x="1597804" y="165167"/>
                    <a:pt x="1583921" y="139969"/>
                    <a:pt x="1569490" y="115212"/>
                  </a:cubicBezTo>
                  <a:cubicBezTo>
                    <a:pt x="1562420" y="103097"/>
                    <a:pt x="1555360" y="90971"/>
                    <a:pt x="1548289" y="78845"/>
                  </a:cubicBezTo>
                  <a:cubicBezTo>
                    <a:pt x="1540155" y="64891"/>
                    <a:pt x="1532848" y="48272"/>
                    <a:pt x="1522124" y="36157"/>
                  </a:cubicBezTo>
                  <a:cubicBezTo>
                    <a:pt x="1499881" y="11034"/>
                    <a:pt x="1460467" y="9916"/>
                    <a:pt x="1435377" y="31685"/>
                  </a:cubicBezTo>
                  <a:cubicBezTo>
                    <a:pt x="1413810" y="50390"/>
                    <a:pt x="1406278" y="81167"/>
                    <a:pt x="1396371" y="106870"/>
                  </a:cubicBezTo>
                  <a:cubicBezTo>
                    <a:pt x="1387710" y="129369"/>
                    <a:pt x="1378136" y="158136"/>
                    <a:pt x="1369217" y="177131"/>
                  </a:cubicBezTo>
                  <a:cubicBezTo>
                    <a:pt x="1367036" y="181765"/>
                    <a:pt x="1364500" y="186430"/>
                    <a:pt x="1361598" y="190644"/>
                  </a:cubicBezTo>
                  <a:cubicBezTo>
                    <a:pt x="1360169" y="192719"/>
                    <a:pt x="1357515" y="195664"/>
                    <a:pt x="1356763" y="196481"/>
                  </a:cubicBezTo>
                  <a:cubicBezTo>
                    <a:pt x="1356763" y="196481"/>
                    <a:pt x="1356763" y="196481"/>
                    <a:pt x="1356763" y="196481"/>
                  </a:cubicBezTo>
                  <a:cubicBezTo>
                    <a:pt x="1356999" y="196223"/>
                    <a:pt x="1356999" y="196148"/>
                    <a:pt x="1356677" y="196331"/>
                  </a:cubicBezTo>
                  <a:cubicBezTo>
                    <a:pt x="1355130" y="193525"/>
                    <a:pt x="1353572" y="190730"/>
                    <a:pt x="1352014" y="187935"/>
                  </a:cubicBezTo>
                  <a:cubicBezTo>
                    <a:pt x="1344696" y="174809"/>
                    <a:pt x="1337368" y="161684"/>
                    <a:pt x="1330039" y="148558"/>
                  </a:cubicBezTo>
                  <a:cubicBezTo>
                    <a:pt x="1316436" y="124177"/>
                    <a:pt x="1302843" y="99796"/>
                    <a:pt x="1289239" y="75416"/>
                  </a:cubicBezTo>
                  <a:cubicBezTo>
                    <a:pt x="1276033" y="51734"/>
                    <a:pt x="1263428" y="26514"/>
                    <a:pt x="1239864" y="11421"/>
                  </a:cubicBezTo>
                  <a:cubicBezTo>
                    <a:pt x="1214762" y="-4650"/>
                    <a:pt x="1178830" y="-4187"/>
                    <a:pt x="1155813" y="15528"/>
                  </a:cubicBezTo>
                  <a:cubicBezTo>
                    <a:pt x="1134569" y="33727"/>
                    <a:pt x="1125908" y="68159"/>
                    <a:pt x="1115034" y="93314"/>
                  </a:cubicBezTo>
                  <a:cubicBezTo>
                    <a:pt x="1103407" y="120210"/>
                    <a:pt x="1091792" y="147107"/>
                    <a:pt x="1080155" y="173992"/>
                  </a:cubicBezTo>
                  <a:cubicBezTo>
                    <a:pt x="1075974" y="183667"/>
                    <a:pt x="1073675" y="189633"/>
                    <a:pt x="1067690" y="199545"/>
                  </a:cubicBezTo>
                  <a:cubicBezTo>
                    <a:pt x="1065315" y="203469"/>
                    <a:pt x="1064359" y="205275"/>
                    <a:pt x="1062758" y="207113"/>
                  </a:cubicBezTo>
                  <a:cubicBezTo>
                    <a:pt x="1061114" y="208994"/>
                    <a:pt x="1059233" y="210628"/>
                    <a:pt x="1057406" y="212316"/>
                  </a:cubicBezTo>
                  <a:cubicBezTo>
                    <a:pt x="1060275" y="209650"/>
                    <a:pt x="1055956" y="211929"/>
                    <a:pt x="1055462" y="212735"/>
                  </a:cubicBezTo>
                  <a:cubicBezTo>
                    <a:pt x="1055322" y="212756"/>
                    <a:pt x="1055161" y="212789"/>
                    <a:pt x="1055010" y="212810"/>
                  </a:cubicBezTo>
                  <a:cubicBezTo>
                    <a:pt x="1053721" y="211133"/>
                    <a:pt x="1051948" y="209295"/>
                    <a:pt x="1051217" y="208306"/>
                  </a:cubicBezTo>
                  <a:cubicBezTo>
                    <a:pt x="1045973" y="201200"/>
                    <a:pt x="1040837" y="194009"/>
                    <a:pt x="1035647" y="186860"/>
                  </a:cubicBezTo>
                  <a:cubicBezTo>
                    <a:pt x="1018787" y="163629"/>
                    <a:pt x="1001917" y="140399"/>
                    <a:pt x="985057" y="117168"/>
                  </a:cubicBezTo>
                  <a:cubicBezTo>
                    <a:pt x="968982" y="95002"/>
                    <a:pt x="953670" y="68729"/>
                    <a:pt x="925936" y="59914"/>
                  </a:cubicBezTo>
                  <a:cubicBezTo>
                    <a:pt x="895301" y="50186"/>
                    <a:pt x="865149" y="66827"/>
                    <a:pt x="851535" y="94636"/>
                  </a:cubicBezTo>
                  <a:cubicBezTo>
                    <a:pt x="838802" y="120630"/>
                    <a:pt x="831570" y="149988"/>
                    <a:pt x="822458" y="177411"/>
                  </a:cubicBezTo>
                  <a:cubicBezTo>
                    <a:pt x="813270" y="205038"/>
                    <a:pt x="803922" y="232612"/>
                    <a:pt x="794907" y="260303"/>
                  </a:cubicBezTo>
                  <a:cubicBezTo>
                    <a:pt x="793714" y="260131"/>
                    <a:pt x="791951" y="259658"/>
                    <a:pt x="792027" y="259798"/>
                  </a:cubicBezTo>
                  <a:cubicBezTo>
                    <a:pt x="791296" y="259497"/>
                    <a:pt x="790673" y="259250"/>
                    <a:pt x="790727" y="259293"/>
                  </a:cubicBezTo>
                  <a:cubicBezTo>
                    <a:pt x="793456" y="261776"/>
                    <a:pt x="788212" y="257358"/>
                    <a:pt x="787782" y="257014"/>
                  </a:cubicBezTo>
                  <a:cubicBezTo>
                    <a:pt x="771987" y="244157"/>
                    <a:pt x="761864" y="221840"/>
                    <a:pt x="751076" y="204372"/>
                  </a:cubicBezTo>
                  <a:cubicBezTo>
                    <a:pt x="736183" y="180238"/>
                    <a:pt x="721300" y="156094"/>
                    <a:pt x="706397" y="131960"/>
                  </a:cubicBezTo>
                  <a:cubicBezTo>
                    <a:pt x="691869" y="108461"/>
                    <a:pt x="675374" y="83059"/>
                    <a:pt x="647082" y="75039"/>
                  </a:cubicBezTo>
                  <a:cubicBezTo>
                    <a:pt x="620444" y="67493"/>
                    <a:pt x="588756" y="75469"/>
                    <a:pt x="573218" y="99710"/>
                  </a:cubicBezTo>
                  <a:cubicBezTo>
                    <a:pt x="565696" y="111439"/>
                    <a:pt x="561151" y="126252"/>
                    <a:pt x="555670" y="139034"/>
                  </a:cubicBezTo>
                  <a:cubicBezTo>
                    <a:pt x="549707" y="152933"/>
                    <a:pt x="543743" y="166844"/>
                    <a:pt x="537790" y="180743"/>
                  </a:cubicBezTo>
                  <a:cubicBezTo>
                    <a:pt x="528947" y="201362"/>
                    <a:pt x="519963" y="226495"/>
                    <a:pt x="510325" y="244243"/>
                  </a:cubicBezTo>
                  <a:cubicBezTo>
                    <a:pt x="506790" y="238900"/>
                    <a:pt x="503093" y="232999"/>
                    <a:pt x="501868" y="231150"/>
                  </a:cubicBezTo>
                  <a:cubicBezTo>
                    <a:pt x="469825" y="182807"/>
                    <a:pt x="437783" y="134465"/>
                    <a:pt x="405750" y="86123"/>
                  </a:cubicBezTo>
                  <a:cubicBezTo>
                    <a:pt x="389460" y="61538"/>
                    <a:pt x="372697" y="38898"/>
                    <a:pt x="340074" y="39092"/>
                  </a:cubicBezTo>
                  <a:cubicBezTo>
                    <a:pt x="311470" y="39264"/>
                    <a:pt x="286541" y="54195"/>
                    <a:pt x="271400" y="78286"/>
                  </a:cubicBezTo>
                  <a:cubicBezTo>
                    <a:pt x="257367" y="100624"/>
                    <a:pt x="251951" y="128026"/>
                    <a:pt x="244763" y="153051"/>
                  </a:cubicBezTo>
                  <a:cubicBezTo>
                    <a:pt x="237929" y="176873"/>
                    <a:pt x="231105" y="200695"/>
                    <a:pt x="224271" y="224517"/>
                  </a:cubicBezTo>
                  <a:cubicBezTo>
                    <a:pt x="213730" y="201856"/>
                    <a:pt x="203221" y="179185"/>
                    <a:pt x="192615" y="156567"/>
                  </a:cubicBezTo>
                  <a:cubicBezTo>
                    <a:pt x="171694" y="111955"/>
                    <a:pt x="150697" y="49713"/>
                    <a:pt x="91071" y="50831"/>
                  </a:cubicBezTo>
                  <a:cubicBezTo>
                    <a:pt x="30015" y="51981"/>
                    <a:pt x="18292" y="126499"/>
                    <a:pt x="9159" y="173810"/>
                  </a:cubicBezTo>
                  <a:cubicBezTo>
                    <a:pt x="-1587" y="229483"/>
                    <a:pt x="-2995" y="286329"/>
                    <a:pt x="5559" y="342379"/>
                  </a:cubicBezTo>
                  <a:cubicBezTo>
                    <a:pt x="9750" y="369856"/>
                    <a:pt x="52613" y="364233"/>
                    <a:pt x="53397" y="337423"/>
                  </a:cubicBezTo>
                  <a:cubicBezTo>
                    <a:pt x="54676" y="293811"/>
                    <a:pt x="59286" y="250994"/>
                    <a:pt x="69580" y="208586"/>
                  </a:cubicBezTo>
                  <a:cubicBezTo>
                    <a:pt x="74684" y="187580"/>
                    <a:pt x="80702" y="167080"/>
                    <a:pt x="87955" y="146709"/>
                  </a:cubicBezTo>
                  <a:cubicBezTo>
                    <a:pt x="88503" y="145172"/>
                    <a:pt x="92102" y="134755"/>
                    <a:pt x="95057" y="126800"/>
                  </a:cubicBezTo>
                  <a:cubicBezTo>
                    <a:pt x="99882" y="134615"/>
                    <a:pt x="107705" y="150138"/>
                    <a:pt x="112067" y="159716"/>
                  </a:cubicBezTo>
                  <a:cubicBezTo>
                    <a:pt x="121513" y="180431"/>
                    <a:pt x="130958" y="201136"/>
                    <a:pt x="140403" y="221851"/>
                  </a:cubicBezTo>
                  <a:cubicBezTo>
                    <a:pt x="160185" y="265238"/>
                    <a:pt x="180451" y="308452"/>
                    <a:pt x="199600" y="352129"/>
                  </a:cubicBezTo>
                  <a:cubicBezTo>
                    <a:pt x="213300" y="383390"/>
                    <a:pt x="261010" y="374994"/>
                    <a:pt x="270240" y="345142"/>
                  </a:cubicBezTo>
                  <a:cubicBezTo>
                    <a:pt x="286283" y="293273"/>
                    <a:pt x="300736" y="240868"/>
                    <a:pt x="315779" y="188698"/>
                  </a:cubicBezTo>
                  <a:cubicBezTo>
                    <a:pt x="321700" y="168144"/>
                    <a:pt x="325235" y="143452"/>
                    <a:pt x="335067" y="124371"/>
                  </a:cubicBezTo>
                  <a:cubicBezTo>
                    <a:pt x="335389" y="123736"/>
                    <a:pt x="335604" y="123307"/>
                    <a:pt x="335862" y="122790"/>
                  </a:cubicBezTo>
                  <a:cubicBezTo>
                    <a:pt x="337958" y="125596"/>
                    <a:pt x="339902" y="128090"/>
                    <a:pt x="340440" y="128907"/>
                  </a:cubicBezTo>
                  <a:cubicBezTo>
                    <a:pt x="370033" y="173713"/>
                    <a:pt x="399636" y="218508"/>
                    <a:pt x="429229" y="263313"/>
                  </a:cubicBezTo>
                  <a:cubicBezTo>
                    <a:pt x="442564" y="283502"/>
                    <a:pt x="455029" y="307356"/>
                    <a:pt x="476036" y="320685"/>
                  </a:cubicBezTo>
                  <a:cubicBezTo>
                    <a:pt x="501213" y="336660"/>
                    <a:pt x="533610" y="333596"/>
                    <a:pt x="555757" y="313784"/>
                  </a:cubicBezTo>
                  <a:cubicBezTo>
                    <a:pt x="573519" y="297896"/>
                    <a:pt x="582126" y="276073"/>
                    <a:pt x="591249" y="254692"/>
                  </a:cubicBezTo>
                  <a:cubicBezTo>
                    <a:pt x="602273" y="228860"/>
                    <a:pt x="613298" y="203028"/>
                    <a:pt x="624334" y="177196"/>
                  </a:cubicBezTo>
                  <a:cubicBezTo>
                    <a:pt x="625107" y="175379"/>
                    <a:pt x="628675" y="168435"/>
                    <a:pt x="632189" y="161135"/>
                  </a:cubicBezTo>
                  <a:cubicBezTo>
                    <a:pt x="642289" y="175884"/>
                    <a:pt x="650929" y="192095"/>
                    <a:pt x="660137" y="207252"/>
                  </a:cubicBezTo>
                  <a:cubicBezTo>
                    <a:pt x="684820" y="247844"/>
                    <a:pt x="707729" y="301658"/>
                    <a:pt x="749507" y="327565"/>
                  </a:cubicBezTo>
                  <a:cubicBezTo>
                    <a:pt x="792596" y="354290"/>
                    <a:pt x="851460" y="339143"/>
                    <a:pt x="870167" y="290790"/>
                  </a:cubicBezTo>
                  <a:cubicBezTo>
                    <a:pt x="886855" y="247661"/>
                    <a:pt x="898654" y="202641"/>
                    <a:pt x="913826" y="158932"/>
                  </a:cubicBezTo>
                  <a:cubicBezTo>
                    <a:pt x="914191" y="159415"/>
                    <a:pt x="914535" y="159867"/>
                    <a:pt x="914611" y="159964"/>
                  </a:cubicBezTo>
                  <a:cubicBezTo>
                    <a:pt x="931051" y="183506"/>
                    <a:pt x="947502" y="207027"/>
                    <a:pt x="963943" y="230569"/>
                  </a:cubicBezTo>
                  <a:cubicBezTo>
                    <a:pt x="977332" y="249736"/>
                    <a:pt x="989807" y="274310"/>
                    <a:pt x="1010051" y="287071"/>
                  </a:cubicBezTo>
                  <a:cubicBezTo>
                    <a:pt x="1031198" y="300411"/>
                    <a:pt x="1058685" y="302379"/>
                    <a:pt x="1082089" y="294488"/>
                  </a:cubicBezTo>
                  <a:cubicBezTo>
                    <a:pt x="1134709" y="276740"/>
                    <a:pt x="1152514" y="221851"/>
                    <a:pt x="1172565" y="175551"/>
                  </a:cubicBezTo>
                  <a:cubicBezTo>
                    <a:pt x="1182913" y="151654"/>
                    <a:pt x="1193261" y="127746"/>
                    <a:pt x="1203619" y="103849"/>
                  </a:cubicBezTo>
                  <a:cubicBezTo>
                    <a:pt x="1203974" y="103032"/>
                    <a:pt x="1204329" y="102215"/>
                    <a:pt x="1204683" y="101409"/>
                  </a:cubicBezTo>
                  <a:cubicBezTo>
                    <a:pt x="1206456" y="104666"/>
                    <a:pt x="1208240" y="107913"/>
                    <a:pt x="1210024" y="111159"/>
                  </a:cubicBezTo>
                  <a:cubicBezTo>
                    <a:pt x="1216191" y="122468"/>
                    <a:pt x="1222370" y="133777"/>
                    <a:pt x="1228538" y="145086"/>
                  </a:cubicBezTo>
                  <a:cubicBezTo>
                    <a:pt x="1241916" y="169585"/>
                    <a:pt x="1255283" y="194095"/>
                    <a:pt x="1268661" y="218594"/>
                  </a:cubicBezTo>
                  <a:cubicBezTo>
                    <a:pt x="1280492" y="240266"/>
                    <a:pt x="1290507" y="263174"/>
                    <a:pt x="1313137" y="275590"/>
                  </a:cubicBezTo>
                  <a:cubicBezTo>
                    <a:pt x="1337539" y="288973"/>
                    <a:pt x="1367089" y="288285"/>
                    <a:pt x="1392148" y="277084"/>
                  </a:cubicBezTo>
                  <a:cubicBezTo>
                    <a:pt x="1440083" y="255649"/>
                    <a:pt x="1455159" y="198545"/>
                    <a:pt x="1472416" y="153782"/>
                  </a:cubicBezTo>
                  <a:cubicBezTo>
                    <a:pt x="1474758" y="147698"/>
                    <a:pt x="1477101" y="141624"/>
                    <a:pt x="1479454" y="135540"/>
                  </a:cubicBezTo>
                  <a:cubicBezTo>
                    <a:pt x="1486396" y="147451"/>
                    <a:pt x="1493327" y="159362"/>
                    <a:pt x="1500268" y="171272"/>
                  </a:cubicBezTo>
                  <a:cubicBezTo>
                    <a:pt x="1527819" y="218561"/>
                    <a:pt x="1555263" y="289608"/>
                    <a:pt x="1621176" y="285447"/>
                  </a:cubicBezTo>
                  <a:cubicBezTo>
                    <a:pt x="1649662" y="283652"/>
                    <a:pt x="1675945" y="269312"/>
                    <a:pt x="1694739" y="248016"/>
                  </a:cubicBezTo>
                  <a:cubicBezTo>
                    <a:pt x="1712232" y="228193"/>
                    <a:pt x="1721592" y="204350"/>
                    <a:pt x="1730199" y="179872"/>
                  </a:cubicBezTo>
                  <a:cubicBezTo>
                    <a:pt x="1733272" y="186161"/>
                    <a:pt x="1736356" y="192450"/>
                    <a:pt x="1739429" y="198739"/>
                  </a:cubicBezTo>
                  <a:cubicBezTo>
                    <a:pt x="1741889" y="203780"/>
                    <a:pt x="1744318" y="208844"/>
                    <a:pt x="1746833" y="213864"/>
                  </a:cubicBezTo>
                  <a:cubicBezTo>
                    <a:pt x="1746757" y="214659"/>
                    <a:pt x="1746574" y="215433"/>
                    <a:pt x="1746542" y="216240"/>
                  </a:cubicBezTo>
                  <a:cubicBezTo>
                    <a:pt x="1745092" y="253843"/>
                    <a:pt x="1789309" y="279599"/>
                    <a:pt x="1820106" y="255950"/>
                  </a:cubicBezTo>
                  <a:cubicBezTo>
                    <a:pt x="1853363" y="230386"/>
                    <a:pt x="1834354" y="192095"/>
                    <a:pt x="1819719" y="162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5" name="Google Shape;1575;p29"/>
            <p:cNvGrpSpPr/>
            <p:nvPr/>
          </p:nvGrpSpPr>
          <p:grpSpPr>
            <a:xfrm>
              <a:off x="16145756" y="2366291"/>
              <a:ext cx="1964796" cy="427370"/>
              <a:chOff x="16145756" y="2366291"/>
              <a:chExt cx="1964796" cy="427370"/>
            </a:xfrm>
          </p:grpSpPr>
          <p:sp>
            <p:nvSpPr>
              <p:cNvPr id="1576" name="Google Shape;1576;p29"/>
              <p:cNvSpPr/>
              <p:nvPr/>
            </p:nvSpPr>
            <p:spPr>
              <a:xfrm>
                <a:off x="17854973" y="2619543"/>
                <a:ext cx="214" cy="64"/>
              </a:xfrm>
              <a:custGeom>
                <a:rect b="b" l="l" r="r" t="t"/>
                <a:pathLst>
                  <a:path extrusionOk="0" h="64" w="214">
                    <a:moveTo>
                      <a:pt x="215" y="65"/>
                    </a:moveTo>
                    <a:cubicBezTo>
                      <a:pt x="118" y="32"/>
                      <a:pt x="97" y="3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5" y="22"/>
                      <a:pt x="140" y="43"/>
                      <a:pt x="215" y="65"/>
                    </a:cubicBezTo>
                    <a:cubicBezTo>
                      <a:pt x="215" y="65"/>
                      <a:pt x="215" y="65"/>
                      <a:pt x="215" y="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9"/>
              <p:cNvSpPr/>
              <p:nvPr/>
            </p:nvSpPr>
            <p:spPr>
              <a:xfrm>
                <a:off x="16570542" y="2509442"/>
                <a:ext cx="1128" cy="344"/>
              </a:xfrm>
              <a:custGeom>
                <a:rect b="b" l="l" r="r" t="t"/>
                <a:pathLst>
                  <a:path extrusionOk="0" h="344" w="1128">
                    <a:moveTo>
                      <a:pt x="0" y="344"/>
                    </a:moveTo>
                    <a:cubicBezTo>
                      <a:pt x="226" y="280"/>
                      <a:pt x="602" y="161"/>
                      <a:pt x="1128" y="0"/>
                    </a:cubicBezTo>
                    <a:cubicBezTo>
                      <a:pt x="741" y="97"/>
                      <a:pt x="397" y="194"/>
                      <a:pt x="140" y="269"/>
                    </a:cubicBezTo>
                    <a:cubicBezTo>
                      <a:pt x="86" y="290"/>
                      <a:pt x="43" y="312"/>
                      <a:pt x="0" y="3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9"/>
              <p:cNvSpPr/>
              <p:nvPr/>
            </p:nvSpPr>
            <p:spPr>
              <a:xfrm>
                <a:off x="16145756" y="2366291"/>
                <a:ext cx="1964796" cy="427370"/>
              </a:xfrm>
              <a:custGeom>
                <a:rect b="b" l="l" r="r" t="t"/>
                <a:pathLst>
                  <a:path extrusionOk="0" h="427370" w="1964796">
                    <a:moveTo>
                      <a:pt x="1964431" y="169563"/>
                    </a:moveTo>
                    <a:cubicBezTo>
                      <a:pt x="1963475" y="160877"/>
                      <a:pt x="1962508" y="152191"/>
                      <a:pt x="1961551" y="143506"/>
                    </a:cubicBezTo>
                    <a:cubicBezTo>
                      <a:pt x="1959596" y="125811"/>
                      <a:pt x="1939835" y="114083"/>
                      <a:pt x="1923308" y="114147"/>
                    </a:cubicBezTo>
                    <a:cubicBezTo>
                      <a:pt x="1912638" y="102430"/>
                      <a:pt x="1901721" y="90917"/>
                      <a:pt x="1891008" y="79243"/>
                    </a:cubicBezTo>
                    <a:cubicBezTo>
                      <a:pt x="1865541" y="51486"/>
                      <a:pt x="1833874" y="18205"/>
                      <a:pt x="1792623" y="38683"/>
                    </a:cubicBezTo>
                    <a:cubicBezTo>
                      <a:pt x="1763965" y="52905"/>
                      <a:pt x="1753133" y="88111"/>
                      <a:pt x="1744956" y="116792"/>
                    </a:cubicBezTo>
                    <a:cubicBezTo>
                      <a:pt x="1736725" y="145645"/>
                      <a:pt x="1732040" y="175379"/>
                      <a:pt x="1723594" y="204167"/>
                    </a:cubicBezTo>
                    <a:cubicBezTo>
                      <a:pt x="1719940" y="216626"/>
                      <a:pt x="1715556" y="229569"/>
                      <a:pt x="1709786" y="240029"/>
                    </a:cubicBezTo>
                    <a:cubicBezTo>
                      <a:pt x="1709012" y="241437"/>
                      <a:pt x="1706670" y="245157"/>
                      <a:pt x="1704725" y="248167"/>
                    </a:cubicBezTo>
                    <a:cubicBezTo>
                      <a:pt x="1703264" y="246393"/>
                      <a:pt x="1701899" y="244759"/>
                      <a:pt x="1701856" y="244845"/>
                    </a:cubicBezTo>
                    <a:cubicBezTo>
                      <a:pt x="1693593" y="232945"/>
                      <a:pt x="1687715" y="219067"/>
                      <a:pt x="1681139" y="206231"/>
                    </a:cubicBezTo>
                    <a:cubicBezTo>
                      <a:pt x="1649752" y="144924"/>
                      <a:pt x="1618364" y="83618"/>
                      <a:pt x="1586977" y="22311"/>
                    </a:cubicBezTo>
                    <a:cubicBezTo>
                      <a:pt x="1570321" y="-10208"/>
                      <a:pt x="1515047" y="-6875"/>
                      <a:pt x="1506053" y="30320"/>
                    </a:cubicBezTo>
                    <a:cubicBezTo>
                      <a:pt x="1490945" y="92820"/>
                      <a:pt x="1475847" y="155330"/>
                      <a:pt x="1460740" y="217830"/>
                    </a:cubicBezTo>
                    <a:cubicBezTo>
                      <a:pt x="1459428" y="223259"/>
                      <a:pt x="1458150" y="228698"/>
                      <a:pt x="1456667" y="234073"/>
                    </a:cubicBezTo>
                    <a:cubicBezTo>
                      <a:pt x="1454496" y="231440"/>
                      <a:pt x="1451262" y="227494"/>
                      <a:pt x="1451015" y="227301"/>
                    </a:cubicBezTo>
                    <a:cubicBezTo>
                      <a:pt x="1443257" y="216777"/>
                      <a:pt x="1436777" y="205102"/>
                      <a:pt x="1430717" y="193546"/>
                    </a:cubicBezTo>
                    <a:cubicBezTo>
                      <a:pt x="1407593" y="149493"/>
                      <a:pt x="1392323" y="101463"/>
                      <a:pt x="1365299" y="59441"/>
                    </a:cubicBezTo>
                    <a:cubicBezTo>
                      <a:pt x="1345742" y="29030"/>
                      <a:pt x="1318266" y="-683"/>
                      <a:pt x="1278615" y="14485"/>
                    </a:cubicBezTo>
                    <a:cubicBezTo>
                      <a:pt x="1247421" y="26418"/>
                      <a:pt x="1235021" y="59603"/>
                      <a:pt x="1223910" y="88401"/>
                    </a:cubicBezTo>
                    <a:cubicBezTo>
                      <a:pt x="1205235" y="136808"/>
                      <a:pt x="1195532" y="190268"/>
                      <a:pt x="1168561" y="233622"/>
                    </a:cubicBezTo>
                    <a:cubicBezTo>
                      <a:pt x="1166981" y="231655"/>
                      <a:pt x="1165885" y="230150"/>
                      <a:pt x="1164263" y="227408"/>
                    </a:cubicBezTo>
                    <a:cubicBezTo>
                      <a:pt x="1148091" y="200276"/>
                      <a:pt x="1133713" y="171907"/>
                      <a:pt x="1118519" y="144215"/>
                    </a:cubicBezTo>
                    <a:cubicBezTo>
                      <a:pt x="1103852" y="117491"/>
                      <a:pt x="1090377" y="89509"/>
                      <a:pt x="1073958" y="63817"/>
                    </a:cubicBezTo>
                    <a:cubicBezTo>
                      <a:pt x="1056293" y="36178"/>
                      <a:pt x="1031836" y="12228"/>
                      <a:pt x="997354" y="9884"/>
                    </a:cubicBezTo>
                    <a:cubicBezTo>
                      <a:pt x="940371" y="6003"/>
                      <a:pt x="909123" y="59667"/>
                      <a:pt x="896186" y="107472"/>
                    </a:cubicBezTo>
                    <a:cubicBezTo>
                      <a:pt x="887675" y="138915"/>
                      <a:pt x="879584" y="169843"/>
                      <a:pt x="866991" y="200007"/>
                    </a:cubicBezTo>
                    <a:cubicBezTo>
                      <a:pt x="864057" y="207038"/>
                      <a:pt x="860973" y="214079"/>
                      <a:pt x="857449" y="220873"/>
                    </a:cubicBezTo>
                    <a:cubicBezTo>
                      <a:pt x="851614" y="212509"/>
                      <a:pt x="843899" y="201544"/>
                      <a:pt x="838096" y="193073"/>
                    </a:cubicBezTo>
                    <a:cubicBezTo>
                      <a:pt x="827598" y="177755"/>
                      <a:pt x="817089" y="162425"/>
                      <a:pt x="806591" y="147107"/>
                    </a:cubicBezTo>
                    <a:cubicBezTo>
                      <a:pt x="785583" y="116459"/>
                      <a:pt x="764576" y="85822"/>
                      <a:pt x="743580" y="55173"/>
                    </a:cubicBezTo>
                    <a:cubicBezTo>
                      <a:pt x="724786" y="27750"/>
                      <a:pt x="687908" y="23934"/>
                      <a:pt x="667835" y="52798"/>
                    </a:cubicBezTo>
                    <a:cubicBezTo>
                      <a:pt x="640208" y="92519"/>
                      <a:pt x="631967" y="140291"/>
                      <a:pt x="628098" y="187559"/>
                    </a:cubicBezTo>
                    <a:cubicBezTo>
                      <a:pt x="626325" y="209155"/>
                      <a:pt x="625380" y="230827"/>
                      <a:pt x="622973" y="252370"/>
                    </a:cubicBezTo>
                    <a:cubicBezTo>
                      <a:pt x="617332" y="243695"/>
                      <a:pt x="611690" y="235019"/>
                      <a:pt x="606038" y="226333"/>
                    </a:cubicBezTo>
                    <a:cubicBezTo>
                      <a:pt x="588480" y="199341"/>
                      <a:pt x="571148" y="172186"/>
                      <a:pt x="553364" y="145344"/>
                    </a:cubicBezTo>
                    <a:cubicBezTo>
                      <a:pt x="521278" y="96926"/>
                      <a:pt x="472978" y="43402"/>
                      <a:pt x="408247" y="56958"/>
                    </a:cubicBezTo>
                    <a:cubicBezTo>
                      <a:pt x="347879" y="69611"/>
                      <a:pt x="318458" y="135583"/>
                      <a:pt x="298913" y="187483"/>
                    </a:cubicBezTo>
                    <a:cubicBezTo>
                      <a:pt x="292283" y="205092"/>
                      <a:pt x="286373" y="222980"/>
                      <a:pt x="279796" y="240620"/>
                    </a:cubicBezTo>
                    <a:cubicBezTo>
                      <a:pt x="268030" y="206360"/>
                      <a:pt x="256286" y="172100"/>
                      <a:pt x="244466" y="137851"/>
                    </a:cubicBezTo>
                    <a:cubicBezTo>
                      <a:pt x="234171" y="108020"/>
                      <a:pt x="225296" y="76899"/>
                      <a:pt x="205137" y="51970"/>
                    </a:cubicBezTo>
                    <a:cubicBezTo>
                      <a:pt x="183872" y="25665"/>
                      <a:pt x="148369" y="12056"/>
                      <a:pt x="115091" y="20462"/>
                    </a:cubicBezTo>
                    <a:cubicBezTo>
                      <a:pt x="79889" y="29352"/>
                      <a:pt x="54014" y="55399"/>
                      <a:pt x="39765" y="87950"/>
                    </a:cubicBezTo>
                    <a:cubicBezTo>
                      <a:pt x="26409" y="118469"/>
                      <a:pt x="24109" y="152729"/>
                      <a:pt x="19607" y="185408"/>
                    </a:cubicBezTo>
                    <a:cubicBezTo>
                      <a:pt x="14825" y="220195"/>
                      <a:pt x="9743" y="255111"/>
                      <a:pt x="6551" y="290080"/>
                    </a:cubicBezTo>
                    <a:cubicBezTo>
                      <a:pt x="3370" y="324964"/>
                      <a:pt x="2608" y="359987"/>
                      <a:pt x="82" y="394957"/>
                    </a:cubicBezTo>
                    <a:cubicBezTo>
                      <a:pt x="-2464" y="430270"/>
                      <a:pt x="54809" y="441031"/>
                      <a:pt x="62535" y="405416"/>
                    </a:cubicBezTo>
                    <a:cubicBezTo>
                      <a:pt x="69004" y="375617"/>
                      <a:pt x="77546" y="346141"/>
                      <a:pt x="83306" y="316246"/>
                    </a:cubicBezTo>
                    <a:cubicBezTo>
                      <a:pt x="89001" y="286684"/>
                      <a:pt x="93782" y="257035"/>
                      <a:pt x="98510" y="227301"/>
                    </a:cubicBezTo>
                    <a:cubicBezTo>
                      <a:pt x="102551" y="201953"/>
                      <a:pt x="105667" y="175648"/>
                      <a:pt x="110459" y="150923"/>
                    </a:cubicBezTo>
                    <a:cubicBezTo>
                      <a:pt x="112641" y="139689"/>
                      <a:pt x="115596" y="128778"/>
                      <a:pt x="120216" y="118781"/>
                    </a:cubicBezTo>
                    <a:cubicBezTo>
                      <a:pt x="123182" y="112374"/>
                      <a:pt x="121054" y="115728"/>
                      <a:pt x="125578" y="111213"/>
                    </a:cubicBezTo>
                    <a:cubicBezTo>
                      <a:pt x="127974" y="108826"/>
                      <a:pt x="130747" y="106988"/>
                      <a:pt x="131778" y="106354"/>
                    </a:cubicBezTo>
                    <a:cubicBezTo>
                      <a:pt x="129511" y="106848"/>
                      <a:pt x="130704" y="106515"/>
                      <a:pt x="135185" y="105386"/>
                    </a:cubicBezTo>
                    <a:cubicBezTo>
                      <a:pt x="135464" y="105397"/>
                      <a:pt x="135905" y="105397"/>
                      <a:pt x="136248" y="105408"/>
                    </a:cubicBezTo>
                    <a:cubicBezTo>
                      <a:pt x="136635" y="105892"/>
                      <a:pt x="137226" y="106612"/>
                      <a:pt x="137710" y="107192"/>
                    </a:cubicBezTo>
                    <a:cubicBezTo>
                      <a:pt x="141234" y="111912"/>
                      <a:pt x="143609" y="117630"/>
                      <a:pt x="146188" y="122866"/>
                    </a:cubicBezTo>
                    <a:cubicBezTo>
                      <a:pt x="148584" y="127703"/>
                      <a:pt x="151281" y="136464"/>
                      <a:pt x="154645" y="146333"/>
                    </a:cubicBezTo>
                    <a:cubicBezTo>
                      <a:pt x="159523" y="160641"/>
                      <a:pt x="164455" y="174938"/>
                      <a:pt x="169377" y="189236"/>
                    </a:cubicBezTo>
                    <a:cubicBezTo>
                      <a:pt x="188353" y="244393"/>
                      <a:pt x="207329" y="299540"/>
                      <a:pt x="226306" y="354698"/>
                    </a:cubicBezTo>
                    <a:cubicBezTo>
                      <a:pt x="236482" y="384271"/>
                      <a:pt x="274005" y="401847"/>
                      <a:pt x="299213" y="376424"/>
                    </a:cubicBezTo>
                    <a:cubicBezTo>
                      <a:pt x="342786" y="332478"/>
                      <a:pt x="360301" y="274794"/>
                      <a:pt x="381190" y="218217"/>
                    </a:cubicBezTo>
                    <a:cubicBezTo>
                      <a:pt x="389937" y="194514"/>
                      <a:pt x="398501" y="171692"/>
                      <a:pt x="413158" y="153944"/>
                    </a:cubicBezTo>
                    <a:cubicBezTo>
                      <a:pt x="415264" y="151396"/>
                      <a:pt x="417864" y="148741"/>
                      <a:pt x="420325" y="146612"/>
                    </a:cubicBezTo>
                    <a:cubicBezTo>
                      <a:pt x="432199" y="136368"/>
                      <a:pt x="423946" y="143957"/>
                      <a:pt x="423441" y="144247"/>
                    </a:cubicBezTo>
                    <a:cubicBezTo>
                      <a:pt x="423989" y="143925"/>
                      <a:pt x="424301" y="143753"/>
                      <a:pt x="424763" y="143484"/>
                    </a:cubicBezTo>
                    <a:cubicBezTo>
                      <a:pt x="424258" y="143624"/>
                      <a:pt x="424376" y="143559"/>
                      <a:pt x="424902" y="143409"/>
                    </a:cubicBezTo>
                    <a:cubicBezTo>
                      <a:pt x="433596" y="138421"/>
                      <a:pt x="427610" y="142592"/>
                      <a:pt x="426633" y="142904"/>
                    </a:cubicBezTo>
                    <a:cubicBezTo>
                      <a:pt x="426310" y="143011"/>
                      <a:pt x="426138" y="143065"/>
                      <a:pt x="425891" y="143140"/>
                    </a:cubicBezTo>
                    <a:cubicBezTo>
                      <a:pt x="426719" y="142936"/>
                      <a:pt x="427707" y="142732"/>
                      <a:pt x="428481" y="142721"/>
                    </a:cubicBezTo>
                    <a:cubicBezTo>
                      <a:pt x="437217" y="142613"/>
                      <a:pt x="432199" y="143108"/>
                      <a:pt x="430028" y="142871"/>
                    </a:cubicBezTo>
                    <a:cubicBezTo>
                      <a:pt x="431124" y="142989"/>
                      <a:pt x="431962" y="143151"/>
                      <a:pt x="432639" y="143301"/>
                    </a:cubicBezTo>
                    <a:cubicBezTo>
                      <a:pt x="439516" y="146387"/>
                      <a:pt x="443632" y="149762"/>
                      <a:pt x="447307" y="153008"/>
                    </a:cubicBezTo>
                    <a:cubicBezTo>
                      <a:pt x="470700" y="173681"/>
                      <a:pt x="483315" y="198394"/>
                      <a:pt x="500690" y="225097"/>
                    </a:cubicBezTo>
                    <a:cubicBezTo>
                      <a:pt x="520601" y="255681"/>
                      <a:pt x="540523" y="286275"/>
                      <a:pt x="560435" y="316859"/>
                    </a:cubicBezTo>
                    <a:cubicBezTo>
                      <a:pt x="581130" y="348635"/>
                      <a:pt x="607317" y="385540"/>
                      <a:pt x="651158" y="374166"/>
                    </a:cubicBezTo>
                    <a:cubicBezTo>
                      <a:pt x="691475" y="363707"/>
                      <a:pt x="700877" y="317600"/>
                      <a:pt x="706776" y="282265"/>
                    </a:cubicBezTo>
                    <a:cubicBezTo>
                      <a:pt x="712439" y="248338"/>
                      <a:pt x="713363" y="214090"/>
                      <a:pt x="716673" y="179926"/>
                    </a:cubicBezTo>
                    <a:cubicBezTo>
                      <a:pt x="716931" y="177293"/>
                      <a:pt x="717242" y="174702"/>
                      <a:pt x="717554" y="172100"/>
                    </a:cubicBezTo>
                    <a:cubicBezTo>
                      <a:pt x="739883" y="204887"/>
                      <a:pt x="762266" y="237642"/>
                      <a:pt x="784982" y="270161"/>
                    </a:cubicBezTo>
                    <a:cubicBezTo>
                      <a:pt x="804538" y="298164"/>
                      <a:pt x="829242" y="323147"/>
                      <a:pt x="866464" y="318847"/>
                    </a:cubicBezTo>
                    <a:cubicBezTo>
                      <a:pt x="899431" y="315042"/>
                      <a:pt x="921459" y="289285"/>
                      <a:pt x="935127" y="260981"/>
                    </a:cubicBezTo>
                    <a:cubicBezTo>
                      <a:pt x="949827" y="230537"/>
                      <a:pt x="962464" y="199169"/>
                      <a:pt x="971651" y="166607"/>
                    </a:cubicBezTo>
                    <a:cubicBezTo>
                      <a:pt x="975133" y="154288"/>
                      <a:pt x="977711" y="141732"/>
                      <a:pt x="981268" y="129434"/>
                    </a:cubicBezTo>
                    <a:cubicBezTo>
                      <a:pt x="982858" y="123941"/>
                      <a:pt x="984674" y="118555"/>
                      <a:pt x="986619" y="113180"/>
                    </a:cubicBezTo>
                    <a:cubicBezTo>
                      <a:pt x="986802" y="112685"/>
                      <a:pt x="987780" y="110374"/>
                      <a:pt x="988435" y="108772"/>
                    </a:cubicBezTo>
                    <a:cubicBezTo>
                      <a:pt x="989435" y="107031"/>
                      <a:pt x="991766" y="102591"/>
                      <a:pt x="991702" y="102699"/>
                    </a:cubicBezTo>
                    <a:cubicBezTo>
                      <a:pt x="992078" y="102086"/>
                      <a:pt x="992519" y="101505"/>
                      <a:pt x="992895" y="100893"/>
                    </a:cubicBezTo>
                    <a:cubicBezTo>
                      <a:pt x="993851" y="101882"/>
                      <a:pt x="994593" y="102634"/>
                      <a:pt x="994324" y="102290"/>
                    </a:cubicBezTo>
                    <a:cubicBezTo>
                      <a:pt x="1011033" y="123672"/>
                      <a:pt x="1025432" y="157459"/>
                      <a:pt x="1039648" y="183377"/>
                    </a:cubicBezTo>
                    <a:cubicBezTo>
                      <a:pt x="1055347" y="212004"/>
                      <a:pt x="1070133" y="241405"/>
                      <a:pt x="1086917" y="269409"/>
                    </a:cubicBezTo>
                    <a:cubicBezTo>
                      <a:pt x="1104024" y="297949"/>
                      <a:pt x="1129985" y="326114"/>
                      <a:pt x="1165155" y="329081"/>
                    </a:cubicBezTo>
                    <a:cubicBezTo>
                      <a:pt x="1234054" y="334886"/>
                      <a:pt x="1264345" y="245275"/>
                      <a:pt x="1281699" y="193224"/>
                    </a:cubicBezTo>
                    <a:cubicBezTo>
                      <a:pt x="1288931" y="171541"/>
                      <a:pt x="1295400" y="149601"/>
                      <a:pt x="1303040" y="128058"/>
                    </a:cubicBezTo>
                    <a:cubicBezTo>
                      <a:pt x="1326680" y="173433"/>
                      <a:pt x="1342239" y="223033"/>
                      <a:pt x="1370983" y="265678"/>
                    </a:cubicBezTo>
                    <a:cubicBezTo>
                      <a:pt x="1390626" y="294832"/>
                      <a:pt x="1415770" y="328586"/>
                      <a:pt x="1453132" y="333510"/>
                    </a:cubicBezTo>
                    <a:cubicBezTo>
                      <a:pt x="1494179" y="338917"/>
                      <a:pt x="1522880" y="308764"/>
                      <a:pt x="1536699" y="273192"/>
                    </a:cubicBezTo>
                    <a:cubicBezTo>
                      <a:pt x="1549443" y="240384"/>
                      <a:pt x="1554805" y="203415"/>
                      <a:pt x="1563057" y="169230"/>
                    </a:cubicBezTo>
                    <a:cubicBezTo>
                      <a:pt x="1576564" y="195610"/>
                      <a:pt x="1590061" y="221991"/>
                      <a:pt x="1603568" y="248371"/>
                    </a:cubicBezTo>
                    <a:cubicBezTo>
                      <a:pt x="1618085" y="276729"/>
                      <a:pt x="1632258" y="306420"/>
                      <a:pt x="1658885" y="325534"/>
                    </a:cubicBezTo>
                    <a:cubicBezTo>
                      <a:pt x="1689069" y="347195"/>
                      <a:pt x="1727924" y="344679"/>
                      <a:pt x="1756507" y="321632"/>
                    </a:cubicBezTo>
                    <a:cubicBezTo>
                      <a:pt x="1804969" y="282545"/>
                      <a:pt x="1811867" y="209908"/>
                      <a:pt x="1826331" y="153772"/>
                    </a:cubicBezTo>
                    <a:cubicBezTo>
                      <a:pt x="1827244" y="150213"/>
                      <a:pt x="1828383" y="146655"/>
                      <a:pt x="1829619" y="143108"/>
                    </a:cubicBezTo>
                    <a:cubicBezTo>
                      <a:pt x="1849692" y="165564"/>
                      <a:pt x="1869366" y="189300"/>
                      <a:pt x="1892222" y="208618"/>
                    </a:cubicBezTo>
                    <a:cubicBezTo>
                      <a:pt x="1925887" y="237062"/>
                      <a:pt x="1969223" y="212789"/>
                      <a:pt x="1964431" y="1695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9" name="Google Shape;1579;p29"/>
            <p:cNvGrpSpPr/>
            <p:nvPr/>
          </p:nvGrpSpPr>
          <p:grpSpPr>
            <a:xfrm>
              <a:off x="16188028" y="3143968"/>
              <a:ext cx="1824118" cy="404505"/>
              <a:chOff x="16188028" y="3143968"/>
              <a:chExt cx="1824118" cy="404505"/>
            </a:xfrm>
          </p:grpSpPr>
          <p:sp>
            <p:nvSpPr>
              <p:cNvPr id="1580" name="Google Shape;1580;p29"/>
              <p:cNvSpPr/>
              <p:nvPr/>
            </p:nvSpPr>
            <p:spPr>
              <a:xfrm>
                <a:off x="16188028" y="3143968"/>
                <a:ext cx="1824118" cy="404505"/>
              </a:xfrm>
              <a:custGeom>
                <a:rect b="b" l="l" r="r" t="t"/>
                <a:pathLst>
                  <a:path extrusionOk="0" h="404505" w="1824118">
                    <a:moveTo>
                      <a:pt x="1808614" y="129019"/>
                    </a:moveTo>
                    <a:cubicBezTo>
                      <a:pt x="1796482" y="121397"/>
                      <a:pt x="1777237" y="121999"/>
                      <a:pt x="1767136" y="133050"/>
                    </a:cubicBezTo>
                    <a:cubicBezTo>
                      <a:pt x="1753167" y="148326"/>
                      <a:pt x="1739456" y="162279"/>
                      <a:pt x="1727400" y="179210"/>
                    </a:cubicBezTo>
                    <a:cubicBezTo>
                      <a:pt x="1717396" y="193260"/>
                      <a:pt x="1707037" y="207203"/>
                      <a:pt x="1695518" y="220038"/>
                    </a:cubicBezTo>
                    <a:cubicBezTo>
                      <a:pt x="1694175" y="221532"/>
                      <a:pt x="1688791" y="226875"/>
                      <a:pt x="1684977" y="230692"/>
                    </a:cubicBezTo>
                    <a:cubicBezTo>
                      <a:pt x="1682226" y="228294"/>
                      <a:pt x="1679035" y="225682"/>
                      <a:pt x="1675306" y="221575"/>
                    </a:cubicBezTo>
                    <a:cubicBezTo>
                      <a:pt x="1669514" y="215212"/>
                      <a:pt x="1667311" y="212427"/>
                      <a:pt x="1664324" y="208020"/>
                    </a:cubicBezTo>
                    <a:cubicBezTo>
                      <a:pt x="1645982" y="180941"/>
                      <a:pt x="1634011" y="150024"/>
                      <a:pt x="1620590" y="120376"/>
                    </a:cubicBezTo>
                    <a:cubicBezTo>
                      <a:pt x="1606707" y="89706"/>
                      <a:pt x="1590288" y="49899"/>
                      <a:pt x="1560728" y="31367"/>
                    </a:cubicBezTo>
                    <a:cubicBezTo>
                      <a:pt x="1538796" y="17617"/>
                      <a:pt x="1509064" y="18778"/>
                      <a:pt x="1489539" y="36451"/>
                    </a:cubicBezTo>
                    <a:cubicBezTo>
                      <a:pt x="1475119" y="49502"/>
                      <a:pt x="1468489" y="67089"/>
                      <a:pt x="1464524" y="85632"/>
                    </a:cubicBezTo>
                    <a:cubicBezTo>
                      <a:pt x="1455917" y="125783"/>
                      <a:pt x="1446149" y="165654"/>
                      <a:pt x="1434866" y="205139"/>
                    </a:cubicBezTo>
                    <a:cubicBezTo>
                      <a:pt x="1429376" y="224370"/>
                      <a:pt x="1423551" y="243505"/>
                      <a:pt x="1417405" y="262543"/>
                    </a:cubicBezTo>
                    <a:cubicBezTo>
                      <a:pt x="1416986" y="263866"/>
                      <a:pt x="1416578" y="265231"/>
                      <a:pt x="1416169" y="266575"/>
                    </a:cubicBezTo>
                    <a:cubicBezTo>
                      <a:pt x="1415063" y="264812"/>
                      <a:pt x="1413913" y="263070"/>
                      <a:pt x="1412838" y="261286"/>
                    </a:cubicBezTo>
                    <a:cubicBezTo>
                      <a:pt x="1404092" y="246623"/>
                      <a:pt x="1396828" y="231121"/>
                      <a:pt x="1390423" y="215298"/>
                    </a:cubicBezTo>
                    <a:cubicBezTo>
                      <a:pt x="1386211" y="204892"/>
                      <a:pt x="1379603" y="185284"/>
                      <a:pt x="1374520" y="170094"/>
                    </a:cubicBezTo>
                    <a:cubicBezTo>
                      <a:pt x="1369019" y="153658"/>
                      <a:pt x="1363538" y="137210"/>
                      <a:pt x="1357424" y="120989"/>
                    </a:cubicBezTo>
                    <a:cubicBezTo>
                      <a:pt x="1342789" y="82139"/>
                      <a:pt x="1325424" y="46341"/>
                      <a:pt x="1298840" y="14113"/>
                    </a:cubicBezTo>
                    <a:cubicBezTo>
                      <a:pt x="1276769" y="-12633"/>
                      <a:pt x="1234776" y="1751"/>
                      <a:pt x="1224514" y="31270"/>
                    </a:cubicBezTo>
                    <a:cubicBezTo>
                      <a:pt x="1208815" y="76473"/>
                      <a:pt x="1193116" y="121677"/>
                      <a:pt x="1177417" y="166880"/>
                    </a:cubicBezTo>
                    <a:cubicBezTo>
                      <a:pt x="1169809" y="188767"/>
                      <a:pt x="1162567" y="210825"/>
                      <a:pt x="1154572" y="232573"/>
                    </a:cubicBezTo>
                    <a:cubicBezTo>
                      <a:pt x="1153304" y="236024"/>
                      <a:pt x="1151993" y="239453"/>
                      <a:pt x="1150586" y="242850"/>
                    </a:cubicBezTo>
                    <a:cubicBezTo>
                      <a:pt x="1150156" y="243882"/>
                      <a:pt x="1149973" y="244408"/>
                      <a:pt x="1149898" y="244688"/>
                    </a:cubicBezTo>
                    <a:cubicBezTo>
                      <a:pt x="1149543" y="245300"/>
                      <a:pt x="1149275" y="245763"/>
                      <a:pt x="1148770" y="246655"/>
                    </a:cubicBezTo>
                    <a:cubicBezTo>
                      <a:pt x="1146599" y="250514"/>
                      <a:pt x="1144278" y="254234"/>
                      <a:pt x="1142032" y="258029"/>
                    </a:cubicBezTo>
                    <a:cubicBezTo>
                      <a:pt x="1141398" y="259104"/>
                      <a:pt x="1140990" y="259845"/>
                      <a:pt x="1140711" y="260394"/>
                    </a:cubicBezTo>
                    <a:cubicBezTo>
                      <a:pt x="1140249" y="260716"/>
                      <a:pt x="1139593" y="261221"/>
                      <a:pt x="1138443" y="262275"/>
                    </a:cubicBezTo>
                    <a:cubicBezTo>
                      <a:pt x="1138067" y="262619"/>
                      <a:pt x="1137680" y="262952"/>
                      <a:pt x="1137304" y="263296"/>
                    </a:cubicBezTo>
                    <a:cubicBezTo>
                      <a:pt x="1137143" y="263382"/>
                      <a:pt x="1137036" y="263425"/>
                      <a:pt x="1136810" y="263554"/>
                    </a:cubicBezTo>
                    <a:cubicBezTo>
                      <a:pt x="1136853" y="263575"/>
                      <a:pt x="1136896" y="263608"/>
                      <a:pt x="1136939" y="263629"/>
                    </a:cubicBezTo>
                    <a:cubicBezTo>
                      <a:pt x="1136918" y="263651"/>
                      <a:pt x="1136885" y="263672"/>
                      <a:pt x="1136864" y="263694"/>
                    </a:cubicBezTo>
                    <a:cubicBezTo>
                      <a:pt x="1136692" y="263737"/>
                      <a:pt x="1136541" y="263769"/>
                      <a:pt x="1136369" y="263801"/>
                    </a:cubicBezTo>
                    <a:cubicBezTo>
                      <a:pt x="1136348" y="263812"/>
                      <a:pt x="1136316" y="263833"/>
                      <a:pt x="1136294" y="263844"/>
                    </a:cubicBezTo>
                    <a:cubicBezTo>
                      <a:pt x="1136284" y="263833"/>
                      <a:pt x="1136273" y="263833"/>
                      <a:pt x="1136262" y="263823"/>
                    </a:cubicBezTo>
                    <a:cubicBezTo>
                      <a:pt x="1133296" y="264489"/>
                      <a:pt x="1132802" y="264565"/>
                      <a:pt x="1135102" y="263952"/>
                    </a:cubicBezTo>
                    <a:cubicBezTo>
                      <a:pt x="1134973" y="263468"/>
                      <a:pt x="1135069" y="263242"/>
                      <a:pt x="1135263" y="263135"/>
                    </a:cubicBezTo>
                    <a:cubicBezTo>
                      <a:pt x="1134822" y="262823"/>
                      <a:pt x="1134597" y="262683"/>
                      <a:pt x="1134081" y="262307"/>
                    </a:cubicBezTo>
                    <a:cubicBezTo>
                      <a:pt x="1134736" y="262780"/>
                      <a:pt x="1135091" y="263016"/>
                      <a:pt x="1135263" y="263124"/>
                    </a:cubicBezTo>
                    <a:cubicBezTo>
                      <a:pt x="1135284" y="263113"/>
                      <a:pt x="1135295" y="263092"/>
                      <a:pt x="1135316" y="263081"/>
                    </a:cubicBezTo>
                    <a:cubicBezTo>
                      <a:pt x="1134715" y="262479"/>
                      <a:pt x="1131384" y="259835"/>
                      <a:pt x="1131534" y="260135"/>
                    </a:cubicBezTo>
                    <a:cubicBezTo>
                      <a:pt x="1118414" y="247977"/>
                      <a:pt x="1108689" y="234637"/>
                      <a:pt x="1099416" y="219555"/>
                    </a:cubicBezTo>
                    <a:cubicBezTo>
                      <a:pt x="1078076" y="184865"/>
                      <a:pt x="1062463" y="147111"/>
                      <a:pt x="1044657" y="110583"/>
                    </a:cubicBezTo>
                    <a:cubicBezTo>
                      <a:pt x="1025434" y="71130"/>
                      <a:pt x="998807" y="10662"/>
                      <a:pt x="944112" y="25723"/>
                    </a:cubicBezTo>
                    <a:cubicBezTo>
                      <a:pt x="895575" y="39096"/>
                      <a:pt x="884475" y="100026"/>
                      <a:pt x="870291" y="140930"/>
                    </a:cubicBezTo>
                    <a:cubicBezTo>
                      <a:pt x="862780" y="162569"/>
                      <a:pt x="855280" y="184209"/>
                      <a:pt x="847769" y="205859"/>
                    </a:cubicBezTo>
                    <a:cubicBezTo>
                      <a:pt x="841010" y="225349"/>
                      <a:pt x="835745" y="247289"/>
                      <a:pt x="825322" y="264457"/>
                    </a:cubicBezTo>
                    <a:cubicBezTo>
                      <a:pt x="821110" y="271391"/>
                      <a:pt x="824183" y="267295"/>
                      <a:pt x="821056" y="270928"/>
                    </a:cubicBezTo>
                    <a:cubicBezTo>
                      <a:pt x="820272" y="271842"/>
                      <a:pt x="813169" y="278690"/>
                      <a:pt x="817209" y="274852"/>
                    </a:cubicBezTo>
                    <a:cubicBezTo>
                      <a:pt x="814007" y="277894"/>
                      <a:pt x="814781" y="277669"/>
                      <a:pt x="812384" y="277776"/>
                    </a:cubicBezTo>
                    <a:cubicBezTo>
                      <a:pt x="812363" y="277765"/>
                      <a:pt x="812341" y="277744"/>
                      <a:pt x="812320" y="277733"/>
                    </a:cubicBezTo>
                    <a:cubicBezTo>
                      <a:pt x="812180" y="277744"/>
                      <a:pt x="812030" y="277755"/>
                      <a:pt x="811858" y="277765"/>
                    </a:cubicBezTo>
                    <a:cubicBezTo>
                      <a:pt x="811987" y="277755"/>
                      <a:pt x="812202" y="277733"/>
                      <a:pt x="812298" y="277722"/>
                    </a:cubicBezTo>
                    <a:cubicBezTo>
                      <a:pt x="811686" y="277303"/>
                      <a:pt x="810773" y="276712"/>
                      <a:pt x="809247" y="275820"/>
                    </a:cubicBezTo>
                    <a:cubicBezTo>
                      <a:pt x="808366" y="274616"/>
                      <a:pt x="807087" y="272885"/>
                      <a:pt x="806077" y="271509"/>
                    </a:cubicBezTo>
                    <a:cubicBezTo>
                      <a:pt x="805926" y="271272"/>
                      <a:pt x="805142" y="270111"/>
                      <a:pt x="802993" y="266919"/>
                    </a:cubicBezTo>
                    <a:cubicBezTo>
                      <a:pt x="798652" y="260458"/>
                      <a:pt x="794740" y="253653"/>
                      <a:pt x="790883" y="246892"/>
                    </a:cubicBezTo>
                    <a:cubicBezTo>
                      <a:pt x="769585" y="209503"/>
                      <a:pt x="753478" y="169503"/>
                      <a:pt x="734684" y="130857"/>
                    </a:cubicBezTo>
                    <a:cubicBezTo>
                      <a:pt x="716804" y="94082"/>
                      <a:pt x="694883" y="41902"/>
                      <a:pt x="651504" y="30152"/>
                    </a:cubicBezTo>
                    <a:cubicBezTo>
                      <a:pt x="596133" y="15156"/>
                      <a:pt x="566884" y="67347"/>
                      <a:pt x="548789" y="109476"/>
                    </a:cubicBezTo>
                    <a:cubicBezTo>
                      <a:pt x="533927" y="144047"/>
                      <a:pt x="523719" y="180403"/>
                      <a:pt x="509181" y="215104"/>
                    </a:cubicBezTo>
                    <a:cubicBezTo>
                      <a:pt x="504023" y="227423"/>
                      <a:pt x="495695" y="243312"/>
                      <a:pt x="486315" y="256846"/>
                    </a:cubicBezTo>
                    <a:cubicBezTo>
                      <a:pt x="481662" y="263575"/>
                      <a:pt x="479910" y="266177"/>
                      <a:pt x="474119" y="271831"/>
                    </a:cubicBezTo>
                    <a:cubicBezTo>
                      <a:pt x="473785" y="272154"/>
                      <a:pt x="472904" y="273239"/>
                      <a:pt x="471927" y="274336"/>
                    </a:cubicBezTo>
                    <a:cubicBezTo>
                      <a:pt x="471250" y="274100"/>
                      <a:pt x="470540" y="273971"/>
                      <a:pt x="469863" y="273691"/>
                    </a:cubicBezTo>
                    <a:cubicBezTo>
                      <a:pt x="469079" y="273401"/>
                      <a:pt x="468671" y="273272"/>
                      <a:pt x="468273" y="273154"/>
                    </a:cubicBezTo>
                    <a:cubicBezTo>
                      <a:pt x="467585" y="272734"/>
                      <a:pt x="466618" y="272165"/>
                      <a:pt x="465232" y="271391"/>
                    </a:cubicBezTo>
                    <a:cubicBezTo>
                      <a:pt x="461482" y="269284"/>
                      <a:pt x="457839" y="267005"/>
                      <a:pt x="454293" y="264575"/>
                    </a:cubicBezTo>
                    <a:cubicBezTo>
                      <a:pt x="452703" y="263479"/>
                      <a:pt x="451156" y="262307"/>
                      <a:pt x="449598" y="261146"/>
                    </a:cubicBezTo>
                    <a:cubicBezTo>
                      <a:pt x="449415" y="260823"/>
                      <a:pt x="443376" y="255792"/>
                      <a:pt x="443150" y="255588"/>
                    </a:cubicBezTo>
                    <a:cubicBezTo>
                      <a:pt x="431534" y="244623"/>
                      <a:pt x="421477" y="232229"/>
                      <a:pt x="411870" y="219512"/>
                    </a:cubicBezTo>
                    <a:cubicBezTo>
                      <a:pt x="411043" y="218426"/>
                      <a:pt x="410581" y="217813"/>
                      <a:pt x="410108" y="217211"/>
                    </a:cubicBezTo>
                    <a:cubicBezTo>
                      <a:pt x="409668" y="216545"/>
                      <a:pt x="409055" y="215642"/>
                      <a:pt x="408099" y="214255"/>
                    </a:cubicBezTo>
                    <a:cubicBezTo>
                      <a:pt x="405563" y="210578"/>
                      <a:pt x="402995" y="206924"/>
                      <a:pt x="400469" y="203236"/>
                    </a:cubicBezTo>
                    <a:cubicBezTo>
                      <a:pt x="396236" y="197087"/>
                      <a:pt x="392045" y="190906"/>
                      <a:pt x="387790" y="184768"/>
                    </a:cubicBezTo>
                    <a:cubicBezTo>
                      <a:pt x="377206" y="169503"/>
                      <a:pt x="366492" y="154238"/>
                      <a:pt x="354619" y="139941"/>
                    </a:cubicBezTo>
                    <a:cubicBezTo>
                      <a:pt x="329571" y="109776"/>
                      <a:pt x="289706" y="70991"/>
                      <a:pt x="246993" y="79569"/>
                    </a:cubicBezTo>
                    <a:cubicBezTo>
                      <a:pt x="218850" y="85224"/>
                      <a:pt x="202614" y="108121"/>
                      <a:pt x="190149" y="131867"/>
                    </a:cubicBezTo>
                    <a:cubicBezTo>
                      <a:pt x="178641" y="153797"/>
                      <a:pt x="168648" y="176544"/>
                      <a:pt x="158848" y="199280"/>
                    </a:cubicBezTo>
                    <a:cubicBezTo>
                      <a:pt x="143847" y="234045"/>
                      <a:pt x="129954" y="267779"/>
                      <a:pt x="108882" y="299394"/>
                    </a:cubicBezTo>
                    <a:cubicBezTo>
                      <a:pt x="102209" y="280593"/>
                      <a:pt x="97191" y="260856"/>
                      <a:pt x="92624" y="241678"/>
                    </a:cubicBezTo>
                    <a:cubicBezTo>
                      <a:pt x="80847" y="192239"/>
                      <a:pt x="72455" y="142059"/>
                      <a:pt x="62655" y="92233"/>
                    </a:cubicBezTo>
                    <a:cubicBezTo>
                      <a:pt x="57454" y="65799"/>
                      <a:pt x="13903" y="62907"/>
                      <a:pt x="8057" y="90523"/>
                    </a:cubicBezTo>
                    <a:cubicBezTo>
                      <a:pt x="-2441" y="140102"/>
                      <a:pt x="-2043" y="187380"/>
                      <a:pt x="5575" y="237442"/>
                    </a:cubicBezTo>
                    <a:cubicBezTo>
                      <a:pt x="9121" y="260770"/>
                      <a:pt x="14816" y="283817"/>
                      <a:pt x="21414" y="306457"/>
                    </a:cubicBezTo>
                    <a:cubicBezTo>
                      <a:pt x="27539" y="327462"/>
                      <a:pt x="33417" y="350392"/>
                      <a:pt x="45495" y="368849"/>
                    </a:cubicBezTo>
                    <a:cubicBezTo>
                      <a:pt x="60388" y="391596"/>
                      <a:pt x="83716" y="407269"/>
                      <a:pt x="111751" y="404098"/>
                    </a:cubicBezTo>
                    <a:cubicBezTo>
                      <a:pt x="139506" y="400959"/>
                      <a:pt x="156731" y="381663"/>
                      <a:pt x="172774" y="360679"/>
                    </a:cubicBezTo>
                    <a:cubicBezTo>
                      <a:pt x="199315" y="325979"/>
                      <a:pt x="216895" y="285280"/>
                      <a:pt x="234152" y="245451"/>
                    </a:cubicBezTo>
                    <a:cubicBezTo>
                      <a:pt x="241932" y="227488"/>
                      <a:pt x="249206" y="209944"/>
                      <a:pt x="257330" y="193303"/>
                    </a:cubicBezTo>
                    <a:cubicBezTo>
                      <a:pt x="260252" y="187316"/>
                      <a:pt x="263293" y="181360"/>
                      <a:pt x="266453" y="175469"/>
                    </a:cubicBezTo>
                    <a:cubicBezTo>
                      <a:pt x="268505" y="177318"/>
                      <a:pt x="270590" y="179124"/>
                      <a:pt x="272545" y="181027"/>
                    </a:cubicBezTo>
                    <a:cubicBezTo>
                      <a:pt x="278294" y="186628"/>
                      <a:pt x="283688" y="192562"/>
                      <a:pt x="288857" y="198689"/>
                    </a:cubicBezTo>
                    <a:cubicBezTo>
                      <a:pt x="293767" y="204505"/>
                      <a:pt x="298420" y="210546"/>
                      <a:pt x="302944" y="216663"/>
                    </a:cubicBezTo>
                    <a:cubicBezTo>
                      <a:pt x="304223" y="218479"/>
                      <a:pt x="307693" y="223295"/>
                      <a:pt x="307650" y="223231"/>
                    </a:cubicBezTo>
                    <a:cubicBezTo>
                      <a:pt x="310219" y="226907"/>
                      <a:pt x="312755" y="230595"/>
                      <a:pt x="315290" y="234293"/>
                    </a:cubicBezTo>
                    <a:cubicBezTo>
                      <a:pt x="335470" y="263704"/>
                      <a:pt x="355253" y="294869"/>
                      <a:pt x="381934" y="318927"/>
                    </a:cubicBezTo>
                    <a:cubicBezTo>
                      <a:pt x="415416" y="349134"/>
                      <a:pt x="464770" y="378686"/>
                      <a:pt x="509922" y="354520"/>
                    </a:cubicBezTo>
                    <a:cubicBezTo>
                      <a:pt x="549390" y="333407"/>
                      <a:pt x="573170" y="287741"/>
                      <a:pt x="590384" y="248386"/>
                    </a:cubicBezTo>
                    <a:cubicBezTo>
                      <a:pt x="606513" y="211524"/>
                      <a:pt x="616968" y="172481"/>
                      <a:pt x="633054" y="135609"/>
                    </a:cubicBezTo>
                    <a:cubicBezTo>
                      <a:pt x="633591" y="134362"/>
                      <a:pt x="634365" y="132857"/>
                      <a:pt x="634988" y="131502"/>
                    </a:cubicBezTo>
                    <a:cubicBezTo>
                      <a:pt x="639942" y="139984"/>
                      <a:pt x="644756" y="148551"/>
                      <a:pt x="649247" y="157280"/>
                    </a:cubicBezTo>
                    <a:cubicBezTo>
                      <a:pt x="669793" y="197259"/>
                      <a:pt x="686244" y="239238"/>
                      <a:pt x="707616" y="278808"/>
                    </a:cubicBezTo>
                    <a:cubicBezTo>
                      <a:pt x="729870" y="320002"/>
                      <a:pt x="757894" y="364753"/>
                      <a:pt x="810160" y="366054"/>
                    </a:cubicBezTo>
                    <a:cubicBezTo>
                      <a:pt x="864650" y="367409"/>
                      <a:pt x="899068" y="321313"/>
                      <a:pt x="916679" y="275701"/>
                    </a:cubicBezTo>
                    <a:cubicBezTo>
                      <a:pt x="933292" y="232680"/>
                      <a:pt x="947347" y="188477"/>
                      <a:pt x="962326" y="144832"/>
                    </a:cubicBezTo>
                    <a:cubicBezTo>
                      <a:pt x="965700" y="150787"/>
                      <a:pt x="968999" y="156753"/>
                      <a:pt x="971868" y="162773"/>
                    </a:cubicBezTo>
                    <a:cubicBezTo>
                      <a:pt x="993434" y="208042"/>
                      <a:pt x="1013635" y="253277"/>
                      <a:pt x="1043733" y="293708"/>
                    </a:cubicBezTo>
                    <a:cubicBezTo>
                      <a:pt x="1075475" y="336352"/>
                      <a:pt x="1127547" y="369763"/>
                      <a:pt x="1180093" y="340577"/>
                    </a:cubicBezTo>
                    <a:cubicBezTo>
                      <a:pt x="1223988" y="316196"/>
                      <a:pt x="1237871" y="261522"/>
                      <a:pt x="1253108" y="217652"/>
                    </a:cubicBezTo>
                    <a:cubicBezTo>
                      <a:pt x="1260619" y="196034"/>
                      <a:pt x="1268130" y="174416"/>
                      <a:pt x="1275630" y="152787"/>
                    </a:cubicBezTo>
                    <a:cubicBezTo>
                      <a:pt x="1275695" y="152959"/>
                      <a:pt x="1275770" y="153152"/>
                      <a:pt x="1275834" y="153324"/>
                    </a:cubicBezTo>
                    <a:cubicBezTo>
                      <a:pt x="1288310" y="188004"/>
                      <a:pt x="1298948" y="223242"/>
                      <a:pt x="1312799" y="257427"/>
                    </a:cubicBezTo>
                    <a:cubicBezTo>
                      <a:pt x="1326091" y="290235"/>
                      <a:pt x="1344025" y="325946"/>
                      <a:pt x="1370748" y="349833"/>
                    </a:cubicBezTo>
                    <a:cubicBezTo>
                      <a:pt x="1389918" y="366968"/>
                      <a:pt x="1414622" y="376041"/>
                      <a:pt x="1440239" y="369279"/>
                    </a:cubicBezTo>
                    <a:cubicBezTo>
                      <a:pt x="1465373" y="362647"/>
                      <a:pt x="1481254" y="341437"/>
                      <a:pt x="1491022" y="318723"/>
                    </a:cubicBezTo>
                    <a:cubicBezTo>
                      <a:pt x="1507516" y="280388"/>
                      <a:pt x="1517660" y="238044"/>
                      <a:pt x="1528309" y="197764"/>
                    </a:cubicBezTo>
                    <a:cubicBezTo>
                      <a:pt x="1532134" y="183295"/>
                      <a:pt x="1535551" y="168718"/>
                      <a:pt x="1539000" y="154152"/>
                    </a:cubicBezTo>
                    <a:cubicBezTo>
                      <a:pt x="1545168" y="167450"/>
                      <a:pt x="1551035" y="180876"/>
                      <a:pt x="1557074" y="194228"/>
                    </a:cubicBezTo>
                    <a:cubicBezTo>
                      <a:pt x="1571849" y="226897"/>
                      <a:pt x="1589020" y="259523"/>
                      <a:pt x="1614186" y="285516"/>
                    </a:cubicBezTo>
                    <a:cubicBezTo>
                      <a:pt x="1631368" y="303264"/>
                      <a:pt x="1652042" y="319163"/>
                      <a:pt x="1677358" y="321765"/>
                    </a:cubicBezTo>
                    <a:cubicBezTo>
                      <a:pt x="1704942" y="324603"/>
                      <a:pt x="1729420" y="311542"/>
                      <a:pt x="1748493" y="292364"/>
                    </a:cubicBezTo>
                    <a:cubicBezTo>
                      <a:pt x="1765621" y="275142"/>
                      <a:pt x="1781471" y="255395"/>
                      <a:pt x="1794956" y="235206"/>
                    </a:cubicBezTo>
                    <a:cubicBezTo>
                      <a:pt x="1809269" y="213771"/>
                      <a:pt x="1817350" y="193067"/>
                      <a:pt x="1822991" y="168030"/>
                    </a:cubicBezTo>
                    <a:cubicBezTo>
                      <a:pt x="1826429" y="153099"/>
                      <a:pt x="1822110" y="137501"/>
                      <a:pt x="1808614" y="1290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9"/>
              <p:cNvSpPr/>
              <p:nvPr/>
            </p:nvSpPr>
            <p:spPr>
              <a:xfrm>
                <a:off x="17000338" y="3421606"/>
                <a:ext cx="862" cy="84"/>
              </a:xfrm>
              <a:custGeom>
                <a:rect b="b" l="l" r="r" t="t"/>
                <a:pathLst>
                  <a:path extrusionOk="0" h="84" w="862">
                    <a:moveTo>
                      <a:pt x="0" y="74"/>
                    </a:moveTo>
                    <a:cubicBezTo>
                      <a:pt x="11" y="74"/>
                      <a:pt x="11" y="85"/>
                      <a:pt x="21" y="85"/>
                    </a:cubicBezTo>
                    <a:cubicBezTo>
                      <a:pt x="946" y="9"/>
                      <a:pt x="1332" y="-55"/>
                      <a:pt x="0" y="7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9"/>
              <p:cNvSpPr/>
              <p:nvPr/>
            </p:nvSpPr>
            <p:spPr>
              <a:xfrm>
                <a:off x="17323291" y="3407020"/>
                <a:ext cx="1547" cy="760"/>
              </a:xfrm>
              <a:custGeom>
                <a:rect b="b" l="l" r="r" t="t"/>
                <a:pathLst>
                  <a:path extrusionOk="0" h="760" w="1547">
                    <a:moveTo>
                      <a:pt x="0" y="61"/>
                    </a:moveTo>
                    <a:cubicBezTo>
                      <a:pt x="0" y="72"/>
                      <a:pt x="0" y="72"/>
                      <a:pt x="0" y="61"/>
                    </a:cubicBezTo>
                    <a:cubicBezTo>
                      <a:pt x="365" y="330"/>
                      <a:pt x="677" y="545"/>
                      <a:pt x="999" y="760"/>
                    </a:cubicBezTo>
                    <a:cubicBezTo>
                      <a:pt x="1031" y="749"/>
                      <a:pt x="1075" y="738"/>
                      <a:pt x="1107" y="738"/>
                    </a:cubicBezTo>
                    <a:cubicBezTo>
                      <a:pt x="1236" y="663"/>
                      <a:pt x="1440" y="545"/>
                      <a:pt x="1547" y="491"/>
                    </a:cubicBezTo>
                    <a:cubicBezTo>
                      <a:pt x="935" y="158"/>
                      <a:pt x="376" y="-68"/>
                      <a:pt x="64" y="18"/>
                    </a:cubicBezTo>
                    <a:cubicBezTo>
                      <a:pt x="172" y="147"/>
                      <a:pt x="161" y="158"/>
                      <a:pt x="0" y="6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3" name="Google Shape;1583;p29"/>
            <p:cNvGrpSpPr/>
            <p:nvPr/>
          </p:nvGrpSpPr>
          <p:grpSpPr>
            <a:xfrm>
              <a:off x="15228611" y="-304926"/>
              <a:ext cx="3097613" cy="205109"/>
              <a:chOff x="15228611" y="-304926"/>
              <a:chExt cx="3097613" cy="205109"/>
            </a:xfrm>
          </p:grpSpPr>
          <p:sp>
            <p:nvSpPr>
              <p:cNvPr id="1584" name="Google Shape;1584;p29"/>
              <p:cNvSpPr/>
              <p:nvPr/>
            </p:nvSpPr>
            <p:spPr>
              <a:xfrm>
                <a:off x="18209916" y="-216174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9"/>
              <p:cNvSpPr/>
              <p:nvPr/>
            </p:nvSpPr>
            <p:spPr>
              <a:xfrm>
                <a:off x="17961481" y="-223570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9"/>
              <p:cNvSpPr/>
              <p:nvPr/>
            </p:nvSpPr>
            <p:spPr>
              <a:xfrm>
                <a:off x="17713038" y="-230966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9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9"/>
              <p:cNvSpPr/>
              <p:nvPr/>
            </p:nvSpPr>
            <p:spPr>
              <a:xfrm>
                <a:off x="17464594" y="-238362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9"/>
              <p:cNvSpPr/>
              <p:nvPr/>
            </p:nvSpPr>
            <p:spPr>
              <a:xfrm>
                <a:off x="17216148" y="-245758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9"/>
              <p:cNvSpPr/>
              <p:nvPr/>
            </p:nvSpPr>
            <p:spPr>
              <a:xfrm>
                <a:off x="16967714" y="-253154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29"/>
              <p:cNvSpPr/>
              <p:nvPr/>
            </p:nvSpPr>
            <p:spPr>
              <a:xfrm>
                <a:off x="16719269" y="-260550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29"/>
              <p:cNvSpPr/>
              <p:nvPr/>
            </p:nvSpPr>
            <p:spPr>
              <a:xfrm>
                <a:off x="16470823" y="-267946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9"/>
              <p:cNvSpPr/>
              <p:nvPr/>
            </p:nvSpPr>
            <p:spPr>
              <a:xfrm>
                <a:off x="16222380" y="-275342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9"/>
              <p:cNvSpPr/>
              <p:nvPr/>
            </p:nvSpPr>
            <p:spPr>
              <a:xfrm>
                <a:off x="15973934" y="-282738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9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9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9"/>
              <p:cNvSpPr/>
              <p:nvPr/>
            </p:nvSpPr>
            <p:spPr>
              <a:xfrm>
                <a:off x="15725500" y="-290134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6" y="116357"/>
                      <a:pt x="0" y="90310"/>
                      <a:pt x="0" y="58178"/>
                    </a:cubicBezTo>
                    <a:cubicBezTo>
                      <a:pt x="0" y="26047"/>
                      <a:pt x="26036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9"/>
              <p:cNvSpPr/>
              <p:nvPr/>
            </p:nvSpPr>
            <p:spPr>
              <a:xfrm>
                <a:off x="15477056" y="-297530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9"/>
              <p:cNvSpPr/>
              <p:nvPr/>
            </p:nvSpPr>
            <p:spPr>
              <a:xfrm>
                <a:off x="15228611" y="-304926"/>
                <a:ext cx="116308" cy="116357"/>
              </a:xfrm>
              <a:custGeom>
                <a:rect b="b" l="l" r="r" t="t"/>
                <a:pathLst>
                  <a:path extrusionOk="0" h="116357" w="116308">
                    <a:moveTo>
                      <a:pt x="116308" y="58178"/>
                    </a:moveTo>
                    <a:cubicBezTo>
                      <a:pt x="116308" y="90310"/>
                      <a:pt x="90272" y="116357"/>
                      <a:pt x="58154" y="116357"/>
                    </a:cubicBezTo>
                    <a:cubicBezTo>
                      <a:pt x="26037" y="116357"/>
                      <a:pt x="0" y="90310"/>
                      <a:pt x="0" y="58178"/>
                    </a:cubicBezTo>
                    <a:cubicBezTo>
                      <a:pt x="0" y="26047"/>
                      <a:pt x="26037" y="0"/>
                      <a:pt x="58154" y="0"/>
                    </a:cubicBezTo>
                    <a:cubicBezTo>
                      <a:pt x="90272" y="0"/>
                      <a:pt x="116308" y="26047"/>
                      <a:pt x="116308" y="5817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7" name="Google Shape;1597;p29"/>
            <p:cNvGrpSpPr/>
            <p:nvPr/>
          </p:nvGrpSpPr>
          <p:grpSpPr>
            <a:xfrm>
              <a:off x="15087523" y="-650267"/>
              <a:ext cx="3322376" cy="507807"/>
              <a:chOff x="15087523" y="-650267"/>
              <a:chExt cx="3322376" cy="507807"/>
            </a:xfrm>
          </p:grpSpPr>
          <p:sp>
            <p:nvSpPr>
              <p:cNvPr id="1598" name="Google Shape;1598;p29"/>
              <p:cNvSpPr/>
              <p:nvPr/>
            </p:nvSpPr>
            <p:spPr>
              <a:xfrm>
                <a:off x="18069866" y="-565016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7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7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298"/>
                      <a:pt x="322573" y="62163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9"/>
              <p:cNvSpPr/>
              <p:nvPr/>
            </p:nvSpPr>
            <p:spPr>
              <a:xfrm>
                <a:off x="17821334" y="-572122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7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7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298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9"/>
              <p:cNvSpPr/>
              <p:nvPr/>
            </p:nvSpPr>
            <p:spPr>
              <a:xfrm>
                <a:off x="17572805" y="-579228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5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309"/>
                      <a:pt x="322584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9"/>
              <p:cNvSpPr/>
              <p:nvPr/>
            </p:nvSpPr>
            <p:spPr>
              <a:xfrm>
                <a:off x="17324273" y="-586333"/>
                <a:ext cx="340038" cy="422556"/>
              </a:xfrm>
              <a:custGeom>
                <a:rect b="b" l="l" r="r" t="t"/>
                <a:pathLst>
                  <a:path extrusionOk="0" h="422556" w="340038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60" y="122309"/>
                      <a:pt x="322584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9"/>
              <p:cNvSpPr/>
              <p:nvPr/>
            </p:nvSpPr>
            <p:spPr>
              <a:xfrm>
                <a:off x="17075753" y="-593439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20" y="409116"/>
                      <a:pt x="226520" y="395056"/>
                    </a:cubicBezTo>
                    <a:cubicBezTo>
                      <a:pt x="226520" y="379070"/>
                      <a:pt x="213904" y="368987"/>
                      <a:pt x="199086" y="367611"/>
                    </a:cubicBezTo>
                    <a:cubicBezTo>
                      <a:pt x="110405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4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50" y="122309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9"/>
              <p:cNvSpPr/>
              <p:nvPr/>
            </p:nvSpPr>
            <p:spPr>
              <a:xfrm>
                <a:off x="16827222" y="-600545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49" y="122309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9"/>
              <p:cNvSpPr/>
              <p:nvPr/>
            </p:nvSpPr>
            <p:spPr>
              <a:xfrm>
                <a:off x="16578691" y="-607640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49" y="122298"/>
                      <a:pt x="322573" y="62163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9"/>
              <p:cNvSpPr/>
              <p:nvPr/>
            </p:nvSpPr>
            <p:spPr>
              <a:xfrm>
                <a:off x="16330159" y="-614745"/>
                <a:ext cx="340038" cy="422556"/>
              </a:xfrm>
              <a:custGeom>
                <a:rect b="b" l="l" r="r" t="t"/>
                <a:pathLst>
                  <a:path extrusionOk="0" h="422556" w="340038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60" y="122298"/>
                      <a:pt x="322584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9"/>
              <p:cNvSpPr/>
              <p:nvPr/>
            </p:nvSpPr>
            <p:spPr>
              <a:xfrm>
                <a:off x="16081638" y="-621851"/>
                <a:ext cx="340030" cy="422567"/>
              </a:xfrm>
              <a:custGeom>
                <a:rect b="b" l="l" r="r" t="t"/>
                <a:pathLst>
                  <a:path extrusionOk="0" h="422567" w="340030">
                    <a:moveTo>
                      <a:pt x="270686" y="27151"/>
                    </a:moveTo>
                    <a:cubicBezTo>
                      <a:pt x="220914" y="-6443"/>
                      <a:pt x="154346" y="-8679"/>
                      <a:pt x="101801" y="19422"/>
                    </a:cubicBezTo>
                    <a:cubicBezTo>
                      <a:pt x="-5772" y="76966"/>
                      <a:pt x="-29003" y="229475"/>
                      <a:pt x="36458" y="326933"/>
                    </a:cubicBezTo>
                    <a:cubicBezTo>
                      <a:pt x="72928" y="381231"/>
                      <a:pt x="133618" y="417749"/>
                      <a:pt x="199079" y="422511"/>
                    </a:cubicBezTo>
                    <a:cubicBezTo>
                      <a:pt x="213875" y="423586"/>
                      <a:pt x="226512" y="409127"/>
                      <a:pt x="226512" y="395066"/>
                    </a:cubicBezTo>
                    <a:cubicBezTo>
                      <a:pt x="226512" y="379081"/>
                      <a:pt x="213897" y="368998"/>
                      <a:pt x="199079" y="367622"/>
                    </a:cubicBezTo>
                    <a:cubicBezTo>
                      <a:pt x="110397" y="359377"/>
                      <a:pt x="43346" y="276570"/>
                      <a:pt x="56004" y="187453"/>
                    </a:cubicBezTo>
                    <a:cubicBezTo>
                      <a:pt x="67104" y="109302"/>
                      <a:pt x="138582" y="34031"/>
                      <a:pt x="221934" y="66979"/>
                    </a:cubicBezTo>
                    <a:cubicBezTo>
                      <a:pt x="266206" y="84480"/>
                      <a:pt x="291726" y="131898"/>
                      <a:pt x="293209" y="178004"/>
                    </a:cubicBezTo>
                    <a:cubicBezTo>
                      <a:pt x="293982" y="202181"/>
                      <a:pt x="332301" y="209824"/>
                      <a:pt x="337254" y="183970"/>
                    </a:cubicBezTo>
                    <a:cubicBezTo>
                      <a:pt x="349053" y="122309"/>
                      <a:pt x="322576" y="62174"/>
                      <a:pt x="270686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29"/>
              <p:cNvSpPr/>
              <p:nvPr/>
            </p:nvSpPr>
            <p:spPr>
              <a:xfrm>
                <a:off x="15833109" y="-628955"/>
                <a:ext cx="340034" cy="422565"/>
              </a:xfrm>
              <a:custGeom>
                <a:rect b="b" l="l" r="r" t="t"/>
                <a:pathLst>
                  <a:path extrusionOk="0" h="422565" w="340034">
                    <a:moveTo>
                      <a:pt x="270694" y="27149"/>
                    </a:moveTo>
                    <a:cubicBezTo>
                      <a:pt x="220921" y="-6444"/>
                      <a:pt x="154353" y="-8680"/>
                      <a:pt x="101808" y="19431"/>
                    </a:cubicBezTo>
                    <a:cubicBezTo>
                      <a:pt x="-5775" y="76975"/>
                      <a:pt x="-29007" y="229484"/>
                      <a:pt x="36465" y="326932"/>
                    </a:cubicBezTo>
                    <a:cubicBezTo>
                      <a:pt x="72935" y="381229"/>
                      <a:pt x="133625" y="417747"/>
                      <a:pt x="199086" y="422509"/>
                    </a:cubicBezTo>
                    <a:cubicBezTo>
                      <a:pt x="213883" y="423584"/>
                      <a:pt x="226519" y="409126"/>
                      <a:pt x="226519" y="395065"/>
                    </a:cubicBezTo>
                    <a:cubicBezTo>
                      <a:pt x="226519" y="379079"/>
                      <a:pt x="213904" y="368996"/>
                      <a:pt x="199086" y="367620"/>
                    </a:cubicBezTo>
                    <a:cubicBezTo>
                      <a:pt x="110404" y="359375"/>
                      <a:pt x="43353" y="276568"/>
                      <a:pt x="56011" y="187452"/>
                    </a:cubicBezTo>
                    <a:cubicBezTo>
                      <a:pt x="67111" y="109300"/>
                      <a:pt x="138590" y="34029"/>
                      <a:pt x="221942" y="66977"/>
                    </a:cubicBezTo>
                    <a:cubicBezTo>
                      <a:pt x="266213" y="84478"/>
                      <a:pt x="291733" y="131896"/>
                      <a:pt x="293216" y="178002"/>
                    </a:cubicBezTo>
                    <a:cubicBezTo>
                      <a:pt x="293990" y="202179"/>
                      <a:pt x="332308" y="209822"/>
                      <a:pt x="337262" y="183969"/>
                    </a:cubicBezTo>
                    <a:cubicBezTo>
                      <a:pt x="349050" y="122307"/>
                      <a:pt x="322573" y="62172"/>
                      <a:pt x="270694" y="2714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29"/>
              <p:cNvSpPr/>
              <p:nvPr/>
            </p:nvSpPr>
            <p:spPr>
              <a:xfrm>
                <a:off x="15584580" y="-636062"/>
                <a:ext cx="340034" cy="422556"/>
              </a:xfrm>
              <a:custGeom>
                <a:rect b="b" l="l" r="r" t="t"/>
                <a:pathLst>
                  <a:path extrusionOk="0" h="422556" w="340034">
                    <a:moveTo>
                      <a:pt x="270694" y="27151"/>
                    </a:moveTo>
                    <a:cubicBezTo>
                      <a:pt x="220921" y="-6443"/>
                      <a:pt x="154353" y="-8679"/>
                      <a:pt x="101808" y="19422"/>
                    </a:cubicBezTo>
                    <a:cubicBezTo>
                      <a:pt x="-5775" y="76966"/>
                      <a:pt x="-29007" y="229475"/>
                      <a:pt x="36465" y="326923"/>
                    </a:cubicBezTo>
                    <a:cubicBezTo>
                      <a:pt x="72935" y="381220"/>
                      <a:pt x="133625" y="417738"/>
                      <a:pt x="199086" y="422500"/>
                    </a:cubicBezTo>
                    <a:cubicBezTo>
                      <a:pt x="213883" y="423575"/>
                      <a:pt x="226519" y="409116"/>
                      <a:pt x="226519" y="395056"/>
                    </a:cubicBezTo>
                    <a:cubicBezTo>
                      <a:pt x="226519" y="379070"/>
                      <a:pt x="213904" y="368987"/>
                      <a:pt x="199086" y="367611"/>
                    </a:cubicBezTo>
                    <a:cubicBezTo>
                      <a:pt x="110404" y="359366"/>
                      <a:pt x="43353" y="276559"/>
                      <a:pt x="56011" y="187443"/>
                    </a:cubicBezTo>
                    <a:cubicBezTo>
                      <a:pt x="67111" y="109291"/>
                      <a:pt x="138590" y="34020"/>
                      <a:pt x="221942" y="66968"/>
                    </a:cubicBezTo>
                    <a:cubicBezTo>
                      <a:pt x="266213" y="84469"/>
                      <a:pt x="291733" y="131887"/>
                      <a:pt x="293216" y="177993"/>
                    </a:cubicBezTo>
                    <a:cubicBezTo>
                      <a:pt x="293990" y="202170"/>
                      <a:pt x="332308" y="209813"/>
                      <a:pt x="337262" y="183960"/>
                    </a:cubicBezTo>
                    <a:cubicBezTo>
                      <a:pt x="349049" y="122309"/>
                      <a:pt x="322573" y="62174"/>
                      <a:pt x="270694" y="2715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29"/>
              <p:cNvSpPr/>
              <p:nvPr/>
            </p:nvSpPr>
            <p:spPr>
              <a:xfrm>
                <a:off x="15336059" y="-643162"/>
                <a:ext cx="340034" cy="422561"/>
              </a:xfrm>
              <a:custGeom>
                <a:rect b="b" l="l" r="r" t="t"/>
                <a:pathLst>
                  <a:path extrusionOk="0" h="422561" w="340034">
                    <a:moveTo>
                      <a:pt x="270683" y="27145"/>
                    </a:moveTo>
                    <a:cubicBezTo>
                      <a:pt x="220910" y="-6449"/>
                      <a:pt x="154353" y="-8674"/>
                      <a:pt x="101808" y="19426"/>
                    </a:cubicBezTo>
                    <a:cubicBezTo>
                      <a:pt x="-5775" y="76971"/>
                      <a:pt x="-29007" y="229479"/>
                      <a:pt x="36465" y="326927"/>
                    </a:cubicBezTo>
                    <a:cubicBezTo>
                      <a:pt x="72935" y="381225"/>
                      <a:pt x="133625" y="417743"/>
                      <a:pt x="199086" y="422505"/>
                    </a:cubicBezTo>
                    <a:cubicBezTo>
                      <a:pt x="213883" y="423580"/>
                      <a:pt x="226519" y="409121"/>
                      <a:pt x="226519" y="395060"/>
                    </a:cubicBezTo>
                    <a:cubicBezTo>
                      <a:pt x="226519" y="379075"/>
                      <a:pt x="213904" y="368992"/>
                      <a:pt x="199086" y="367616"/>
                    </a:cubicBezTo>
                    <a:cubicBezTo>
                      <a:pt x="110404" y="359371"/>
                      <a:pt x="43353" y="276564"/>
                      <a:pt x="56011" y="187447"/>
                    </a:cubicBezTo>
                    <a:cubicBezTo>
                      <a:pt x="67111" y="109295"/>
                      <a:pt x="138590" y="34025"/>
                      <a:pt x="221942" y="66973"/>
                    </a:cubicBezTo>
                    <a:cubicBezTo>
                      <a:pt x="266213" y="84474"/>
                      <a:pt x="291733" y="131892"/>
                      <a:pt x="293216" y="177998"/>
                    </a:cubicBezTo>
                    <a:cubicBezTo>
                      <a:pt x="293990" y="202175"/>
                      <a:pt x="332308" y="209818"/>
                      <a:pt x="337262" y="183964"/>
                    </a:cubicBezTo>
                    <a:cubicBezTo>
                      <a:pt x="349050" y="122303"/>
                      <a:pt x="322573" y="62168"/>
                      <a:pt x="270683" y="2714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29"/>
              <p:cNvSpPr/>
              <p:nvPr/>
            </p:nvSpPr>
            <p:spPr>
              <a:xfrm>
                <a:off x="15087523" y="-650267"/>
                <a:ext cx="340033" cy="422560"/>
              </a:xfrm>
              <a:custGeom>
                <a:rect b="b" l="l" r="r" t="t"/>
                <a:pathLst>
                  <a:path extrusionOk="0" h="422560" w="340033">
                    <a:moveTo>
                      <a:pt x="270689" y="27154"/>
                    </a:moveTo>
                    <a:cubicBezTo>
                      <a:pt x="220916" y="-6450"/>
                      <a:pt x="154359" y="-8675"/>
                      <a:pt x="101814" y="19425"/>
                    </a:cubicBezTo>
                    <a:cubicBezTo>
                      <a:pt x="-5780" y="76969"/>
                      <a:pt x="-29001" y="229478"/>
                      <a:pt x="36460" y="326926"/>
                    </a:cubicBezTo>
                    <a:cubicBezTo>
                      <a:pt x="72930" y="381224"/>
                      <a:pt x="133620" y="417742"/>
                      <a:pt x="199081" y="422504"/>
                    </a:cubicBezTo>
                    <a:cubicBezTo>
                      <a:pt x="213878" y="423579"/>
                      <a:pt x="226514" y="409120"/>
                      <a:pt x="226514" y="395059"/>
                    </a:cubicBezTo>
                    <a:cubicBezTo>
                      <a:pt x="226514" y="379074"/>
                      <a:pt x="213899" y="368991"/>
                      <a:pt x="199081" y="367615"/>
                    </a:cubicBezTo>
                    <a:cubicBezTo>
                      <a:pt x="110399" y="359370"/>
                      <a:pt x="43348" y="276563"/>
                      <a:pt x="56006" y="187446"/>
                    </a:cubicBezTo>
                    <a:cubicBezTo>
                      <a:pt x="67106" y="109294"/>
                      <a:pt x="138584" y="34024"/>
                      <a:pt x="221937" y="66972"/>
                    </a:cubicBezTo>
                    <a:cubicBezTo>
                      <a:pt x="266208" y="84473"/>
                      <a:pt x="291728" y="131891"/>
                      <a:pt x="293211" y="177997"/>
                    </a:cubicBezTo>
                    <a:cubicBezTo>
                      <a:pt x="293985" y="202174"/>
                      <a:pt x="332303" y="209817"/>
                      <a:pt x="337256" y="183963"/>
                    </a:cubicBezTo>
                    <a:cubicBezTo>
                      <a:pt x="349055" y="122302"/>
                      <a:pt x="322578" y="62167"/>
                      <a:pt x="270689" y="271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2"/>
          <p:cNvGrpSpPr/>
          <p:nvPr/>
        </p:nvGrpSpPr>
        <p:grpSpPr>
          <a:xfrm>
            <a:off x="662198" y="-146890"/>
            <a:ext cx="7819891" cy="5370604"/>
            <a:chOff x="1324397" y="-293779"/>
            <a:chExt cx="15639781" cy="10741207"/>
          </a:xfrm>
        </p:grpSpPr>
        <p:sp>
          <p:nvSpPr>
            <p:cNvPr id="301" name="Google Shape;301;p12"/>
            <p:cNvSpPr/>
            <p:nvPr/>
          </p:nvSpPr>
          <p:spPr>
            <a:xfrm>
              <a:off x="2016110" y="332154"/>
              <a:ext cx="14233821" cy="9523712"/>
            </a:xfrm>
            <a:custGeom>
              <a:rect b="b" l="l" r="r" t="t"/>
              <a:pathLst>
                <a:path extrusionOk="0" h="9523712" w="14233821">
                  <a:moveTo>
                    <a:pt x="14139170" y="5925924"/>
                  </a:moveTo>
                  <a:cubicBezTo>
                    <a:pt x="14191694" y="7029583"/>
                    <a:pt x="14201513" y="8216465"/>
                    <a:pt x="14233821" y="9312089"/>
                  </a:cubicBezTo>
                  <a:cubicBezTo>
                    <a:pt x="13420541" y="9390737"/>
                    <a:pt x="11878661" y="9347836"/>
                    <a:pt x="9527239" y="9347836"/>
                  </a:cubicBezTo>
                  <a:cubicBezTo>
                    <a:pt x="4611161" y="9347836"/>
                    <a:pt x="1001191" y="9523713"/>
                    <a:pt x="306407" y="9523713"/>
                  </a:cubicBezTo>
                  <a:cubicBezTo>
                    <a:pt x="306407" y="8391633"/>
                    <a:pt x="-113596" y="1272360"/>
                    <a:pt x="29864" y="334889"/>
                  </a:cubicBezTo>
                  <a:cubicBezTo>
                    <a:pt x="2431190" y="83588"/>
                    <a:pt x="9543544" y="419895"/>
                    <a:pt x="13807868" y="0"/>
                  </a:cubicBezTo>
                  <a:cubicBezTo>
                    <a:pt x="13996290" y="2256470"/>
                    <a:pt x="13954314" y="3935643"/>
                    <a:pt x="14139170" y="592592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1324397" y="-293779"/>
              <a:ext cx="15639781" cy="10741207"/>
            </a:xfrm>
            <a:custGeom>
              <a:rect b="b" l="l" r="r" t="t"/>
              <a:pathLst>
                <a:path extrusionOk="0" h="10741207" w="15639781">
                  <a:moveTo>
                    <a:pt x="308104" y="10741207"/>
                  </a:moveTo>
                  <a:cubicBezTo>
                    <a:pt x="308104" y="8550130"/>
                    <a:pt x="-169922" y="1950560"/>
                    <a:pt x="64880" y="416480"/>
                  </a:cubicBezTo>
                  <a:cubicBezTo>
                    <a:pt x="3312871" y="76520"/>
                    <a:pt x="9861958" y="520884"/>
                    <a:pt x="15151594" y="0"/>
                  </a:cubicBezTo>
                  <a:cubicBezTo>
                    <a:pt x="15330886" y="2146265"/>
                    <a:pt x="15557267" y="7688621"/>
                    <a:pt x="15639781" y="10485050"/>
                  </a:cubicBezTo>
                  <a:cubicBezTo>
                    <a:pt x="15118446" y="10535470"/>
                    <a:pt x="14889057" y="10569112"/>
                    <a:pt x="13510853" y="10569112"/>
                  </a:cubicBezTo>
                  <a:cubicBezTo>
                    <a:pt x="2867154" y="10569133"/>
                    <a:pt x="2290437" y="10741207"/>
                    <a:pt x="308104" y="10741207"/>
                  </a:cubicBezTo>
                  <a:close/>
                  <a:moveTo>
                    <a:pt x="724777" y="1080501"/>
                  </a:moveTo>
                  <a:cubicBezTo>
                    <a:pt x="671351" y="3257357"/>
                    <a:pt x="978506" y="8101491"/>
                    <a:pt x="1028410" y="10008442"/>
                  </a:cubicBezTo>
                  <a:cubicBezTo>
                    <a:pt x="13284558" y="9682983"/>
                    <a:pt x="12991301" y="9916755"/>
                    <a:pt x="14894342" y="9819053"/>
                  </a:cubicBezTo>
                  <a:cubicBezTo>
                    <a:pt x="14744287" y="3952958"/>
                    <a:pt x="14800119" y="8025100"/>
                    <a:pt x="14630860" y="3574932"/>
                  </a:cubicBezTo>
                  <a:cubicBezTo>
                    <a:pt x="14597584" y="2700339"/>
                    <a:pt x="14563320" y="1799195"/>
                    <a:pt x="14487551" y="792744"/>
                  </a:cubicBezTo>
                  <a:cubicBezTo>
                    <a:pt x="10158651" y="1164605"/>
                    <a:pt x="3365353" y="883615"/>
                    <a:pt x="724777" y="10805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1626508" y="27614"/>
              <a:ext cx="15021385" cy="10084043"/>
            </a:xfrm>
            <a:custGeom>
              <a:rect b="b" l="l" r="r" t="t"/>
              <a:pathLst>
                <a:path extrusionOk="0" h="10084043" w="15021385">
                  <a:moveTo>
                    <a:pt x="345416" y="10084044"/>
                  </a:moveTo>
                  <a:lnTo>
                    <a:pt x="321785" y="10084044"/>
                  </a:lnTo>
                  <a:lnTo>
                    <a:pt x="321785" y="10060413"/>
                  </a:lnTo>
                  <a:cubicBezTo>
                    <a:pt x="321785" y="7582417"/>
                    <a:pt x="202128" y="5541459"/>
                    <a:pt x="105994" y="3901491"/>
                  </a:cubicBezTo>
                  <a:cubicBezTo>
                    <a:pt x="46767" y="2891216"/>
                    <a:pt x="0" y="2093230"/>
                    <a:pt x="0" y="1491143"/>
                  </a:cubicBezTo>
                  <a:cubicBezTo>
                    <a:pt x="0" y="1400229"/>
                    <a:pt x="18733" y="1304783"/>
                    <a:pt x="36842" y="1212473"/>
                  </a:cubicBezTo>
                  <a:cubicBezTo>
                    <a:pt x="54050" y="1124846"/>
                    <a:pt x="71816" y="1034255"/>
                    <a:pt x="72739" y="950130"/>
                  </a:cubicBezTo>
                  <a:cubicBezTo>
                    <a:pt x="74071" y="828260"/>
                    <a:pt x="59893" y="704650"/>
                    <a:pt x="48507" y="605337"/>
                  </a:cubicBezTo>
                  <a:cubicBezTo>
                    <a:pt x="37272" y="507399"/>
                    <a:pt x="28400" y="430040"/>
                    <a:pt x="35897" y="381125"/>
                  </a:cubicBezTo>
                  <a:lnTo>
                    <a:pt x="38647" y="363101"/>
                  </a:lnTo>
                  <a:lnTo>
                    <a:pt x="56778" y="361189"/>
                  </a:lnTo>
                  <a:cubicBezTo>
                    <a:pt x="106531" y="355990"/>
                    <a:pt x="236586" y="354293"/>
                    <a:pt x="622689" y="349331"/>
                  </a:cubicBezTo>
                  <a:cubicBezTo>
                    <a:pt x="957364" y="345013"/>
                    <a:pt x="1463103" y="338482"/>
                    <a:pt x="2259864" y="325314"/>
                  </a:cubicBezTo>
                  <a:cubicBezTo>
                    <a:pt x="2487062" y="321554"/>
                    <a:pt x="2743713" y="306559"/>
                    <a:pt x="3015401" y="290684"/>
                  </a:cubicBezTo>
                  <a:cubicBezTo>
                    <a:pt x="3429990" y="266452"/>
                    <a:pt x="3899875" y="238997"/>
                    <a:pt x="4437966" y="238997"/>
                  </a:cubicBezTo>
                  <a:cubicBezTo>
                    <a:pt x="5126306" y="238997"/>
                    <a:pt x="5776579" y="253584"/>
                    <a:pt x="6465025" y="269008"/>
                  </a:cubicBezTo>
                  <a:cubicBezTo>
                    <a:pt x="8596038" y="316742"/>
                    <a:pt x="10799618" y="366152"/>
                    <a:pt x="14517322" y="113"/>
                  </a:cubicBezTo>
                  <a:cubicBezTo>
                    <a:pt x="14524239" y="-532"/>
                    <a:pt x="14530985" y="1595"/>
                    <a:pt x="14536312" y="6257"/>
                  </a:cubicBezTo>
                  <a:cubicBezTo>
                    <a:pt x="14548772" y="17084"/>
                    <a:pt x="14559514" y="26429"/>
                    <a:pt x="14583380" y="485701"/>
                  </a:cubicBezTo>
                  <a:cubicBezTo>
                    <a:pt x="14597988" y="766605"/>
                    <a:pt x="14614250" y="1153547"/>
                    <a:pt x="14633091" y="1601584"/>
                  </a:cubicBezTo>
                  <a:cubicBezTo>
                    <a:pt x="14653198" y="2079825"/>
                    <a:pt x="14675991" y="2621870"/>
                    <a:pt x="14702178" y="3162475"/>
                  </a:cubicBezTo>
                  <a:cubicBezTo>
                    <a:pt x="14749310" y="4135649"/>
                    <a:pt x="14831760" y="5101349"/>
                    <a:pt x="14886326" y="5740365"/>
                  </a:cubicBezTo>
                  <a:cubicBezTo>
                    <a:pt x="14905831" y="5968851"/>
                    <a:pt x="14921235" y="6149304"/>
                    <a:pt x="14929355" y="6264965"/>
                  </a:cubicBezTo>
                  <a:cubicBezTo>
                    <a:pt x="14953415" y="6607760"/>
                    <a:pt x="14943855" y="6966323"/>
                    <a:pt x="14934618" y="7313092"/>
                  </a:cubicBezTo>
                  <a:cubicBezTo>
                    <a:pt x="14928238" y="7552406"/>
                    <a:pt x="14921643" y="7799862"/>
                    <a:pt x="14925874" y="8043043"/>
                  </a:cubicBezTo>
                  <a:cubicBezTo>
                    <a:pt x="14931524" y="8366482"/>
                    <a:pt x="14953974" y="8699588"/>
                    <a:pt x="14975671" y="9021695"/>
                  </a:cubicBezTo>
                  <a:cubicBezTo>
                    <a:pt x="14993974" y="9293362"/>
                    <a:pt x="15012921" y="9574245"/>
                    <a:pt x="15020740" y="9839380"/>
                  </a:cubicBezTo>
                  <a:lnTo>
                    <a:pt x="15021386" y="9861465"/>
                  </a:lnTo>
                  <a:lnTo>
                    <a:pt x="14999388" y="9863591"/>
                  </a:lnTo>
                  <a:cubicBezTo>
                    <a:pt x="14663359" y="9896116"/>
                    <a:pt x="14200842" y="9885396"/>
                    <a:pt x="13615275" y="9871841"/>
                  </a:cubicBezTo>
                  <a:cubicBezTo>
                    <a:pt x="13285713" y="9864214"/>
                    <a:pt x="12912177" y="9855557"/>
                    <a:pt x="12504118" y="9853516"/>
                  </a:cubicBezTo>
                  <a:cubicBezTo>
                    <a:pt x="12169703" y="9851733"/>
                    <a:pt x="11804479" y="9865761"/>
                    <a:pt x="11417710" y="9880498"/>
                  </a:cubicBezTo>
                  <a:cubicBezTo>
                    <a:pt x="10981939" y="9897104"/>
                    <a:pt x="10531324" y="9914269"/>
                    <a:pt x="10037207" y="9914269"/>
                  </a:cubicBezTo>
                  <a:cubicBezTo>
                    <a:pt x="9314431" y="9914269"/>
                    <a:pt x="8622956" y="9906556"/>
                    <a:pt x="7954229" y="9899080"/>
                  </a:cubicBezTo>
                  <a:cubicBezTo>
                    <a:pt x="6969776" y="9888103"/>
                    <a:pt x="6039953" y="9877727"/>
                    <a:pt x="5204523" y="9895300"/>
                  </a:cubicBezTo>
                  <a:cubicBezTo>
                    <a:pt x="3540796" y="9930273"/>
                    <a:pt x="2215804" y="9997620"/>
                    <a:pt x="1339042" y="10042196"/>
                  </a:cubicBezTo>
                  <a:cubicBezTo>
                    <a:pt x="860994" y="10066493"/>
                    <a:pt x="515578" y="10084044"/>
                    <a:pt x="345416" y="10084044"/>
                  </a:cubicBezTo>
                  <a:close/>
                  <a:moveTo>
                    <a:pt x="80795" y="406689"/>
                  </a:moveTo>
                  <a:cubicBezTo>
                    <a:pt x="78411" y="451544"/>
                    <a:pt x="86402" y="521083"/>
                    <a:pt x="95446" y="599988"/>
                  </a:cubicBezTo>
                  <a:cubicBezTo>
                    <a:pt x="106982" y="700611"/>
                    <a:pt x="121354" y="825832"/>
                    <a:pt x="120001" y="950667"/>
                  </a:cubicBezTo>
                  <a:cubicBezTo>
                    <a:pt x="119034" y="1039131"/>
                    <a:pt x="100838" y="1131892"/>
                    <a:pt x="83223" y="1221603"/>
                  </a:cubicBezTo>
                  <a:cubicBezTo>
                    <a:pt x="65543" y="1311700"/>
                    <a:pt x="47261" y="1404848"/>
                    <a:pt x="47261" y="1491164"/>
                  </a:cubicBezTo>
                  <a:cubicBezTo>
                    <a:pt x="47261" y="2091877"/>
                    <a:pt x="94007" y="2889240"/>
                    <a:pt x="153191" y="3898741"/>
                  </a:cubicBezTo>
                  <a:cubicBezTo>
                    <a:pt x="249067" y="5534112"/>
                    <a:pt x="368295" y="7567960"/>
                    <a:pt x="369046" y="10036696"/>
                  </a:cubicBezTo>
                  <a:cubicBezTo>
                    <a:pt x="545374" y="10035214"/>
                    <a:pt x="880564" y="10018178"/>
                    <a:pt x="1336700" y="9994999"/>
                  </a:cubicBezTo>
                  <a:cubicBezTo>
                    <a:pt x="2213741" y="9950423"/>
                    <a:pt x="3539163" y="9883055"/>
                    <a:pt x="5203600" y="9848038"/>
                  </a:cubicBezTo>
                  <a:cubicBezTo>
                    <a:pt x="6039760" y="9830466"/>
                    <a:pt x="6969991" y="9840842"/>
                    <a:pt x="7954809" y="9851841"/>
                  </a:cubicBezTo>
                  <a:cubicBezTo>
                    <a:pt x="8623407" y="9859295"/>
                    <a:pt x="9314775" y="9867007"/>
                    <a:pt x="10037272" y="9867007"/>
                  </a:cubicBezTo>
                  <a:cubicBezTo>
                    <a:pt x="10530465" y="9867007"/>
                    <a:pt x="10980629" y="9849864"/>
                    <a:pt x="11415971" y="9833279"/>
                  </a:cubicBezTo>
                  <a:cubicBezTo>
                    <a:pt x="11803255" y="9818521"/>
                    <a:pt x="12169101" y="9804557"/>
                    <a:pt x="12504420" y="9806276"/>
                  </a:cubicBezTo>
                  <a:cubicBezTo>
                    <a:pt x="12912929" y="9808317"/>
                    <a:pt x="13286681" y="9816974"/>
                    <a:pt x="13616435" y="9824601"/>
                  </a:cubicBezTo>
                  <a:cubicBezTo>
                    <a:pt x="14187653" y="9837812"/>
                    <a:pt x="14641490" y="9848317"/>
                    <a:pt x="14972899" y="9818607"/>
                  </a:cubicBezTo>
                  <a:cubicBezTo>
                    <a:pt x="14964779" y="9561570"/>
                    <a:pt x="14947184" y="9300645"/>
                    <a:pt x="14928602" y="9024875"/>
                  </a:cubicBezTo>
                  <a:cubicBezTo>
                    <a:pt x="14906841" y="8702166"/>
                    <a:pt x="14884349" y="8368480"/>
                    <a:pt x="14878699" y="8043859"/>
                  </a:cubicBezTo>
                  <a:cubicBezTo>
                    <a:pt x="14874445" y="7799668"/>
                    <a:pt x="14881041" y="7551654"/>
                    <a:pt x="14887442" y="7311825"/>
                  </a:cubicBezTo>
                  <a:cubicBezTo>
                    <a:pt x="14896658" y="6966194"/>
                    <a:pt x="14906175" y="6608791"/>
                    <a:pt x="14882286" y="6268252"/>
                  </a:cubicBezTo>
                  <a:cubicBezTo>
                    <a:pt x="14874188" y="6152956"/>
                    <a:pt x="14858807" y="5972654"/>
                    <a:pt x="14839300" y="5744360"/>
                  </a:cubicBezTo>
                  <a:cubicBezTo>
                    <a:pt x="14784713" y="5105001"/>
                    <a:pt x="14702199" y="4138786"/>
                    <a:pt x="14655045" y="3164752"/>
                  </a:cubicBezTo>
                  <a:cubicBezTo>
                    <a:pt x="14628858" y="2623996"/>
                    <a:pt x="14606066" y="2081866"/>
                    <a:pt x="14585937" y="1603560"/>
                  </a:cubicBezTo>
                  <a:cubicBezTo>
                    <a:pt x="14553434" y="830730"/>
                    <a:pt x="14525163" y="158030"/>
                    <a:pt x="14504260" y="48856"/>
                  </a:cubicBezTo>
                  <a:cubicBezTo>
                    <a:pt x="10794398" y="413327"/>
                    <a:pt x="8593009" y="363982"/>
                    <a:pt x="6463973" y="316270"/>
                  </a:cubicBezTo>
                  <a:cubicBezTo>
                    <a:pt x="5775805" y="300845"/>
                    <a:pt x="5125791" y="286280"/>
                    <a:pt x="4437988" y="286280"/>
                  </a:cubicBezTo>
                  <a:cubicBezTo>
                    <a:pt x="3901271" y="286280"/>
                    <a:pt x="3432117" y="313692"/>
                    <a:pt x="3018172" y="337902"/>
                  </a:cubicBezTo>
                  <a:cubicBezTo>
                    <a:pt x="2745947" y="353799"/>
                    <a:pt x="2488845" y="368837"/>
                    <a:pt x="2260659" y="372618"/>
                  </a:cubicBezTo>
                  <a:cubicBezTo>
                    <a:pt x="1463790" y="385787"/>
                    <a:pt x="957987" y="392296"/>
                    <a:pt x="623291" y="396635"/>
                  </a:cubicBezTo>
                  <a:cubicBezTo>
                    <a:pt x="290142" y="400910"/>
                    <a:pt x="142686" y="402822"/>
                    <a:pt x="80795" y="406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12"/>
          <p:cNvSpPr txBox="1"/>
          <p:nvPr/>
        </p:nvSpPr>
        <p:spPr>
          <a:xfrm>
            <a:off x="1479197" y="591444"/>
            <a:ext cx="6185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How to Use This Presentation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5" name="Google Shape;305;p12"/>
          <p:cNvGrpSpPr/>
          <p:nvPr/>
        </p:nvGrpSpPr>
        <p:grpSpPr>
          <a:xfrm>
            <a:off x="1292060" y="2286085"/>
            <a:ext cx="2081250" cy="2093515"/>
            <a:chOff x="0" y="-38100"/>
            <a:chExt cx="5550000" cy="5582706"/>
          </a:xfrm>
        </p:grpSpPr>
        <p:sp>
          <p:nvSpPr>
            <p:cNvPr id="306" name="Google Shape;306;p12"/>
            <p:cNvSpPr txBox="1"/>
            <p:nvPr/>
          </p:nvSpPr>
          <p:spPr>
            <a:xfrm>
              <a:off x="0" y="1458306"/>
              <a:ext cx="5550000" cy="408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"Google Slides" button below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"Make a copy."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Google account.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0" y="-38100"/>
              <a:ext cx="55500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Google Slides</a:t>
              </a:r>
              <a:endParaRPr b="1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08" name="Google Shape;308;p12"/>
          <p:cNvGrpSpPr/>
          <p:nvPr/>
        </p:nvGrpSpPr>
        <p:grpSpPr>
          <a:xfrm>
            <a:off x="3597371" y="2286085"/>
            <a:ext cx="2127938" cy="2288140"/>
            <a:chOff x="0" y="-38100"/>
            <a:chExt cx="5674500" cy="6101706"/>
          </a:xfrm>
        </p:grpSpPr>
        <p:sp>
          <p:nvSpPr>
            <p:cNvPr id="309" name="Google Shape;309;p12"/>
            <p:cNvSpPr txBox="1"/>
            <p:nvPr/>
          </p:nvSpPr>
          <p:spPr>
            <a:xfrm>
              <a:off x="0" y="1458306"/>
              <a:ext cx="5674500" cy="460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"PowerPoint" button below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 and install the fonts used in this presentation as listed on page 18.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0" y="-38100"/>
              <a:ext cx="5674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PowerPoint</a:t>
              </a:r>
              <a:endParaRPr b="1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1" name="Google Shape;311;p12"/>
          <p:cNvGrpSpPr/>
          <p:nvPr/>
        </p:nvGrpSpPr>
        <p:grpSpPr>
          <a:xfrm>
            <a:off x="5901661" y="2286085"/>
            <a:ext cx="1902600" cy="1898777"/>
            <a:chOff x="0" y="-38100"/>
            <a:chExt cx="5073600" cy="5063406"/>
          </a:xfrm>
        </p:grpSpPr>
        <p:sp>
          <p:nvSpPr>
            <p:cNvPr id="312" name="Google Shape;312;p12"/>
            <p:cNvSpPr txBox="1"/>
            <p:nvPr/>
          </p:nvSpPr>
          <p:spPr>
            <a:xfrm>
              <a:off x="0" y="1458306"/>
              <a:ext cx="5073600" cy="35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06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"Canva" button under this presentation preview. 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Start editing your presentation.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-158750" lvl="1" marL="2286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Open Sans"/>
                <a:buChar char="•"/>
              </a:pPr>
              <a:r>
                <a:rPr i="0" lang="en" sz="11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need to sign in to your Canva account.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0" y="-38100"/>
              <a:ext cx="5073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Canva</a:t>
              </a:r>
              <a:endParaRPr b="1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4" name="Google Shape;314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30"/>
          <p:cNvGrpSpPr/>
          <p:nvPr/>
        </p:nvGrpSpPr>
        <p:grpSpPr>
          <a:xfrm rot="-2379619">
            <a:off x="7910867" y="-320428"/>
            <a:ext cx="1979212" cy="2916128"/>
            <a:chOff x="15821153" y="-642493"/>
            <a:chExt cx="3958640" cy="5831829"/>
          </a:xfrm>
        </p:grpSpPr>
        <p:sp>
          <p:nvSpPr>
            <p:cNvPr id="1616" name="Google Shape;1616;p30"/>
            <p:cNvSpPr/>
            <p:nvPr/>
          </p:nvSpPr>
          <p:spPr>
            <a:xfrm>
              <a:off x="15876031" y="4659044"/>
              <a:ext cx="3570806" cy="524189"/>
            </a:xfrm>
            <a:custGeom>
              <a:rect b="b" l="l" r="r" t="t"/>
              <a:pathLst>
                <a:path extrusionOk="0" h="524189" w="3570806">
                  <a:moveTo>
                    <a:pt x="3570791" y="341367"/>
                  </a:moveTo>
                  <a:cubicBezTo>
                    <a:pt x="3570908" y="382015"/>
                    <a:pt x="3570371" y="422721"/>
                    <a:pt x="3568295" y="463357"/>
                  </a:cubicBezTo>
                  <a:cubicBezTo>
                    <a:pt x="3569659" y="489938"/>
                    <a:pt x="3560583" y="527203"/>
                    <a:pt x="3527041" y="523995"/>
                  </a:cubicBezTo>
                  <a:cubicBezTo>
                    <a:pt x="3504256" y="520846"/>
                    <a:pt x="3497011" y="504529"/>
                    <a:pt x="3495471" y="485249"/>
                  </a:cubicBezTo>
                  <a:cubicBezTo>
                    <a:pt x="3493744" y="485611"/>
                    <a:pt x="3491971" y="485727"/>
                    <a:pt x="3490186" y="485727"/>
                  </a:cubicBezTo>
                  <a:cubicBezTo>
                    <a:pt x="3489533" y="485727"/>
                    <a:pt x="3488879" y="485727"/>
                    <a:pt x="3488226" y="485669"/>
                  </a:cubicBezTo>
                  <a:cubicBezTo>
                    <a:pt x="3347619" y="477423"/>
                    <a:pt x="3206965" y="469293"/>
                    <a:pt x="3066300" y="461047"/>
                  </a:cubicBezTo>
                  <a:cubicBezTo>
                    <a:pt x="2913525" y="452031"/>
                    <a:pt x="2760703" y="443190"/>
                    <a:pt x="2607869" y="434291"/>
                  </a:cubicBezTo>
                  <a:cubicBezTo>
                    <a:pt x="2457649" y="425508"/>
                    <a:pt x="2307428" y="416725"/>
                    <a:pt x="2157219" y="408001"/>
                  </a:cubicBezTo>
                  <a:cubicBezTo>
                    <a:pt x="2010324" y="399393"/>
                    <a:pt x="1863429" y="390856"/>
                    <a:pt x="1716533" y="382248"/>
                  </a:cubicBezTo>
                  <a:cubicBezTo>
                    <a:pt x="1565905" y="373407"/>
                    <a:pt x="1415264" y="364741"/>
                    <a:pt x="1264636" y="355842"/>
                  </a:cubicBezTo>
                  <a:cubicBezTo>
                    <a:pt x="1113646" y="346884"/>
                    <a:pt x="962655" y="337681"/>
                    <a:pt x="811665" y="328374"/>
                  </a:cubicBezTo>
                  <a:cubicBezTo>
                    <a:pt x="662098" y="319172"/>
                    <a:pt x="512531" y="310097"/>
                    <a:pt x="363034" y="300965"/>
                  </a:cubicBezTo>
                  <a:cubicBezTo>
                    <a:pt x="303919" y="297349"/>
                    <a:pt x="244862" y="293197"/>
                    <a:pt x="185805" y="289161"/>
                  </a:cubicBezTo>
                  <a:cubicBezTo>
                    <a:pt x="156662" y="287143"/>
                    <a:pt x="127460" y="285184"/>
                    <a:pt x="98316" y="283049"/>
                  </a:cubicBezTo>
                  <a:cubicBezTo>
                    <a:pt x="83780" y="281976"/>
                    <a:pt x="69231" y="280740"/>
                    <a:pt x="54753" y="279014"/>
                  </a:cubicBezTo>
                  <a:cubicBezTo>
                    <a:pt x="41931" y="277533"/>
                    <a:pt x="27336" y="276763"/>
                    <a:pt x="15460" y="271304"/>
                  </a:cubicBezTo>
                  <a:cubicBezTo>
                    <a:pt x="5788" y="266849"/>
                    <a:pt x="-442" y="256771"/>
                    <a:pt x="25" y="246087"/>
                  </a:cubicBezTo>
                  <a:cubicBezTo>
                    <a:pt x="503" y="235823"/>
                    <a:pt x="7445" y="225676"/>
                    <a:pt x="17420" y="222410"/>
                  </a:cubicBezTo>
                  <a:cubicBezTo>
                    <a:pt x="18131" y="222177"/>
                    <a:pt x="18843" y="221991"/>
                    <a:pt x="19496" y="221816"/>
                  </a:cubicBezTo>
                  <a:cubicBezTo>
                    <a:pt x="12905" y="163544"/>
                    <a:pt x="16650" y="98404"/>
                    <a:pt x="11726" y="38826"/>
                  </a:cubicBezTo>
                  <a:cubicBezTo>
                    <a:pt x="11785" y="38826"/>
                    <a:pt x="11785" y="38884"/>
                    <a:pt x="11843" y="38884"/>
                  </a:cubicBezTo>
                  <a:cubicBezTo>
                    <a:pt x="12380" y="30580"/>
                    <a:pt x="16300" y="22392"/>
                    <a:pt x="22996" y="17167"/>
                  </a:cubicBezTo>
                  <a:cubicBezTo>
                    <a:pt x="27511" y="7020"/>
                    <a:pt x="37836" y="-95"/>
                    <a:pt x="49351" y="255"/>
                  </a:cubicBezTo>
                  <a:cubicBezTo>
                    <a:pt x="66326" y="-282"/>
                    <a:pt x="83301" y="196"/>
                    <a:pt x="100218" y="196"/>
                  </a:cubicBezTo>
                  <a:cubicBezTo>
                    <a:pt x="117310" y="196"/>
                    <a:pt x="134402" y="138"/>
                    <a:pt x="151435" y="616"/>
                  </a:cubicBezTo>
                  <a:cubicBezTo>
                    <a:pt x="188348" y="1619"/>
                    <a:pt x="225273" y="2809"/>
                    <a:pt x="262128" y="4349"/>
                  </a:cubicBezTo>
                  <a:cubicBezTo>
                    <a:pt x="338872" y="7439"/>
                    <a:pt x="415615" y="10997"/>
                    <a:pt x="492347" y="14554"/>
                  </a:cubicBezTo>
                  <a:cubicBezTo>
                    <a:pt x="639184" y="21377"/>
                    <a:pt x="786021" y="28912"/>
                    <a:pt x="932847" y="36272"/>
                  </a:cubicBezTo>
                  <a:cubicBezTo>
                    <a:pt x="1084607" y="43865"/>
                    <a:pt x="1236309" y="51458"/>
                    <a:pt x="1388011" y="59062"/>
                  </a:cubicBezTo>
                  <a:cubicBezTo>
                    <a:pt x="1537695" y="66597"/>
                    <a:pt x="1687379" y="74073"/>
                    <a:pt x="1837062" y="81550"/>
                  </a:cubicBezTo>
                  <a:cubicBezTo>
                    <a:pt x="1991786" y="89318"/>
                    <a:pt x="2146580" y="97097"/>
                    <a:pt x="2301373" y="104865"/>
                  </a:cubicBezTo>
                  <a:cubicBezTo>
                    <a:pt x="2448864" y="112225"/>
                    <a:pt x="2596412" y="119643"/>
                    <a:pt x="2743961" y="127061"/>
                  </a:cubicBezTo>
                  <a:cubicBezTo>
                    <a:pt x="2889375" y="134304"/>
                    <a:pt x="3034777" y="141594"/>
                    <a:pt x="3180190" y="148895"/>
                  </a:cubicBezTo>
                  <a:cubicBezTo>
                    <a:pt x="3282274" y="154062"/>
                    <a:pt x="3384416" y="159159"/>
                    <a:pt x="3486499" y="164268"/>
                  </a:cubicBezTo>
                  <a:cubicBezTo>
                    <a:pt x="3499554" y="164979"/>
                    <a:pt x="3510953" y="172689"/>
                    <a:pt x="3516891" y="183606"/>
                  </a:cubicBezTo>
                  <a:cubicBezTo>
                    <a:pt x="3521406" y="178205"/>
                    <a:pt x="3527811" y="174590"/>
                    <a:pt x="3536946" y="173879"/>
                  </a:cubicBezTo>
                  <a:cubicBezTo>
                    <a:pt x="3564549" y="173225"/>
                    <a:pt x="3567933" y="204553"/>
                    <a:pt x="3568049" y="225735"/>
                  </a:cubicBezTo>
                  <a:cubicBezTo>
                    <a:pt x="3570079" y="264236"/>
                    <a:pt x="3570616" y="302737"/>
                    <a:pt x="3570791" y="341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16046595" y="4729973"/>
              <a:ext cx="3348595" cy="247617"/>
            </a:xfrm>
            <a:custGeom>
              <a:rect b="b" l="l" r="r" t="t"/>
              <a:pathLst>
                <a:path extrusionOk="0" h="247617" w="3348595">
                  <a:moveTo>
                    <a:pt x="3333833" y="247589"/>
                  </a:moveTo>
                  <a:cubicBezTo>
                    <a:pt x="3185771" y="237629"/>
                    <a:pt x="3037650" y="227610"/>
                    <a:pt x="2889588" y="217602"/>
                  </a:cubicBezTo>
                  <a:cubicBezTo>
                    <a:pt x="2745796" y="207922"/>
                    <a:pt x="2602063" y="198194"/>
                    <a:pt x="2458271" y="188513"/>
                  </a:cubicBezTo>
                  <a:cubicBezTo>
                    <a:pt x="2309859" y="178494"/>
                    <a:pt x="2161505" y="168463"/>
                    <a:pt x="2013081" y="158445"/>
                  </a:cubicBezTo>
                  <a:cubicBezTo>
                    <a:pt x="1865906" y="148507"/>
                    <a:pt x="1718684" y="138511"/>
                    <a:pt x="1571509" y="128633"/>
                  </a:cubicBezTo>
                  <a:cubicBezTo>
                    <a:pt x="1424333" y="118695"/>
                    <a:pt x="1277111" y="108699"/>
                    <a:pt x="1129936" y="98762"/>
                  </a:cubicBezTo>
                  <a:cubicBezTo>
                    <a:pt x="991242" y="89384"/>
                    <a:pt x="852549" y="80019"/>
                    <a:pt x="713797" y="70641"/>
                  </a:cubicBezTo>
                  <a:cubicBezTo>
                    <a:pt x="564136" y="60470"/>
                    <a:pt x="414418" y="50533"/>
                    <a:pt x="264827" y="39698"/>
                  </a:cubicBezTo>
                  <a:cubicBezTo>
                    <a:pt x="215524" y="36117"/>
                    <a:pt x="166220" y="32315"/>
                    <a:pt x="116917" y="28443"/>
                  </a:cubicBezTo>
                  <a:cubicBezTo>
                    <a:pt x="92977" y="26611"/>
                    <a:pt x="69037" y="24722"/>
                    <a:pt x="45108" y="22599"/>
                  </a:cubicBezTo>
                  <a:cubicBezTo>
                    <a:pt x="33197" y="21538"/>
                    <a:pt x="21227" y="20709"/>
                    <a:pt x="9397" y="18995"/>
                  </a:cubicBezTo>
                  <a:cubicBezTo>
                    <a:pt x="5792" y="18435"/>
                    <a:pt x="2560" y="16814"/>
                    <a:pt x="927" y="13443"/>
                  </a:cubicBezTo>
                  <a:cubicBezTo>
                    <a:pt x="-543" y="10504"/>
                    <a:pt x="-217" y="7005"/>
                    <a:pt x="1568" y="4322"/>
                  </a:cubicBezTo>
                  <a:cubicBezTo>
                    <a:pt x="4590" y="-180"/>
                    <a:pt x="9747" y="65"/>
                    <a:pt x="14553" y="7"/>
                  </a:cubicBezTo>
                  <a:cubicBezTo>
                    <a:pt x="23280" y="-75"/>
                    <a:pt x="32170" y="613"/>
                    <a:pt x="40885" y="1010"/>
                  </a:cubicBezTo>
                  <a:cubicBezTo>
                    <a:pt x="58443" y="1850"/>
                    <a:pt x="75990" y="2759"/>
                    <a:pt x="93537" y="3716"/>
                  </a:cubicBezTo>
                  <a:cubicBezTo>
                    <a:pt x="128759" y="5699"/>
                    <a:pt x="163969" y="7682"/>
                    <a:pt x="199179" y="9793"/>
                  </a:cubicBezTo>
                  <a:cubicBezTo>
                    <a:pt x="270439" y="14085"/>
                    <a:pt x="341687" y="18668"/>
                    <a:pt x="412936" y="23369"/>
                  </a:cubicBezTo>
                  <a:cubicBezTo>
                    <a:pt x="567041" y="33598"/>
                    <a:pt x="721147" y="43990"/>
                    <a:pt x="875252" y="54394"/>
                  </a:cubicBezTo>
                  <a:cubicBezTo>
                    <a:pt x="1012639" y="63620"/>
                    <a:pt x="1150096" y="72904"/>
                    <a:pt x="1287483" y="82188"/>
                  </a:cubicBezTo>
                  <a:cubicBezTo>
                    <a:pt x="1438800" y="92405"/>
                    <a:pt x="1590117" y="102623"/>
                    <a:pt x="1741446" y="112828"/>
                  </a:cubicBezTo>
                  <a:cubicBezTo>
                    <a:pt x="1886661" y="122603"/>
                    <a:pt x="2031935" y="132423"/>
                    <a:pt x="2177150" y="142256"/>
                  </a:cubicBezTo>
                  <a:cubicBezTo>
                    <a:pt x="2325504" y="152274"/>
                    <a:pt x="2473869" y="162247"/>
                    <a:pt x="2622223" y="172266"/>
                  </a:cubicBezTo>
                  <a:cubicBezTo>
                    <a:pt x="2764475" y="181900"/>
                    <a:pt x="2906785" y="191487"/>
                    <a:pt x="3049037" y="201122"/>
                  </a:cubicBezTo>
                  <a:cubicBezTo>
                    <a:pt x="3144762" y="207548"/>
                    <a:pt x="3240429" y="214033"/>
                    <a:pt x="3336143" y="220460"/>
                  </a:cubicBezTo>
                  <a:cubicBezTo>
                    <a:pt x="3343551" y="220996"/>
                    <a:pt x="3349198" y="227901"/>
                    <a:pt x="3348545" y="235179"/>
                  </a:cubicBezTo>
                  <a:cubicBezTo>
                    <a:pt x="3347903" y="242422"/>
                    <a:pt x="3341614" y="247788"/>
                    <a:pt x="3334486" y="247612"/>
                  </a:cubicBezTo>
                  <a:cubicBezTo>
                    <a:pt x="3334288" y="247624"/>
                    <a:pt x="3334054" y="247612"/>
                    <a:pt x="3333833" y="247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16474092" y="4837467"/>
              <a:ext cx="2689281" cy="203437"/>
            </a:xfrm>
            <a:custGeom>
              <a:rect b="b" l="l" r="r" t="t"/>
              <a:pathLst>
                <a:path extrusionOk="0" h="203437" w="2689281">
                  <a:moveTo>
                    <a:pt x="2674192" y="203416"/>
                  </a:moveTo>
                  <a:cubicBezTo>
                    <a:pt x="2618833" y="199695"/>
                    <a:pt x="2563417" y="195975"/>
                    <a:pt x="2508058" y="192184"/>
                  </a:cubicBezTo>
                  <a:cubicBezTo>
                    <a:pt x="2496613" y="191426"/>
                    <a:pt x="2485180" y="190738"/>
                    <a:pt x="2473747" y="189805"/>
                  </a:cubicBezTo>
                  <a:cubicBezTo>
                    <a:pt x="2461135" y="188661"/>
                    <a:pt x="2448581" y="187169"/>
                    <a:pt x="2435958" y="186037"/>
                  </a:cubicBezTo>
                  <a:cubicBezTo>
                    <a:pt x="2409533" y="183611"/>
                    <a:pt x="2382979" y="182072"/>
                    <a:pt x="2356484" y="180182"/>
                  </a:cubicBezTo>
                  <a:cubicBezTo>
                    <a:pt x="2238779" y="171796"/>
                    <a:pt x="2121132" y="163701"/>
                    <a:pt x="2003474" y="155735"/>
                  </a:cubicBezTo>
                  <a:cubicBezTo>
                    <a:pt x="1887542" y="147862"/>
                    <a:pt x="1771668" y="139943"/>
                    <a:pt x="1655795" y="132128"/>
                  </a:cubicBezTo>
                  <a:cubicBezTo>
                    <a:pt x="1539921" y="124325"/>
                    <a:pt x="1424036" y="116686"/>
                    <a:pt x="1308162" y="109116"/>
                  </a:cubicBezTo>
                  <a:cubicBezTo>
                    <a:pt x="1190328" y="101383"/>
                    <a:pt x="1072495" y="93522"/>
                    <a:pt x="954661" y="85369"/>
                  </a:cubicBezTo>
                  <a:cubicBezTo>
                    <a:pt x="838846" y="77321"/>
                    <a:pt x="722972" y="69518"/>
                    <a:pt x="607169" y="61412"/>
                  </a:cubicBezTo>
                  <a:cubicBezTo>
                    <a:pt x="492964" y="53353"/>
                    <a:pt x="378688" y="45573"/>
                    <a:pt x="264471" y="37991"/>
                  </a:cubicBezTo>
                  <a:cubicBezTo>
                    <a:pt x="219543" y="34936"/>
                    <a:pt x="174614" y="32008"/>
                    <a:pt x="129628" y="28894"/>
                  </a:cubicBezTo>
                  <a:cubicBezTo>
                    <a:pt x="106516" y="27320"/>
                    <a:pt x="83334" y="25686"/>
                    <a:pt x="60223" y="24112"/>
                  </a:cubicBezTo>
                  <a:cubicBezTo>
                    <a:pt x="49676" y="23377"/>
                    <a:pt x="39129" y="22526"/>
                    <a:pt x="28582" y="21674"/>
                  </a:cubicBezTo>
                  <a:cubicBezTo>
                    <a:pt x="23367" y="21254"/>
                    <a:pt x="18211" y="20893"/>
                    <a:pt x="13007" y="20228"/>
                  </a:cubicBezTo>
                  <a:cubicBezTo>
                    <a:pt x="11036" y="19971"/>
                    <a:pt x="9029" y="19656"/>
                    <a:pt x="7396" y="19143"/>
                  </a:cubicBezTo>
                  <a:cubicBezTo>
                    <a:pt x="2729" y="18082"/>
                    <a:pt x="-421" y="13556"/>
                    <a:pt x="46" y="8809"/>
                  </a:cubicBezTo>
                  <a:cubicBezTo>
                    <a:pt x="582" y="3841"/>
                    <a:pt x="4572" y="680"/>
                    <a:pt x="8142" y="341"/>
                  </a:cubicBezTo>
                  <a:cubicBezTo>
                    <a:pt x="9997" y="-90"/>
                    <a:pt x="11946" y="15"/>
                    <a:pt x="13847" y="3"/>
                  </a:cubicBezTo>
                  <a:cubicBezTo>
                    <a:pt x="20322" y="-20"/>
                    <a:pt x="26844" y="435"/>
                    <a:pt x="33296" y="832"/>
                  </a:cubicBezTo>
                  <a:cubicBezTo>
                    <a:pt x="47284" y="1531"/>
                    <a:pt x="61273" y="2464"/>
                    <a:pt x="75261" y="3398"/>
                  </a:cubicBezTo>
                  <a:cubicBezTo>
                    <a:pt x="104311" y="5287"/>
                    <a:pt x="133408" y="7188"/>
                    <a:pt x="162458" y="9136"/>
                  </a:cubicBezTo>
                  <a:cubicBezTo>
                    <a:pt x="217991" y="12868"/>
                    <a:pt x="273536" y="16706"/>
                    <a:pt x="329011" y="20496"/>
                  </a:cubicBezTo>
                  <a:cubicBezTo>
                    <a:pt x="445480" y="28439"/>
                    <a:pt x="561960" y="35787"/>
                    <a:pt x="678429" y="43672"/>
                  </a:cubicBezTo>
                  <a:cubicBezTo>
                    <a:pt x="795959" y="51580"/>
                    <a:pt x="913513" y="59196"/>
                    <a:pt x="1031043" y="67046"/>
                  </a:cubicBezTo>
                  <a:cubicBezTo>
                    <a:pt x="1148585" y="74837"/>
                    <a:pt x="1266057" y="82978"/>
                    <a:pt x="1383576" y="91247"/>
                  </a:cubicBezTo>
                  <a:cubicBezTo>
                    <a:pt x="1501048" y="99447"/>
                    <a:pt x="1618578" y="107413"/>
                    <a:pt x="1736120" y="115321"/>
                  </a:cubicBezTo>
                  <a:cubicBezTo>
                    <a:pt x="1851223" y="123054"/>
                    <a:pt x="1966327" y="130717"/>
                    <a:pt x="2081442" y="138508"/>
                  </a:cubicBezTo>
                  <a:cubicBezTo>
                    <a:pt x="2138702" y="142334"/>
                    <a:pt x="2195893" y="146160"/>
                    <a:pt x="2253153" y="149927"/>
                  </a:cubicBezTo>
                  <a:cubicBezTo>
                    <a:pt x="2281549" y="151805"/>
                    <a:pt x="2309946" y="153508"/>
                    <a:pt x="2338331" y="155327"/>
                  </a:cubicBezTo>
                  <a:cubicBezTo>
                    <a:pt x="2366250" y="157135"/>
                    <a:pt x="2394226" y="159059"/>
                    <a:pt x="2422145" y="160692"/>
                  </a:cubicBezTo>
                  <a:cubicBezTo>
                    <a:pt x="2429320" y="161101"/>
                    <a:pt x="2436495" y="161462"/>
                    <a:pt x="2442071" y="161707"/>
                  </a:cubicBezTo>
                  <a:cubicBezTo>
                    <a:pt x="2459396" y="162360"/>
                    <a:pt x="2476710" y="162850"/>
                    <a:pt x="2494023" y="163981"/>
                  </a:cubicBezTo>
                  <a:cubicBezTo>
                    <a:pt x="2514288" y="165369"/>
                    <a:pt x="2534565" y="166688"/>
                    <a:pt x="2554842" y="168075"/>
                  </a:cubicBezTo>
                  <a:cubicBezTo>
                    <a:pt x="2595617" y="170851"/>
                    <a:pt x="2636333" y="173627"/>
                    <a:pt x="2677062" y="176333"/>
                  </a:cubicBezTo>
                  <a:cubicBezTo>
                    <a:pt x="2684470" y="176811"/>
                    <a:pt x="2689930" y="184124"/>
                    <a:pt x="2689219" y="191286"/>
                  </a:cubicBezTo>
                  <a:cubicBezTo>
                    <a:pt x="2688414" y="198622"/>
                    <a:pt x="2682043" y="203591"/>
                    <a:pt x="2674915" y="203416"/>
                  </a:cubicBezTo>
                  <a:cubicBezTo>
                    <a:pt x="2674670" y="203451"/>
                    <a:pt x="2674437" y="203439"/>
                    <a:pt x="2674192" y="203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16242694" y="-531632"/>
              <a:ext cx="3537099" cy="5386889"/>
            </a:xfrm>
            <a:custGeom>
              <a:rect b="b" l="l" r="r" t="t"/>
              <a:pathLst>
                <a:path extrusionOk="0" h="5386889" w="3537099">
                  <a:moveTo>
                    <a:pt x="3536560" y="323586"/>
                  </a:moveTo>
                  <a:cubicBezTo>
                    <a:pt x="3539348" y="419833"/>
                    <a:pt x="3530738" y="515836"/>
                    <a:pt x="3524333" y="611722"/>
                  </a:cubicBezTo>
                  <a:cubicBezTo>
                    <a:pt x="3505643" y="938955"/>
                    <a:pt x="3497628" y="1266783"/>
                    <a:pt x="3482018" y="1594133"/>
                  </a:cubicBezTo>
                  <a:cubicBezTo>
                    <a:pt x="3440823" y="2359088"/>
                    <a:pt x="3388603" y="3123447"/>
                    <a:pt x="3335426" y="3887621"/>
                  </a:cubicBezTo>
                  <a:cubicBezTo>
                    <a:pt x="3310914" y="4289081"/>
                    <a:pt x="3283369" y="4690669"/>
                    <a:pt x="3240938" y="5090589"/>
                  </a:cubicBezTo>
                  <a:cubicBezTo>
                    <a:pt x="3230193" y="5175675"/>
                    <a:pt x="3216484" y="5261006"/>
                    <a:pt x="3219214" y="5347036"/>
                  </a:cubicBezTo>
                  <a:cubicBezTo>
                    <a:pt x="3219331" y="5352145"/>
                    <a:pt x="3218386" y="5357067"/>
                    <a:pt x="3216542" y="5361639"/>
                  </a:cubicBezTo>
                  <a:cubicBezTo>
                    <a:pt x="3216542" y="5361639"/>
                    <a:pt x="3216542" y="5361639"/>
                    <a:pt x="3216542" y="5361697"/>
                  </a:cubicBezTo>
                  <a:cubicBezTo>
                    <a:pt x="3212028" y="5377956"/>
                    <a:pt x="3194527" y="5391241"/>
                    <a:pt x="3169234" y="5385549"/>
                  </a:cubicBezTo>
                  <a:cubicBezTo>
                    <a:pt x="3023470" y="5381689"/>
                    <a:pt x="2875980" y="5351433"/>
                    <a:pt x="2727486" y="5348401"/>
                  </a:cubicBezTo>
                  <a:cubicBezTo>
                    <a:pt x="1882083" y="5307637"/>
                    <a:pt x="1035921" y="5274524"/>
                    <a:pt x="192115" y="5207482"/>
                  </a:cubicBezTo>
                  <a:cubicBezTo>
                    <a:pt x="147362" y="5204216"/>
                    <a:pt x="104627" y="5204986"/>
                    <a:pt x="60538" y="5204041"/>
                  </a:cubicBezTo>
                  <a:cubicBezTo>
                    <a:pt x="34370" y="5208310"/>
                    <a:pt x="1540" y="5200600"/>
                    <a:pt x="0" y="5168677"/>
                  </a:cubicBezTo>
                  <a:cubicBezTo>
                    <a:pt x="58" y="5164046"/>
                    <a:pt x="537" y="5159952"/>
                    <a:pt x="1482" y="5156278"/>
                  </a:cubicBezTo>
                  <a:cubicBezTo>
                    <a:pt x="-1610" y="5130584"/>
                    <a:pt x="14478" y="5094870"/>
                    <a:pt x="14187" y="5071671"/>
                  </a:cubicBezTo>
                  <a:cubicBezTo>
                    <a:pt x="14840" y="5069175"/>
                    <a:pt x="15435" y="5066387"/>
                    <a:pt x="15913" y="5063366"/>
                  </a:cubicBezTo>
                  <a:cubicBezTo>
                    <a:pt x="19297" y="4897522"/>
                    <a:pt x="47017" y="4733754"/>
                    <a:pt x="60725" y="4568575"/>
                  </a:cubicBezTo>
                  <a:cubicBezTo>
                    <a:pt x="74912" y="4355621"/>
                    <a:pt x="72719" y="4141840"/>
                    <a:pt x="82869" y="3928583"/>
                  </a:cubicBezTo>
                  <a:cubicBezTo>
                    <a:pt x="93369" y="3586456"/>
                    <a:pt x="114089" y="3244620"/>
                    <a:pt x="127085" y="2902551"/>
                  </a:cubicBezTo>
                  <a:cubicBezTo>
                    <a:pt x="147980" y="2345149"/>
                    <a:pt x="163112" y="1787643"/>
                    <a:pt x="169400" y="1229891"/>
                  </a:cubicBezTo>
                  <a:cubicBezTo>
                    <a:pt x="175630" y="877978"/>
                    <a:pt x="179492" y="524210"/>
                    <a:pt x="228632" y="175143"/>
                  </a:cubicBezTo>
                  <a:cubicBezTo>
                    <a:pt x="237592" y="134682"/>
                    <a:pt x="239377" y="89824"/>
                    <a:pt x="257717" y="52443"/>
                  </a:cubicBezTo>
                  <a:cubicBezTo>
                    <a:pt x="256061" y="47696"/>
                    <a:pt x="255349" y="42529"/>
                    <a:pt x="255757" y="37070"/>
                  </a:cubicBezTo>
                  <a:cubicBezTo>
                    <a:pt x="257356" y="15714"/>
                    <a:pt x="276886" y="-1910"/>
                    <a:pt x="298609" y="167"/>
                  </a:cubicBezTo>
                  <a:cubicBezTo>
                    <a:pt x="378374" y="7351"/>
                    <a:pt x="458384" y="13043"/>
                    <a:pt x="538091" y="21651"/>
                  </a:cubicBezTo>
                  <a:cubicBezTo>
                    <a:pt x="956751" y="60934"/>
                    <a:pt x="1375655" y="98852"/>
                    <a:pt x="1795329" y="124838"/>
                  </a:cubicBezTo>
                  <a:cubicBezTo>
                    <a:pt x="2300287" y="154744"/>
                    <a:pt x="2805898" y="170886"/>
                    <a:pt x="3307834" y="237462"/>
                  </a:cubicBezTo>
                  <a:cubicBezTo>
                    <a:pt x="3357686" y="242267"/>
                    <a:pt x="3407550" y="247189"/>
                    <a:pt x="3457401" y="251703"/>
                  </a:cubicBezTo>
                  <a:cubicBezTo>
                    <a:pt x="3476103" y="254012"/>
                    <a:pt x="3495925" y="253243"/>
                    <a:pt x="3512655" y="262912"/>
                  </a:cubicBezTo>
                  <a:cubicBezTo>
                    <a:pt x="3518232" y="266352"/>
                    <a:pt x="3522152" y="271333"/>
                    <a:pt x="3524403" y="276978"/>
                  </a:cubicBezTo>
                  <a:cubicBezTo>
                    <a:pt x="3535137" y="287568"/>
                    <a:pt x="3537983" y="306557"/>
                    <a:pt x="3536560" y="323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19236284" y="4792141"/>
              <a:ext cx="249935" cy="67844"/>
            </a:xfrm>
            <a:custGeom>
              <a:rect b="b" l="l" r="r" t="t"/>
              <a:pathLst>
                <a:path extrusionOk="0" h="67844" w="249935">
                  <a:moveTo>
                    <a:pt x="205113" y="66020"/>
                  </a:moveTo>
                  <a:cubicBezTo>
                    <a:pt x="150443" y="60025"/>
                    <a:pt x="95773" y="54415"/>
                    <a:pt x="41605" y="44536"/>
                  </a:cubicBezTo>
                  <a:cubicBezTo>
                    <a:pt x="25073" y="41819"/>
                    <a:pt x="-2006" y="41177"/>
                    <a:pt x="118" y="17955"/>
                  </a:cubicBezTo>
                  <a:cubicBezTo>
                    <a:pt x="7503" y="-14015"/>
                    <a:pt x="48698" y="6501"/>
                    <a:pt x="71040" y="6268"/>
                  </a:cubicBezTo>
                  <a:cubicBezTo>
                    <a:pt x="125885" y="14269"/>
                    <a:pt x="181605" y="17267"/>
                    <a:pt x="235622" y="29945"/>
                  </a:cubicBezTo>
                  <a:cubicBezTo>
                    <a:pt x="256995" y="35649"/>
                    <a:pt x="253495" y="67012"/>
                    <a:pt x="231352" y="67747"/>
                  </a:cubicBezTo>
                  <a:cubicBezTo>
                    <a:pt x="222648" y="68213"/>
                    <a:pt x="213665" y="66907"/>
                    <a:pt x="205113" y="6602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19447692" y="-238936"/>
              <a:ext cx="317783" cy="5115667"/>
            </a:xfrm>
            <a:custGeom>
              <a:rect b="b" l="l" r="r" t="t"/>
              <a:pathLst>
                <a:path extrusionOk="0" h="5115667" w="317783">
                  <a:moveTo>
                    <a:pt x="25614" y="5115656"/>
                  </a:moveTo>
                  <a:cubicBezTo>
                    <a:pt x="11603" y="5115364"/>
                    <a:pt x="-682" y="5103141"/>
                    <a:pt x="29" y="5088900"/>
                  </a:cubicBezTo>
                  <a:cubicBezTo>
                    <a:pt x="5548" y="4977886"/>
                    <a:pt x="12023" y="4866989"/>
                    <a:pt x="17950" y="4755975"/>
                  </a:cubicBezTo>
                  <a:cubicBezTo>
                    <a:pt x="23888" y="4645078"/>
                    <a:pt x="29698" y="4534123"/>
                    <a:pt x="35519" y="4423225"/>
                  </a:cubicBezTo>
                  <a:cubicBezTo>
                    <a:pt x="47455" y="4197337"/>
                    <a:pt x="60031" y="3971565"/>
                    <a:pt x="72141" y="3745677"/>
                  </a:cubicBezTo>
                  <a:cubicBezTo>
                    <a:pt x="83598" y="3531592"/>
                    <a:pt x="94868" y="3317449"/>
                    <a:pt x="106325" y="3103318"/>
                  </a:cubicBezTo>
                  <a:cubicBezTo>
                    <a:pt x="118493" y="2874467"/>
                    <a:pt x="130778" y="2645605"/>
                    <a:pt x="143063" y="2416812"/>
                  </a:cubicBezTo>
                  <a:cubicBezTo>
                    <a:pt x="154461" y="2203917"/>
                    <a:pt x="166326" y="1991080"/>
                    <a:pt x="177900" y="1778185"/>
                  </a:cubicBezTo>
                  <a:cubicBezTo>
                    <a:pt x="190360" y="1548856"/>
                    <a:pt x="202645" y="1319469"/>
                    <a:pt x="215175" y="1090128"/>
                  </a:cubicBezTo>
                  <a:cubicBezTo>
                    <a:pt x="226982" y="872848"/>
                    <a:pt x="239453" y="655556"/>
                    <a:pt x="251739" y="438333"/>
                  </a:cubicBezTo>
                  <a:cubicBezTo>
                    <a:pt x="255950" y="364515"/>
                    <a:pt x="260232" y="290708"/>
                    <a:pt x="264619" y="216947"/>
                  </a:cubicBezTo>
                  <a:cubicBezTo>
                    <a:pt x="266695" y="182586"/>
                    <a:pt x="268772" y="148179"/>
                    <a:pt x="271082" y="113818"/>
                  </a:cubicBezTo>
                  <a:cubicBezTo>
                    <a:pt x="272330" y="95005"/>
                    <a:pt x="273578" y="76145"/>
                    <a:pt x="275177" y="57331"/>
                  </a:cubicBezTo>
                  <a:cubicBezTo>
                    <a:pt x="275888" y="48549"/>
                    <a:pt x="276658" y="39766"/>
                    <a:pt x="277429" y="30983"/>
                  </a:cubicBezTo>
                  <a:cubicBezTo>
                    <a:pt x="278023" y="24452"/>
                    <a:pt x="278315" y="17815"/>
                    <a:pt x="280509" y="12147"/>
                  </a:cubicBezTo>
                  <a:cubicBezTo>
                    <a:pt x="283448" y="4950"/>
                    <a:pt x="290425" y="-182"/>
                    <a:pt x="298732" y="5"/>
                  </a:cubicBezTo>
                  <a:cubicBezTo>
                    <a:pt x="308228" y="227"/>
                    <a:pt x="316733" y="7994"/>
                    <a:pt x="317457" y="17477"/>
                  </a:cubicBezTo>
                  <a:cubicBezTo>
                    <a:pt x="317783" y="20020"/>
                    <a:pt x="317783" y="22632"/>
                    <a:pt x="317783" y="25105"/>
                  </a:cubicBezTo>
                  <a:cubicBezTo>
                    <a:pt x="317783" y="32103"/>
                    <a:pt x="317609" y="39043"/>
                    <a:pt x="317492" y="46053"/>
                  </a:cubicBezTo>
                  <a:cubicBezTo>
                    <a:pt x="317200" y="59163"/>
                    <a:pt x="316839" y="72214"/>
                    <a:pt x="316418" y="85336"/>
                  </a:cubicBezTo>
                  <a:cubicBezTo>
                    <a:pt x="315590" y="111380"/>
                    <a:pt x="314284" y="137437"/>
                    <a:pt x="313094" y="163481"/>
                  </a:cubicBezTo>
                  <a:cubicBezTo>
                    <a:pt x="310422" y="221391"/>
                    <a:pt x="307692" y="279301"/>
                    <a:pt x="304845" y="337210"/>
                  </a:cubicBezTo>
                  <a:cubicBezTo>
                    <a:pt x="299677" y="443069"/>
                    <a:pt x="294275" y="548974"/>
                    <a:pt x="289002" y="654891"/>
                  </a:cubicBezTo>
                  <a:cubicBezTo>
                    <a:pt x="278198" y="872171"/>
                    <a:pt x="266567" y="1089405"/>
                    <a:pt x="254993" y="1306686"/>
                  </a:cubicBezTo>
                  <a:cubicBezTo>
                    <a:pt x="242883" y="1533764"/>
                    <a:pt x="230774" y="1760900"/>
                    <a:pt x="218850" y="1988036"/>
                  </a:cubicBezTo>
                  <a:cubicBezTo>
                    <a:pt x="207335" y="2207580"/>
                    <a:pt x="195645" y="2427053"/>
                    <a:pt x="183838" y="2646538"/>
                  </a:cubicBezTo>
                  <a:cubicBezTo>
                    <a:pt x="171903" y="2868869"/>
                    <a:pt x="159921" y="3091199"/>
                    <a:pt x="147870" y="3313472"/>
                  </a:cubicBezTo>
                  <a:cubicBezTo>
                    <a:pt x="135585" y="3539302"/>
                    <a:pt x="123416" y="3765074"/>
                    <a:pt x="111365" y="3990904"/>
                  </a:cubicBezTo>
                  <a:cubicBezTo>
                    <a:pt x="99791" y="4208779"/>
                    <a:pt x="88218" y="4426666"/>
                    <a:pt x="76341" y="4644600"/>
                  </a:cubicBezTo>
                  <a:cubicBezTo>
                    <a:pt x="72246" y="4719001"/>
                    <a:pt x="68210" y="4793415"/>
                    <a:pt x="64231" y="4867875"/>
                  </a:cubicBezTo>
                  <a:cubicBezTo>
                    <a:pt x="60253" y="4941986"/>
                    <a:pt x="56636" y="5016096"/>
                    <a:pt x="52366" y="5090148"/>
                  </a:cubicBezTo>
                  <a:cubicBezTo>
                    <a:pt x="51550" y="5104121"/>
                    <a:pt x="40536" y="5115668"/>
                    <a:pt x="26245" y="5115668"/>
                  </a:cubicBezTo>
                  <a:cubicBezTo>
                    <a:pt x="26046" y="5115656"/>
                    <a:pt x="25836" y="5115656"/>
                    <a:pt x="25614" y="511565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17775309" y="4715500"/>
              <a:ext cx="1720418" cy="162876"/>
            </a:xfrm>
            <a:custGeom>
              <a:rect b="b" l="l" r="r" t="t"/>
              <a:pathLst>
                <a:path extrusionOk="0" h="162876" w="1720418">
                  <a:moveTo>
                    <a:pt x="1682154" y="162747"/>
                  </a:moveTo>
                  <a:cubicBezTo>
                    <a:pt x="1670581" y="162514"/>
                    <a:pt x="1658949" y="161674"/>
                    <a:pt x="1647376" y="160962"/>
                  </a:cubicBezTo>
                  <a:cubicBezTo>
                    <a:pt x="1625232" y="159656"/>
                    <a:pt x="1603101" y="158233"/>
                    <a:pt x="1580957" y="156810"/>
                  </a:cubicBezTo>
                  <a:cubicBezTo>
                    <a:pt x="1536204" y="153848"/>
                    <a:pt x="1491451" y="150873"/>
                    <a:pt x="1446709" y="147549"/>
                  </a:cubicBezTo>
                  <a:cubicBezTo>
                    <a:pt x="1358275" y="140959"/>
                    <a:pt x="1269725" y="135921"/>
                    <a:pt x="1181291" y="129039"/>
                  </a:cubicBezTo>
                  <a:cubicBezTo>
                    <a:pt x="1089895" y="121854"/>
                    <a:pt x="998544" y="114320"/>
                    <a:pt x="907089" y="107555"/>
                  </a:cubicBezTo>
                  <a:cubicBezTo>
                    <a:pt x="819017" y="101024"/>
                    <a:pt x="730934" y="93967"/>
                    <a:pt x="642792" y="87855"/>
                  </a:cubicBezTo>
                  <a:cubicBezTo>
                    <a:pt x="556913" y="81860"/>
                    <a:pt x="471035" y="75340"/>
                    <a:pt x="385203" y="68692"/>
                  </a:cubicBezTo>
                  <a:cubicBezTo>
                    <a:pt x="298554" y="61985"/>
                    <a:pt x="211836" y="56119"/>
                    <a:pt x="125129" y="50124"/>
                  </a:cubicBezTo>
                  <a:cubicBezTo>
                    <a:pt x="89755" y="47686"/>
                    <a:pt x="54265" y="45796"/>
                    <a:pt x="18950" y="42531"/>
                  </a:cubicBezTo>
                  <a:cubicBezTo>
                    <a:pt x="7377" y="41458"/>
                    <a:pt x="-1175" y="30249"/>
                    <a:pt x="132" y="18854"/>
                  </a:cubicBezTo>
                  <a:cubicBezTo>
                    <a:pt x="1497" y="6747"/>
                    <a:pt x="12184" y="-613"/>
                    <a:pt x="23815" y="40"/>
                  </a:cubicBezTo>
                  <a:cubicBezTo>
                    <a:pt x="66072" y="2291"/>
                    <a:pt x="108271" y="6385"/>
                    <a:pt x="150469" y="9476"/>
                  </a:cubicBezTo>
                  <a:cubicBezTo>
                    <a:pt x="193379" y="12684"/>
                    <a:pt x="236231" y="15949"/>
                    <a:pt x="279141" y="19203"/>
                  </a:cubicBezTo>
                  <a:cubicBezTo>
                    <a:pt x="364483" y="25793"/>
                    <a:pt x="449953" y="31310"/>
                    <a:pt x="535365" y="37364"/>
                  </a:cubicBezTo>
                  <a:cubicBezTo>
                    <a:pt x="623437" y="43534"/>
                    <a:pt x="711462" y="50299"/>
                    <a:pt x="799534" y="56469"/>
                  </a:cubicBezTo>
                  <a:cubicBezTo>
                    <a:pt x="889332" y="62755"/>
                    <a:pt x="979073" y="69345"/>
                    <a:pt x="1068930" y="75154"/>
                  </a:cubicBezTo>
                  <a:cubicBezTo>
                    <a:pt x="1160151" y="81090"/>
                    <a:pt x="1251315" y="87435"/>
                    <a:pt x="1342420" y="94912"/>
                  </a:cubicBezTo>
                  <a:cubicBezTo>
                    <a:pt x="1430084" y="102027"/>
                    <a:pt x="1517805" y="107905"/>
                    <a:pt x="1605469" y="115031"/>
                  </a:cubicBezTo>
                  <a:cubicBezTo>
                    <a:pt x="1626364" y="116688"/>
                    <a:pt x="1647247" y="118472"/>
                    <a:pt x="1668084" y="120373"/>
                  </a:cubicBezTo>
                  <a:cubicBezTo>
                    <a:pt x="1678118" y="121260"/>
                    <a:pt x="1688139" y="122333"/>
                    <a:pt x="1698056" y="123872"/>
                  </a:cubicBezTo>
                  <a:cubicBezTo>
                    <a:pt x="1704111" y="124817"/>
                    <a:pt x="1710049" y="125599"/>
                    <a:pt x="1714669" y="130043"/>
                  </a:cubicBezTo>
                  <a:cubicBezTo>
                    <a:pt x="1721727" y="136691"/>
                    <a:pt x="1722031" y="146896"/>
                    <a:pt x="1716979" y="154781"/>
                  </a:cubicBezTo>
                  <a:cubicBezTo>
                    <a:pt x="1713059" y="161009"/>
                    <a:pt x="1705581" y="162735"/>
                    <a:pt x="1698756" y="162852"/>
                  </a:cubicBezTo>
                  <a:cubicBezTo>
                    <a:pt x="1697274" y="162864"/>
                    <a:pt x="1695792" y="162875"/>
                    <a:pt x="1694311" y="162875"/>
                  </a:cubicBezTo>
                  <a:cubicBezTo>
                    <a:pt x="1690262" y="162887"/>
                    <a:pt x="1686191" y="162840"/>
                    <a:pt x="1682154" y="16274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3" name="Google Shape;1623;p30"/>
            <p:cNvGrpSpPr/>
            <p:nvPr/>
          </p:nvGrpSpPr>
          <p:grpSpPr>
            <a:xfrm>
              <a:off x="16653363" y="3493698"/>
              <a:ext cx="2430090" cy="801767"/>
              <a:chOff x="16653363" y="3493698"/>
              <a:chExt cx="2430090" cy="801767"/>
            </a:xfrm>
          </p:grpSpPr>
          <p:sp>
            <p:nvSpPr>
              <p:cNvPr id="1624" name="Google Shape;1624;p30"/>
              <p:cNvSpPr/>
              <p:nvPr/>
            </p:nvSpPr>
            <p:spPr>
              <a:xfrm>
                <a:off x="16653363" y="3493698"/>
                <a:ext cx="2430090" cy="151732"/>
              </a:xfrm>
              <a:custGeom>
                <a:rect b="b" l="l" r="r" t="t"/>
                <a:pathLst>
                  <a:path extrusionOk="0" h="151732" w="2430090">
                    <a:moveTo>
                      <a:pt x="2409580" y="100856"/>
                    </a:moveTo>
                    <a:cubicBezTo>
                      <a:pt x="2406570" y="100367"/>
                      <a:pt x="2403560" y="99947"/>
                      <a:pt x="2400527" y="99527"/>
                    </a:cubicBezTo>
                    <a:cubicBezTo>
                      <a:pt x="2379702" y="96506"/>
                      <a:pt x="2358994" y="93205"/>
                      <a:pt x="2338122" y="90954"/>
                    </a:cubicBezTo>
                    <a:cubicBezTo>
                      <a:pt x="2327318" y="89764"/>
                      <a:pt x="2316457" y="89053"/>
                      <a:pt x="2305537" y="88586"/>
                    </a:cubicBezTo>
                    <a:cubicBezTo>
                      <a:pt x="2295037" y="88131"/>
                      <a:pt x="2284583" y="87840"/>
                      <a:pt x="2274142" y="86615"/>
                    </a:cubicBezTo>
                    <a:cubicBezTo>
                      <a:pt x="2266173" y="85321"/>
                      <a:pt x="2258252" y="83897"/>
                      <a:pt x="2250225" y="83128"/>
                    </a:cubicBezTo>
                    <a:cubicBezTo>
                      <a:pt x="2242093" y="82358"/>
                      <a:pt x="2233962" y="81530"/>
                      <a:pt x="2225830" y="80632"/>
                    </a:cubicBezTo>
                    <a:cubicBezTo>
                      <a:pt x="2214081" y="79384"/>
                      <a:pt x="2202380" y="78136"/>
                      <a:pt x="2190632" y="77308"/>
                    </a:cubicBezTo>
                    <a:cubicBezTo>
                      <a:pt x="2178347" y="76421"/>
                      <a:pt x="2166120" y="74637"/>
                      <a:pt x="2153776" y="74287"/>
                    </a:cubicBezTo>
                    <a:cubicBezTo>
                      <a:pt x="2129090" y="73633"/>
                      <a:pt x="2104333" y="73214"/>
                      <a:pt x="2079646" y="72561"/>
                    </a:cubicBezTo>
                    <a:cubicBezTo>
                      <a:pt x="2026761" y="71079"/>
                      <a:pt x="1973888" y="69295"/>
                      <a:pt x="1921003" y="67219"/>
                    </a:cubicBezTo>
                    <a:cubicBezTo>
                      <a:pt x="1816609" y="63125"/>
                      <a:pt x="1712145" y="60454"/>
                      <a:pt x="1607682" y="55881"/>
                    </a:cubicBezTo>
                    <a:cubicBezTo>
                      <a:pt x="1503942" y="51309"/>
                      <a:pt x="1400190" y="46924"/>
                      <a:pt x="1296391" y="42772"/>
                    </a:cubicBezTo>
                    <a:cubicBezTo>
                      <a:pt x="1187121" y="38386"/>
                      <a:pt x="1077862" y="34701"/>
                      <a:pt x="968534" y="31143"/>
                    </a:cubicBezTo>
                    <a:cubicBezTo>
                      <a:pt x="867640" y="27878"/>
                      <a:pt x="766793" y="24145"/>
                      <a:pt x="665900" y="20763"/>
                    </a:cubicBezTo>
                    <a:cubicBezTo>
                      <a:pt x="559838" y="17322"/>
                      <a:pt x="453834" y="13940"/>
                      <a:pt x="347901" y="8773"/>
                    </a:cubicBezTo>
                    <a:cubicBezTo>
                      <a:pt x="294187" y="6160"/>
                      <a:pt x="240532" y="3256"/>
                      <a:pt x="186818" y="1180"/>
                    </a:cubicBezTo>
                    <a:cubicBezTo>
                      <a:pt x="161175" y="177"/>
                      <a:pt x="135415" y="351"/>
                      <a:pt x="109842" y="235"/>
                    </a:cubicBezTo>
                    <a:cubicBezTo>
                      <a:pt x="97195" y="177"/>
                      <a:pt x="84618" y="-127"/>
                      <a:pt x="71972" y="60"/>
                    </a:cubicBezTo>
                    <a:cubicBezTo>
                      <a:pt x="63898" y="177"/>
                      <a:pt x="55825" y="293"/>
                      <a:pt x="47752" y="422"/>
                    </a:cubicBezTo>
                    <a:cubicBezTo>
                      <a:pt x="35641" y="596"/>
                      <a:pt x="22166" y="1133"/>
                      <a:pt x="11188" y="6533"/>
                    </a:cubicBezTo>
                    <a:cubicBezTo>
                      <a:pt x="1038" y="11513"/>
                      <a:pt x="-3769" y="26000"/>
                      <a:pt x="3476" y="35424"/>
                    </a:cubicBezTo>
                    <a:cubicBezTo>
                      <a:pt x="3476" y="35424"/>
                      <a:pt x="3476" y="35424"/>
                      <a:pt x="3476" y="35482"/>
                    </a:cubicBezTo>
                    <a:cubicBezTo>
                      <a:pt x="4538" y="36858"/>
                      <a:pt x="5705" y="38095"/>
                      <a:pt x="6965" y="39191"/>
                    </a:cubicBezTo>
                    <a:cubicBezTo>
                      <a:pt x="6930" y="39226"/>
                      <a:pt x="6895" y="39249"/>
                      <a:pt x="6860" y="39273"/>
                    </a:cubicBezTo>
                    <a:cubicBezTo>
                      <a:pt x="9951" y="42119"/>
                      <a:pt x="14221" y="43845"/>
                      <a:pt x="18433" y="44136"/>
                    </a:cubicBezTo>
                    <a:cubicBezTo>
                      <a:pt x="21641" y="44370"/>
                      <a:pt x="24721" y="43600"/>
                      <a:pt x="27930" y="43542"/>
                    </a:cubicBezTo>
                    <a:cubicBezTo>
                      <a:pt x="31453" y="43448"/>
                      <a:pt x="34988" y="43343"/>
                      <a:pt x="38546" y="43320"/>
                    </a:cubicBezTo>
                    <a:cubicBezTo>
                      <a:pt x="63595" y="43752"/>
                      <a:pt x="88585" y="45151"/>
                      <a:pt x="113575" y="46271"/>
                    </a:cubicBezTo>
                    <a:cubicBezTo>
                      <a:pt x="137970" y="47344"/>
                      <a:pt x="162423" y="48289"/>
                      <a:pt x="186818" y="49887"/>
                    </a:cubicBezTo>
                    <a:cubicBezTo>
                      <a:pt x="238992" y="53269"/>
                      <a:pt x="291095" y="56535"/>
                      <a:pt x="343269" y="59439"/>
                    </a:cubicBezTo>
                    <a:cubicBezTo>
                      <a:pt x="449156" y="65259"/>
                      <a:pt x="555276" y="68338"/>
                      <a:pt x="661268" y="71954"/>
                    </a:cubicBezTo>
                    <a:cubicBezTo>
                      <a:pt x="761636" y="75453"/>
                      <a:pt x="861993" y="79139"/>
                      <a:pt x="962362" y="82335"/>
                    </a:cubicBezTo>
                    <a:cubicBezTo>
                      <a:pt x="1071632" y="85834"/>
                      <a:pt x="1180949" y="89274"/>
                      <a:pt x="1290219" y="93368"/>
                    </a:cubicBezTo>
                    <a:cubicBezTo>
                      <a:pt x="1394683" y="97287"/>
                      <a:pt x="1499135" y="101731"/>
                      <a:pt x="1603598" y="105942"/>
                    </a:cubicBezTo>
                    <a:cubicBezTo>
                      <a:pt x="1707280" y="110094"/>
                      <a:pt x="1811032" y="113418"/>
                      <a:pt x="1914772" y="117454"/>
                    </a:cubicBezTo>
                    <a:cubicBezTo>
                      <a:pt x="1967716" y="119472"/>
                      <a:pt x="2020601" y="121256"/>
                      <a:pt x="2073533" y="122259"/>
                    </a:cubicBezTo>
                    <a:cubicBezTo>
                      <a:pt x="2098815" y="122796"/>
                      <a:pt x="2124038" y="123262"/>
                      <a:pt x="2149320" y="123985"/>
                    </a:cubicBezTo>
                    <a:cubicBezTo>
                      <a:pt x="2172035" y="124662"/>
                      <a:pt x="2194692" y="128336"/>
                      <a:pt x="2217196" y="131613"/>
                    </a:cubicBezTo>
                    <a:lnTo>
                      <a:pt x="2217488" y="131660"/>
                    </a:lnTo>
                    <a:cubicBezTo>
                      <a:pt x="2218410" y="131788"/>
                      <a:pt x="2219332" y="131928"/>
                      <a:pt x="2220242" y="132056"/>
                    </a:cubicBezTo>
                    <a:cubicBezTo>
                      <a:pt x="2221875" y="132243"/>
                      <a:pt x="2224920" y="132686"/>
                      <a:pt x="2227953" y="133129"/>
                    </a:cubicBezTo>
                    <a:cubicBezTo>
                      <a:pt x="2240215" y="134949"/>
                      <a:pt x="2252932" y="136850"/>
                      <a:pt x="2265765" y="138168"/>
                    </a:cubicBezTo>
                    <a:cubicBezTo>
                      <a:pt x="2279123" y="139533"/>
                      <a:pt x="2292470" y="140069"/>
                      <a:pt x="2305829" y="140956"/>
                    </a:cubicBezTo>
                    <a:cubicBezTo>
                      <a:pt x="2331962" y="142658"/>
                      <a:pt x="2358037" y="145295"/>
                      <a:pt x="2383937" y="148969"/>
                    </a:cubicBezTo>
                    <a:cubicBezTo>
                      <a:pt x="2388954" y="149715"/>
                      <a:pt x="2394005" y="150520"/>
                      <a:pt x="2399010" y="151336"/>
                    </a:cubicBezTo>
                    <a:cubicBezTo>
                      <a:pt x="2400597" y="151604"/>
                      <a:pt x="2402172" y="151733"/>
                      <a:pt x="2403747" y="151733"/>
                    </a:cubicBezTo>
                    <a:cubicBezTo>
                      <a:pt x="2415892" y="151733"/>
                      <a:pt x="2426952" y="143965"/>
                      <a:pt x="2429577" y="131403"/>
                    </a:cubicBezTo>
                    <a:cubicBezTo>
                      <a:pt x="2432366" y="118177"/>
                      <a:pt x="2423522" y="102991"/>
                      <a:pt x="2409580" y="10085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0"/>
              <p:cNvSpPr/>
              <p:nvPr/>
            </p:nvSpPr>
            <p:spPr>
              <a:xfrm>
                <a:off x="16664694" y="3827038"/>
                <a:ext cx="2384236" cy="140890"/>
              </a:xfrm>
              <a:custGeom>
                <a:rect b="b" l="l" r="r" t="t"/>
                <a:pathLst>
                  <a:path extrusionOk="0" h="140890" w="2384236">
                    <a:moveTo>
                      <a:pt x="2359504" y="88020"/>
                    </a:moveTo>
                    <a:cubicBezTo>
                      <a:pt x="2295524" y="84999"/>
                      <a:pt x="2231486" y="83040"/>
                      <a:pt x="2167506" y="80602"/>
                    </a:cubicBezTo>
                    <a:cubicBezTo>
                      <a:pt x="2069097" y="76870"/>
                      <a:pt x="1970700" y="71703"/>
                      <a:pt x="1872291" y="67900"/>
                    </a:cubicBezTo>
                    <a:cubicBezTo>
                      <a:pt x="1771211" y="63981"/>
                      <a:pt x="1670084" y="60132"/>
                      <a:pt x="1569004" y="56155"/>
                    </a:cubicBezTo>
                    <a:cubicBezTo>
                      <a:pt x="1464727" y="52003"/>
                      <a:pt x="1360380" y="47851"/>
                      <a:pt x="1256103" y="43395"/>
                    </a:cubicBezTo>
                    <a:cubicBezTo>
                      <a:pt x="1151582" y="38881"/>
                      <a:pt x="1047071" y="34379"/>
                      <a:pt x="942491" y="30227"/>
                    </a:cubicBezTo>
                    <a:cubicBezTo>
                      <a:pt x="837374" y="26075"/>
                      <a:pt x="732269" y="22214"/>
                      <a:pt x="627152" y="18179"/>
                    </a:cubicBezTo>
                    <a:cubicBezTo>
                      <a:pt x="527798" y="14376"/>
                      <a:pt x="428503" y="10761"/>
                      <a:pt x="329150" y="7611"/>
                    </a:cubicBezTo>
                    <a:cubicBezTo>
                      <a:pt x="274724" y="5827"/>
                      <a:pt x="220299" y="4054"/>
                      <a:pt x="165874" y="2689"/>
                    </a:cubicBezTo>
                    <a:cubicBezTo>
                      <a:pt x="141129" y="2036"/>
                      <a:pt x="116314" y="1266"/>
                      <a:pt x="91569" y="905"/>
                    </a:cubicBezTo>
                    <a:cubicBezTo>
                      <a:pt x="78572" y="672"/>
                      <a:pt x="65576" y="427"/>
                      <a:pt x="52579" y="310"/>
                    </a:cubicBezTo>
                    <a:cubicBezTo>
                      <a:pt x="46104" y="252"/>
                      <a:pt x="39582" y="193"/>
                      <a:pt x="33107" y="135"/>
                    </a:cubicBezTo>
                    <a:cubicBezTo>
                      <a:pt x="27414" y="135"/>
                      <a:pt x="21114" y="-460"/>
                      <a:pt x="15537" y="847"/>
                    </a:cubicBezTo>
                    <a:cubicBezTo>
                      <a:pt x="7044" y="2923"/>
                      <a:pt x="580" y="9746"/>
                      <a:pt x="44" y="18587"/>
                    </a:cubicBezTo>
                    <a:cubicBezTo>
                      <a:pt x="-551" y="27253"/>
                      <a:pt x="4967" y="35557"/>
                      <a:pt x="13215" y="38228"/>
                    </a:cubicBezTo>
                    <a:cubicBezTo>
                      <a:pt x="20752" y="40724"/>
                      <a:pt x="29537" y="40479"/>
                      <a:pt x="37436" y="41074"/>
                    </a:cubicBezTo>
                    <a:cubicBezTo>
                      <a:pt x="45626" y="41669"/>
                      <a:pt x="53816" y="42264"/>
                      <a:pt x="62006" y="42859"/>
                    </a:cubicBezTo>
                    <a:cubicBezTo>
                      <a:pt x="77079" y="43932"/>
                      <a:pt x="92152" y="44760"/>
                      <a:pt x="107226" y="45588"/>
                    </a:cubicBezTo>
                    <a:cubicBezTo>
                      <a:pt x="138329" y="47372"/>
                      <a:pt x="169421" y="49262"/>
                      <a:pt x="200583" y="50872"/>
                    </a:cubicBezTo>
                    <a:cubicBezTo>
                      <a:pt x="306341" y="56272"/>
                      <a:pt x="412170" y="61077"/>
                      <a:pt x="517998" y="65883"/>
                    </a:cubicBezTo>
                    <a:cubicBezTo>
                      <a:pt x="617830" y="70513"/>
                      <a:pt x="717720" y="74490"/>
                      <a:pt x="817599" y="78934"/>
                    </a:cubicBezTo>
                    <a:cubicBezTo>
                      <a:pt x="919508" y="83506"/>
                      <a:pt x="1021474" y="87483"/>
                      <a:pt x="1123371" y="91333"/>
                    </a:cubicBezTo>
                    <a:cubicBezTo>
                      <a:pt x="1230973" y="95426"/>
                      <a:pt x="1338634" y="99520"/>
                      <a:pt x="1446247" y="103906"/>
                    </a:cubicBezTo>
                    <a:cubicBezTo>
                      <a:pt x="1549334" y="108058"/>
                      <a:pt x="1652433" y="112455"/>
                      <a:pt x="1755531" y="116841"/>
                    </a:cubicBezTo>
                    <a:cubicBezTo>
                      <a:pt x="1854348" y="120993"/>
                      <a:pt x="1953165" y="125087"/>
                      <a:pt x="2051994" y="128528"/>
                    </a:cubicBezTo>
                    <a:cubicBezTo>
                      <a:pt x="2101729" y="130312"/>
                      <a:pt x="2151464" y="132202"/>
                      <a:pt x="2201199" y="134348"/>
                    </a:cubicBezTo>
                    <a:cubicBezTo>
                      <a:pt x="2252777" y="136599"/>
                      <a:pt x="2304414" y="139153"/>
                      <a:pt x="2356051" y="140879"/>
                    </a:cubicBezTo>
                    <a:cubicBezTo>
                      <a:pt x="2356366" y="140891"/>
                      <a:pt x="2356681" y="140891"/>
                      <a:pt x="2356996" y="140891"/>
                    </a:cubicBezTo>
                    <a:cubicBezTo>
                      <a:pt x="2371031" y="140891"/>
                      <a:pt x="2383258" y="130580"/>
                      <a:pt x="2384179" y="116187"/>
                    </a:cubicBezTo>
                    <a:cubicBezTo>
                      <a:pt x="2385136" y="101958"/>
                      <a:pt x="2373924" y="88732"/>
                      <a:pt x="2359504" y="880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0"/>
              <p:cNvSpPr/>
              <p:nvPr/>
            </p:nvSpPr>
            <p:spPr>
              <a:xfrm>
                <a:off x="16664019" y="4165990"/>
                <a:ext cx="2317660" cy="129475"/>
              </a:xfrm>
              <a:custGeom>
                <a:rect b="b" l="l" r="r" t="t"/>
                <a:pathLst>
                  <a:path extrusionOk="0" h="129475" w="2317660">
                    <a:moveTo>
                      <a:pt x="2289420" y="75555"/>
                    </a:moveTo>
                    <a:cubicBezTo>
                      <a:pt x="2284158" y="75508"/>
                      <a:pt x="2278943" y="75496"/>
                      <a:pt x="2273705" y="75414"/>
                    </a:cubicBezTo>
                    <a:cubicBezTo>
                      <a:pt x="2255085" y="74936"/>
                      <a:pt x="2236464" y="74178"/>
                      <a:pt x="2217844" y="73350"/>
                    </a:cubicBezTo>
                    <a:cubicBezTo>
                      <a:pt x="2116414" y="69139"/>
                      <a:pt x="2014984" y="65640"/>
                      <a:pt x="1913495" y="61955"/>
                    </a:cubicBezTo>
                    <a:cubicBezTo>
                      <a:pt x="1804762" y="57977"/>
                      <a:pt x="1696028" y="54117"/>
                      <a:pt x="1587236" y="50210"/>
                    </a:cubicBezTo>
                    <a:cubicBezTo>
                      <a:pt x="1487824" y="46652"/>
                      <a:pt x="1388413" y="43153"/>
                      <a:pt x="1289001" y="39584"/>
                    </a:cubicBezTo>
                    <a:cubicBezTo>
                      <a:pt x="1181994" y="35782"/>
                      <a:pt x="1074975" y="31991"/>
                      <a:pt x="967968" y="28189"/>
                    </a:cubicBezTo>
                    <a:cubicBezTo>
                      <a:pt x="856446" y="24211"/>
                      <a:pt x="744983" y="20293"/>
                      <a:pt x="633519" y="16385"/>
                    </a:cubicBezTo>
                    <a:cubicBezTo>
                      <a:pt x="533512" y="12944"/>
                      <a:pt x="433505" y="9387"/>
                      <a:pt x="333440" y="6716"/>
                    </a:cubicBezTo>
                    <a:cubicBezTo>
                      <a:pt x="280205" y="5293"/>
                      <a:pt x="226970" y="3870"/>
                      <a:pt x="173723" y="2739"/>
                    </a:cubicBezTo>
                    <a:cubicBezTo>
                      <a:pt x="144825" y="2086"/>
                      <a:pt x="115973" y="1491"/>
                      <a:pt x="87075" y="954"/>
                    </a:cubicBezTo>
                    <a:cubicBezTo>
                      <a:pt x="74311" y="663"/>
                      <a:pt x="61489" y="476"/>
                      <a:pt x="48738" y="243"/>
                    </a:cubicBezTo>
                    <a:cubicBezTo>
                      <a:pt x="42333" y="126"/>
                      <a:pt x="35858" y="-119"/>
                      <a:pt x="29453" y="68"/>
                    </a:cubicBezTo>
                    <a:cubicBezTo>
                      <a:pt x="24448" y="243"/>
                      <a:pt x="19723" y="324"/>
                      <a:pt x="15196" y="1853"/>
                    </a:cubicBezTo>
                    <a:cubicBezTo>
                      <a:pt x="15196" y="1853"/>
                      <a:pt x="15208" y="1853"/>
                      <a:pt x="15208" y="1841"/>
                    </a:cubicBezTo>
                    <a:cubicBezTo>
                      <a:pt x="15126" y="1864"/>
                      <a:pt x="15056" y="1899"/>
                      <a:pt x="14986" y="1922"/>
                    </a:cubicBezTo>
                    <a:cubicBezTo>
                      <a:pt x="14986" y="1922"/>
                      <a:pt x="14974" y="1922"/>
                      <a:pt x="14974" y="1922"/>
                    </a:cubicBezTo>
                    <a:cubicBezTo>
                      <a:pt x="14963" y="1922"/>
                      <a:pt x="14939" y="1934"/>
                      <a:pt x="14928" y="1934"/>
                    </a:cubicBezTo>
                    <a:cubicBezTo>
                      <a:pt x="14928" y="1934"/>
                      <a:pt x="14939" y="1934"/>
                      <a:pt x="14939" y="1934"/>
                    </a:cubicBezTo>
                    <a:cubicBezTo>
                      <a:pt x="14869" y="1958"/>
                      <a:pt x="14811" y="1981"/>
                      <a:pt x="14741" y="2004"/>
                    </a:cubicBezTo>
                    <a:cubicBezTo>
                      <a:pt x="6878" y="4395"/>
                      <a:pt x="788" y="10938"/>
                      <a:pt x="64" y="19826"/>
                    </a:cubicBezTo>
                    <a:cubicBezTo>
                      <a:pt x="-741" y="29495"/>
                      <a:pt x="6096" y="39502"/>
                      <a:pt x="15721" y="41625"/>
                    </a:cubicBezTo>
                    <a:cubicBezTo>
                      <a:pt x="19979" y="43036"/>
                      <a:pt x="24704" y="43340"/>
                      <a:pt x="29033" y="43620"/>
                    </a:cubicBezTo>
                    <a:cubicBezTo>
                      <a:pt x="35321" y="44039"/>
                      <a:pt x="41621" y="44448"/>
                      <a:pt x="47909" y="44809"/>
                    </a:cubicBezTo>
                    <a:cubicBezTo>
                      <a:pt x="60311" y="45462"/>
                      <a:pt x="72654" y="46174"/>
                      <a:pt x="85010" y="46827"/>
                    </a:cubicBezTo>
                    <a:cubicBezTo>
                      <a:pt x="189111" y="52227"/>
                      <a:pt x="293213" y="57208"/>
                      <a:pt x="397374" y="61418"/>
                    </a:cubicBezTo>
                    <a:cubicBezTo>
                      <a:pt x="507706" y="65874"/>
                      <a:pt x="618096" y="69781"/>
                      <a:pt x="728498" y="73817"/>
                    </a:cubicBezTo>
                    <a:cubicBezTo>
                      <a:pt x="826008" y="77374"/>
                      <a:pt x="923588" y="80873"/>
                      <a:pt x="1021098" y="84384"/>
                    </a:cubicBezTo>
                    <a:cubicBezTo>
                      <a:pt x="1130007" y="88303"/>
                      <a:pt x="1238916" y="92222"/>
                      <a:pt x="1347766" y="96071"/>
                    </a:cubicBezTo>
                    <a:cubicBezTo>
                      <a:pt x="1451214" y="99745"/>
                      <a:pt x="1554605" y="103489"/>
                      <a:pt x="1657995" y="107163"/>
                    </a:cubicBezTo>
                    <a:cubicBezTo>
                      <a:pt x="1767848" y="111082"/>
                      <a:pt x="1877772" y="114931"/>
                      <a:pt x="1987696" y="118733"/>
                    </a:cubicBezTo>
                    <a:cubicBezTo>
                      <a:pt x="2038504" y="120517"/>
                      <a:pt x="2089301" y="122232"/>
                      <a:pt x="2140109" y="124017"/>
                    </a:cubicBezTo>
                    <a:cubicBezTo>
                      <a:pt x="2189553" y="125743"/>
                      <a:pt x="2239043" y="126384"/>
                      <a:pt x="2288428" y="129417"/>
                    </a:cubicBezTo>
                    <a:cubicBezTo>
                      <a:pt x="2289023" y="129452"/>
                      <a:pt x="2289606" y="129475"/>
                      <a:pt x="2290190" y="129475"/>
                    </a:cubicBezTo>
                    <a:cubicBezTo>
                      <a:pt x="2305461" y="129475"/>
                      <a:pt x="2318376" y="116948"/>
                      <a:pt x="2317630" y="101238"/>
                    </a:cubicBezTo>
                    <a:cubicBezTo>
                      <a:pt x="2316907" y="85935"/>
                      <a:pt x="2304085" y="75729"/>
                      <a:pt x="2289420" y="7555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7" name="Google Shape;1627;p30"/>
            <p:cNvSpPr/>
            <p:nvPr/>
          </p:nvSpPr>
          <p:spPr>
            <a:xfrm>
              <a:off x="16318633" y="-531490"/>
              <a:ext cx="277180" cy="5192970"/>
            </a:xfrm>
            <a:custGeom>
              <a:rect b="b" l="l" r="r" t="t"/>
              <a:pathLst>
                <a:path extrusionOk="0" h="5192970" w="277180">
                  <a:moveTo>
                    <a:pt x="24966" y="5192865"/>
                  </a:moveTo>
                  <a:cubicBezTo>
                    <a:pt x="9776" y="5191617"/>
                    <a:pt x="-677" y="5178333"/>
                    <a:pt x="34" y="5163496"/>
                  </a:cubicBezTo>
                  <a:cubicBezTo>
                    <a:pt x="9893" y="4946449"/>
                    <a:pt x="19448" y="4729402"/>
                    <a:pt x="29119" y="4512296"/>
                  </a:cubicBezTo>
                  <a:cubicBezTo>
                    <a:pt x="38908" y="4294654"/>
                    <a:pt x="48649" y="4076954"/>
                    <a:pt x="58379" y="3859312"/>
                  </a:cubicBezTo>
                  <a:cubicBezTo>
                    <a:pt x="68646" y="3629679"/>
                    <a:pt x="78913" y="3400059"/>
                    <a:pt x="89179" y="3170368"/>
                  </a:cubicBezTo>
                  <a:cubicBezTo>
                    <a:pt x="99213" y="2946381"/>
                    <a:pt x="109246" y="2722382"/>
                    <a:pt x="119268" y="2498395"/>
                  </a:cubicBezTo>
                  <a:cubicBezTo>
                    <a:pt x="129593" y="2267585"/>
                    <a:pt x="139918" y="2036763"/>
                    <a:pt x="150430" y="1805953"/>
                  </a:cubicBezTo>
                  <a:cubicBezTo>
                    <a:pt x="160405" y="1586771"/>
                    <a:pt x="170730" y="1367648"/>
                    <a:pt x="180996" y="1148571"/>
                  </a:cubicBezTo>
                  <a:cubicBezTo>
                    <a:pt x="191380" y="926835"/>
                    <a:pt x="201355" y="705099"/>
                    <a:pt x="211738" y="483363"/>
                  </a:cubicBezTo>
                  <a:cubicBezTo>
                    <a:pt x="215716" y="399047"/>
                    <a:pt x="219928" y="314731"/>
                    <a:pt x="224256" y="230415"/>
                  </a:cubicBezTo>
                  <a:cubicBezTo>
                    <a:pt x="226333" y="189954"/>
                    <a:pt x="228585" y="149482"/>
                    <a:pt x="230848" y="109021"/>
                  </a:cubicBezTo>
                  <a:cubicBezTo>
                    <a:pt x="231921" y="89613"/>
                    <a:pt x="233158" y="70274"/>
                    <a:pt x="234651" y="50878"/>
                  </a:cubicBezTo>
                  <a:cubicBezTo>
                    <a:pt x="235421" y="41675"/>
                    <a:pt x="236378" y="32484"/>
                    <a:pt x="237381" y="23282"/>
                  </a:cubicBezTo>
                  <a:cubicBezTo>
                    <a:pt x="238093" y="17112"/>
                    <a:pt x="239166" y="11000"/>
                    <a:pt x="243378" y="6195"/>
                  </a:cubicBezTo>
                  <a:cubicBezTo>
                    <a:pt x="251743" y="-3358"/>
                    <a:pt x="266047" y="-1282"/>
                    <a:pt x="273117" y="8446"/>
                  </a:cubicBezTo>
                  <a:cubicBezTo>
                    <a:pt x="277690" y="14674"/>
                    <a:pt x="276850" y="23690"/>
                    <a:pt x="277037" y="30992"/>
                  </a:cubicBezTo>
                  <a:cubicBezTo>
                    <a:pt x="277270" y="43693"/>
                    <a:pt x="277212" y="56383"/>
                    <a:pt x="276920" y="69085"/>
                  </a:cubicBezTo>
                  <a:cubicBezTo>
                    <a:pt x="276325" y="95374"/>
                    <a:pt x="275438" y="121594"/>
                    <a:pt x="274552" y="147884"/>
                  </a:cubicBezTo>
                  <a:cubicBezTo>
                    <a:pt x="272533" y="204429"/>
                    <a:pt x="270398" y="261032"/>
                    <a:pt x="268205" y="317647"/>
                  </a:cubicBezTo>
                  <a:cubicBezTo>
                    <a:pt x="264052" y="425337"/>
                    <a:pt x="259362" y="533038"/>
                    <a:pt x="254671" y="640728"/>
                  </a:cubicBezTo>
                  <a:cubicBezTo>
                    <a:pt x="245058" y="862289"/>
                    <a:pt x="235561" y="1083908"/>
                    <a:pt x="226065" y="1305516"/>
                  </a:cubicBezTo>
                  <a:cubicBezTo>
                    <a:pt x="216393" y="1532419"/>
                    <a:pt x="206535" y="1759368"/>
                    <a:pt x="196513" y="1986271"/>
                  </a:cubicBezTo>
                  <a:cubicBezTo>
                    <a:pt x="186666" y="2209314"/>
                    <a:pt x="176691" y="2432356"/>
                    <a:pt x="166716" y="2655398"/>
                  </a:cubicBezTo>
                  <a:cubicBezTo>
                    <a:pt x="156508" y="2883071"/>
                    <a:pt x="146358" y="3110674"/>
                    <a:pt x="136150" y="3338347"/>
                  </a:cubicBezTo>
                  <a:cubicBezTo>
                    <a:pt x="125941" y="3566615"/>
                    <a:pt x="115733" y="3794812"/>
                    <a:pt x="105524" y="4023080"/>
                  </a:cubicBezTo>
                  <a:cubicBezTo>
                    <a:pt x="95678" y="4243988"/>
                    <a:pt x="85703" y="4464896"/>
                    <a:pt x="75844" y="4685862"/>
                  </a:cubicBezTo>
                  <a:cubicBezTo>
                    <a:pt x="68728" y="4846539"/>
                    <a:pt x="61424" y="5007217"/>
                    <a:pt x="54296" y="5167964"/>
                  </a:cubicBezTo>
                  <a:cubicBezTo>
                    <a:pt x="53678" y="5182030"/>
                    <a:pt x="40693" y="5192970"/>
                    <a:pt x="27054" y="5192970"/>
                  </a:cubicBezTo>
                  <a:cubicBezTo>
                    <a:pt x="26354" y="5192947"/>
                    <a:pt x="25654" y="5192924"/>
                    <a:pt x="24966" y="5192865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16886373" y="152255"/>
              <a:ext cx="2338191" cy="786482"/>
            </a:xfrm>
            <a:custGeom>
              <a:rect b="b" l="l" r="r" t="t"/>
              <a:pathLst>
                <a:path extrusionOk="0" h="786482" w="2338191">
                  <a:moveTo>
                    <a:pt x="2276996" y="173947"/>
                  </a:moveTo>
                  <a:cubicBezTo>
                    <a:pt x="2163689" y="163625"/>
                    <a:pt x="2050277" y="152288"/>
                    <a:pt x="1937145" y="139948"/>
                  </a:cubicBezTo>
                  <a:cubicBezTo>
                    <a:pt x="1681761" y="112714"/>
                    <a:pt x="1425245" y="98951"/>
                    <a:pt x="1169558" y="75694"/>
                  </a:cubicBezTo>
                  <a:cubicBezTo>
                    <a:pt x="935058" y="51375"/>
                    <a:pt x="700546" y="25610"/>
                    <a:pt x="464820" y="19137"/>
                  </a:cubicBezTo>
                  <a:cubicBezTo>
                    <a:pt x="440716" y="17842"/>
                    <a:pt x="416613" y="16594"/>
                    <a:pt x="392521" y="15230"/>
                  </a:cubicBezTo>
                  <a:cubicBezTo>
                    <a:pt x="347535" y="12675"/>
                    <a:pt x="302548" y="9410"/>
                    <a:pt x="257619" y="6564"/>
                  </a:cubicBezTo>
                  <a:cubicBezTo>
                    <a:pt x="236608" y="5199"/>
                    <a:pt x="215654" y="4254"/>
                    <a:pt x="194713" y="3006"/>
                  </a:cubicBezTo>
                  <a:cubicBezTo>
                    <a:pt x="175743" y="1898"/>
                    <a:pt x="156819" y="1478"/>
                    <a:pt x="137907" y="335"/>
                  </a:cubicBezTo>
                  <a:cubicBezTo>
                    <a:pt x="132237" y="-644"/>
                    <a:pt x="126684" y="580"/>
                    <a:pt x="122029" y="3263"/>
                  </a:cubicBezTo>
                  <a:cubicBezTo>
                    <a:pt x="69961" y="-5205"/>
                    <a:pt x="40444" y="46278"/>
                    <a:pt x="28544" y="90845"/>
                  </a:cubicBezTo>
                  <a:cubicBezTo>
                    <a:pt x="20342" y="217196"/>
                    <a:pt x="9341" y="345413"/>
                    <a:pt x="7019" y="473503"/>
                  </a:cubicBezTo>
                  <a:cubicBezTo>
                    <a:pt x="-9735" y="604986"/>
                    <a:pt x="-7354" y="651290"/>
                    <a:pt x="139949" y="660878"/>
                  </a:cubicBezTo>
                  <a:cubicBezTo>
                    <a:pt x="156306" y="661216"/>
                    <a:pt x="172698" y="661379"/>
                    <a:pt x="189089" y="661449"/>
                  </a:cubicBezTo>
                  <a:cubicBezTo>
                    <a:pt x="189124" y="661449"/>
                    <a:pt x="189159" y="661449"/>
                    <a:pt x="189194" y="661461"/>
                  </a:cubicBezTo>
                  <a:cubicBezTo>
                    <a:pt x="338341" y="675761"/>
                    <a:pt x="488445" y="676892"/>
                    <a:pt x="638012" y="684065"/>
                  </a:cubicBezTo>
                  <a:cubicBezTo>
                    <a:pt x="760874" y="692789"/>
                    <a:pt x="883899" y="699309"/>
                    <a:pt x="1006995" y="704360"/>
                  </a:cubicBezTo>
                  <a:cubicBezTo>
                    <a:pt x="1175135" y="707264"/>
                    <a:pt x="1343159" y="726497"/>
                    <a:pt x="1511241" y="736225"/>
                  </a:cubicBezTo>
                  <a:cubicBezTo>
                    <a:pt x="1715711" y="748273"/>
                    <a:pt x="1919225" y="770457"/>
                    <a:pt x="2123450" y="785830"/>
                  </a:cubicBezTo>
                  <a:cubicBezTo>
                    <a:pt x="2133449" y="786098"/>
                    <a:pt x="2144322" y="786483"/>
                    <a:pt x="2155476" y="786483"/>
                  </a:cubicBezTo>
                  <a:cubicBezTo>
                    <a:pt x="2201197" y="786483"/>
                    <a:pt x="2251679" y="779916"/>
                    <a:pt x="2266134" y="731349"/>
                  </a:cubicBezTo>
                  <a:cubicBezTo>
                    <a:pt x="2308274" y="619204"/>
                    <a:pt x="2306372" y="497681"/>
                    <a:pt x="2326498" y="380859"/>
                  </a:cubicBezTo>
                  <a:cubicBezTo>
                    <a:pt x="2332599" y="319497"/>
                    <a:pt x="2367506" y="187127"/>
                    <a:pt x="2276996" y="1739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16263684" y="4924087"/>
              <a:ext cx="3212847" cy="265249"/>
            </a:xfrm>
            <a:custGeom>
              <a:rect b="b" l="l" r="r" t="t"/>
              <a:pathLst>
                <a:path extrusionOk="0" h="265249" w="3212847">
                  <a:moveTo>
                    <a:pt x="3182393" y="265192"/>
                  </a:moveTo>
                  <a:cubicBezTo>
                    <a:pt x="3164648" y="264714"/>
                    <a:pt x="3146961" y="262754"/>
                    <a:pt x="3129274" y="261459"/>
                  </a:cubicBezTo>
                  <a:cubicBezTo>
                    <a:pt x="3113372" y="260270"/>
                    <a:pt x="3097518" y="259208"/>
                    <a:pt x="3081616" y="258193"/>
                  </a:cubicBezTo>
                  <a:cubicBezTo>
                    <a:pt x="3048319" y="256059"/>
                    <a:pt x="3014964" y="254041"/>
                    <a:pt x="2981667" y="251965"/>
                  </a:cubicBezTo>
                  <a:cubicBezTo>
                    <a:pt x="2913767" y="247696"/>
                    <a:pt x="2845995" y="242704"/>
                    <a:pt x="2778153" y="237607"/>
                  </a:cubicBezTo>
                  <a:cubicBezTo>
                    <a:pt x="2642948" y="227343"/>
                    <a:pt x="2507509" y="218561"/>
                    <a:pt x="2372187" y="210256"/>
                  </a:cubicBezTo>
                  <a:cubicBezTo>
                    <a:pt x="2234077" y="201835"/>
                    <a:pt x="2096142" y="191805"/>
                    <a:pt x="1958148" y="182369"/>
                  </a:cubicBezTo>
                  <a:cubicBezTo>
                    <a:pt x="1820808" y="172933"/>
                    <a:pt x="1683409" y="164092"/>
                    <a:pt x="1546069" y="155076"/>
                  </a:cubicBezTo>
                  <a:cubicBezTo>
                    <a:pt x="1409207" y="146118"/>
                    <a:pt x="1272403" y="136321"/>
                    <a:pt x="1135541" y="127667"/>
                  </a:cubicBezTo>
                  <a:cubicBezTo>
                    <a:pt x="999332" y="119059"/>
                    <a:pt x="863124" y="109157"/>
                    <a:pt x="726962" y="99546"/>
                  </a:cubicBezTo>
                  <a:cubicBezTo>
                    <a:pt x="592468" y="90110"/>
                    <a:pt x="457858" y="81980"/>
                    <a:pt x="323376" y="73314"/>
                  </a:cubicBezTo>
                  <a:cubicBezTo>
                    <a:pt x="272159" y="69990"/>
                    <a:pt x="221001" y="66783"/>
                    <a:pt x="169772" y="63167"/>
                  </a:cubicBezTo>
                  <a:cubicBezTo>
                    <a:pt x="143779" y="61382"/>
                    <a:pt x="117785" y="59551"/>
                    <a:pt x="91780" y="57475"/>
                  </a:cubicBezTo>
                  <a:cubicBezTo>
                    <a:pt x="79729" y="56472"/>
                    <a:pt x="67689" y="55516"/>
                    <a:pt x="55637" y="54571"/>
                  </a:cubicBezTo>
                  <a:cubicBezTo>
                    <a:pt x="44297" y="53684"/>
                    <a:pt x="32852" y="53323"/>
                    <a:pt x="22935" y="51865"/>
                  </a:cubicBezTo>
                  <a:cubicBezTo>
                    <a:pt x="9729" y="49976"/>
                    <a:pt x="-538" y="38732"/>
                    <a:pt x="22" y="24969"/>
                  </a:cubicBezTo>
                  <a:cubicBezTo>
                    <a:pt x="605" y="11194"/>
                    <a:pt x="12820" y="-703"/>
                    <a:pt x="26867" y="32"/>
                  </a:cubicBezTo>
                  <a:cubicBezTo>
                    <a:pt x="32269" y="-73"/>
                    <a:pt x="37752" y="522"/>
                    <a:pt x="43107" y="825"/>
                  </a:cubicBezTo>
                  <a:cubicBezTo>
                    <a:pt x="51717" y="1303"/>
                    <a:pt x="60374" y="1770"/>
                    <a:pt x="69042" y="2248"/>
                  </a:cubicBezTo>
                  <a:cubicBezTo>
                    <a:pt x="84477" y="3076"/>
                    <a:pt x="99900" y="3846"/>
                    <a:pt x="115335" y="4744"/>
                  </a:cubicBezTo>
                  <a:cubicBezTo>
                    <a:pt x="148516" y="6704"/>
                    <a:pt x="181696" y="8780"/>
                    <a:pt x="214864" y="11031"/>
                  </a:cubicBezTo>
                  <a:cubicBezTo>
                    <a:pt x="282589" y="15603"/>
                    <a:pt x="350244" y="20292"/>
                    <a:pt x="417970" y="25039"/>
                  </a:cubicBezTo>
                  <a:cubicBezTo>
                    <a:pt x="551810" y="34475"/>
                    <a:pt x="685767" y="43199"/>
                    <a:pt x="819654" y="51620"/>
                  </a:cubicBezTo>
                  <a:cubicBezTo>
                    <a:pt x="957764" y="60345"/>
                    <a:pt x="1095758" y="69361"/>
                    <a:pt x="1233810" y="78796"/>
                  </a:cubicBezTo>
                  <a:cubicBezTo>
                    <a:pt x="1371383" y="88232"/>
                    <a:pt x="1509027" y="96595"/>
                    <a:pt x="1646601" y="105972"/>
                  </a:cubicBezTo>
                  <a:cubicBezTo>
                    <a:pt x="1784653" y="115408"/>
                    <a:pt x="1922763" y="124424"/>
                    <a:pt x="2060932" y="133265"/>
                  </a:cubicBezTo>
                  <a:cubicBezTo>
                    <a:pt x="2127525" y="137534"/>
                    <a:pt x="2194119" y="141569"/>
                    <a:pt x="2260712" y="146025"/>
                  </a:cubicBezTo>
                  <a:cubicBezTo>
                    <a:pt x="2330152" y="150714"/>
                    <a:pt x="2399534" y="155939"/>
                    <a:pt x="2468974" y="160558"/>
                  </a:cubicBezTo>
                  <a:cubicBezTo>
                    <a:pt x="2535509" y="165072"/>
                    <a:pt x="2602044" y="169574"/>
                    <a:pt x="2668626" y="173913"/>
                  </a:cubicBezTo>
                  <a:cubicBezTo>
                    <a:pt x="2736282" y="178298"/>
                    <a:pt x="2804007" y="181867"/>
                    <a:pt x="2871662" y="185961"/>
                  </a:cubicBezTo>
                  <a:cubicBezTo>
                    <a:pt x="2924302" y="189168"/>
                    <a:pt x="2976837" y="192842"/>
                    <a:pt x="3029419" y="196587"/>
                  </a:cubicBezTo>
                  <a:cubicBezTo>
                    <a:pt x="3055179" y="198429"/>
                    <a:pt x="3080997" y="200202"/>
                    <a:pt x="3106757" y="201929"/>
                  </a:cubicBezTo>
                  <a:cubicBezTo>
                    <a:pt x="3132751" y="203655"/>
                    <a:pt x="3158931" y="204063"/>
                    <a:pt x="3184866" y="206792"/>
                  </a:cubicBezTo>
                  <a:cubicBezTo>
                    <a:pt x="3192578" y="207620"/>
                    <a:pt x="3199461" y="210233"/>
                    <a:pt x="3204863" y="215995"/>
                  </a:cubicBezTo>
                  <a:cubicBezTo>
                    <a:pt x="3210264" y="221687"/>
                    <a:pt x="3213169" y="229466"/>
                    <a:pt x="3212819" y="237234"/>
                  </a:cubicBezTo>
                  <a:cubicBezTo>
                    <a:pt x="3212177" y="253050"/>
                    <a:pt x="3198726" y="265250"/>
                    <a:pt x="3183151" y="265250"/>
                  </a:cubicBezTo>
                  <a:cubicBezTo>
                    <a:pt x="3182917" y="265203"/>
                    <a:pt x="3182649" y="265203"/>
                    <a:pt x="3182393" y="26519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16356795" y="4622893"/>
              <a:ext cx="3112120" cy="265500"/>
            </a:xfrm>
            <a:custGeom>
              <a:rect b="b" l="l" r="r" t="t"/>
              <a:pathLst>
                <a:path extrusionOk="0" h="265500" w="3112120">
                  <a:moveTo>
                    <a:pt x="3084171" y="265442"/>
                  </a:moveTo>
                  <a:cubicBezTo>
                    <a:pt x="2955557" y="256426"/>
                    <a:pt x="2827002" y="247224"/>
                    <a:pt x="2698388" y="238324"/>
                  </a:cubicBezTo>
                  <a:cubicBezTo>
                    <a:pt x="2565447" y="229122"/>
                    <a:pt x="2432551" y="219698"/>
                    <a:pt x="2299667" y="210320"/>
                  </a:cubicBezTo>
                  <a:cubicBezTo>
                    <a:pt x="2164520" y="200768"/>
                    <a:pt x="2029444" y="191332"/>
                    <a:pt x="1894355" y="181838"/>
                  </a:cubicBezTo>
                  <a:cubicBezTo>
                    <a:pt x="1753223" y="171865"/>
                    <a:pt x="1612137" y="162021"/>
                    <a:pt x="1471064" y="152049"/>
                  </a:cubicBezTo>
                  <a:cubicBezTo>
                    <a:pt x="1337282" y="142671"/>
                    <a:pt x="1203570" y="133294"/>
                    <a:pt x="1069788" y="123870"/>
                  </a:cubicBezTo>
                  <a:cubicBezTo>
                    <a:pt x="941116" y="114854"/>
                    <a:pt x="812444" y="105768"/>
                    <a:pt x="683772" y="96694"/>
                  </a:cubicBezTo>
                  <a:cubicBezTo>
                    <a:pt x="544892" y="86966"/>
                    <a:pt x="405953" y="77110"/>
                    <a:pt x="267061" y="67080"/>
                  </a:cubicBezTo>
                  <a:cubicBezTo>
                    <a:pt x="202743" y="62461"/>
                    <a:pt x="138307" y="58064"/>
                    <a:pt x="74642" y="52419"/>
                  </a:cubicBezTo>
                  <a:cubicBezTo>
                    <a:pt x="69929" y="51987"/>
                    <a:pt x="64994" y="51882"/>
                    <a:pt x="60246" y="51159"/>
                  </a:cubicBezTo>
                  <a:cubicBezTo>
                    <a:pt x="58472" y="51042"/>
                    <a:pt x="56711" y="50832"/>
                    <a:pt x="54937" y="50646"/>
                  </a:cubicBezTo>
                  <a:cubicBezTo>
                    <a:pt x="50247" y="50109"/>
                    <a:pt x="45616" y="49514"/>
                    <a:pt x="40926" y="48990"/>
                  </a:cubicBezTo>
                  <a:cubicBezTo>
                    <a:pt x="34871" y="48278"/>
                    <a:pt x="28816" y="46797"/>
                    <a:pt x="22877" y="45432"/>
                  </a:cubicBezTo>
                  <a:cubicBezTo>
                    <a:pt x="16647" y="44009"/>
                    <a:pt x="9880" y="41455"/>
                    <a:pt x="5424" y="36766"/>
                  </a:cubicBezTo>
                  <a:cubicBezTo>
                    <a:pt x="-3128" y="27634"/>
                    <a:pt x="-1110" y="14046"/>
                    <a:pt x="8271" y="6511"/>
                  </a:cubicBezTo>
                  <a:cubicBezTo>
                    <a:pt x="13789" y="2055"/>
                    <a:pt x="22399" y="1169"/>
                    <a:pt x="29282" y="633"/>
                  </a:cubicBezTo>
                  <a:cubicBezTo>
                    <a:pt x="37951" y="-137"/>
                    <a:pt x="46549" y="-79"/>
                    <a:pt x="55217" y="154"/>
                  </a:cubicBezTo>
                  <a:cubicBezTo>
                    <a:pt x="69999" y="446"/>
                    <a:pt x="84769" y="1461"/>
                    <a:pt x="99551" y="2347"/>
                  </a:cubicBezTo>
                  <a:cubicBezTo>
                    <a:pt x="131657" y="4307"/>
                    <a:pt x="163706" y="6324"/>
                    <a:pt x="195824" y="8517"/>
                  </a:cubicBezTo>
                  <a:cubicBezTo>
                    <a:pt x="266454" y="13264"/>
                    <a:pt x="337085" y="18070"/>
                    <a:pt x="407703" y="22992"/>
                  </a:cubicBezTo>
                  <a:cubicBezTo>
                    <a:pt x="541007" y="32253"/>
                    <a:pt x="674369" y="41560"/>
                    <a:pt x="807672" y="50937"/>
                  </a:cubicBezTo>
                  <a:cubicBezTo>
                    <a:pt x="938071" y="60140"/>
                    <a:pt x="1068400" y="69273"/>
                    <a:pt x="1198798" y="78405"/>
                  </a:cubicBezTo>
                  <a:cubicBezTo>
                    <a:pt x="1333700" y="87899"/>
                    <a:pt x="1468556" y="97393"/>
                    <a:pt x="1603399" y="106829"/>
                  </a:cubicBezTo>
                  <a:cubicBezTo>
                    <a:pt x="1741218" y="116557"/>
                    <a:pt x="1878966" y="126237"/>
                    <a:pt x="2016785" y="135907"/>
                  </a:cubicBezTo>
                  <a:cubicBezTo>
                    <a:pt x="2150917" y="145342"/>
                    <a:pt x="2285108" y="154720"/>
                    <a:pt x="2419251" y="164214"/>
                  </a:cubicBezTo>
                  <a:cubicBezTo>
                    <a:pt x="2555401" y="173767"/>
                    <a:pt x="2691493" y="183319"/>
                    <a:pt x="2827585" y="192871"/>
                  </a:cubicBezTo>
                  <a:cubicBezTo>
                    <a:pt x="2913581" y="198925"/>
                    <a:pt x="2999587" y="204978"/>
                    <a:pt x="3085583" y="211032"/>
                  </a:cubicBezTo>
                  <a:cubicBezTo>
                    <a:pt x="3100364" y="212035"/>
                    <a:pt x="3112475" y="223616"/>
                    <a:pt x="3112113" y="238919"/>
                  </a:cubicBezTo>
                  <a:cubicBezTo>
                    <a:pt x="3111716" y="252729"/>
                    <a:pt x="3099944" y="265500"/>
                    <a:pt x="3085839" y="265500"/>
                  </a:cubicBezTo>
                  <a:cubicBezTo>
                    <a:pt x="3085303" y="265500"/>
                    <a:pt x="3084743" y="265489"/>
                    <a:pt x="3084171" y="26544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15821153" y="-642493"/>
              <a:ext cx="729268" cy="5637575"/>
            </a:xfrm>
            <a:custGeom>
              <a:rect b="b" l="l" r="r" t="t"/>
              <a:pathLst>
                <a:path extrusionOk="0" h="5637575" w="729268">
                  <a:moveTo>
                    <a:pt x="727967" y="69062"/>
                  </a:moveTo>
                  <a:cubicBezTo>
                    <a:pt x="724525" y="53282"/>
                    <a:pt x="709627" y="42061"/>
                    <a:pt x="693480" y="43309"/>
                  </a:cubicBezTo>
                  <a:cubicBezTo>
                    <a:pt x="692407" y="43368"/>
                    <a:pt x="691345" y="43543"/>
                    <a:pt x="690272" y="43729"/>
                  </a:cubicBezTo>
                  <a:cubicBezTo>
                    <a:pt x="674487" y="39519"/>
                    <a:pt x="656800" y="39927"/>
                    <a:pt x="641015" y="37792"/>
                  </a:cubicBezTo>
                  <a:cubicBezTo>
                    <a:pt x="574422" y="30316"/>
                    <a:pt x="507653" y="24088"/>
                    <a:pt x="440885" y="18746"/>
                  </a:cubicBezTo>
                  <a:cubicBezTo>
                    <a:pt x="423618" y="16611"/>
                    <a:pt x="404975" y="14710"/>
                    <a:pt x="385690" y="13579"/>
                  </a:cubicBezTo>
                  <a:cubicBezTo>
                    <a:pt x="345685" y="2125"/>
                    <a:pt x="305096" y="-5351"/>
                    <a:pt x="264076" y="4738"/>
                  </a:cubicBezTo>
                  <a:cubicBezTo>
                    <a:pt x="209359" y="21942"/>
                    <a:pt x="222169" y="90652"/>
                    <a:pt x="209826" y="135510"/>
                  </a:cubicBezTo>
                  <a:cubicBezTo>
                    <a:pt x="174627" y="325614"/>
                    <a:pt x="172201" y="519533"/>
                    <a:pt x="166799" y="712191"/>
                  </a:cubicBezTo>
                  <a:cubicBezTo>
                    <a:pt x="156532" y="892743"/>
                    <a:pt x="156591" y="1073657"/>
                    <a:pt x="147211" y="1254279"/>
                  </a:cubicBezTo>
                  <a:cubicBezTo>
                    <a:pt x="133619" y="1493277"/>
                    <a:pt x="116819" y="1732170"/>
                    <a:pt x="111546" y="1971530"/>
                  </a:cubicBezTo>
                  <a:cubicBezTo>
                    <a:pt x="98841" y="2438679"/>
                    <a:pt x="80092" y="2905466"/>
                    <a:pt x="55464" y="3372137"/>
                  </a:cubicBezTo>
                  <a:cubicBezTo>
                    <a:pt x="36949" y="3725485"/>
                    <a:pt x="37602" y="4079474"/>
                    <a:pt x="26204" y="4432997"/>
                  </a:cubicBezTo>
                  <a:cubicBezTo>
                    <a:pt x="12075" y="4668554"/>
                    <a:pt x="-2578" y="4904181"/>
                    <a:pt x="385" y="5140334"/>
                  </a:cubicBezTo>
                  <a:cubicBezTo>
                    <a:pt x="4305" y="5228685"/>
                    <a:pt x="-2765" y="5319171"/>
                    <a:pt x="3710" y="5407581"/>
                  </a:cubicBezTo>
                  <a:cubicBezTo>
                    <a:pt x="5612" y="5460627"/>
                    <a:pt x="8400" y="5513731"/>
                    <a:pt x="6265" y="5566602"/>
                  </a:cubicBezTo>
                  <a:cubicBezTo>
                    <a:pt x="6767" y="5570556"/>
                    <a:pt x="7910" y="5573997"/>
                    <a:pt x="9369" y="5577169"/>
                  </a:cubicBezTo>
                  <a:cubicBezTo>
                    <a:pt x="8797" y="5580551"/>
                    <a:pt x="8610" y="5584004"/>
                    <a:pt x="9240" y="5587433"/>
                  </a:cubicBezTo>
                  <a:cubicBezTo>
                    <a:pt x="12565" y="5611518"/>
                    <a:pt x="37556" y="5620488"/>
                    <a:pt x="58626" y="5623217"/>
                  </a:cubicBezTo>
                  <a:cubicBezTo>
                    <a:pt x="179831" y="5633737"/>
                    <a:pt x="300849" y="5625608"/>
                    <a:pt x="422626" y="5637166"/>
                  </a:cubicBezTo>
                  <a:cubicBezTo>
                    <a:pt x="422626" y="5637166"/>
                    <a:pt x="422206" y="5637097"/>
                    <a:pt x="422206" y="5637097"/>
                  </a:cubicBezTo>
                  <a:cubicBezTo>
                    <a:pt x="435693" y="5638403"/>
                    <a:pt x="450918" y="5637306"/>
                    <a:pt x="462876" y="5630460"/>
                  </a:cubicBezTo>
                  <a:cubicBezTo>
                    <a:pt x="482290" y="5617467"/>
                    <a:pt x="491810" y="5587538"/>
                    <a:pt x="478720" y="5567033"/>
                  </a:cubicBezTo>
                  <a:cubicBezTo>
                    <a:pt x="456985" y="5540312"/>
                    <a:pt x="417551" y="5552477"/>
                    <a:pt x="387416" y="5549247"/>
                  </a:cubicBezTo>
                  <a:cubicBezTo>
                    <a:pt x="290163" y="5540954"/>
                    <a:pt x="192629" y="5546494"/>
                    <a:pt x="95761" y="5537268"/>
                  </a:cubicBezTo>
                  <a:cubicBezTo>
                    <a:pt x="95749" y="5537256"/>
                    <a:pt x="95737" y="5537256"/>
                    <a:pt x="95737" y="5537256"/>
                  </a:cubicBezTo>
                  <a:cubicBezTo>
                    <a:pt x="95726" y="5537256"/>
                    <a:pt x="95726" y="5537245"/>
                    <a:pt x="95714" y="5537245"/>
                  </a:cubicBezTo>
                  <a:cubicBezTo>
                    <a:pt x="89344" y="5526083"/>
                    <a:pt x="87022" y="5513055"/>
                    <a:pt x="87757" y="5500318"/>
                  </a:cubicBezTo>
                  <a:cubicBezTo>
                    <a:pt x="90989" y="5463904"/>
                    <a:pt x="94501" y="5427537"/>
                    <a:pt x="98922" y="5391263"/>
                  </a:cubicBezTo>
                  <a:cubicBezTo>
                    <a:pt x="101734" y="5376836"/>
                    <a:pt x="105467" y="5362513"/>
                    <a:pt x="108302" y="5348085"/>
                  </a:cubicBezTo>
                  <a:cubicBezTo>
                    <a:pt x="123469" y="5336258"/>
                    <a:pt x="148587" y="5339804"/>
                    <a:pt x="167452" y="5335675"/>
                  </a:cubicBezTo>
                  <a:cubicBezTo>
                    <a:pt x="189351" y="5333891"/>
                    <a:pt x="211238" y="5333132"/>
                    <a:pt x="233148" y="5332794"/>
                  </a:cubicBezTo>
                  <a:cubicBezTo>
                    <a:pt x="261299" y="5334637"/>
                    <a:pt x="289836" y="5336830"/>
                    <a:pt x="320018" y="5338708"/>
                  </a:cubicBezTo>
                  <a:cubicBezTo>
                    <a:pt x="359486" y="5341973"/>
                    <a:pt x="399316" y="5345764"/>
                    <a:pt x="439018" y="5345764"/>
                  </a:cubicBezTo>
                  <a:cubicBezTo>
                    <a:pt x="451595" y="5346592"/>
                    <a:pt x="465723" y="5346242"/>
                    <a:pt x="477413" y="5342440"/>
                  </a:cubicBezTo>
                  <a:cubicBezTo>
                    <a:pt x="477471" y="5342440"/>
                    <a:pt x="477530" y="5342382"/>
                    <a:pt x="477530" y="5342382"/>
                  </a:cubicBezTo>
                  <a:cubicBezTo>
                    <a:pt x="492008" y="5338229"/>
                    <a:pt x="504480" y="5327079"/>
                    <a:pt x="507443" y="5310109"/>
                  </a:cubicBezTo>
                  <a:cubicBezTo>
                    <a:pt x="508097" y="5261156"/>
                    <a:pt x="509100" y="5212088"/>
                    <a:pt x="514210" y="5163253"/>
                  </a:cubicBezTo>
                  <a:cubicBezTo>
                    <a:pt x="526145" y="4828893"/>
                    <a:pt x="536820" y="4494429"/>
                    <a:pt x="545605" y="4160011"/>
                  </a:cubicBezTo>
                  <a:cubicBezTo>
                    <a:pt x="555697" y="3589803"/>
                    <a:pt x="606738" y="3021904"/>
                    <a:pt x="640385" y="2452932"/>
                  </a:cubicBezTo>
                  <a:cubicBezTo>
                    <a:pt x="661817" y="2106885"/>
                    <a:pt x="685197" y="1761026"/>
                    <a:pt x="699139" y="1414618"/>
                  </a:cubicBezTo>
                  <a:cubicBezTo>
                    <a:pt x="713617" y="1077296"/>
                    <a:pt x="711190" y="739437"/>
                    <a:pt x="720979" y="402057"/>
                  </a:cubicBezTo>
                  <a:cubicBezTo>
                    <a:pt x="722857" y="291090"/>
                    <a:pt x="732774" y="179715"/>
                    <a:pt x="727967" y="690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2" name="Google Shape;1632;p30"/>
          <p:cNvGrpSpPr/>
          <p:nvPr/>
        </p:nvGrpSpPr>
        <p:grpSpPr>
          <a:xfrm flipH="1">
            <a:off x="475742" y="1303739"/>
            <a:ext cx="1938386" cy="2799236"/>
            <a:chOff x="951483" y="2607478"/>
            <a:chExt cx="3876771" cy="5598472"/>
          </a:xfrm>
        </p:grpSpPr>
        <p:sp>
          <p:nvSpPr>
            <p:cNvPr id="1633" name="Google Shape;1633;p30"/>
            <p:cNvSpPr/>
            <p:nvPr/>
          </p:nvSpPr>
          <p:spPr>
            <a:xfrm>
              <a:off x="951483" y="2607478"/>
              <a:ext cx="3876771" cy="5598472"/>
            </a:xfrm>
            <a:custGeom>
              <a:rect b="b" l="l" r="r" t="t"/>
              <a:pathLst>
                <a:path extrusionOk="0" h="5598472" w="3876771">
                  <a:moveTo>
                    <a:pt x="1137932" y="5572438"/>
                  </a:moveTo>
                  <a:cubicBezTo>
                    <a:pt x="1110202" y="5572438"/>
                    <a:pt x="1084041" y="5569135"/>
                    <a:pt x="1054416" y="5560233"/>
                  </a:cubicBezTo>
                  <a:cubicBezTo>
                    <a:pt x="1003125" y="5543617"/>
                    <a:pt x="889009" y="5361286"/>
                    <a:pt x="843121" y="5223597"/>
                  </a:cubicBezTo>
                  <a:cubicBezTo>
                    <a:pt x="779623" y="5031402"/>
                    <a:pt x="814785" y="4969841"/>
                    <a:pt x="776530" y="4961970"/>
                  </a:cubicBezTo>
                  <a:cubicBezTo>
                    <a:pt x="446691" y="4894531"/>
                    <a:pt x="165734" y="4653752"/>
                    <a:pt x="10616" y="4362407"/>
                  </a:cubicBezTo>
                  <a:cubicBezTo>
                    <a:pt x="-3697" y="4362407"/>
                    <a:pt x="607" y="4296569"/>
                    <a:pt x="607" y="91313"/>
                  </a:cubicBezTo>
                  <a:cubicBezTo>
                    <a:pt x="206130" y="65582"/>
                    <a:pt x="411283" y="45652"/>
                    <a:pt x="617960" y="45607"/>
                  </a:cubicBezTo>
                  <a:cubicBezTo>
                    <a:pt x="2163293" y="45249"/>
                    <a:pt x="2951691" y="-20477"/>
                    <a:pt x="3768896" y="6496"/>
                  </a:cubicBezTo>
                  <a:cubicBezTo>
                    <a:pt x="3809617" y="8086"/>
                    <a:pt x="3880971" y="3931269"/>
                    <a:pt x="3876577" y="5568441"/>
                  </a:cubicBezTo>
                  <a:cubicBezTo>
                    <a:pt x="3876577" y="5633596"/>
                    <a:pt x="3226394" y="5572438"/>
                    <a:pt x="1137932" y="5572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34" name="Google Shape;1634;p30"/>
            <p:cNvGrpSpPr/>
            <p:nvPr/>
          </p:nvGrpSpPr>
          <p:grpSpPr>
            <a:xfrm>
              <a:off x="1236559" y="3003808"/>
              <a:ext cx="3194036" cy="4731103"/>
              <a:chOff x="1236559" y="3003808"/>
              <a:chExt cx="3194036" cy="4731103"/>
            </a:xfrm>
          </p:grpSpPr>
          <p:grpSp>
            <p:nvGrpSpPr>
              <p:cNvPr id="1635" name="Google Shape;1635;p30"/>
              <p:cNvGrpSpPr/>
              <p:nvPr/>
            </p:nvGrpSpPr>
            <p:grpSpPr>
              <a:xfrm>
                <a:off x="1236597" y="3003808"/>
                <a:ext cx="3193996" cy="64308"/>
                <a:chOff x="1236597" y="3003808"/>
                <a:chExt cx="3193996" cy="64308"/>
              </a:xfrm>
            </p:grpSpPr>
            <p:grpSp>
              <p:nvGrpSpPr>
                <p:cNvPr id="1636" name="Google Shape;1636;p30"/>
                <p:cNvGrpSpPr/>
                <p:nvPr/>
              </p:nvGrpSpPr>
              <p:grpSpPr>
                <a:xfrm>
                  <a:off x="1236597" y="3003808"/>
                  <a:ext cx="57217" cy="64280"/>
                  <a:chOff x="1236597" y="3003808"/>
                  <a:chExt cx="57217" cy="64280"/>
                </a:xfrm>
              </p:grpSpPr>
              <p:sp>
                <p:nvSpPr>
                  <p:cNvPr id="1637" name="Google Shape;1637;p30"/>
                  <p:cNvSpPr/>
                  <p:nvPr/>
                </p:nvSpPr>
                <p:spPr>
                  <a:xfrm>
                    <a:off x="1273568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8" name="Google Shape;1638;p30"/>
                  <p:cNvSpPr/>
                  <p:nvPr/>
                </p:nvSpPr>
                <p:spPr>
                  <a:xfrm>
                    <a:off x="1236597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70" y="-1525"/>
                          <a:pt x="21860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9" name="Google Shape;1639;p30"/>
                <p:cNvGrpSpPr/>
                <p:nvPr/>
              </p:nvGrpSpPr>
              <p:grpSpPr>
                <a:xfrm>
                  <a:off x="1628722" y="3003827"/>
                  <a:ext cx="57199" cy="64289"/>
                  <a:chOff x="1628722" y="3003827"/>
                  <a:chExt cx="57199" cy="64289"/>
                </a:xfrm>
              </p:grpSpPr>
              <p:sp>
                <p:nvSpPr>
                  <p:cNvPr id="1640" name="Google Shape;1640;p30"/>
                  <p:cNvSpPr/>
                  <p:nvPr/>
                </p:nvSpPr>
                <p:spPr>
                  <a:xfrm>
                    <a:off x="1665664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1" name="Google Shape;1641;p30"/>
                  <p:cNvSpPr/>
                  <p:nvPr/>
                </p:nvSpPr>
                <p:spPr>
                  <a:xfrm>
                    <a:off x="1628722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2" name="Google Shape;1642;p30"/>
                <p:cNvGrpSpPr/>
                <p:nvPr/>
              </p:nvGrpSpPr>
              <p:grpSpPr>
                <a:xfrm>
                  <a:off x="2020825" y="3003827"/>
                  <a:ext cx="57199" cy="64289"/>
                  <a:chOff x="2020825" y="3003827"/>
                  <a:chExt cx="57199" cy="64289"/>
                </a:xfrm>
              </p:grpSpPr>
              <p:sp>
                <p:nvSpPr>
                  <p:cNvPr id="1643" name="Google Shape;1643;p30"/>
                  <p:cNvSpPr/>
                  <p:nvPr/>
                </p:nvSpPr>
                <p:spPr>
                  <a:xfrm>
                    <a:off x="2057762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4" name="Google Shape;1644;p30"/>
                  <p:cNvSpPr/>
                  <p:nvPr/>
                </p:nvSpPr>
                <p:spPr>
                  <a:xfrm>
                    <a:off x="2020825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5" name="Google Shape;1645;p30"/>
                <p:cNvGrpSpPr/>
                <p:nvPr/>
              </p:nvGrpSpPr>
              <p:grpSpPr>
                <a:xfrm>
                  <a:off x="2412916" y="3003827"/>
                  <a:ext cx="57199" cy="64289"/>
                  <a:chOff x="2412916" y="3003827"/>
                  <a:chExt cx="57199" cy="64289"/>
                </a:xfrm>
              </p:grpSpPr>
              <p:sp>
                <p:nvSpPr>
                  <p:cNvPr id="1646" name="Google Shape;1646;p30"/>
                  <p:cNvSpPr/>
                  <p:nvPr/>
                </p:nvSpPr>
                <p:spPr>
                  <a:xfrm>
                    <a:off x="2449859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7" name="Google Shape;1647;p30"/>
                  <p:cNvSpPr/>
                  <p:nvPr/>
                </p:nvSpPr>
                <p:spPr>
                  <a:xfrm>
                    <a:off x="2412916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8" name="Google Shape;1648;p30"/>
                <p:cNvGrpSpPr/>
                <p:nvPr/>
              </p:nvGrpSpPr>
              <p:grpSpPr>
                <a:xfrm>
                  <a:off x="2805019" y="3003827"/>
                  <a:ext cx="57199" cy="64289"/>
                  <a:chOff x="2805019" y="3003827"/>
                  <a:chExt cx="57199" cy="64289"/>
                </a:xfrm>
              </p:grpSpPr>
              <p:sp>
                <p:nvSpPr>
                  <p:cNvPr id="1649" name="Google Shape;1649;p30"/>
                  <p:cNvSpPr/>
                  <p:nvPr/>
                </p:nvSpPr>
                <p:spPr>
                  <a:xfrm>
                    <a:off x="2841953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0" name="Google Shape;1650;p30"/>
                  <p:cNvSpPr/>
                  <p:nvPr/>
                </p:nvSpPr>
                <p:spPr>
                  <a:xfrm>
                    <a:off x="2805019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1" name="Google Shape;1651;p30"/>
                <p:cNvGrpSpPr/>
                <p:nvPr/>
              </p:nvGrpSpPr>
              <p:grpSpPr>
                <a:xfrm>
                  <a:off x="3197111" y="3003827"/>
                  <a:ext cx="57199" cy="64289"/>
                  <a:chOff x="3197111" y="3003827"/>
                  <a:chExt cx="57199" cy="64289"/>
                </a:xfrm>
              </p:grpSpPr>
              <p:sp>
                <p:nvSpPr>
                  <p:cNvPr id="1652" name="Google Shape;1652;p30"/>
                  <p:cNvSpPr/>
                  <p:nvPr/>
                </p:nvSpPr>
                <p:spPr>
                  <a:xfrm>
                    <a:off x="3234054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3" name="Google Shape;1653;p30"/>
                  <p:cNvSpPr/>
                  <p:nvPr/>
                </p:nvSpPr>
                <p:spPr>
                  <a:xfrm>
                    <a:off x="3197111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4" name="Google Shape;1654;p30"/>
                <p:cNvGrpSpPr/>
                <p:nvPr/>
              </p:nvGrpSpPr>
              <p:grpSpPr>
                <a:xfrm>
                  <a:off x="3589214" y="3003827"/>
                  <a:ext cx="57199" cy="64289"/>
                  <a:chOff x="3589214" y="3003827"/>
                  <a:chExt cx="57199" cy="64289"/>
                </a:xfrm>
              </p:grpSpPr>
              <p:sp>
                <p:nvSpPr>
                  <p:cNvPr id="1655" name="Google Shape;1655;p30"/>
                  <p:cNvSpPr/>
                  <p:nvPr/>
                </p:nvSpPr>
                <p:spPr>
                  <a:xfrm>
                    <a:off x="3626148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6" name="Google Shape;1656;p30"/>
                  <p:cNvSpPr/>
                  <p:nvPr/>
                </p:nvSpPr>
                <p:spPr>
                  <a:xfrm>
                    <a:off x="3589214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7" name="Google Shape;1657;p30"/>
                <p:cNvGrpSpPr/>
                <p:nvPr/>
              </p:nvGrpSpPr>
              <p:grpSpPr>
                <a:xfrm>
                  <a:off x="3981306" y="3003827"/>
                  <a:ext cx="57199" cy="64289"/>
                  <a:chOff x="3981306" y="3003827"/>
                  <a:chExt cx="57199" cy="64289"/>
                </a:xfrm>
              </p:grpSpPr>
              <p:sp>
                <p:nvSpPr>
                  <p:cNvPr id="1658" name="Google Shape;1658;p30"/>
                  <p:cNvSpPr/>
                  <p:nvPr/>
                </p:nvSpPr>
                <p:spPr>
                  <a:xfrm>
                    <a:off x="4018248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9" name="Google Shape;1659;p30"/>
                  <p:cNvSpPr/>
                  <p:nvPr/>
                </p:nvSpPr>
                <p:spPr>
                  <a:xfrm>
                    <a:off x="3981306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0" name="Google Shape;1660;p30"/>
                <p:cNvGrpSpPr/>
                <p:nvPr/>
              </p:nvGrpSpPr>
              <p:grpSpPr>
                <a:xfrm>
                  <a:off x="4373376" y="3003808"/>
                  <a:ext cx="57217" cy="64280"/>
                  <a:chOff x="4373376" y="3003808"/>
                  <a:chExt cx="57217" cy="64280"/>
                </a:xfrm>
              </p:grpSpPr>
              <p:sp>
                <p:nvSpPr>
                  <p:cNvPr id="1661" name="Google Shape;1661;p30"/>
                  <p:cNvSpPr/>
                  <p:nvPr/>
                </p:nvSpPr>
                <p:spPr>
                  <a:xfrm>
                    <a:off x="4410343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2" name="Google Shape;1662;p30"/>
                  <p:cNvSpPr/>
                  <p:nvPr/>
                </p:nvSpPr>
                <p:spPr>
                  <a:xfrm>
                    <a:off x="4373376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63" name="Google Shape;1663;p30"/>
              <p:cNvGrpSpPr/>
              <p:nvPr/>
            </p:nvGrpSpPr>
            <p:grpSpPr>
              <a:xfrm>
                <a:off x="1236559" y="3428049"/>
                <a:ext cx="3194036" cy="64319"/>
                <a:chOff x="1236559" y="3428049"/>
                <a:chExt cx="3194036" cy="64319"/>
              </a:xfrm>
            </p:grpSpPr>
            <p:grpSp>
              <p:nvGrpSpPr>
                <p:cNvPr id="1664" name="Google Shape;1664;p30"/>
                <p:cNvGrpSpPr/>
                <p:nvPr/>
              </p:nvGrpSpPr>
              <p:grpSpPr>
                <a:xfrm>
                  <a:off x="1236559" y="3428049"/>
                  <a:ext cx="57259" cy="64304"/>
                  <a:chOff x="1236559" y="3428049"/>
                  <a:chExt cx="57259" cy="64304"/>
                </a:xfrm>
              </p:grpSpPr>
              <p:sp>
                <p:nvSpPr>
                  <p:cNvPr id="1665" name="Google Shape;1665;p30"/>
                  <p:cNvSpPr/>
                  <p:nvPr/>
                </p:nvSpPr>
                <p:spPr>
                  <a:xfrm>
                    <a:off x="1273568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6" name="Google Shape;1666;p30"/>
                  <p:cNvSpPr/>
                  <p:nvPr/>
                </p:nvSpPr>
                <p:spPr>
                  <a:xfrm>
                    <a:off x="1236559" y="3428049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7" name="Google Shape;1667;p30"/>
                <p:cNvGrpSpPr/>
                <p:nvPr/>
              </p:nvGrpSpPr>
              <p:grpSpPr>
                <a:xfrm>
                  <a:off x="1628722" y="3428079"/>
                  <a:ext cx="57199" cy="64289"/>
                  <a:chOff x="1628722" y="3428079"/>
                  <a:chExt cx="57199" cy="64289"/>
                </a:xfrm>
              </p:grpSpPr>
              <p:sp>
                <p:nvSpPr>
                  <p:cNvPr id="1668" name="Google Shape;1668;p30"/>
                  <p:cNvSpPr/>
                  <p:nvPr/>
                </p:nvSpPr>
                <p:spPr>
                  <a:xfrm>
                    <a:off x="1665664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p30"/>
                  <p:cNvSpPr/>
                  <p:nvPr/>
                </p:nvSpPr>
                <p:spPr>
                  <a:xfrm>
                    <a:off x="1628722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0" name="Google Shape;1670;p30"/>
                <p:cNvGrpSpPr/>
                <p:nvPr/>
              </p:nvGrpSpPr>
              <p:grpSpPr>
                <a:xfrm>
                  <a:off x="2020825" y="3428079"/>
                  <a:ext cx="57199" cy="64289"/>
                  <a:chOff x="2020825" y="3428079"/>
                  <a:chExt cx="57199" cy="64289"/>
                </a:xfrm>
              </p:grpSpPr>
              <p:sp>
                <p:nvSpPr>
                  <p:cNvPr id="1671" name="Google Shape;1671;p30"/>
                  <p:cNvSpPr/>
                  <p:nvPr/>
                </p:nvSpPr>
                <p:spPr>
                  <a:xfrm>
                    <a:off x="2057762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p30"/>
                  <p:cNvSpPr/>
                  <p:nvPr/>
                </p:nvSpPr>
                <p:spPr>
                  <a:xfrm>
                    <a:off x="2020825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3" name="Google Shape;1673;p30"/>
                <p:cNvGrpSpPr/>
                <p:nvPr/>
              </p:nvGrpSpPr>
              <p:grpSpPr>
                <a:xfrm>
                  <a:off x="2412916" y="3428079"/>
                  <a:ext cx="57199" cy="64289"/>
                  <a:chOff x="2412916" y="3428079"/>
                  <a:chExt cx="57199" cy="64289"/>
                </a:xfrm>
              </p:grpSpPr>
              <p:sp>
                <p:nvSpPr>
                  <p:cNvPr id="1674" name="Google Shape;1674;p30"/>
                  <p:cNvSpPr/>
                  <p:nvPr/>
                </p:nvSpPr>
                <p:spPr>
                  <a:xfrm>
                    <a:off x="2449859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5" name="Google Shape;1675;p30"/>
                  <p:cNvSpPr/>
                  <p:nvPr/>
                </p:nvSpPr>
                <p:spPr>
                  <a:xfrm>
                    <a:off x="2412916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6" name="Google Shape;1676;p30"/>
                <p:cNvGrpSpPr/>
                <p:nvPr/>
              </p:nvGrpSpPr>
              <p:grpSpPr>
                <a:xfrm>
                  <a:off x="2805019" y="3428079"/>
                  <a:ext cx="57199" cy="64289"/>
                  <a:chOff x="2805019" y="3428079"/>
                  <a:chExt cx="57199" cy="64289"/>
                </a:xfrm>
              </p:grpSpPr>
              <p:sp>
                <p:nvSpPr>
                  <p:cNvPr id="1677" name="Google Shape;1677;p30"/>
                  <p:cNvSpPr/>
                  <p:nvPr/>
                </p:nvSpPr>
                <p:spPr>
                  <a:xfrm>
                    <a:off x="2841953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8" name="Google Shape;1678;p30"/>
                  <p:cNvSpPr/>
                  <p:nvPr/>
                </p:nvSpPr>
                <p:spPr>
                  <a:xfrm>
                    <a:off x="2805019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9" name="Google Shape;1679;p30"/>
                <p:cNvGrpSpPr/>
                <p:nvPr/>
              </p:nvGrpSpPr>
              <p:grpSpPr>
                <a:xfrm>
                  <a:off x="3197111" y="3428079"/>
                  <a:ext cx="57199" cy="64289"/>
                  <a:chOff x="3197111" y="3428079"/>
                  <a:chExt cx="57199" cy="64289"/>
                </a:xfrm>
              </p:grpSpPr>
              <p:sp>
                <p:nvSpPr>
                  <p:cNvPr id="1680" name="Google Shape;1680;p30"/>
                  <p:cNvSpPr/>
                  <p:nvPr/>
                </p:nvSpPr>
                <p:spPr>
                  <a:xfrm>
                    <a:off x="3234054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1" name="Google Shape;1681;p30"/>
                  <p:cNvSpPr/>
                  <p:nvPr/>
                </p:nvSpPr>
                <p:spPr>
                  <a:xfrm>
                    <a:off x="3197111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2" name="Google Shape;1682;p30"/>
                <p:cNvGrpSpPr/>
                <p:nvPr/>
              </p:nvGrpSpPr>
              <p:grpSpPr>
                <a:xfrm>
                  <a:off x="3589214" y="3428079"/>
                  <a:ext cx="57199" cy="64289"/>
                  <a:chOff x="3589214" y="3428079"/>
                  <a:chExt cx="57199" cy="64289"/>
                </a:xfrm>
              </p:grpSpPr>
              <p:sp>
                <p:nvSpPr>
                  <p:cNvPr id="1683" name="Google Shape;1683;p30"/>
                  <p:cNvSpPr/>
                  <p:nvPr/>
                </p:nvSpPr>
                <p:spPr>
                  <a:xfrm>
                    <a:off x="3626148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4" name="Google Shape;1684;p30"/>
                  <p:cNvSpPr/>
                  <p:nvPr/>
                </p:nvSpPr>
                <p:spPr>
                  <a:xfrm>
                    <a:off x="3589214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5" name="Google Shape;1685;p30"/>
                <p:cNvGrpSpPr/>
                <p:nvPr/>
              </p:nvGrpSpPr>
              <p:grpSpPr>
                <a:xfrm>
                  <a:off x="3981306" y="3428079"/>
                  <a:ext cx="57199" cy="64289"/>
                  <a:chOff x="3981306" y="3428079"/>
                  <a:chExt cx="57199" cy="64289"/>
                </a:xfrm>
              </p:grpSpPr>
              <p:sp>
                <p:nvSpPr>
                  <p:cNvPr id="1686" name="Google Shape;1686;p30"/>
                  <p:cNvSpPr/>
                  <p:nvPr/>
                </p:nvSpPr>
                <p:spPr>
                  <a:xfrm>
                    <a:off x="4018248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7" name="Google Shape;1687;p30"/>
                  <p:cNvSpPr/>
                  <p:nvPr/>
                </p:nvSpPr>
                <p:spPr>
                  <a:xfrm>
                    <a:off x="3981306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8" name="Google Shape;1688;p30"/>
                <p:cNvGrpSpPr/>
                <p:nvPr/>
              </p:nvGrpSpPr>
              <p:grpSpPr>
                <a:xfrm>
                  <a:off x="4373338" y="3428049"/>
                  <a:ext cx="57257" cy="64304"/>
                  <a:chOff x="4373338" y="3428049"/>
                  <a:chExt cx="57257" cy="64304"/>
                </a:xfrm>
              </p:grpSpPr>
              <p:sp>
                <p:nvSpPr>
                  <p:cNvPr id="1689" name="Google Shape;1689;p30"/>
                  <p:cNvSpPr/>
                  <p:nvPr/>
                </p:nvSpPr>
                <p:spPr>
                  <a:xfrm>
                    <a:off x="4410343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0" name="Google Shape;1690;p30"/>
                  <p:cNvSpPr/>
                  <p:nvPr/>
                </p:nvSpPr>
                <p:spPr>
                  <a:xfrm>
                    <a:off x="4373338" y="342804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91" name="Google Shape;1691;p30"/>
              <p:cNvGrpSpPr/>
              <p:nvPr/>
            </p:nvGrpSpPr>
            <p:grpSpPr>
              <a:xfrm>
                <a:off x="1236559" y="3852301"/>
                <a:ext cx="3194036" cy="64319"/>
                <a:chOff x="1236559" y="3852301"/>
                <a:chExt cx="3194036" cy="64319"/>
              </a:xfrm>
            </p:grpSpPr>
            <p:grpSp>
              <p:nvGrpSpPr>
                <p:cNvPr id="1692" name="Google Shape;1692;p30"/>
                <p:cNvGrpSpPr/>
                <p:nvPr/>
              </p:nvGrpSpPr>
              <p:grpSpPr>
                <a:xfrm>
                  <a:off x="1236559" y="3852301"/>
                  <a:ext cx="57259" cy="64304"/>
                  <a:chOff x="1236559" y="3852301"/>
                  <a:chExt cx="57259" cy="64304"/>
                </a:xfrm>
              </p:grpSpPr>
              <p:sp>
                <p:nvSpPr>
                  <p:cNvPr id="1693" name="Google Shape;1693;p30"/>
                  <p:cNvSpPr/>
                  <p:nvPr/>
                </p:nvSpPr>
                <p:spPr>
                  <a:xfrm>
                    <a:off x="1273568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4" name="Google Shape;1694;p30"/>
                  <p:cNvSpPr/>
                  <p:nvPr/>
                </p:nvSpPr>
                <p:spPr>
                  <a:xfrm>
                    <a:off x="1236559" y="3852301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5" name="Google Shape;1695;p30"/>
                <p:cNvGrpSpPr/>
                <p:nvPr/>
              </p:nvGrpSpPr>
              <p:grpSpPr>
                <a:xfrm>
                  <a:off x="1628722" y="3852331"/>
                  <a:ext cx="57199" cy="64289"/>
                  <a:chOff x="1628722" y="3852331"/>
                  <a:chExt cx="57199" cy="64289"/>
                </a:xfrm>
              </p:grpSpPr>
              <p:sp>
                <p:nvSpPr>
                  <p:cNvPr id="1696" name="Google Shape;1696;p30"/>
                  <p:cNvSpPr/>
                  <p:nvPr/>
                </p:nvSpPr>
                <p:spPr>
                  <a:xfrm>
                    <a:off x="1665664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7" name="Google Shape;1697;p30"/>
                  <p:cNvSpPr/>
                  <p:nvPr/>
                </p:nvSpPr>
                <p:spPr>
                  <a:xfrm>
                    <a:off x="1628722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8" name="Google Shape;1698;p30"/>
                <p:cNvGrpSpPr/>
                <p:nvPr/>
              </p:nvGrpSpPr>
              <p:grpSpPr>
                <a:xfrm>
                  <a:off x="2020825" y="3852331"/>
                  <a:ext cx="57199" cy="64289"/>
                  <a:chOff x="2020825" y="3852331"/>
                  <a:chExt cx="57199" cy="64289"/>
                </a:xfrm>
              </p:grpSpPr>
              <p:sp>
                <p:nvSpPr>
                  <p:cNvPr id="1699" name="Google Shape;1699;p30"/>
                  <p:cNvSpPr/>
                  <p:nvPr/>
                </p:nvSpPr>
                <p:spPr>
                  <a:xfrm>
                    <a:off x="2057762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0" name="Google Shape;1700;p30"/>
                  <p:cNvSpPr/>
                  <p:nvPr/>
                </p:nvSpPr>
                <p:spPr>
                  <a:xfrm>
                    <a:off x="2020825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1" name="Google Shape;1701;p30"/>
                <p:cNvGrpSpPr/>
                <p:nvPr/>
              </p:nvGrpSpPr>
              <p:grpSpPr>
                <a:xfrm>
                  <a:off x="2412916" y="3852331"/>
                  <a:ext cx="57199" cy="64289"/>
                  <a:chOff x="2412916" y="3852331"/>
                  <a:chExt cx="57199" cy="64289"/>
                </a:xfrm>
              </p:grpSpPr>
              <p:sp>
                <p:nvSpPr>
                  <p:cNvPr id="1702" name="Google Shape;1702;p30"/>
                  <p:cNvSpPr/>
                  <p:nvPr/>
                </p:nvSpPr>
                <p:spPr>
                  <a:xfrm>
                    <a:off x="2449859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3" name="Google Shape;1703;p30"/>
                  <p:cNvSpPr/>
                  <p:nvPr/>
                </p:nvSpPr>
                <p:spPr>
                  <a:xfrm>
                    <a:off x="2412916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4" name="Google Shape;1704;p30"/>
                <p:cNvGrpSpPr/>
                <p:nvPr/>
              </p:nvGrpSpPr>
              <p:grpSpPr>
                <a:xfrm>
                  <a:off x="2805019" y="3852331"/>
                  <a:ext cx="57199" cy="64289"/>
                  <a:chOff x="2805019" y="3852331"/>
                  <a:chExt cx="57199" cy="64289"/>
                </a:xfrm>
              </p:grpSpPr>
              <p:sp>
                <p:nvSpPr>
                  <p:cNvPr id="1705" name="Google Shape;1705;p30"/>
                  <p:cNvSpPr/>
                  <p:nvPr/>
                </p:nvSpPr>
                <p:spPr>
                  <a:xfrm>
                    <a:off x="2841953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6" name="Google Shape;1706;p30"/>
                  <p:cNvSpPr/>
                  <p:nvPr/>
                </p:nvSpPr>
                <p:spPr>
                  <a:xfrm>
                    <a:off x="2805019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7" name="Google Shape;1707;p30"/>
                <p:cNvGrpSpPr/>
                <p:nvPr/>
              </p:nvGrpSpPr>
              <p:grpSpPr>
                <a:xfrm>
                  <a:off x="3197111" y="3852331"/>
                  <a:ext cx="57199" cy="64289"/>
                  <a:chOff x="3197111" y="3852331"/>
                  <a:chExt cx="57199" cy="64289"/>
                </a:xfrm>
              </p:grpSpPr>
              <p:sp>
                <p:nvSpPr>
                  <p:cNvPr id="1708" name="Google Shape;1708;p30"/>
                  <p:cNvSpPr/>
                  <p:nvPr/>
                </p:nvSpPr>
                <p:spPr>
                  <a:xfrm>
                    <a:off x="3234054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9" name="Google Shape;1709;p30"/>
                  <p:cNvSpPr/>
                  <p:nvPr/>
                </p:nvSpPr>
                <p:spPr>
                  <a:xfrm>
                    <a:off x="3197111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0" name="Google Shape;1710;p30"/>
                <p:cNvGrpSpPr/>
                <p:nvPr/>
              </p:nvGrpSpPr>
              <p:grpSpPr>
                <a:xfrm>
                  <a:off x="3589214" y="3852331"/>
                  <a:ext cx="57199" cy="64289"/>
                  <a:chOff x="3589214" y="3852331"/>
                  <a:chExt cx="57199" cy="64289"/>
                </a:xfrm>
              </p:grpSpPr>
              <p:sp>
                <p:nvSpPr>
                  <p:cNvPr id="1711" name="Google Shape;1711;p30"/>
                  <p:cNvSpPr/>
                  <p:nvPr/>
                </p:nvSpPr>
                <p:spPr>
                  <a:xfrm>
                    <a:off x="3626148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2" name="Google Shape;1712;p30"/>
                  <p:cNvSpPr/>
                  <p:nvPr/>
                </p:nvSpPr>
                <p:spPr>
                  <a:xfrm>
                    <a:off x="3589214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3" name="Google Shape;1713;p30"/>
                <p:cNvGrpSpPr/>
                <p:nvPr/>
              </p:nvGrpSpPr>
              <p:grpSpPr>
                <a:xfrm>
                  <a:off x="3981306" y="3852331"/>
                  <a:ext cx="57199" cy="64289"/>
                  <a:chOff x="3981306" y="3852331"/>
                  <a:chExt cx="57199" cy="64289"/>
                </a:xfrm>
              </p:grpSpPr>
              <p:sp>
                <p:nvSpPr>
                  <p:cNvPr id="1714" name="Google Shape;1714;p30"/>
                  <p:cNvSpPr/>
                  <p:nvPr/>
                </p:nvSpPr>
                <p:spPr>
                  <a:xfrm>
                    <a:off x="4018248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5" name="Google Shape;1715;p30"/>
                  <p:cNvSpPr/>
                  <p:nvPr/>
                </p:nvSpPr>
                <p:spPr>
                  <a:xfrm>
                    <a:off x="3981306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6" name="Google Shape;1716;p30"/>
                <p:cNvGrpSpPr/>
                <p:nvPr/>
              </p:nvGrpSpPr>
              <p:grpSpPr>
                <a:xfrm>
                  <a:off x="4373338" y="3852301"/>
                  <a:ext cx="57257" cy="64304"/>
                  <a:chOff x="4373338" y="3852301"/>
                  <a:chExt cx="57257" cy="64304"/>
                </a:xfrm>
              </p:grpSpPr>
              <p:sp>
                <p:nvSpPr>
                  <p:cNvPr id="1717" name="Google Shape;1717;p30"/>
                  <p:cNvSpPr/>
                  <p:nvPr/>
                </p:nvSpPr>
                <p:spPr>
                  <a:xfrm>
                    <a:off x="4410343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8" name="Google Shape;1718;p30"/>
                  <p:cNvSpPr/>
                  <p:nvPr/>
                </p:nvSpPr>
                <p:spPr>
                  <a:xfrm>
                    <a:off x="4373338" y="3852301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19" name="Google Shape;1719;p30"/>
              <p:cNvGrpSpPr/>
              <p:nvPr/>
            </p:nvGrpSpPr>
            <p:grpSpPr>
              <a:xfrm>
                <a:off x="1236559" y="4276564"/>
                <a:ext cx="3194036" cy="64320"/>
                <a:chOff x="1236559" y="4276564"/>
                <a:chExt cx="3194036" cy="64320"/>
              </a:xfrm>
            </p:grpSpPr>
            <p:grpSp>
              <p:nvGrpSpPr>
                <p:cNvPr id="1720" name="Google Shape;1720;p30"/>
                <p:cNvGrpSpPr/>
                <p:nvPr/>
              </p:nvGrpSpPr>
              <p:grpSpPr>
                <a:xfrm>
                  <a:off x="1236559" y="4276564"/>
                  <a:ext cx="57259" cy="64304"/>
                  <a:chOff x="1236559" y="4276564"/>
                  <a:chExt cx="57259" cy="64304"/>
                </a:xfrm>
              </p:grpSpPr>
              <p:sp>
                <p:nvSpPr>
                  <p:cNvPr id="1721" name="Google Shape;1721;p30"/>
                  <p:cNvSpPr/>
                  <p:nvPr/>
                </p:nvSpPr>
                <p:spPr>
                  <a:xfrm>
                    <a:off x="1273568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2" name="Google Shape;1722;p30"/>
                  <p:cNvSpPr/>
                  <p:nvPr/>
                </p:nvSpPr>
                <p:spPr>
                  <a:xfrm>
                    <a:off x="1236559" y="4276564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3" name="Google Shape;1723;p30"/>
                <p:cNvGrpSpPr/>
                <p:nvPr/>
              </p:nvGrpSpPr>
              <p:grpSpPr>
                <a:xfrm>
                  <a:off x="1628722" y="4276595"/>
                  <a:ext cx="57199" cy="64289"/>
                  <a:chOff x="1628722" y="4276595"/>
                  <a:chExt cx="57199" cy="64289"/>
                </a:xfrm>
              </p:grpSpPr>
              <p:sp>
                <p:nvSpPr>
                  <p:cNvPr id="1724" name="Google Shape;1724;p30"/>
                  <p:cNvSpPr/>
                  <p:nvPr/>
                </p:nvSpPr>
                <p:spPr>
                  <a:xfrm>
                    <a:off x="1665664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5" name="Google Shape;1725;p30"/>
                  <p:cNvSpPr/>
                  <p:nvPr/>
                </p:nvSpPr>
                <p:spPr>
                  <a:xfrm>
                    <a:off x="1628722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6" name="Google Shape;1726;p30"/>
                <p:cNvGrpSpPr/>
                <p:nvPr/>
              </p:nvGrpSpPr>
              <p:grpSpPr>
                <a:xfrm>
                  <a:off x="2020825" y="4276595"/>
                  <a:ext cx="57199" cy="64289"/>
                  <a:chOff x="2020825" y="4276595"/>
                  <a:chExt cx="57199" cy="64289"/>
                </a:xfrm>
              </p:grpSpPr>
              <p:sp>
                <p:nvSpPr>
                  <p:cNvPr id="1727" name="Google Shape;1727;p30"/>
                  <p:cNvSpPr/>
                  <p:nvPr/>
                </p:nvSpPr>
                <p:spPr>
                  <a:xfrm>
                    <a:off x="2057762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8" name="Google Shape;1728;p30"/>
                  <p:cNvSpPr/>
                  <p:nvPr/>
                </p:nvSpPr>
                <p:spPr>
                  <a:xfrm>
                    <a:off x="2020825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9" name="Google Shape;1729;p30"/>
                <p:cNvGrpSpPr/>
                <p:nvPr/>
              </p:nvGrpSpPr>
              <p:grpSpPr>
                <a:xfrm>
                  <a:off x="2412916" y="4276595"/>
                  <a:ext cx="57199" cy="64289"/>
                  <a:chOff x="2412916" y="4276595"/>
                  <a:chExt cx="57199" cy="64289"/>
                </a:xfrm>
              </p:grpSpPr>
              <p:sp>
                <p:nvSpPr>
                  <p:cNvPr id="1730" name="Google Shape;1730;p30"/>
                  <p:cNvSpPr/>
                  <p:nvPr/>
                </p:nvSpPr>
                <p:spPr>
                  <a:xfrm>
                    <a:off x="2449859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1" name="Google Shape;1731;p30"/>
                  <p:cNvSpPr/>
                  <p:nvPr/>
                </p:nvSpPr>
                <p:spPr>
                  <a:xfrm>
                    <a:off x="2412916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2" name="Google Shape;1732;p30"/>
                <p:cNvGrpSpPr/>
                <p:nvPr/>
              </p:nvGrpSpPr>
              <p:grpSpPr>
                <a:xfrm>
                  <a:off x="2805019" y="4276595"/>
                  <a:ext cx="57199" cy="64289"/>
                  <a:chOff x="2805019" y="4276595"/>
                  <a:chExt cx="57199" cy="64289"/>
                </a:xfrm>
              </p:grpSpPr>
              <p:sp>
                <p:nvSpPr>
                  <p:cNvPr id="1733" name="Google Shape;1733;p30"/>
                  <p:cNvSpPr/>
                  <p:nvPr/>
                </p:nvSpPr>
                <p:spPr>
                  <a:xfrm>
                    <a:off x="2841953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4" name="Google Shape;1734;p30"/>
                  <p:cNvSpPr/>
                  <p:nvPr/>
                </p:nvSpPr>
                <p:spPr>
                  <a:xfrm>
                    <a:off x="2805019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5" name="Google Shape;1735;p30"/>
                <p:cNvGrpSpPr/>
                <p:nvPr/>
              </p:nvGrpSpPr>
              <p:grpSpPr>
                <a:xfrm>
                  <a:off x="3197111" y="4276595"/>
                  <a:ext cx="57199" cy="64289"/>
                  <a:chOff x="3197111" y="4276595"/>
                  <a:chExt cx="57199" cy="64289"/>
                </a:xfrm>
              </p:grpSpPr>
              <p:sp>
                <p:nvSpPr>
                  <p:cNvPr id="1736" name="Google Shape;1736;p30"/>
                  <p:cNvSpPr/>
                  <p:nvPr/>
                </p:nvSpPr>
                <p:spPr>
                  <a:xfrm>
                    <a:off x="3234054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7" name="Google Shape;1737;p30"/>
                  <p:cNvSpPr/>
                  <p:nvPr/>
                </p:nvSpPr>
                <p:spPr>
                  <a:xfrm>
                    <a:off x="3197111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8" name="Google Shape;1738;p30"/>
                <p:cNvGrpSpPr/>
                <p:nvPr/>
              </p:nvGrpSpPr>
              <p:grpSpPr>
                <a:xfrm>
                  <a:off x="3589214" y="4276595"/>
                  <a:ext cx="57199" cy="64289"/>
                  <a:chOff x="3589214" y="4276595"/>
                  <a:chExt cx="57199" cy="64289"/>
                </a:xfrm>
              </p:grpSpPr>
              <p:sp>
                <p:nvSpPr>
                  <p:cNvPr id="1739" name="Google Shape;1739;p30"/>
                  <p:cNvSpPr/>
                  <p:nvPr/>
                </p:nvSpPr>
                <p:spPr>
                  <a:xfrm>
                    <a:off x="3626148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0" name="Google Shape;1740;p30"/>
                  <p:cNvSpPr/>
                  <p:nvPr/>
                </p:nvSpPr>
                <p:spPr>
                  <a:xfrm>
                    <a:off x="3589214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1" name="Google Shape;1741;p30"/>
                <p:cNvGrpSpPr/>
                <p:nvPr/>
              </p:nvGrpSpPr>
              <p:grpSpPr>
                <a:xfrm>
                  <a:off x="3981306" y="4276595"/>
                  <a:ext cx="57199" cy="64289"/>
                  <a:chOff x="3981306" y="4276595"/>
                  <a:chExt cx="57199" cy="64289"/>
                </a:xfrm>
              </p:grpSpPr>
              <p:sp>
                <p:nvSpPr>
                  <p:cNvPr id="1742" name="Google Shape;1742;p30"/>
                  <p:cNvSpPr/>
                  <p:nvPr/>
                </p:nvSpPr>
                <p:spPr>
                  <a:xfrm>
                    <a:off x="4018248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3" name="Google Shape;1743;p30"/>
                  <p:cNvSpPr/>
                  <p:nvPr/>
                </p:nvSpPr>
                <p:spPr>
                  <a:xfrm>
                    <a:off x="3981306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4" name="Google Shape;1744;p30"/>
                <p:cNvGrpSpPr/>
                <p:nvPr/>
              </p:nvGrpSpPr>
              <p:grpSpPr>
                <a:xfrm>
                  <a:off x="4373338" y="4276564"/>
                  <a:ext cx="57257" cy="64304"/>
                  <a:chOff x="4373338" y="4276564"/>
                  <a:chExt cx="57257" cy="64304"/>
                </a:xfrm>
              </p:grpSpPr>
              <p:sp>
                <p:nvSpPr>
                  <p:cNvPr id="1745" name="Google Shape;1745;p30"/>
                  <p:cNvSpPr/>
                  <p:nvPr/>
                </p:nvSpPr>
                <p:spPr>
                  <a:xfrm>
                    <a:off x="4410343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30"/>
                  <p:cNvSpPr/>
                  <p:nvPr/>
                </p:nvSpPr>
                <p:spPr>
                  <a:xfrm>
                    <a:off x="4373338" y="4276564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7" name="Google Shape;1747;p30"/>
              <p:cNvGrpSpPr/>
              <p:nvPr/>
            </p:nvGrpSpPr>
            <p:grpSpPr>
              <a:xfrm>
                <a:off x="1236559" y="4700816"/>
                <a:ext cx="3194036" cy="64319"/>
                <a:chOff x="1236559" y="4700816"/>
                <a:chExt cx="3194036" cy="64319"/>
              </a:xfrm>
            </p:grpSpPr>
            <p:grpSp>
              <p:nvGrpSpPr>
                <p:cNvPr id="1748" name="Google Shape;1748;p30"/>
                <p:cNvGrpSpPr/>
                <p:nvPr/>
              </p:nvGrpSpPr>
              <p:grpSpPr>
                <a:xfrm>
                  <a:off x="1236559" y="4700816"/>
                  <a:ext cx="57259" cy="64304"/>
                  <a:chOff x="1236559" y="4700816"/>
                  <a:chExt cx="57259" cy="64304"/>
                </a:xfrm>
              </p:grpSpPr>
              <p:sp>
                <p:nvSpPr>
                  <p:cNvPr id="1749" name="Google Shape;1749;p30"/>
                  <p:cNvSpPr/>
                  <p:nvPr/>
                </p:nvSpPr>
                <p:spPr>
                  <a:xfrm>
                    <a:off x="1273568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0" name="Google Shape;1750;p30"/>
                  <p:cNvSpPr/>
                  <p:nvPr/>
                </p:nvSpPr>
                <p:spPr>
                  <a:xfrm>
                    <a:off x="1236559" y="4700816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1" name="Google Shape;1751;p30"/>
                <p:cNvGrpSpPr/>
                <p:nvPr/>
              </p:nvGrpSpPr>
              <p:grpSpPr>
                <a:xfrm>
                  <a:off x="1628722" y="4700846"/>
                  <a:ext cx="57199" cy="64289"/>
                  <a:chOff x="1628722" y="4700846"/>
                  <a:chExt cx="57199" cy="64289"/>
                </a:xfrm>
              </p:grpSpPr>
              <p:sp>
                <p:nvSpPr>
                  <p:cNvPr id="1752" name="Google Shape;1752;p30"/>
                  <p:cNvSpPr/>
                  <p:nvPr/>
                </p:nvSpPr>
                <p:spPr>
                  <a:xfrm>
                    <a:off x="1665664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30"/>
                  <p:cNvSpPr/>
                  <p:nvPr/>
                </p:nvSpPr>
                <p:spPr>
                  <a:xfrm>
                    <a:off x="1628722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4" name="Google Shape;1754;p30"/>
                <p:cNvGrpSpPr/>
                <p:nvPr/>
              </p:nvGrpSpPr>
              <p:grpSpPr>
                <a:xfrm>
                  <a:off x="2020825" y="4700846"/>
                  <a:ext cx="57199" cy="64289"/>
                  <a:chOff x="2020825" y="4700846"/>
                  <a:chExt cx="57199" cy="64289"/>
                </a:xfrm>
              </p:grpSpPr>
              <p:sp>
                <p:nvSpPr>
                  <p:cNvPr id="1755" name="Google Shape;1755;p30"/>
                  <p:cNvSpPr/>
                  <p:nvPr/>
                </p:nvSpPr>
                <p:spPr>
                  <a:xfrm>
                    <a:off x="2057762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6" name="Google Shape;1756;p30"/>
                  <p:cNvSpPr/>
                  <p:nvPr/>
                </p:nvSpPr>
                <p:spPr>
                  <a:xfrm>
                    <a:off x="2020825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7" name="Google Shape;1757;p30"/>
                <p:cNvGrpSpPr/>
                <p:nvPr/>
              </p:nvGrpSpPr>
              <p:grpSpPr>
                <a:xfrm>
                  <a:off x="2412916" y="4700846"/>
                  <a:ext cx="57199" cy="64289"/>
                  <a:chOff x="2412916" y="4700846"/>
                  <a:chExt cx="57199" cy="64289"/>
                </a:xfrm>
              </p:grpSpPr>
              <p:sp>
                <p:nvSpPr>
                  <p:cNvPr id="1758" name="Google Shape;1758;p30"/>
                  <p:cNvSpPr/>
                  <p:nvPr/>
                </p:nvSpPr>
                <p:spPr>
                  <a:xfrm>
                    <a:off x="2449859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9" name="Google Shape;1759;p30"/>
                  <p:cNvSpPr/>
                  <p:nvPr/>
                </p:nvSpPr>
                <p:spPr>
                  <a:xfrm>
                    <a:off x="2412916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0" name="Google Shape;1760;p30"/>
                <p:cNvGrpSpPr/>
                <p:nvPr/>
              </p:nvGrpSpPr>
              <p:grpSpPr>
                <a:xfrm>
                  <a:off x="2805019" y="4700846"/>
                  <a:ext cx="57199" cy="64289"/>
                  <a:chOff x="2805019" y="4700846"/>
                  <a:chExt cx="57199" cy="64289"/>
                </a:xfrm>
              </p:grpSpPr>
              <p:sp>
                <p:nvSpPr>
                  <p:cNvPr id="1761" name="Google Shape;1761;p30"/>
                  <p:cNvSpPr/>
                  <p:nvPr/>
                </p:nvSpPr>
                <p:spPr>
                  <a:xfrm>
                    <a:off x="2841953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2" name="Google Shape;1762;p30"/>
                  <p:cNvSpPr/>
                  <p:nvPr/>
                </p:nvSpPr>
                <p:spPr>
                  <a:xfrm>
                    <a:off x="2805019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3" name="Google Shape;1763;p30"/>
                <p:cNvGrpSpPr/>
                <p:nvPr/>
              </p:nvGrpSpPr>
              <p:grpSpPr>
                <a:xfrm>
                  <a:off x="3197111" y="4700846"/>
                  <a:ext cx="57199" cy="64289"/>
                  <a:chOff x="3197111" y="4700846"/>
                  <a:chExt cx="57199" cy="64289"/>
                </a:xfrm>
              </p:grpSpPr>
              <p:sp>
                <p:nvSpPr>
                  <p:cNvPr id="1764" name="Google Shape;1764;p30"/>
                  <p:cNvSpPr/>
                  <p:nvPr/>
                </p:nvSpPr>
                <p:spPr>
                  <a:xfrm>
                    <a:off x="3234054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5" name="Google Shape;1765;p30"/>
                  <p:cNvSpPr/>
                  <p:nvPr/>
                </p:nvSpPr>
                <p:spPr>
                  <a:xfrm>
                    <a:off x="3197111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6" name="Google Shape;1766;p30"/>
                <p:cNvGrpSpPr/>
                <p:nvPr/>
              </p:nvGrpSpPr>
              <p:grpSpPr>
                <a:xfrm>
                  <a:off x="3589214" y="4700846"/>
                  <a:ext cx="57199" cy="64289"/>
                  <a:chOff x="3589214" y="4700846"/>
                  <a:chExt cx="57199" cy="64289"/>
                </a:xfrm>
              </p:grpSpPr>
              <p:sp>
                <p:nvSpPr>
                  <p:cNvPr id="1767" name="Google Shape;1767;p30"/>
                  <p:cNvSpPr/>
                  <p:nvPr/>
                </p:nvSpPr>
                <p:spPr>
                  <a:xfrm>
                    <a:off x="3626148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8" name="Google Shape;1768;p30"/>
                  <p:cNvSpPr/>
                  <p:nvPr/>
                </p:nvSpPr>
                <p:spPr>
                  <a:xfrm>
                    <a:off x="3589214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9" name="Google Shape;1769;p30"/>
                <p:cNvGrpSpPr/>
                <p:nvPr/>
              </p:nvGrpSpPr>
              <p:grpSpPr>
                <a:xfrm>
                  <a:off x="3981306" y="4700846"/>
                  <a:ext cx="57199" cy="64289"/>
                  <a:chOff x="3981306" y="4700846"/>
                  <a:chExt cx="57199" cy="64289"/>
                </a:xfrm>
              </p:grpSpPr>
              <p:sp>
                <p:nvSpPr>
                  <p:cNvPr id="1770" name="Google Shape;1770;p30"/>
                  <p:cNvSpPr/>
                  <p:nvPr/>
                </p:nvSpPr>
                <p:spPr>
                  <a:xfrm>
                    <a:off x="4018248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1" name="Google Shape;1771;p30"/>
                  <p:cNvSpPr/>
                  <p:nvPr/>
                </p:nvSpPr>
                <p:spPr>
                  <a:xfrm>
                    <a:off x="3981306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2" name="Google Shape;1772;p30"/>
                <p:cNvGrpSpPr/>
                <p:nvPr/>
              </p:nvGrpSpPr>
              <p:grpSpPr>
                <a:xfrm>
                  <a:off x="4373338" y="4700816"/>
                  <a:ext cx="57257" cy="64304"/>
                  <a:chOff x="4373338" y="4700816"/>
                  <a:chExt cx="57257" cy="64304"/>
                </a:xfrm>
              </p:grpSpPr>
              <p:sp>
                <p:nvSpPr>
                  <p:cNvPr id="1773" name="Google Shape;1773;p30"/>
                  <p:cNvSpPr/>
                  <p:nvPr/>
                </p:nvSpPr>
                <p:spPr>
                  <a:xfrm>
                    <a:off x="4410343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4" name="Google Shape;1774;p30"/>
                  <p:cNvSpPr/>
                  <p:nvPr/>
                </p:nvSpPr>
                <p:spPr>
                  <a:xfrm>
                    <a:off x="4373338" y="4700816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5" name="Google Shape;1775;p30"/>
              <p:cNvGrpSpPr/>
              <p:nvPr/>
            </p:nvGrpSpPr>
            <p:grpSpPr>
              <a:xfrm>
                <a:off x="1236559" y="5125068"/>
                <a:ext cx="3194036" cy="64319"/>
                <a:chOff x="1236559" y="5125068"/>
                <a:chExt cx="3194036" cy="64319"/>
              </a:xfrm>
            </p:grpSpPr>
            <p:grpSp>
              <p:nvGrpSpPr>
                <p:cNvPr id="1776" name="Google Shape;1776;p30"/>
                <p:cNvGrpSpPr/>
                <p:nvPr/>
              </p:nvGrpSpPr>
              <p:grpSpPr>
                <a:xfrm>
                  <a:off x="1236559" y="5125068"/>
                  <a:ext cx="57259" cy="64304"/>
                  <a:chOff x="1236559" y="5125068"/>
                  <a:chExt cx="57259" cy="64304"/>
                </a:xfrm>
              </p:grpSpPr>
              <p:sp>
                <p:nvSpPr>
                  <p:cNvPr id="1777" name="Google Shape;1777;p30"/>
                  <p:cNvSpPr/>
                  <p:nvPr/>
                </p:nvSpPr>
                <p:spPr>
                  <a:xfrm>
                    <a:off x="1273568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8" name="Google Shape;1778;p30"/>
                  <p:cNvSpPr/>
                  <p:nvPr/>
                </p:nvSpPr>
                <p:spPr>
                  <a:xfrm>
                    <a:off x="1236559" y="5125068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9" name="Google Shape;1779;p30"/>
                <p:cNvGrpSpPr/>
                <p:nvPr/>
              </p:nvGrpSpPr>
              <p:grpSpPr>
                <a:xfrm>
                  <a:off x="1628722" y="5125098"/>
                  <a:ext cx="57199" cy="64289"/>
                  <a:chOff x="1628722" y="5125098"/>
                  <a:chExt cx="57199" cy="64289"/>
                </a:xfrm>
              </p:grpSpPr>
              <p:sp>
                <p:nvSpPr>
                  <p:cNvPr id="1780" name="Google Shape;1780;p30"/>
                  <p:cNvSpPr/>
                  <p:nvPr/>
                </p:nvSpPr>
                <p:spPr>
                  <a:xfrm>
                    <a:off x="1665664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1" name="Google Shape;1781;p30"/>
                  <p:cNvSpPr/>
                  <p:nvPr/>
                </p:nvSpPr>
                <p:spPr>
                  <a:xfrm>
                    <a:off x="1628722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2" name="Google Shape;1782;p30"/>
                <p:cNvGrpSpPr/>
                <p:nvPr/>
              </p:nvGrpSpPr>
              <p:grpSpPr>
                <a:xfrm>
                  <a:off x="2020825" y="5125098"/>
                  <a:ext cx="57199" cy="64289"/>
                  <a:chOff x="2020825" y="5125098"/>
                  <a:chExt cx="57199" cy="64289"/>
                </a:xfrm>
              </p:grpSpPr>
              <p:sp>
                <p:nvSpPr>
                  <p:cNvPr id="1783" name="Google Shape;1783;p30"/>
                  <p:cNvSpPr/>
                  <p:nvPr/>
                </p:nvSpPr>
                <p:spPr>
                  <a:xfrm>
                    <a:off x="2057762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4" name="Google Shape;1784;p30"/>
                  <p:cNvSpPr/>
                  <p:nvPr/>
                </p:nvSpPr>
                <p:spPr>
                  <a:xfrm>
                    <a:off x="2020825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5" name="Google Shape;1785;p30"/>
                <p:cNvGrpSpPr/>
                <p:nvPr/>
              </p:nvGrpSpPr>
              <p:grpSpPr>
                <a:xfrm>
                  <a:off x="2412916" y="5125098"/>
                  <a:ext cx="57199" cy="64289"/>
                  <a:chOff x="2412916" y="5125098"/>
                  <a:chExt cx="57199" cy="64289"/>
                </a:xfrm>
              </p:grpSpPr>
              <p:sp>
                <p:nvSpPr>
                  <p:cNvPr id="1786" name="Google Shape;1786;p30"/>
                  <p:cNvSpPr/>
                  <p:nvPr/>
                </p:nvSpPr>
                <p:spPr>
                  <a:xfrm>
                    <a:off x="2449859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7" name="Google Shape;1787;p30"/>
                  <p:cNvSpPr/>
                  <p:nvPr/>
                </p:nvSpPr>
                <p:spPr>
                  <a:xfrm>
                    <a:off x="2412916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8" name="Google Shape;1788;p30"/>
                <p:cNvGrpSpPr/>
                <p:nvPr/>
              </p:nvGrpSpPr>
              <p:grpSpPr>
                <a:xfrm>
                  <a:off x="2805019" y="5125098"/>
                  <a:ext cx="57199" cy="64289"/>
                  <a:chOff x="2805019" y="5125098"/>
                  <a:chExt cx="57199" cy="64289"/>
                </a:xfrm>
              </p:grpSpPr>
              <p:sp>
                <p:nvSpPr>
                  <p:cNvPr id="1789" name="Google Shape;1789;p30"/>
                  <p:cNvSpPr/>
                  <p:nvPr/>
                </p:nvSpPr>
                <p:spPr>
                  <a:xfrm>
                    <a:off x="2841953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0" name="Google Shape;1790;p30"/>
                  <p:cNvSpPr/>
                  <p:nvPr/>
                </p:nvSpPr>
                <p:spPr>
                  <a:xfrm>
                    <a:off x="2805019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1" name="Google Shape;1791;p30"/>
                <p:cNvGrpSpPr/>
                <p:nvPr/>
              </p:nvGrpSpPr>
              <p:grpSpPr>
                <a:xfrm>
                  <a:off x="3197111" y="5125098"/>
                  <a:ext cx="57199" cy="64289"/>
                  <a:chOff x="3197111" y="5125098"/>
                  <a:chExt cx="57199" cy="64289"/>
                </a:xfrm>
              </p:grpSpPr>
              <p:sp>
                <p:nvSpPr>
                  <p:cNvPr id="1792" name="Google Shape;1792;p30"/>
                  <p:cNvSpPr/>
                  <p:nvPr/>
                </p:nvSpPr>
                <p:spPr>
                  <a:xfrm>
                    <a:off x="3234054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3" name="Google Shape;1793;p30"/>
                  <p:cNvSpPr/>
                  <p:nvPr/>
                </p:nvSpPr>
                <p:spPr>
                  <a:xfrm>
                    <a:off x="3197111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4" name="Google Shape;1794;p30"/>
                <p:cNvGrpSpPr/>
                <p:nvPr/>
              </p:nvGrpSpPr>
              <p:grpSpPr>
                <a:xfrm>
                  <a:off x="3589214" y="5125098"/>
                  <a:ext cx="57199" cy="64289"/>
                  <a:chOff x="3589214" y="5125098"/>
                  <a:chExt cx="57199" cy="64289"/>
                </a:xfrm>
              </p:grpSpPr>
              <p:sp>
                <p:nvSpPr>
                  <p:cNvPr id="1795" name="Google Shape;1795;p30"/>
                  <p:cNvSpPr/>
                  <p:nvPr/>
                </p:nvSpPr>
                <p:spPr>
                  <a:xfrm>
                    <a:off x="3626148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6" name="Google Shape;1796;p30"/>
                  <p:cNvSpPr/>
                  <p:nvPr/>
                </p:nvSpPr>
                <p:spPr>
                  <a:xfrm>
                    <a:off x="3589214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7" name="Google Shape;1797;p30"/>
                <p:cNvGrpSpPr/>
                <p:nvPr/>
              </p:nvGrpSpPr>
              <p:grpSpPr>
                <a:xfrm>
                  <a:off x="3981306" y="5125098"/>
                  <a:ext cx="57199" cy="64289"/>
                  <a:chOff x="3981306" y="5125098"/>
                  <a:chExt cx="57199" cy="64289"/>
                </a:xfrm>
              </p:grpSpPr>
              <p:sp>
                <p:nvSpPr>
                  <p:cNvPr id="1798" name="Google Shape;1798;p30"/>
                  <p:cNvSpPr/>
                  <p:nvPr/>
                </p:nvSpPr>
                <p:spPr>
                  <a:xfrm>
                    <a:off x="4018248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9" name="Google Shape;1799;p30"/>
                  <p:cNvSpPr/>
                  <p:nvPr/>
                </p:nvSpPr>
                <p:spPr>
                  <a:xfrm>
                    <a:off x="3981306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0" name="Google Shape;1800;p30"/>
                <p:cNvGrpSpPr/>
                <p:nvPr/>
              </p:nvGrpSpPr>
              <p:grpSpPr>
                <a:xfrm>
                  <a:off x="4373338" y="5125068"/>
                  <a:ext cx="57257" cy="64304"/>
                  <a:chOff x="4373338" y="5125068"/>
                  <a:chExt cx="57257" cy="64304"/>
                </a:xfrm>
              </p:grpSpPr>
              <p:sp>
                <p:nvSpPr>
                  <p:cNvPr id="1801" name="Google Shape;1801;p30"/>
                  <p:cNvSpPr/>
                  <p:nvPr/>
                </p:nvSpPr>
                <p:spPr>
                  <a:xfrm>
                    <a:off x="4410343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2" name="Google Shape;1802;p30"/>
                  <p:cNvSpPr/>
                  <p:nvPr/>
                </p:nvSpPr>
                <p:spPr>
                  <a:xfrm>
                    <a:off x="4373338" y="5125068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3" name="Google Shape;1803;p30"/>
              <p:cNvGrpSpPr/>
              <p:nvPr/>
            </p:nvGrpSpPr>
            <p:grpSpPr>
              <a:xfrm>
                <a:off x="1236559" y="5549320"/>
                <a:ext cx="3194036" cy="64319"/>
                <a:chOff x="1236559" y="5549320"/>
                <a:chExt cx="3194036" cy="64319"/>
              </a:xfrm>
            </p:grpSpPr>
            <p:grpSp>
              <p:nvGrpSpPr>
                <p:cNvPr id="1804" name="Google Shape;1804;p30"/>
                <p:cNvGrpSpPr/>
                <p:nvPr/>
              </p:nvGrpSpPr>
              <p:grpSpPr>
                <a:xfrm>
                  <a:off x="1236559" y="5549320"/>
                  <a:ext cx="57259" cy="64304"/>
                  <a:chOff x="1236559" y="5549320"/>
                  <a:chExt cx="57259" cy="64304"/>
                </a:xfrm>
              </p:grpSpPr>
              <p:sp>
                <p:nvSpPr>
                  <p:cNvPr id="1805" name="Google Shape;1805;p30"/>
                  <p:cNvSpPr/>
                  <p:nvPr/>
                </p:nvSpPr>
                <p:spPr>
                  <a:xfrm>
                    <a:off x="1273568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30"/>
                  <p:cNvSpPr/>
                  <p:nvPr/>
                </p:nvSpPr>
                <p:spPr>
                  <a:xfrm>
                    <a:off x="1236559" y="5549320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2"/>
                          <a:pt x="56836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7" name="Google Shape;1807;p30"/>
                <p:cNvGrpSpPr/>
                <p:nvPr/>
              </p:nvGrpSpPr>
              <p:grpSpPr>
                <a:xfrm>
                  <a:off x="1628722" y="5549350"/>
                  <a:ext cx="57199" cy="64289"/>
                  <a:chOff x="1628722" y="5549350"/>
                  <a:chExt cx="57199" cy="64289"/>
                </a:xfrm>
              </p:grpSpPr>
              <p:sp>
                <p:nvSpPr>
                  <p:cNvPr id="1808" name="Google Shape;1808;p30"/>
                  <p:cNvSpPr/>
                  <p:nvPr/>
                </p:nvSpPr>
                <p:spPr>
                  <a:xfrm>
                    <a:off x="1665664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30"/>
                  <p:cNvSpPr/>
                  <p:nvPr/>
                </p:nvSpPr>
                <p:spPr>
                  <a:xfrm>
                    <a:off x="1628722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0" name="Google Shape;1810;p30"/>
                <p:cNvGrpSpPr/>
                <p:nvPr/>
              </p:nvGrpSpPr>
              <p:grpSpPr>
                <a:xfrm>
                  <a:off x="2020825" y="5549350"/>
                  <a:ext cx="57199" cy="64289"/>
                  <a:chOff x="2020825" y="5549350"/>
                  <a:chExt cx="57199" cy="64289"/>
                </a:xfrm>
              </p:grpSpPr>
              <p:sp>
                <p:nvSpPr>
                  <p:cNvPr id="1811" name="Google Shape;1811;p30"/>
                  <p:cNvSpPr/>
                  <p:nvPr/>
                </p:nvSpPr>
                <p:spPr>
                  <a:xfrm>
                    <a:off x="2057762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2" name="Google Shape;1812;p30"/>
                  <p:cNvSpPr/>
                  <p:nvPr/>
                </p:nvSpPr>
                <p:spPr>
                  <a:xfrm>
                    <a:off x="2020825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3" name="Google Shape;1813;p30"/>
                <p:cNvGrpSpPr/>
                <p:nvPr/>
              </p:nvGrpSpPr>
              <p:grpSpPr>
                <a:xfrm>
                  <a:off x="2412916" y="5549350"/>
                  <a:ext cx="57199" cy="64289"/>
                  <a:chOff x="2412916" y="5549350"/>
                  <a:chExt cx="57199" cy="64289"/>
                </a:xfrm>
              </p:grpSpPr>
              <p:sp>
                <p:nvSpPr>
                  <p:cNvPr id="1814" name="Google Shape;1814;p30"/>
                  <p:cNvSpPr/>
                  <p:nvPr/>
                </p:nvSpPr>
                <p:spPr>
                  <a:xfrm>
                    <a:off x="2449859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5" name="Google Shape;1815;p30"/>
                  <p:cNvSpPr/>
                  <p:nvPr/>
                </p:nvSpPr>
                <p:spPr>
                  <a:xfrm>
                    <a:off x="2412916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6" name="Google Shape;1816;p30"/>
                <p:cNvGrpSpPr/>
                <p:nvPr/>
              </p:nvGrpSpPr>
              <p:grpSpPr>
                <a:xfrm>
                  <a:off x="2805019" y="5549350"/>
                  <a:ext cx="57199" cy="64289"/>
                  <a:chOff x="2805019" y="5549350"/>
                  <a:chExt cx="57199" cy="64289"/>
                </a:xfrm>
              </p:grpSpPr>
              <p:sp>
                <p:nvSpPr>
                  <p:cNvPr id="1817" name="Google Shape;1817;p30"/>
                  <p:cNvSpPr/>
                  <p:nvPr/>
                </p:nvSpPr>
                <p:spPr>
                  <a:xfrm>
                    <a:off x="2841953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30"/>
                  <p:cNvSpPr/>
                  <p:nvPr/>
                </p:nvSpPr>
                <p:spPr>
                  <a:xfrm>
                    <a:off x="2805019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9" name="Google Shape;1819;p30"/>
                <p:cNvGrpSpPr/>
                <p:nvPr/>
              </p:nvGrpSpPr>
              <p:grpSpPr>
                <a:xfrm>
                  <a:off x="3197111" y="5549350"/>
                  <a:ext cx="57199" cy="64289"/>
                  <a:chOff x="3197111" y="5549350"/>
                  <a:chExt cx="57199" cy="64289"/>
                </a:xfrm>
              </p:grpSpPr>
              <p:sp>
                <p:nvSpPr>
                  <p:cNvPr id="1820" name="Google Shape;1820;p30"/>
                  <p:cNvSpPr/>
                  <p:nvPr/>
                </p:nvSpPr>
                <p:spPr>
                  <a:xfrm>
                    <a:off x="3234054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30"/>
                  <p:cNvSpPr/>
                  <p:nvPr/>
                </p:nvSpPr>
                <p:spPr>
                  <a:xfrm>
                    <a:off x="3197111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2" name="Google Shape;1822;p30"/>
                <p:cNvGrpSpPr/>
                <p:nvPr/>
              </p:nvGrpSpPr>
              <p:grpSpPr>
                <a:xfrm>
                  <a:off x="3589214" y="5549350"/>
                  <a:ext cx="57199" cy="64289"/>
                  <a:chOff x="3589214" y="5549350"/>
                  <a:chExt cx="57199" cy="64289"/>
                </a:xfrm>
              </p:grpSpPr>
              <p:sp>
                <p:nvSpPr>
                  <p:cNvPr id="1823" name="Google Shape;1823;p30"/>
                  <p:cNvSpPr/>
                  <p:nvPr/>
                </p:nvSpPr>
                <p:spPr>
                  <a:xfrm>
                    <a:off x="3626148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30"/>
                  <p:cNvSpPr/>
                  <p:nvPr/>
                </p:nvSpPr>
                <p:spPr>
                  <a:xfrm>
                    <a:off x="3589214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5" name="Google Shape;1825;p30"/>
                <p:cNvGrpSpPr/>
                <p:nvPr/>
              </p:nvGrpSpPr>
              <p:grpSpPr>
                <a:xfrm>
                  <a:off x="3981306" y="5549350"/>
                  <a:ext cx="57199" cy="64289"/>
                  <a:chOff x="3981306" y="5549350"/>
                  <a:chExt cx="57199" cy="64289"/>
                </a:xfrm>
              </p:grpSpPr>
              <p:sp>
                <p:nvSpPr>
                  <p:cNvPr id="1826" name="Google Shape;1826;p30"/>
                  <p:cNvSpPr/>
                  <p:nvPr/>
                </p:nvSpPr>
                <p:spPr>
                  <a:xfrm>
                    <a:off x="4018248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30"/>
                  <p:cNvSpPr/>
                  <p:nvPr/>
                </p:nvSpPr>
                <p:spPr>
                  <a:xfrm>
                    <a:off x="3981306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8" name="Google Shape;1828;p30"/>
                <p:cNvGrpSpPr/>
                <p:nvPr/>
              </p:nvGrpSpPr>
              <p:grpSpPr>
                <a:xfrm>
                  <a:off x="4373338" y="5549320"/>
                  <a:ext cx="57257" cy="64304"/>
                  <a:chOff x="4373338" y="5549320"/>
                  <a:chExt cx="57257" cy="64304"/>
                </a:xfrm>
              </p:grpSpPr>
              <p:sp>
                <p:nvSpPr>
                  <p:cNvPr id="1829" name="Google Shape;1829;p30"/>
                  <p:cNvSpPr/>
                  <p:nvPr/>
                </p:nvSpPr>
                <p:spPr>
                  <a:xfrm>
                    <a:off x="4410343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30"/>
                  <p:cNvSpPr/>
                  <p:nvPr/>
                </p:nvSpPr>
                <p:spPr>
                  <a:xfrm>
                    <a:off x="4373338" y="5549320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2"/>
                          <a:pt x="56835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1" name="Google Shape;1831;p30"/>
              <p:cNvGrpSpPr/>
              <p:nvPr/>
            </p:nvGrpSpPr>
            <p:grpSpPr>
              <a:xfrm>
                <a:off x="1236559" y="5973572"/>
                <a:ext cx="3194036" cy="64320"/>
                <a:chOff x="1236559" y="5973572"/>
                <a:chExt cx="3194036" cy="64320"/>
              </a:xfrm>
            </p:grpSpPr>
            <p:grpSp>
              <p:nvGrpSpPr>
                <p:cNvPr id="1832" name="Google Shape;1832;p30"/>
                <p:cNvGrpSpPr/>
                <p:nvPr/>
              </p:nvGrpSpPr>
              <p:grpSpPr>
                <a:xfrm>
                  <a:off x="1236559" y="5973572"/>
                  <a:ext cx="57259" cy="64304"/>
                  <a:chOff x="1236559" y="5973572"/>
                  <a:chExt cx="57259" cy="64304"/>
                </a:xfrm>
              </p:grpSpPr>
              <p:sp>
                <p:nvSpPr>
                  <p:cNvPr id="1833" name="Google Shape;1833;p30"/>
                  <p:cNvSpPr/>
                  <p:nvPr/>
                </p:nvSpPr>
                <p:spPr>
                  <a:xfrm>
                    <a:off x="1273568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30"/>
                  <p:cNvSpPr/>
                  <p:nvPr/>
                </p:nvSpPr>
                <p:spPr>
                  <a:xfrm>
                    <a:off x="1236559" y="5973572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5" name="Google Shape;1835;p30"/>
                <p:cNvGrpSpPr/>
                <p:nvPr/>
              </p:nvGrpSpPr>
              <p:grpSpPr>
                <a:xfrm>
                  <a:off x="1628722" y="5973603"/>
                  <a:ext cx="57199" cy="64289"/>
                  <a:chOff x="1628722" y="5973603"/>
                  <a:chExt cx="57199" cy="64289"/>
                </a:xfrm>
              </p:grpSpPr>
              <p:sp>
                <p:nvSpPr>
                  <p:cNvPr id="1836" name="Google Shape;1836;p30"/>
                  <p:cNvSpPr/>
                  <p:nvPr/>
                </p:nvSpPr>
                <p:spPr>
                  <a:xfrm>
                    <a:off x="1665664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7" name="Google Shape;1837;p30"/>
                  <p:cNvSpPr/>
                  <p:nvPr/>
                </p:nvSpPr>
                <p:spPr>
                  <a:xfrm>
                    <a:off x="1628722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8" name="Google Shape;1838;p30"/>
                <p:cNvGrpSpPr/>
                <p:nvPr/>
              </p:nvGrpSpPr>
              <p:grpSpPr>
                <a:xfrm>
                  <a:off x="2020825" y="5973603"/>
                  <a:ext cx="57199" cy="64289"/>
                  <a:chOff x="2020825" y="5973603"/>
                  <a:chExt cx="57199" cy="64289"/>
                </a:xfrm>
              </p:grpSpPr>
              <p:sp>
                <p:nvSpPr>
                  <p:cNvPr id="1839" name="Google Shape;1839;p30"/>
                  <p:cNvSpPr/>
                  <p:nvPr/>
                </p:nvSpPr>
                <p:spPr>
                  <a:xfrm>
                    <a:off x="2057762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0" name="Google Shape;1840;p30"/>
                  <p:cNvSpPr/>
                  <p:nvPr/>
                </p:nvSpPr>
                <p:spPr>
                  <a:xfrm>
                    <a:off x="2020825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1" name="Google Shape;1841;p30"/>
                <p:cNvGrpSpPr/>
                <p:nvPr/>
              </p:nvGrpSpPr>
              <p:grpSpPr>
                <a:xfrm>
                  <a:off x="2412916" y="5973603"/>
                  <a:ext cx="57199" cy="64289"/>
                  <a:chOff x="2412916" y="5973603"/>
                  <a:chExt cx="57199" cy="64289"/>
                </a:xfrm>
              </p:grpSpPr>
              <p:sp>
                <p:nvSpPr>
                  <p:cNvPr id="1842" name="Google Shape;1842;p30"/>
                  <p:cNvSpPr/>
                  <p:nvPr/>
                </p:nvSpPr>
                <p:spPr>
                  <a:xfrm>
                    <a:off x="2449859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3" name="Google Shape;1843;p30"/>
                  <p:cNvSpPr/>
                  <p:nvPr/>
                </p:nvSpPr>
                <p:spPr>
                  <a:xfrm>
                    <a:off x="2412916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4" name="Google Shape;1844;p30"/>
                <p:cNvGrpSpPr/>
                <p:nvPr/>
              </p:nvGrpSpPr>
              <p:grpSpPr>
                <a:xfrm>
                  <a:off x="2805019" y="5973603"/>
                  <a:ext cx="57199" cy="64289"/>
                  <a:chOff x="2805019" y="5973603"/>
                  <a:chExt cx="57199" cy="64289"/>
                </a:xfrm>
              </p:grpSpPr>
              <p:sp>
                <p:nvSpPr>
                  <p:cNvPr id="1845" name="Google Shape;1845;p30"/>
                  <p:cNvSpPr/>
                  <p:nvPr/>
                </p:nvSpPr>
                <p:spPr>
                  <a:xfrm>
                    <a:off x="2841953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6" name="Google Shape;1846;p30"/>
                  <p:cNvSpPr/>
                  <p:nvPr/>
                </p:nvSpPr>
                <p:spPr>
                  <a:xfrm>
                    <a:off x="2805019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7" name="Google Shape;1847;p30"/>
                <p:cNvGrpSpPr/>
                <p:nvPr/>
              </p:nvGrpSpPr>
              <p:grpSpPr>
                <a:xfrm>
                  <a:off x="3197111" y="5973603"/>
                  <a:ext cx="57199" cy="64289"/>
                  <a:chOff x="3197111" y="5973603"/>
                  <a:chExt cx="57199" cy="64289"/>
                </a:xfrm>
              </p:grpSpPr>
              <p:sp>
                <p:nvSpPr>
                  <p:cNvPr id="1848" name="Google Shape;1848;p30"/>
                  <p:cNvSpPr/>
                  <p:nvPr/>
                </p:nvSpPr>
                <p:spPr>
                  <a:xfrm>
                    <a:off x="3234054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9" name="Google Shape;1849;p30"/>
                  <p:cNvSpPr/>
                  <p:nvPr/>
                </p:nvSpPr>
                <p:spPr>
                  <a:xfrm>
                    <a:off x="3197111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0" name="Google Shape;1850;p30"/>
                <p:cNvGrpSpPr/>
                <p:nvPr/>
              </p:nvGrpSpPr>
              <p:grpSpPr>
                <a:xfrm>
                  <a:off x="3589214" y="5973603"/>
                  <a:ext cx="57199" cy="64289"/>
                  <a:chOff x="3589214" y="5973603"/>
                  <a:chExt cx="57199" cy="64289"/>
                </a:xfrm>
              </p:grpSpPr>
              <p:sp>
                <p:nvSpPr>
                  <p:cNvPr id="1851" name="Google Shape;1851;p30"/>
                  <p:cNvSpPr/>
                  <p:nvPr/>
                </p:nvSpPr>
                <p:spPr>
                  <a:xfrm>
                    <a:off x="3626148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2" name="Google Shape;1852;p30"/>
                  <p:cNvSpPr/>
                  <p:nvPr/>
                </p:nvSpPr>
                <p:spPr>
                  <a:xfrm>
                    <a:off x="3589214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3" name="Google Shape;1853;p30"/>
                <p:cNvGrpSpPr/>
                <p:nvPr/>
              </p:nvGrpSpPr>
              <p:grpSpPr>
                <a:xfrm>
                  <a:off x="3981306" y="5973603"/>
                  <a:ext cx="57199" cy="64289"/>
                  <a:chOff x="3981306" y="5973603"/>
                  <a:chExt cx="57199" cy="64289"/>
                </a:xfrm>
              </p:grpSpPr>
              <p:sp>
                <p:nvSpPr>
                  <p:cNvPr id="1854" name="Google Shape;1854;p30"/>
                  <p:cNvSpPr/>
                  <p:nvPr/>
                </p:nvSpPr>
                <p:spPr>
                  <a:xfrm>
                    <a:off x="4018248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5" name="Google Shape;1855;p30"/>
                  <p:cNvSpPr/>
                  <p:nvPr/>
                </p:nvSpPr>
                <p:spPr>
                  <a:xfrm>
                    <a:off x="3981306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6" name="Google Shape;1856;p30"/>
                <p:cNvGrpSpPr/>
                <p:nvPr/>
              </p:nvGrpSpPr>
              <p:grpSpPr>
                <a:xfrm>
                  <a:off x="4373338" y="5973572"/>
                  <a:ext cx="57257" cy="64304"/>
                  <a:chOff x="4373338" y="5973572"/>
                  <a:chExt cx="57257" cy="64304"/>
                </a:xfrm>
              </p:grpSpPr>
              <p:sp>
                <p:nvSpPr>
                  <p:cNvPr id="1857" name="Google Shape;1857;p30"/>
                  <p:cNvSpPr/>
                  <p:nvPr/>
                </p:nvSpPr>
                <p:spPr>
                  <a:xfrm>
                    <a:off x="4410343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8" name="Google Shape;1858;p30"/>
                  <p:cNvSpPr/>
                  <p:nvPr/>
                </p:nvSpPr>
                <p:spPr>
                  <a:xfrm>
                    <a:off x="4373338" y="5973572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59" name="Google Shape;1859;p30"/>
              <p:cNvGrpSpPr/>
              <p:nvPr/>
            </p:nvGrpSpPr>
            <p:grpSpPr>
              <a:xfrm>
                <a:off x="1236559" y="6397835"/>
                <a:ext cx="3194036" cy="64320"/>
                <a:chOff x="1236559" y="6397835"/>
                <a:chExt cx="3194036" cy="64320"/>
              </a:xfrm>
            </p:grpSpPr>
            <p:grpSp>
              <p:nvGrpSpPr>
                <p:cNvPr id="1860" name="Google Shape;1860;p30"/>
                <p:cNvGrpSpPr/>
                <p:nvPr/>
              </p:nvGrpSpPr>
              <p:grpSpPr>
                <a:xfrm>
                  <a:off x="1236559" y="6397835"/>
                  <a:ext cx="57259" cy="64304"/>
                  <a:chOff x="1236559" y="6397835"/>
                  <a:chExt cx="57259" cy="64304"/>
                </a:xfrm>
              </p:grpSpPr>
              <p:sp>
                <p:nvSpPr>
                  <p:cNvPr id="1861" name="Google Shape;1861;p30"/>
                  <p:cNvSpPr/>
                  <p:nvPr/>
                </p:nvSpPr>
                <p:spPr>
                  <a:xfrm>
                    <a:off x="1273568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2" name="Google Shape;1862;p30"/>
                  <p:cNvSpPr/>
                  <p:nvPr/>
                </p:nvSpPr>
                <p:spPr>
                  <a:xfrm>
                    <a:off x="1236559" y="6397835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3" name="Google Shape;1863;p30"/>
                <p:cNvGrpSpPr/>
                <p:nvPr/>
              </p:nvGrpSpPr>
              <p:grpSpPr>
                <a:xfrm>
                  <a:off x="1628722" y="6397866"/>
                  <a:ext cx="57199" cy="64289"/>
                  <a:chOff x="1628722" y="6397866"/>
                  <a:chExt cx="57199" cy="64289"/>
                </a:xfrm>
              </p:grpSpPr>
              <p:sp>
                <p:nvSpPr>
                  <p:cNvPr id="1864" name="Google Shape;1864;p30"/>
                  <p:cNvSpPr/>
                  <p:nvPr/>
                </p:nvSpPr>
                <p:spPr>
                  <a:xfrm>
                    <a:off x="1665664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5" name="Google Shape;1865;p30"/>
                  <p:cNvSpPr/>
                  <p:nvPr/>
                </p:nvSpPr>
                <p:spPr>
                  <a:xfrm>
                    <a:off x="1628722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6" name="Google Shape;1866;p30"/>
                <p:cNvGrpSpPr/>
                <p:nvPr/>
              </p:nvGrpSpPr>
              <p:grpSpPr>
                <a:xfrm>
                  <a:off x="2020825" y="6397866"/>
                  <a:ext cx="57199" cy="64289"/>
                  <a:chOff x="2020825" y="6397866"/>
                  <a:chExt cx="57199" cy="64289"/>
                </a:xfrm>
              </p:grpSpPr>
              <p:sp>
                <p:nvSpPr>
                  <p:cNvPr id="1867" name="Google Shape;1867;p30"/>
                  <p:cNvSpPr/>
                  <p:nvPr/>
                </p:nvSpPr>
                <p:spPr>
                  <a:xfrm>
                    <a:off x="2057762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8" name="Google Shape;1868;p30"/>
                  <p:cNvSpPr/>
                  <p:nvPr/>
                </p:nvSpPr>
                <p:spPr>
                  <a:xfrm>
                    <a:off x="2020825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9" name="Google Shape;1869;p30"/>
                <p:cNvGrpSpPr/>
                <p:nvPr/>
              </p:nvGrpSpPr>
              <p:grpSpPr>
                <a:xfrm>
                  <a:off x="2412916" y="6397866"/>
                  <a:ext cx="57199" cy="64289"/>
                  <a:chOff x="2412916" y="6397866"/>
                  <a:chExt cx="57199" cy="64289"/>
                </a:xfrm>
              </p:grpSpPr>
              <p:sp>
                <p:nvSpPr>
                  <p:cNvPr id="1870" name="Google Shape;1870;p30"/>
                  <p:cNvSpPr/>
                  <p:nvPr/>
                </p:nvSpPr>
                <p:spPr>
                  <a:xfrm>
                    <a:off x="2449859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30"/>
                  <p:cNvSpPr/>
                  <p:nvPr/>
                </p:nvSpPr>
                <p:spPr>
                  <a:xfrm>
                    <a:off x="2412916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2" name="Google Shape;1872;p30"/>
                <p:cNvGrpSpPr/>
                <p:nvPr/>
              </p:nvGrpSpPr>
              <p:grpSpPr>
                <a:xfrm>
                  <a:off x="2805019" y="6397866"/>
                  <a:ext cx="57199" cy="64289"/>
                  <a:chOff x="2805019" y="6397866"/>
                  <a:chExt cx="57199" cy="64289"/>
                </a:xfrm>
              </p:grpSpPr>
              <p:sp>
                <p:nvSpPr>
                  <p:cNvPr id="1873" name="Google Shape;1873;p30"/>
                  <p:cNvSpPr/>
                  <p:nvPr/>
                </p:nvSpPr>
                <p:spPr>
                  <a:xfrm>
                    <a:off x="2841953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30"/>
                  <p:cNvSpPr/>
                  <p:nvPr/>
                </p:nvSpPr>
                <p:spPr>
                  <a:xfrm>
                    <a:off x="2805019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5" name="Google Shape;1875;p30"/>
                <p:cNvGrpSpPr/>
                <p:nvPr/>
              </p:nvGrpSpPr>
              <p:grpSpPr>
                <a:xfrm>
                  <a:off x="3197111" y="6397866"/>
                  <a:ext cx="57199" cy="64289"/>
                  <a:chOff x="3197111" y="6397866"/>
                  <a:chExt cx="57199" cy="64289"/>
                </a:xfrm>
              </p:grpSpPr>
              <p:sp>
                <p:nvSpPr>
                  <p:cNvPr id="1876" name="Google Shape;1876;p30"/>
                  <p:cNvSpPr/>
                  <p:nvPr/>
                </p:nvSpPr>
                <p:spPr>
                  <a:xfrm>
                    <a:off x="3234054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7" name="Google Shape;1877;p30"/>
                  <p:cNvSpPr/>
                  <p:nvPr/>
                </p:nvSpPr>
                <p:spPr>
                  <a:xfrm>
                    <a:off x="3197111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8" name="Google Shape;1878;p30"/>
                <p:cNvGrpSpPr/>
                <p:nvPr/>
              </p:nvGrpSpPr>
              <p:grpSpPr>
                <a:xfrm>
                  <a:off x="3589214" y="6397866"/>
                  <a:ext cx="57199" cy="64289"/>
                  <a:chOff x="3589214" y="6397866"/>
                  <a:chExt cx="57199" cy="64289"/>
                </a:xfrm>
              </p:grpSpPr>
              <p:sp>
                <p:nvSpPr>
                  <p:cNvPr id="1879" name="Google Shape;1879;p30"/>
                  <p:cNvSpPr/>
                  <p:nvPr/>
                </p:nvSpPr>
                <p:spPr>
                  <a:xfrm>
                    <a:off x="3626148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0" name="Google Shape;1880;p30"/>
                  <p:cNvSpPr/>
                  <p:nvPr/>
                </p:nvSpPr>
                <p:spPr>
                  <a:xfrm>
                    <a:off x="3589214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1" name="Google Shape;1881;p30"/>
                <p:cNvGrpSpPr/>
                <p:nvPr/>
              </p:nvGrpSpPr>
              <p:grpSpPr>
                <a:xfrm>
                  <a:off x="3981306" y="6397866"/>
                  <a:ext cx="57199" cy="64289"/>
                  <a:chOff x="3981306" y="6397866"/>
                  <a:chExt cx="57199" cy="64289"/>
                </a:xfrm>
              </p:grpSpPr>
              <p:sp>
                <p:nvSpPr>
                  <p:cNvPr id="1882" name="Google Shape;1882;p30"/>
                  <p:cNvSpPr/>
                  <p:nvPr/>
                </p:nvSpPr>
                <p:spPr>
                  <a:xfrm>
                    <a:off x="4018248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3" name="Google Shape;1883;p30"/>
                  <p:cNvSpPr/>
                  <p:nvPr/>
                </p:nvSpPr>
                <p:spPr>
                  <a:xfrm>
                    <a:off x="3981306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4" name="Google Shape;1884;p30"/>
                <p:cNvGrpSpPr/>
                <p:nvPr/>
              </p:nvGrpSpPr>
              <p:grpSpPr>
                <a:xfrm>
                  <a:off x="4373338" y="6397835"/>
                  <a:ext cx="57257" cy="64304"/>
                  <a:chOff x="4373338" y="6397835"/>
                  <a:chExt cx="57257" cy="64304"/>
                </a:xfrm>
              </p:grpSpPr>
              <p:sp>
                <p:nvSpPr>
                  <p:cNvPr id="1885" name="Google Shape;1885;p30"/>
                  <p:cNvSpPr/>
                  <p:nvPr/>
                </p:nvSpPr>
                <p:spPr>
                  <a:xfrm>
                    <a:off x="4410343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6" name="Google Shape;1886;p30"/>
                  <p:cNvSpPr/>
                  <p:nvPr/>
                </p:nvSpPr>
                <p:spPr>
                  <a:xfrm>
                    <a:off x="4373338" y="6397835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7" name="Google Shape;1887;p30"/>
              <p:cNvGrpSpPr/>
              <p:nvPr/>
            </p:nvGrpSpPr>
            <p:grpSpPr>
              <a:xfrm>
                <a:off x="1236559" y="6822087"/>
                <a:ext cx="3194036" cy="64320"/>
                <a:chOff x="1236559" y="6822087"/>
                <a:chExt cx="3194036" cy="64320"/>
              </a:xfrm>
            </p:grpSpPr>
            <p:grpSp>
              <p:nvGrpSpPr>
                <p:cNvPr id="1888" name="Google Shape;1888;p30"/>
                <p:cNvGrpSpPr/>
                <p:nvPr/>
              </p:nvGrpSpPr>
              <p:grpSpPr>
                <a:xfrm>
                  <a:off x="1236559" y="6822087"/>
                  <a:ext cx="57259" cy="64304"/>
                  <a:chOff x="1236559" y="6822087"/>
                  <a:chExt cx="57259" cy="64304"/>
                </a:xfrm>
              </p:grpSpPr>
              <p:sp>
                <p:nvSpPr>
                  <p:cNvPr id="1889" name="Google Shape;1889;p30"/>
                  <p:cNvSpPr/>
                  <p:nvPr/>
                </p:nvSpPr>
                <p:spPr>
                  <a:xfrm>
                    <a:off x="1273568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30"/>
                  <p:cNvSpPr/>
                  <p:nvPr/>
                </p:nvSpPr>
                <p:spPr>
                  <a:xfrm>
                    <a:off x="1236559" y="6822087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1" name="Google Shape;1891;p30"/>
                <p:cNvGrpSpPr/>
                <p:nvPr/>
              </p:nvGrpSpPr>
              <p:grpSpPr>
                <a:xfrm>
                  <a:off x="1628722" y="6822118"/>
                  <a:ext cx="57199" cy="64289"/>
                  <a:chOff x="1628722" y="6822118"/>
                  <a:chExt cx="57199" cy="64289"/>
                </a:xfrm>
              </p:grpSpPr>
              <p:sp>
                <p:nvSpPr>
                  <p:cNvPr id="1892" name="Google Shape;1892;p30"/>
                  <p:cNvSpPr/>
                  <p:nvPr/>
                </p:nvSpPr>
                <p:spPr>
                  <a:xfrm>
                    <a:off x="1665664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3" name="Google Shape;1893;p30"/>
                  <p:cNvSpPr/>
                  <p:nvPr/>
                </p:nvSpPr>
                <p:spPr>
                  <a:xfrm>
                    <a:off x="1628722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4" name="Google Shape;1894;p30"/>
                <p:cNvGrpSpPr/>
                <p:nvPr/>
              </p:nvGrpSpPr>
              <p:grpSpPr>
                <a:xfrm>
                  <a:off x="2020825" y="6822118"/>
                  <a:ext cx="57199" cy="64289"/>
                  <a:chOff x="2020825" y="6822118"/>
                  <a:chExt cx="57199" cy="64289"/>
                </a:xfrm>
              </p:grpSpPr>
              <p:sp>
                <p:nvSpPr>
                  <p:cNvPr id="1895" name="Google Shape;1895;p30"/>
                  <p:cNvSpPr/>
                  <p:nvPr/>
                </p:nvSpPr>
                <p:spPr>
                  <a:xfrm>
                    <a:off x="2057762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6" name="Google Shape;1896;p30"/>
                  <p:cNvSpPr/>
                  <p:nvPr/>
                </p:nvSpPr>
                <p:spPr>
                  <a:xfrm>
                    <a:off x="2020825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7" name="Google Shape;1897;p30"/>
                <p:cNvGrpSpPr/>
                <p:nvPr/>
              </p:nvGrpSpPr>
              <p:grpSpPr>
                <a:xfrm>
                  <a:off x="2412916" y="6822118"/>
                  <a:ext cx="57199" cy="64289"/>
                  <a:chOff x="2412916" y="6822118"/>
                  <a:chExt cx="57199" cy="64289"/>
                </a:xfrm>
              </p:grpSpPr>
              <p:sp>
                <p:nvSpPr>
                  <p:cNvPr id="1898" name="Google Shape;1898;p30"/>
                  <p:cNvSpPr/>
                  <p:nvPr/>
                </p:nvSpPr>
                <p:spPr>
                  <a:xfrm>
                    <a:off x="2449859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30"/>
                  <p:cNvSpPr/>
                  <p:nvPr/>
                </p:nvSpPr>
                <p:spPr>
                  <a:xfrm>
                    <a:off x="2412916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0" name="Google Shape;1900;p30"/>
                <p:cNvGrpSpPr/>
                <p:nvPr/>
              </p:nvGrpSpPr>
              <p:grpSpPr>
                <a:xfrm>
                  <a:off x="2805019" y="6822118"/>
                  <a:ext cx="57199" cy="64289"/>
                  <a:chOff x="2805019" y="6822118"/>
                  <a:chExt cx="57199" cy="64289"/>
                </a:xfrm>
              </p:grpSpPr>
              <p:sp>
                <p:nvSpPr>
                  <p:cNvPr id="1901" name="Google Shape;1901;p30"/>
                  <p:cNvSpPr/>
                  <p:nvPr/>
                </p:nvSpPr>
                <p:spPr>
                  <a:xfrm>
                    <a:off x="2841953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2" name="Google Shape;1902;p30"/>
                  <p:cNvSpPr/>
                  <p:nvPr/>
                </p:nvSpPr>
                <p:spPr>
                  <a:xfrm>
                    <a:off x="2805019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3" name="Google Shape;1903;p30"/>
                <p:cNvGrpSpPr/>
                <p:nvPr/>
              </p:nvGrpSpPr>
              <p:grpSpPr>
                <a:xfrm>
                  <a:off x="3197111" y="6822118"/>
                  <a:ext cx="57199" cy="64289"/>
                  <a:chOff x="3197111" y="6822118"/>
                  <a:chExt cx="57199" cy="64289"/>
                </a:xfrm>
              </p:grpSpPr>
              <p:sp>
                <p:nvSpPr>
                  <p:cNvPr id="1904" name="Google Shape;1904;p30"/>
                  <p:cNvSpPr/>
                  <p:nvPr/>
                </p:nvSpPr>
                <p:spPr>
                  <a:xfrm>
                    <a:off x="3234054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5" name="Google Shape;1905;p30"/>
                  <p:cNvSpPr/>
                  <p:nvPr/>
                </p:nvSpPr>
                <p:spPr>
                  <a:xfrm>
                    <a:off x="3197111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6" name="Google Shape;1906;p30"/>
                <p:cNvGrpSpPr/>
                <p:nvPr/>
              </p:nvGrpSpPr>
              <p:grpSpPr>
                <a:xfrm>
                  <a:off x="3589214" y="6822118"/>
                  <a:ext cx="57199" cy="64289"/>
                  <a:chOff x="3589214" y="6822118"/>
                  <a:chExt cx="57199" cy="64289"/>
                </a:xfrm>
              </p:grpSpPr>
              <p:sp>
                <p:nvSpPr>
                  <p:cNvPr id="1907" name="Google Shape;1907;p30"/>
                  <p:cNvSpPr/>
                  <p:nvPr/>
                </p:nvSpPr>
                <p:spPr>
                  <a:xfrm>
                    <a:off x="3626148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8" name="Google Shape;1908;p30"/>
                  <p:cNvSpPr/>
                  <p:nvPr/>
                </p:nvSpPr>
                <p:spPr>
                  <a:xfrm>
                    <a:off x="3589214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9" name="Google Shape;1909;p30"/>
                <p:cNvGrpSpPr/>
                <p:nvPr/>
              </p:nvGrpSpPr>
              <p:grpSpPr>
                <a:xfrm>
                  <a:off x="3981306" y="6822118"/>
                  <a:ext cx="57199" cy="64289"/>
                  <a:chOff x="3981306" y="6822118"/>
                  <a:chExt cx="57199" cy="64289"/>
                </a:xfrm>
              </p:grpSpPr>
              <p:sp>
                <p:nvSpPr>
                  <p:cNvPr id="1910" name="Google Shape;1910;p30"/>
                  <p:cNvSpPr/>
                  <p:nvPr/>
                </p:nvSpPr>
                <p:spPr>
                  <a:xfrm>
                    <a:off x="4018248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1" name="Google Shape;1911;p30"/>
                  <p:cNvSpPr/>
                  <p:nvPr/>
                </p:nvSpPr>
                <p:spPr>
                  <a:xfrm>
                    <a:off x="3981306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2" name="Google Shape;1912;p30"/>
                <p:cNvGrpSpPr/>
                <p:nvPr/>
              </p:nvGrpSpPr>
              <p:grpSpPr>
                <a:xfrm>
                  <a:off x="4373338" y="6822087"/>
                  <a:ext cx="57257" cy="64304"/>
                  <a:chOff x="4373338" y="6822087"/>
                  <a:chExt cx="57257" cy="64304"/>
                </a:xfrm>
              </p:grpSpPr>
              <p:sp>
                <p:nvSpPr>
                  <p:cNvPr id="1913" name="Google Shape;1913;p30"/>
                  <p:cNvSpPr/>
                  <p:nvPr/>
                </p:nvSpPr>
                <p:spPr>
                  <a:xfrm>
                    <a:off x="4410343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4" name="Google Shape;1914;p30"/>
                  <p:cNvSpPr/>
                  <p:nvPr/>
                </p:nvSpPr>
                <p:spPr>
                  <a:xfrm>
                    <a:off x="4373338" y="6822087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5" name="Google Shape;1915;p30"/>
              <p:cNvGrpSpPr/>
              <p:nvPr/>
            </p:nvGrpSpPr>
            <p:grpSpPr>
              <a:xfrm>
                <a:off x="1628722" y="7246339"/>
                <a:ext cx="2801873" cy="64320"/>
                <a:chOff x="1628722" y="7246339"/>
                <a:chExt cx="2801873" cy="64320"/>
              </a:xfrm>
            </p:grpSpPr>
            <p:grpSp>
              <p:nvGrpSpPr>
                <p:cNvPr id="1916" name="Google Shape;1916;p30"/>
                <p:cNvGrpSpPr/>
                <p:nvPr/>
              </p:nvGrpSpPr>
              <p:grpSpPr>
                <a:xfrm>
                  <a:off x="1628722" y="7246370"/>
                  <a:ext cx="57199" cy="64289"/>
                  <a:chOff x="1628722" y="7246370"/>
                  <a:chExt cx="57199" cy="64289"/>
                </a:xfrm>
              </p:grpSpPr>
              <p:sp>
                <p:nvSpPr>
                  <p:cNvPr id="1917" name="Google Shape;1917;p30"/>
                  <p:cNvSpPr/>
                  <p:nvPr/>
                </p:nvSpPr>
                <p:spPr>
                  <a:xfrm>
                    <a:off x="1665664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8" name="Google Shape;1918;p30"/>
                  <p:cNvSpPr/>
                  <p:nvPr/>
                </p:nvSpPr>
                <p:spPr>
                  <a:xfrm>
                    <a:off x="1628722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9" name="Google Shape;1919;p30"/>
                <p:cNvGrpSpPr/>
                <p:nvPr/>
              </p:nvGrpSpPr>
              <p:grpSpPr>
                <a:xfrm>
                  <a:off x="2020825" y="7246370"/>
                  <a:ext cx="57199" cy="64289"/>
                  <a:chOff x="2020825" y="7246370"/>
                  <a:chExt cx="57199" cy="64289"/>
                </a:xfrm>
              </p:grpSpPr>
              <p:sp>
                <p:nvSpPr>
                  <p:cNvPr id="1920" name="Google Shape;1920;p30"/>
                  <p:cNvSpPr/>
                  <p:nvPr/>
                </p:nvSpPr>
                <p:spPr>
                  <a:xfrm>
                    <a:off x="2057762" y="7247882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1" name="Google Shape;1921;p30"/>
                  <p:cNvSpPr/>
                  <p:nvPr/>
                </p:nvSpPr>
                <p:spPr>
                  <a:xfrm>
                    <a:off x="2020825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2" name="Google Shape;1922;p30"/>
                <p:cNvGrpSpPr/>
                <p:nvPr/>
              </p:nvGrpSpPr>
              <p:grpSpPr>
                <a:xfrm>
                  <a:off x="2412916" y="7246370"/>
                  <a:ext cx="57199" cy="64289"/>
                  <a:chOff x="2412916" y="7246370"/>
                  <a:chExt cx="57199" cy="64289"/>
                </a:xfrm>
              </p:grpSpPr>
              <p:sp>
                <p:nvSpPr>
                  <p:cNvPr id="1923" name="Google Shape;1923;p30"/>
                  <p:cNvSpPr/>
                  <p:nvPr/>
                </p:nvSpPr>
                <p:spPr>
                  <a:xfrm>
                    <a:off x="2449859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4" name="Google Shape;1924;p30"/>
                  <p:cNvSpPr/>
                  <p:nvPr/>
                </p:nvSpPr>
                <p:spPr>
                  <a:xfrm>
                    <a:off x="2412916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5" name="Google Shape;1925;p30"/>
                <p:cNvGrpSpPr/>
                <p:nvPr/>
              </p:nvGrpSpPr>
              <p:grpSpPr>
                <a:xfrm>
                  <a:off x="2805019" y="7246370"/>
                  <a:ext cx="57199" cy="64289"/>
                  <a:chOff x="2805019" y="7246370"/>
                  <a:chExt cx="57199" cy="64289"/>
                </a:xfrm>
              </p:grpSpPr>
              <p:sp>
                <p:nvSpPr>
                  <p:cNvPr id="1926" name="Google Shape;1926;p30"/>
                  <p:cNvSpPr/>
                  <p:nvPr/>
                </p:nvSpPr>
                <p:spPr>
                  <a:xfrm>
                    <a:off x="2841953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7" name="Google Shape;1927;p30"/>
                  <p:cNvSpPr/>
                  <p:nvPr/>
                </p:nvSpPr>
                <p:spPr>
                  <a:xfrm>
                    <a:off x="2805019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8" name="Google Shape;1928;p30"/>
                <p:cNvGrpSpPr/>
                <p:nvPr/>
              </p:nvGrpSpPr>
              <p:grpSpPr>
                <a:xfrm>
                  <a:off x="3197111" y="7246370"/>
                  <a:ext cx="57199" cy="64289"/>
                  <a:chOff x="3197111" y="7246370"/>
                  <a:chExt cx="57199" cy="64289"/>
                </a:xfrm>
              </p:grpSpPr>
              <p:sp>
                <p:nvSpPr>
                  <p:cNvPr id="1929" name="Google Shape;1929;p30"/>
                  <p:cNvSpPr/>
                  <p:nvPr/>
                </p:nvSpPr>
                <p:spPr>
                  <a:xfrm>
                    <a:off x="3234054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0" name="Google Shape;1930;p30"/>
                  <p:cNvSpPr/>
                  <p:nvPr/>
                </p:nvSpPr>
                <p:spPr>
                  <a:xfrm>
                    <a:off x="3197111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1" name="Google Shape;1931;p30"/>
                <p:cNvGrpSpPr/>
                <p:nvPr/>
              </p:nvGrpSpPr>
              <p:grpSpPr>
                <a:xfrm>
                  <a:off x="3589214" y="7246370"/>
                  <a:ext cx="57199" cy="64289"/>
                  <a:chOff x="3589214" y="7246370"/>
                  <a:chExt cx="57199" cy="64289"/>
                </a:xfrm>
              </p:grpSpPr>
              <p:sp>
                <p:nvSpPr>
                  <p:cNvPr id="1932" name="Google Shape;1932;p30"/>
                  <p:cNvSpPr/>
                  <p:nvPr/>
                </p:nvSpPr>
                <p:spPr>
                  <a:xfrm>
                    <a:off x="3626148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3" name="Google Shape;1933;p30"/>
                  <p:cNvSpPr/>
                  <p:nvPr/>
                </p:nvSpPr>
                <p:spPr>
                  <a:xfrm>
                    <a:off x="3589214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4" name="Google Shape;1934;p30"/>
                <p:cNvGrpSpPr/>
                <p:nvPr/>
              </p:nvGrpSpPr>
              <p:grpSpPr>
                <a:xfrm>
                  <a:off x="3981306" y="7246370"/>
                  <a:ext cx="57199" cy="64289"/>
                  <a:chOff x="3981306" y="7246370"/>
                  <a:chExt cx="57199" cy="64289"/>
                </a:xfrm>
              </p:grpSpPr>
              <p:sp>
                <p:nvSpPr>
                  <p:cNvPr id="1935" name="Google Shape;1935;p30"/>
                  <p:cNvSpPr/>
                  <p:nvPr/>
                </p:nvSpPr>
                <p:spPr>
                  <a:xfrm>
                    <a:off x="4018248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6" name="Google Shape;1936;p30"/>
                  <p:cNvSpPr/>
                  <p:nvPr/>
                </p:nvSpPr>
                <p:spPr>
                  <a:xfrm>
                    <a:off x="3981306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7" name="Google Shape;1937;p30"/>
                <p:cNvGrpSpPr/>
                <p:nvPr/>
              </p:nvGrpSpPr>
              <p:grpSpPr>
                <a:xfrm>
                  <a:off x="4373338" y="7246339"/>
                  <a:ext cx="57257" cy="64304"/>
                  <a:chOff x="4373338" y="7246339"/>
                  <a:chExt cx="57257" cy="64304"/>
                </a:xfrm>
              </p:grpSpPr>
              <p:sp>
                <p:nvSpPr>
                  <p:cNvPr id="1938" name="Google Shape;1938;p30"/>
                  <p:cNvSpPr/>
                  <p:nvPr/>
                </p:nvSpPr>
                <p:spPr>
                  <a:xfrm>
                    <a:off x="4410343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9" name="Google Shape;1939;p30"/>
                  <p:cNvSpPr/>
                  <p:nvPr/>
                </p:nvSpPr>
                <p:spPr>
                  <a:xfrm>
                    <a:off x="4373338" y="724633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6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0" name="Google Shape;1940;p30"/>
              <p:cNvGrpSpPr/>
              <p:nvPr/>
            </p:nvGrpSpPr>
            <p:grpSpPr>
              <a:xfrm>
                <a:off x="2020825" y="7670602"/>
                <a:ext cx="2409768" cy="64309"/>
                <a:chOff x="2020825" y="7670602"/>
                <a:chExt cx="2409768" cy="64309"/>
              </a:xfrm>
            </p:grpSpPr>
            <p:grpSp>
              <p:nvGrpSpPr>
                <p:cNvPr id="1941" name="Google Shape;1941;p30"/>
                <p:cNvGrpSpPr/>
                <p:nvPr/>
              </p:nvGrpSpPr>
              <p:grpSpPr>
                <a:xfrm>
                  <a:off x="2020825" y="7670622"/>
                  <a:ext cx="57199" cy="64289"/>
                  <a:chOff x="2020825" y="7670622"/>
                  <a:chExt cx="57199" cy="64289"/>
                </a:xfrm>
              </p:grpSpPr>
              <p:sp>
                <p:nvSpPr>
                  <p:cNvPr id="1942" name="Google Shape;1942;p30"/>
                  <p:cNvSpPr/>
                  <p:nvPr/>
                </p:nvSpPr>
                <p:spPr>
                  <a:xfrm>
                    <a:off x="2057762" y="767214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3" name="Google Shape;1943;p30"/>
                  <p:cNvSpPr/>
                  <p:nvPr/>
                </p:nvSpPr>
                <p:spPr>
                  <a:xfrm>
                    <a:off x="2020825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4" name="Google Shape;1944;p30"/>
                <p:cNvGrpSpPr/>
                <p:nvPr/>
              </p:nvGrpSpPr>
              <p:grpSpPr>
                <a:xfrm>
                  <a:off x="2412916" y="7670622"/>
                  <a:ext cx="57199" cy="64289"/>
                  <a:chOff x="2412916" y="7670622"/>
                  <a:chExt cx="57199" cy="64289"/>
                </a:xfrm>
              </p:grpSpPr>
              <p:sp>
                <p:nvSpPr>
                  <p:cNvPr id="1945" name="Google Shape;1945;p30"/>
                  <p:cNvSpPr/>
                  <p:nvPr/>
                </p:nvSpPr>
                <p:spPr>
                  <a:xfrm>
                    <a:off x="2449859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6" name="Google Shape;1946;p30"/>
                  <p:cNvSpPr/>
                  <p:nvPr/>
                </p:nvSpPr>
                <p:spPr>
                  <a:xfrm>
                    <a:off x="2412916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7" name="Google Shape;1947;p30"/>
                <p:cNvGrpSpPr/>
                <p:nvPr/>
              </p:nvGrpSpPr>
              <p:grpSpPr>
                <a:xfrm>
                  <a:off x="2805019" y="7670622"/>
                  <a:ext cx="57199" cy="64289"/>
                  <a:chOff x="2805019" y="7670622"/>
                  <a:chExt cx="57199" cy="64289"/>
                </a:xfrm>
              </p:grpSpPr>
              <p:sp>
                <p:nvSpPr>
                  <p:cNvPr id="1948" name="Google Shape;1948;p30"/>
                  <p:cNvSpPr/>
                  <p:nvPr/>
                </p:nvSpPr>
                <p:spPr>
                  <a:xfrm>
                    <a:off x="2841953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9" name="Google Shape;1949;p30"/>
                  <p:cNvSpPr/>
                  <p:nvPr/>
                </p:nvSpPr>
                <p:spPr>
                  <a:xfrm>
                    <a:off x="2805019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0" name="Google Shape;1950;p30"/>
                <p:cNvGrpSpPr/>
                <p:nvPr/>
              </p:nvGrpSpPr>
              <p:grpSpPr>
                <a:xfrm>
                  <a:off x="3197111" y="7670622"/>
                  <a:ext cx="57199" cy="64289"/>
                  <a:chOff x="3197111" y="7670622"/>
                  <a:chExt cx="57199" cy="64289"/>
                </a:xfrm>
              </p:grpSpPr>
              <p:sp>
                <p:nvSpPr>
                  <p:cNvPr id="1951" name="Google Shape;1951;p30"/>
                  <p:cNvSpPr/>
                  <p:nvPr/>
                </p:nvSpPr>
                <p:spPr>
                  <a:xfrm>
                    <a:off x="3234054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2" name="Google Shape;1952;p30"/>
                  <p:cNvSpPr/>
                  <p:nvPr/>
                </p:nvSpPr>
                <p:spPr>
                  <a:xfrm>
                    <a:off x="3197111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3" name="Google Shape;1953;p30"/>
                <p:cNvGrpSpPr/>
                <p:nvPr/>
              </p:nvGrpSpPr>
              <p:grpSpPr>
                <a:xfrm>
                  <a:off x="3589214" y="7670622"/>
                  <a:ext cx="57199" cy="64289"/>
                  <a:chOff x="3589214" y="7670622"/>
                  <a:chExt cx="57199" cy="64289"/>
                </a:xfrm>
              </p:grpSpPr>
              <p:sp>
                <p:nvSpPr>
                  <p:cNvPr id="1954" name="Google Shape;1954;p30"/>
                  <p:cNvSpPr/>
                  <p:nvPr/>
                </p:nvSpPr>
                <p:spPr>
                  <a:xfrm>
                    <a:off x="3626148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5" name="Google Shape;1955;p30"/>
                  <p:cNvSpPr/>
                  <p:nvPr/>
                </p:nvSpPr>
                <p:spPr>
                  <a:xfrm>
                    <a:off x="3589214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6" name="Google Shape;1956;p30"/>
                <p:cNvGrpSpPr/>
                <p:nvPr/>
              </p:nvGrpSpPr>
              <p:grpSpPr>
                <a:xfrm>
                  <a:off x="3981306" y="7670622"/>
                  <a:ext cx="57199" cy="64289"/>
                  <a:chOff x="3981306" y="7670622"/>
                  <a:chExt cx="57199" cy="64289"/>
                </a:xfrm>
              </p:grpSpPr>
              <p:sp>
                <p:nvSpPr>
                  <p:cNvPr id="1957" name="Google Shape;1957;p30"/>
                  <p:cNvSpPr/>
                  <p:nvPr/>
                </p:nvSpPr>
                <p:spPr>
                  <a:xfrm>
                    <a:off x="4018248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8" name="Google Shape;1958;p30"/>
                  <p:cNvSpPr/>
                  <p:nvPr/>
                </p:nvSpPr>
                <p:spPr>
                  <a:xfrm>
                    <a:off x="3981306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9" name="Google Shape;1959;p30"/>
                <p:cNvGrpSpPr/>
                <p:nvPr/>
              </p:nvGrpSpPr>
              <p:grpSpPr>
                <a:xfrm>
                  <a:off x="4373376" y="7670602"/>
                  <a:ext cx="57217" cy="64280"/>
                  <a:chOff x="4373376" y="7670602"/>
                  <a:chExt cx="57217" cy="64280"/>
                </a:xfrm>
              </p:grpSpPr>
              <p:sp>
                <p:nvSpPr>
                  <p:cNvPr id="1960" name="Google Shape;1960;p30"/>
                  <p:cNvSpPr/>
                  <p:nvPr/>
                </p:nvSpPr>
                <p:spPr>
                  <a:xfrm>
                    <a:off x="4410343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1" name="Google Shape;1961;p30"/>
                  <p:cNvSpPr/>
                  <p:nvPr/>
                </p:nvSpPr>
                <p:spPr>
                  <a:xfrm>
                    <a:off x="4373376" y="7670602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5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2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99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962" name="Google Shape;1962;p30"/>
            <p:cNvSpPr/>
            <p:nvPr/>
          </p:nvSpPr>
          <p:spPr>
            <a:xfrm>
              <a:off x="962110" y="6969874"/>
              <a:ext cx="1027625" cy="1191712"/>
            </a:xfrm>
            <a:custGeom>
              <a:rect b="b" l="l" r="r" t="t"/>
              <a:pathLst>
                <a:path extrusionOk="0" h="1191712" w="1027625">
                  <a:moveTo>
                    <a:pt x="697148" y="952737"/>
                  </a:moveTo>
                  <a:cubicBezTo>
                    <a:pt x="766070" y="1019425"/>
                    <a:pt x="841090" y="1079575"/>
                    <a:pt x="921546" y="1131798"/>
                  </a:cubicBezTo>
                  <a:cubicBezTo>
                    <a:pt x="962626" y="1158469"/>
                    <a:pt x="1002047" y="1182050"/>
                    <a:pt x="1027625" y="1191713"/>
                  </a:cubicBezTo>
                  <a:cubicBezTo>
                    <a:pt x="942181" y="1099708"/>
                    <a:pt x="915695" y="962433"/>
                    <a:pt x="874133" y="837722"/>
                  </a:cubicBezTo>
                  <a:cubicBezTo>
                    <a:pt x="823055" y="683103"/>
                    <a:pt x="859562" y="535135"/>
                    <a:pt x="815176" y="525999"/>
                  </a:cubicBezTo>
                  <a:cubicBezTo>
                    <a:pt x="454558" y="452267"/>
                    <a:pt x="166651" y="313033"/>
                    <a:pt x="0" y="0"/>
                  </a:cubicBezTo>
                  <a:cubicBezTo>
                    <a:pt x="9225" y="37633"/>
                    <a:pt x="23079" y="81111"/>
                    <a:pt x="41237" y="128407"/>
                  </a:cubicBezTo>
                  <a:cubicBezTo>
                    <a:pt x="118678" y="330119"/>
                    <a:pt x="241144" y="511543"/>
                    <a:pt x="396497" y="66184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3" name="Google Shape;1963;p30"/>
          <p:cNvGrpSpPr/>
          <p:nvPr/>
        </p:nvGrpSpPr>
        <p:grpSpPr>
          <a:xfrm flipH="1">
            <a:off x="2573970" y="1303739"/>
            <a:ext cx="1938385" cy="2799236"/>
            <a:chOff x="5147940" y="2607478"/>
            <a:chExt cx="3876771" cy="5598472"/>
          </a:xfrm>
        </p:grpSpPr>
        <p:sp>
          <p:nvSpPr>
            <p:cNvPr id="1964" name="Google Shape;1964;p30"/>
            <p:cNvSpPr/>
            <p:nvPr/>
          </p:nvSpPr>
          <p:spPr>
            <a:xfrm>
              <a:off x="5147940" y="2607478"/>
              <a:ext cx="3876771" cy="5598472"/>
            </a:xfrm>
            <a:custGeom>
              <a:rect b="b" l="l" r="r" t="t"/>
              <a:pathLst>
                <a:path extrusionOk="0" h="5598472" w="3876771">
                  <a:moveTo>
                    <a:pt x="1137932" y="5572438"/>
                  </a:moveTo>
                  <a:cubicBezTo>
                    <a:pt x="1110202" y="5572438"/>
                    <a:pt x="1084041" y="5569135"/>
                    <a:pt x="1054416" y="5560233"/>
                  </a:cubicBezTo>
                  <a:cubicBezTo>
                    <a:pt x="1003125" y="5543617"/>
                    <a:pt x="889009" y="5361286"/>
                    <a:pt x="843121" y="5223597"/>
                  </a:cubicBezTo>
                  <a:cubicBezTo>
                    <a:pt x="779623" y="5031402"/>
                    <a:pt x="814785" y="4969841"/>
                    <a:pt x="776530" y="4961970"/>
                  </a:cubicBezTo>
                  <a:cubicBezTo>
                    <a:pt x="446691" y="4894531"/>
                    <a:pt x="165734" y="4653752"/>
                    <a:pt x="10616" y="4362407"/>
                  </a:cubicBezTo>
                  <a:cubicBezTo>
                    <a:pt x="-3697" y="4362407"/>
                    <a:pt x="607" y="4296569"/>
                    <a:pt x="607" y="91313"/>
                  </a:cubicBezTo>
                  <a:cubicBezTo>
                    <a:pt x="206130" y="65582"/>
                    <a:pt x="411283" y="45652"/>
                    <a:pt x="617960" y="45607"/>
                  </a:cubicBezTo>
                  <a:cubicBezTo>
                    <a:pt x="2163293" y="45249"/>
                    <a:pt x="2951691" y="-20477"/>
                    <a:pt x="3768896" y="6496"/>
                  </a:cubicBezTo>
                  <a:cubicBezTo>
                    <a:pt x="3809617" y="8086"/>
                    <a:pt x="3880971" y="3931269"/>
                    <a:pt x="3876577" y="5568441"/>
                  </a:cubicBezTo>
                  <a:cubicBezTo>
                    <a:pt x="3876577" y="5633596"/>
                    <a:pt x="3226394" y="5572438"/>
                    <a:pt x="1137932" y="5572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5" name="Google Shape;1965;p30"/>
            <p:cNvGrpSpPr/>
            <p:nvPr/>
          </p:nvGrpSpPr>
          <p:grpSpPr>
            <a:xfrm>
              <a:off x="5433016" y="3003808"/>
              <a:ext cx="3194036" cy="4731103"/>
              <a:chOff x="5433016" y="3003808"/>
              <a:chExt cx="3194036" cy="4731103"/>
            </a:xfrm>
          </p:grpSpPr>
          <p:grpSp>
            <p:nvGrpSpPr>
              <p:cNvPr id="1966" name="Google Shape;1966;p30"/>
              <p:cNvGrpSpPr/>
              <p:nvPr/>
            </p:nvGrpSpPr>
            <p:grpSpPr>
              <a:xfrm>
                <a:off x="5433054" y="3003808"/>
                <a:ext cx="3193996" cy="64308"/>
                <a:chOff x="5433054" y="3003808"/>
                <a:chExt cx="3193996" cy="64308"/>
              </a:xfrm>
            </p:grpSpPr>
            <p:grpSp>
              <p:nvGrpSpPr>
                <p:cNvPr id="1967" name="Google Shape;1967;p30"/>
                <p:cNvGrpSpPr/>
                <p:nvPr/>
              </p:nvGrpSpPr>
              <p:grpSpPr>
                <a:xfrm>
                  <a:off x="5433054" y="3003808"/>
                  <a:ext cx="57217" cy="64280"/>
                  <a:chOff x="5433054" y="3003808"/>
                  <a:chExt cx="57217" cy="64280"/>
                </a:xfrm>
              </p:grpSpPr>
              <p:sp>
                <p:nvSpPr>
                  <p:cNvPr id="1968" name="Google Shape;1968;p30"/>
                  <p:cNvSpPr/>
                  <p:nvPr/>
                </p:nvSpPr>
                <p:spPr>
                  <a:xfrm>
                    <a:off x="5470025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30"/>
                  <p:cNvSpPr/>
                  <p:nvPr/>
                </p:nvSpPr>
                <p:spPr>
                  <a:xfrm>
                    <a:off x="5433054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70" y="-1525"/>
                          <a:pt x="21860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30"/>
                <p:cNvGrpSpPr/>
                <p:nvPr/>
              </p:nvGrpSpPr>
              <p:grpSpPr>
                <a:xfrm>
                  <a:off x="5825179" y="3003827"/>
                  <a:ext cx="57199" cy="64289"/>
                  <a:chOff x="5825179" y="3003827"/>
                  <a:chExt cx="57199" cy="64289"/>
                </a:xfrm>
              </p:grpSpPr>
              <p:sp>
                <p:nvSpPr>
                  <p:cNvPr id="1971" name="Google Shape;1971;p30"/>
                  <p:cNvSpPr/>
                  <p:nvPr/>
                </p:nvSpPr>
                <p:spPr>
                  <a:xfrm>
                    <a:off x="5862121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30"/>
                  <p:cNvSpPr/>
                  <p:nvPr/>
                </p:nvSpPr>
                <p:spPr>
                  <a:xfrm>
                    <a:off x="5825179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3" name="Google Shape;1973;p30"/>
                <p:cNvGrpSpPr/>
                <p:nvPr/>
              </p:nvGrpSpPr>
              <p:grpSpPr>
                <a:xfrm>
                  <a:off x="6217282" y="3003827"/>
                  <a:ext cx="57199" cy="64289"/>
                  <a:chOff x="6217282" y="3003827"/>
                  <a:chExt cx="57199" cy="64289"/>
                </a:xfrm>
              </p:grpSpPr>
              <p:sp>
                <p:nvSpPr>
                  <p:cNvPr id="1974" name="Google Shape;1974;p30"/>
                  <p:cNvSpPr/>
                  <p:nvPr/>
                </p:nvSpPr>
                <p:spPr>
                  <a:xfrm>
                    <a:off x="6254219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30"/>
                  <p:cNvSpPr/>
                  <p:nvPr/>
                </p:nvSpPr>
                <p:spPr>
                  <a:xfrm>
                    <a:off x="6217282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6" name="Google Shape;1976;p30"/>
                <p:cNvGrpSpPr/>
                <p:nvPr/>
              </p:nvGrpSpPr>
              <p:grpSpPr>
                <a:xfrm>
                  <a:off x="6609373" y="3003827"/>
                  <a:ext cx="57199" cy="64289"/>
                  <a:chOff x="6609373" y="3003827"/>
                  <a:chExt cx="57199" cy="64289"/>
                </a:xfrm>
              </p:grpSpPr>
              <p:sp>
                <p:nvSpPr>
                  <p:cNvPr id="1977" name="Google Shape;1977;p30"/>
                  <p:cNvSpPr/>
                  <p:nvPr/>
                </p:nvSpPr>
                <p:spPr>
                  <a:xfrm>
                    <a:off x="6646316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30"/>
                  <p:cNvSpPr/>
                  <p:nvPr/>
                </p:nvSpPr>
                <p:spPr>
                  <a:xfrm>
                    <a:off x="6609373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9" name="Google Shape;1979;p30"/>
                <p:cNvGrpSpPr/>
                <p:nvPr/>
              </p:nvGrpSpPr>
              <p:grpSpPr>
                <a:xfrm>
                  <a:off x="7001476" y="3003827"/>
                  <a:ext cx="57199" cy="64289"/>
                  <a:chOff x="7001476" y="3003827"/>
                  <a:chExt cx="57199" cy="64289"/>
                </a:xfrm>
              </p:grpSpPr>
              <p:sp>
                <p:nvSpPr>
                  <p:cNvPr id="1980" name="Google Shape;1980;p30"/>
                  <p:cNvSpPr/>
                  <p:nvPr/>
                </p:nvSpPr>
                <p:spPr>
                  <a:xfrm>
                    <a:off x="7038410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1" name="Google Shape;1981;p30"/>
                  <p:cNvSpPr/>
                  <p:nvPr/>
                </p:nvSpPr>
                <p:spPr>
                  <a:xfrm>
                    <a:off x="7001476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2" name="Google Shape;1982;p30"/>
                <p:cNvGrpSpPr/>
                <p:nvPr/>
              </p:nvGrpSpPr>
              <p:grpSpPr>
                <a:xfrm>
                  <a:off x="7393568" y="3003827"/>
                  <a:ext cx="57199" cy="64289"/>
                  <a:chOff x="7393568" y="3003827"/>
                  <a:chExt cx="57199" cy="64289"/>
                </a:xfrm>
              </p:grpSpPr>
              <p:sp>
                <p:nvSpPr>
                  <p:cNvPr id="1983" name="Google Shape;1983;p30"/>
                  <p:cNvSpPr/>
                  <p:nvPr/>
                </p:nvSpPr>
                <p:spPr>
                  <a:xfrm>
                    <a:off x="7430511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4" name="Google Shape;1984;p30"/>
                  <p:cNvSpPr/>
                  <p:nvPr/>
                </p:nvSpPr>
                <p:spPr>
                  <a:xfrm>
                    <a:off x="7393568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5" name="Google Shape;1985;p30"/>
                <p:cNvGrpSpPr/>
                <p:nvPr/>
              </p:nvGrpSpPr>
              <p:grpSpPr>
                <a:xfrm>
                  <a:off x="7785671" y="3003827"/>
                  <a:ext cx="57199" cy="64289"/>
                  <a:chOff x="7785671" y="3003827"/>
                  <a:chExt cx="57199" cy="64289"/>
                </a:xfrm>
              </p:grpSpPr>
              <p:sp>
                <p:nvSpPr>
                  <p:cNvPr id="1986" name="Google Shape;1986;p30"/>
                  <p:cNvSpPr/>
                  <p:nvPr/>
                </p:nvSpPr>
                <p:spPr>
                  <a:xfrm>
                    <a:off x="7822605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7" name="Google Shape;1987;p30"/>
                  <p:cNvSpPr/>
                  <p:nvPr/>
                </p:nvSpPr>
                <p:spPr>
                  <a:xfrm>
                    <a:off x="7785671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8" name="Google Shape;1988;p30"/>
                <p:cNvGrpSpPr/>
                <p:nvPr/>
              </p:nvGrpSpPr>
              <p:grpSpPr>
                <a:xfrm>
                  <a:off x="8177763" y="3003827"/>
                  <a:ext cx="57199" cy="64289"/>
                  <a:chOff x="8177763" y="3003827"/>
                  <a:chExt cx="57199" cy="64289"/>
                </a:xfrm>
              </p:grpSpPr>
              <p:sp>
                <p:nvSpPr>
                  <p:cNvPr id="1989" name="Google Shape;1989;p30"/>
                  <p:cNvSpPr/>
                  <p:nvPr/>
                </p:nvSpPr>
                <p:spPr>
                  <a:xfrm>
                    <a:off x="8214705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0" name="Google Shape;1990;p30"/>
                  <p:cNvSpPr/>
                  <p:nvPr/>
                </p:nvSpPr>
                <p:spPr>
                  <a:xfrm>
                    <a:off x="8177763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1" name="Google Shape;1991;p30"/>
                <p:cNvGrpSpPr/>
                <p:nvPr/>
              </p:nvGrpSpPr>
              <p:grpSpPr>
                <a:xfrm>
                  <a:off x="8569833" y="3003808"/>
                  <a:ext cx="57217" cy="64280"/>
                  <a:chOff x="8569833" y="3003808"/>
                  <a:chExt cx="57217" cy="64280"/>
                </a:xfrm>
              </p:grpSpPr>
              <p:sp>
                <p:nvSpPr>
                  <p:cNvPr id="1992" name="Google Shape;1992;p30"/>
                  <p:cNvSpPr/>
                  <p:nvPr/>
                </p:nvSpPr>
                <p:spPr>
                  <a:xfrm>
                    <a:off x="8606800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3" name="Google Shape;1993;p30"/>
                  <p:cNvSpPr/>
                  <p:nvPr/>
                </p:nvSpPr>
                <p:spPr>
                  <a:xfrm>
                    <a:off x="8569833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94" name="Google Shape;1994;p30"/>
              <p:cNvGrpSpPr/>
              <p:nvPr/>
            </p:nvGrpSpPr>
            <p:grpSpPr>
              <a:xfrm>
                <a:off x="5433016" y="3428049"/>
                <a:ext cx="3194036" cy="64319"/>
                <a:chOff x="5433016" y="3428049"/>
                <a:chExt cx="3194036" cy="64319"/>
              </a:xfrm>
            </p:grpSpPr>
            <p:grpSp>
              <p:nvGrpSpPr>
                <p:cNvPr id="1995" name="Google Shape;1995;p30"/>
                <p:cNvGrpSpPr/>
                <p:nvPr/>
              </p:nvGrpSpPr>
              <p:grpSpPr>
                <a:xfrm>
                  <a:off x="5433016" y="3428049"/>
                  <a:ext cx="57259" cy="64304"/>
                  <a:chOff x="5433016" y="3428049"/>
                  <a:chExt cx="57259" cy="64304"/>
                </a:xfrm>
              </p:grpSpPr>
              <p:sp>
                <p:nvSpPr>
                  <p:cNvPr id="1996" name="Google Shape;1996;p30"/>
                  <p:cNvSpPr/>
                  <p:nvPr/>
                </p:nvSpPr>
                <p:spPr>
                  <a:xfrm>
                    <a:off x="5470025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30"/>
                  <p:cNvSpPr/>
                  <p:nvPr/>
                </p:nvSpPr>
                <p:spPr>
                  <a:xfrm>
                    <a:off x="5433016" y="3428049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30"/>
                <p:cNvGrpSpPr/>
                <p:nvPr/>
              </p:nvGrpSpPr>
              <p:grpSpPr>
                <a:xfrm>
                  <a:off x="5825179" y="3428079"/>
                  <a:ext cx="57199" cy="64289"/>
                  <a:chOff x="5825179" y="3428079"/>
                  <a:chExt cx="57199" cy="64289"/>
                </a:xfrm>
              </p:grpSpPr>
              <p:sp>
                <p:nvSpPr>
                  <p:cNvPr id="1999" name="Google Shape;1999;p30"/>
                  <p:cNvSpPr/>
                  <p:nvPr/>
                </p:nvSpPr>
                <p:spPr>
                  <a:xfrm>
                    <a:off x="5862121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30"/>
                  <p:cNvSpPr/>
                  <p:nvPr/>
                </p:nvSpPr>
                <p:spPr>
                  <a:xfrm>
                    <a:off x="5825179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1" name="Google Shape;2001;p30"/>
                <p:cNvGrpSpPr/>
                <p:nvPr/>
              </p:nvGrpSpPr>
              <p:grpSpPr>
                <a:xfrm>
                  <a:off x="6217282" y="3428079"/>
                  <a:ext cx="57199" cy="64289"/>
                  <a:chOff x="6217282" y="3428079"/>
                  <a:chExt cx="57199" cy="64289"/>
                </a:xfrm>
              </p:grpSpPr>
              <p:sp>
                <p:nvSpPr>
                  <p:cNvPr id="2002" name="Google Shape;2002;p30"/>
                  <p:cNvSpPr/>
                  <p:nvPr/>
                </p:nvSpPr>
                <p:spPr>
                  <a:xfrm>
                    <a:off x="6254219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3" name="Google Shape;2003;p30"/>
                  <p:cNvSpPr/>
                  <p:nvPr/>
                </p:nvSpPr>
                <p:spPr>
                  <a:xfrm>
                    <a:off x="6217282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4" name="Google Shape;2004;p30"/>
                <p:cNvGrpSpPr/>
                <p:nvPr/>
              </p:nvGrpSpPr>
              <p:grpSpPr>
                <a:xfrm>
                  <a:off x="6609373" y="3428079"/>
                  <a:ext cx="57199" cy="64289"/>
                  <a:chOff x="6609373" y="3428079"/>
                  <a:chExt cx="57199" cy="64289"/>
                </a:xfrm>
              </p:grpSpPr>
              <p:sp>
                <p:nvSpPr>
                  <p:cNvPr id="2005" name="Google Shape;2005;p30"/>
                  <p:cNvSpPr/>
                  <p:nvPr/>
                </p:nvSpPr>
                <p:spPr>
                  <a:xfrm>
                    <a:off x="6646316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6" name="Google Shape;2006;p30"/>
                  <p:cNvSpPr/>
                  <p:nvPr/>
                </p:nvSpPr>
                <p:spPr>
                  <a:xfrm>
                    <a:off x="6609373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7" name="Google Shape;2007;p30"/>
                <p:cNvGrpSpPr/>
                <p:nvPr/>
              </p:nvGrpSpPr>
              <p:grpSpPr>
                <a:xfrm>
                  <a:off x="7001476" y="3428079"/>
                  <a:ext cx="57199" cy="64289"/>
                  <a:chOff x="7001476" y="3428079"/>
                  <a:chExt cx="57199" cy="64289"/>
                </a:xfrm>
              </p:grpSpPr>
              <p:sp>
                <p:nvSpPr>
                  <p:cNvPr id="2008" name="Google Shape;2008;p30"/>
                  <p:cNvSpPr/>
                  <p:nvPr/>
                </p:nvSpPr>
                <p:spPr>
                  <a:xfrm>
                    <a:off x="7038410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9" name="Google Shape;2009;p30"/>
                  <p:cNvSpPr/>
                  <p:nvPr/>
                </p:nvSpPr>
                <p:spPr>
                  <a:xfrm>
                    <a:off x="7001476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0" name="Google Shape;2010;p30"/>
                <p:cNvGrpSpPr/>
                <p:nvPr/>
              </p:nvGrpSpPr>
              <p:grpSpPr>
                <a:xfrm>
                  <a:off x="7393568" y="3428079"/>
                  <a:ext cx="57199" cy="64289"/>
                  <a:chOff x="7393568" y="3428079"/>
                  <a:chExt cx="57199" cy="64289"/>
                </a:xfrm>
              </p:grpSpPr>
              <p:sp>
                <p:nvSpPr>
                  <p:cNvPr id="2011" name="Google Shape;2011;p30"/>
                  <p:cNvSpPr/>
                  <p:nvPr/>
                </p:nvSpPr>
                <p:spPr>
                  <a:xfrm>
                    <a:off x="7430511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2" name="Google Shape;2012;p30"/>
                  <p:cNvSpPr/>
                  <p:nvPr/>
                </p:nvSpPr>
                <p:spPr>
                  <a:xfrm>
                    <a:off x="7393568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3" name="Google Shape;2013;p30"/>
                <p:cNvGrpSpPr/>
                <p:nvPr/>
              </p:nvGrpSpPr>
              <p:grpSpPr>
                <a:xfrm>
                  <a:off x="7785671" y="3428079"/>
                  <a:ext cx="57199" cy="64289"/>
                  <a:chOff x="7785671" y="3428079"/>
                  <a:chExt cx="57199" cy="64289"/>
                </a:xfrm>
              </p:grpSpPr>
              <p:sp>
                <p:nvSpPr>
                  <p:cNvPr id="2014" name="Google Shape;2014;p30"/>
                  <p:cNvSpPr/>
                  <p:nvPr/>
                </p:nvSpPr>
                <p:spPr>
                  <a:xfrm>
                    <a:off x="7822605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5" name="Google Shape;2015;p30"/>
                  <p:cNvSpPr/>
                  <p:nvPr/>
                </p:nvSpPr>
                <p:spPr>
                  <a:xfrm>
                    <a:off x="7785671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6" name="Google Shape;2016;p30"/>
                <p:cNvGrpSpPr/>
                <p:nvPr/>
              </p:nvGrpSpPr>
              <p:grpSpPr>
                <a:xfrm>
                  <a:off x="8177763" y="3428079"/>
                  <a:ext cx="57199" cy="64289"/>
                  <a:chOff x="8177763" y="3428079"/>
                  <a:chExt cx="57199" cy="64289"/>
                </a:xfrm>
              </p:grpSpPr>
              <p:sp>
                <p:nvSpPr>
                  <p:cNvPr id="2017" name="Google Shape;2017;p30"/>
                  <p:cNvSpPr/>
                  <p:nvPr/>
                </p:nvSpPr>
                <p:spPr>
                  <a:xfrm>
                    <a:off x="8214705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8" name="Google Shape;2018;p30"/>
                  <p:cNvSpPr/>
                  <p:nvPr/>
                </p:nvSpPr>
                <p:spPr>
                  <a:xfrm>
                    <a:off x="8177763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9" name="Google Shape;2019;p30"/>
                <p:cNvGrpSpPr/>
                <p:nvPr/>
              </p:nvGrpSpPr>
              <p:grpSpPr>
                <a:xfrm>
                  <a:off x="8569795" y="3428049"/>
                  <a:ext cx="57257" cy="64304"/>
                  <a:chOff x="8569795" y="3428049"/>
                  <a:chExt cx="57257" cy="64304"/>
                </a:xfrm>
              </p:grpSpPr>
              <p:sp>
                <p:nvSpPr>
                  <p:cNvPr id="2020" name="Google Shape;2020;p30"/>
                  <p:cNvSpPr/>
                  <p:nvPr/>
                </p:nvSpPr>
                <p:spPr>
                  <a:xfrm>
                    <a:off x="8606800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1" name="Google Shape;2021;p30"/>
                  <p:cNvSpPr/>
                  <p:nvPr/>
                </p:nvSpPr>
                <p:spPr>
                  <a:xfrm>
                    <a:off x="8569795" y="342804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2" name="Google Shape;2022;p30"/>
              <p:cNvGrpSpPr/>
              <p:nvPr/>
            </p:nvGrpSpPr>
            <p:grpSpPr>
              <a:xfrm>
                <a:off x="5433016" y="3852301"/>
                <a:ext cx="3194036" cy="64319"/>
                <a:chOff x="5433016" y="3852301"/>
                <a:chExt cx="3194036" cy="64319"/>
              </a:xfrm>
            </p:grpSpPr>
            <p:grpSp>
              <p:nvGrpSpPr>
                <p:cNvPr id="2023" name="Google Shape;2023;p30"/>
                <p:cNvGrpSpPr/>
                <p:nvPr/>
              </p:nvGrpSpPr>
              <p:grpSpPr>
                <a:xfrm>
                  <a:off x="5433016" y="3852301"/>
                  <a:ext cx="57259" cy="64304"/>
                  <a:chOff x="5433016" y="3852301"/>
                  <a:chExt cx="57259" cy="64304"/>
                </a:xfrm>
              </p:grpSpPr>
              <p:sp>
                <p:nvSpPr>
                  <p:cNvPr id="2024" name="Google Shape;2024;p30"/>
                  <p:cNvSpPr/>
                  <p:nvPr/>
                </p:nvSpPr>
                <p:spPr>
                  <a:xfrm>
                    <a:off x="5470025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30"/>
                  <p:cNvSpPr/>
                  <p:nvPr/>
                </p:nvSpPr>
                <p:spPr>
                  <a:xfrm>
                    <a:off x="5433016" y="3852301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6" name="Google Shape;2026;p30"/>
                <p:cNvGrpSpPr/>
                <p:nvPr/>
              </p:nvGrpSpPr>
              <p:grpSpPr>
                <a:xfrm>
                  <a:off x="5825179" y="3852331"/>
                  <a:ext cx="57199" cy="64289"/>
                  <a:chOff x="5825179" y="3852331"/>
                  <a:chExt cx="57199" cy="64289"/>
                </a:xfrm>
              </p:grpSpPr>
              <p:sp>
                <p:nvSpPr>
                  <p:cNvPr id="2027" name="Google Shape;2027;p30"/>
                  <p:cNvSpPr/>
                  <p:nvPr/>
                </p:nvSpPr>
                <p:spPr>
                  <a:xfrm>
                    <a:off x="5862121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8" name="Google Shape;2028;p30"/>
                  <p:cNvSpPr/>
                  <p:nvPr/>
                </p:nvSpPr>
                <p:spPr>
                  <a:xfrm>
                    <a:off x="5825179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9" name="Google Shape;2029;p30"/>
                <p:cNvGrpSpPr/>
                <p:nvPr/>
              </p:nvGrpSpPr>
              <p:grpSpPr>
                <a:xfrm>
                  <a:off x="6217282" y="3852331"/>
                  <a:ext cx="57199" cy="64289"/>
                  <a:chOff x="6217282" y="3852331"/>
                  <a:chExt cx="57199" cy="64289"/>
                </a:xfrm>
              </p:grpSpPr>
              <p:sp>
                <p:nvSpPr>
                  <p:cNvPr id="2030" name="Google Shape;2030;p30"/>
                  <p:cNvSpPr/>
                  <p:nvPr/>
                </p:nvSpPr>
                <p:spPr>
                  <a:xfrm>
                    <a:off x="6254219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1" name="Google Shape;2031;p30"/>
                  <p:cNvSpPr/>
                  <p:nvPr/>
                </p:nvSpPr>
                <p:spPr>
                  <a:xfrm>
                    <a:off x="6217282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2" name="Google Shape;2032;p30"/>
                <p:cNvGrpSpPr/>
                <p:nvPr/>
              </p:nvGrpSpPr>
              <p:grpSpPr>
                <a:xfrm>
                  <a:off x="6609373" y="3852331"/>
                  <a:ext cx="57199" cy="64289"/>
                  <a:chOff x="6609373" y="3852331"/>
                  <a:chExt cx="57199" cy="64289"/>
                </a:xfrm>
              </p:grpSpPr>
              <p:sp>
                <p:nvSpPr>
                  <p:cNvPr id="2033" name="Google Shape;2033;p30"/>
                  <p:cNvSpPr/>
                  <p:nvPr/>
                </p:nvSpPr>
                <p:spPr>
                  <a:xfrm>
                    <a:off x="6646316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4" name="Google Shape;2034;p30"/>
                  <p:cNvSpPr/>
                  <p:nvPr/>
                </p:nvSpPr>
                <p:spPr>
                  <a:xfrm>
                    <a:off x="6609373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5" name="Google Shape;2035;p30"/>
                <p:cNvGrpSpPr/>
                <p:nvPr/>
              </p:nvGrpSpPr>
              <p:grpSpPr>
                <a:xfrm>
                  <a:off x="7001476" y="3852331"/>
                  <a:ext cx="57199" cy="64289"/>
                  <a:chOff x="7001476" y="3852331"/>
                  <a:chExt cx="57199" cy="64289"/>
                </a:xfrm>
              </p:grpSpPr>
              <p:sp>
                <p:nvSpPr>
                  <p:cNvPr id="2036" name="Google Shape;2036;p30"/>
                  <p:cNvSpPr/>
                  <p:nvPr/>
                </p:nvSpPr>
                <p:spPr>
                  <a:xfrm>
                    <a:off x="7038410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7" name="Google Shape;2037;p30"/>
                  <p:cNvSpPr/>
                  <p:nvPr/>
                </p:nvSpPr>
                <p:spPr>
                  <a:xfrm>
                    <a:off x="7001476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8" name="Google Shape;2038;p30"/>
                <p:cNvGrpSpPr/>
                <p:nvPr/>
              </p:nvGrpSpPr>
              <p:grpSpPr>
                <a:xfrm>
                  <a:off x="7393568" y="3852331"/>
                  <a:ext cx="57199" cy="64289"/>
                  <a:chOff x="7393568" y="3852331"/>
                  <a:chExt cx="57199" cy="64289"/>
                </a:xfrm>
              </p:grpSpPr>
              <p:sp>
                <p:nvSpPr>
                  <p:cNvPr id="2039" name="Google Shape;2039;p30"/>
                  <p:cNvSpPr/>
                  <p:nvPr/>
                </p:nvSpPr>
                <p:spPr>
                  <a:xfrm>
                    <a:off x="7430511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0" name="Google Shape;2040;p30"/>
                  <p:cNvSpPr/>
                  <p:nvPr/>
                </p:nvSpPr>
                <p:spPr>
                  <a:xfrm>
                    <a:off x="7393568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1" name="Google Shape;2041;p30"/>
                <p:cNvGrpSpPr/>
                <p:nvPr/>
              </p:nvGrpSpPr>
              <p:grpSpPr>
                <a:xfrm>
                  <a:off x="7785671" y="3852331"/>
                  <a:ext cx="57199" cy="64289"/>
                  <a:chOff x="7785671" y="3852331"/>
                  <a:chExt cx="57199" cy="64289"/>
                </a:xfrm>
              </p:grpSpPr>
              <p:sp>
                <p:nvSpPr>
                  <p:cNvPr id="2042" name="Google Shape;2042;p30"/>
                  <p:cNvSpPr/>
                  <p:nvPr/>
                </p:nvSpPr>
                <p:spPr>
                  <a:xfrm>
                    <a:off x="7822605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3" name="Google Shape;2043;p30"/>
                  <p:cNvSpPr/>
                  <p:nvPr/>
                </p:nvSpPr>
                <p:spPr>
                  <a:xfrm>
                    <a:off x="7785671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4" name="Google Shape;2044;p30"/>
                <p:cNvGrpSpPr/>
                <p:nvPr/>
              </p:nvGrpSpPr>
              <p:grpSpPr>
                <a:xfrm>
                  <a:off x="8177763" y="3852331"/>
                  <a:ext cx="57199" cy="64289"/>
                  <a:chOff x="8177763" y="3852331"/>
                  <a:chExt cx="57199" cy="64289"/>
                </a:xfrm>
              </p:grpSpPr>
              <p:sp>
                <p:nvSpPr>
                  <p:cNvPr id="2045" name="Google Shape;2045;p30"/>
                  <p:cNvSpPr/>
                  <p:nvPr/>
                </p:nvSpPr>
                <p:spPr>
                  <a:xfrm>
                    <a:off x="8214705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30"/>
                  <p:cNvSpPr/>
                  <p:nvPr/>
                </p:nvSpPr>
                <p:spPr>
                  <a:xfrm>
                    <a:off x="8177763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7" name="Google Shape;2047;p30"/>
                <p:cNvGrpSpPr/>
                <p:nvPr/>
              </p:nvGrpSpPr>
              <p:grpSpPr>
                <a:xfrm>
                  <a:off x="8569795" y="3852301"/>
                  <a:ext cx="57257" cy="64304"/>
                  <a:chOff x="8569795" y="3852301"/>
                  <a:chExt cx="57257" cy="64304"/>
                </a:xfrm>
              </p:grpSpPr>
              <p:sp>
                <p:nvSpPr>
                  <p:cNvPr id="2048" name="Google Shape;2048;p30"/>
                  <p:cNvSpPr/>
                  <p:nvPr/>
                </p:nvSpPr>
                <p:spPr>
                  <a:xfrm>
                    <a:off x="8606800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9" name="Google Shape;2049;p30"/>
                  <p:cNvSpPr/>
                  <p:nvPr/>
                </p:nvSpPr>
                <p:spPr>
                  <a:xfrm>
                    <a:off x="8569795" y="3852301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50" name="Google Shape;2050;p30"/>
              <p:cNvGrpSpPr/>
              <p:nvPr/>
            </p:nvGrpSpPr>
            <p:grpSpPr>
              <a:xfrm>
                <a:off x="5433016" y="4276564"/>
                <a:ext cx="3194036" cy="64320"/>
                <a:chOff x="5433016" y="4276564"/>
                <a:chExt cx="3194036" cy="64320"/>
              </a:xfrm>
            </p:grpSpPr>
            <p:grpSp>
              <p:nvGrpSpPr>
                <p:cNvPr id="2051" name="Google Shape;2051;p30"/>
                <p:cNvGrpSpPr/>
                <p:nvPr/>
              </p:nvGrpSpPr>
              <p:grpSpPr>
                <a:xfrm>
                  <a:off x="5433016" y="4276564"/>
                  <a:ext cx="57259" cy="64304"/>
                  <a:chOff x="5433016" y="4276564"/>
                  <a:chExt cx="57259" cy="64304"/>
                </a:xfrm>
              </p:grpSpPr>
              <p:sp>
                <p:nvSpPr>
                  <p:cNvPr id="2052" name="Google Shape;2052;p30"/>
                  <p:cNvSpPr/>
                  <p:nvPr/>
                </p:nvSpPr>
                <p:spPr>
                  <a:xfrm>
                    <a:off x="5470025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3" name="Google Shape;2053;p30"/>
                  <p:cNvSpPr/>
                  <p:nvPr/>
                </p:nvSpPr>
                <p:spPr>
                  <a:xfrm>
                    <a:off x="5433016" y="4276564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4" name="Google Shape;2054;p30"/>
                <p:cNvGrpSpPr/>
                <p:nvPr/>
              </p:nvGrpSpPr>
              <p:grpSpPr>
                <a:xfrm>
                  <a:off x="5825179" y="4276595"/>
                  <a:ext cx="57199" cy="64289"/>
                  <a:chOff x="5825179" y="4276595"/>
                  <a:chExt cx="57199" cy="64289"/>
                </a:xfrm>
              </p:grpSpPr>
              <p:sp>
                <p:nvSpPr>
                  <p:cNvPr id="2055" name="Google Shape;2055;p30"/>
                  <p:cNvSpPr/>
                  <p:nvPr/>
                </p:nvSpPr>
                <p:spPr>
                  <a:xfrm>
                    <a:off x="5862121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6" name="Google Shape;2056;p30"/>
                  <p:cNvSpPr/>
                  <p:nvPr/>
                </p:nvSpPr>
                <p:spPr>
                  <a:xfrm>
                    <a:off x="5825179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57" name="Google Shape;2057;p30"/>
                <p:cNvGrpSpPr/>
                <p:nvPr/>
              </p:nvGrpSpPr>
              <p:grpSpPr>
                <a:xfrm>
                  <a:off x="6217282" y="4276595"/>
                  <a:ext cx="57199" cy="64289"/>
                  <a:chOff x="6217282" y="4276595"/>
                  <a:chExt cx="57199" cy="64289"/>
                </a:xfrm>
              </p:grpSpPr>
              <p:sp>
                <p:nvSpPr>
                  <p:cNvPr id="2058" name="Google Shape;2058;p30"/>
                  <p:cNvSpPr/>
                  <p:nvPr/>
                </p:nvSpPr>
                <p:spPr>
                  <a:xfrm>
                    <a:off x="6254219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9" name="Google Shape;2059;p30"/>
                  <p:cNvSpPr/>
                  <p:nvPr/>
                </p:nvSpPr>
                <p:spPr>
                  <a:xfrm>
                    <a:off x="6217282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0" name="Google Shape;2060;p30"/>
                <p:cNvGrpSpPr/>
                <p:nvPr/>
              </p:nvGrpSpPr>
              <p:grpSpPr>
                <a:xfrm>
                  <a:off x="6609373" y="4276595"/>
                  <a:ext cx="57199" cy="64289"/>
                  <a:chOff x="6609373" y="4276595"/>
                  <a:chExt cx="57199" cy="64289"/>
                </a:xfrm>
              </p:grpSpPr>
              <p:sp>
                <p:nvSpPr>
                  <p:cNvPr id="2061" name="Google Shape;2061;p30"/>
                  <p:cNvSpPr/>
                  <p:nvPr/>
                </p:nvSpPr>
                <p:spPr>
                  <a:xfrm>
                    <a:off x="6646316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2" name="Google Shape;2062;p30"/>
                  <p:cNvSpPr/>
                  <p:nvPr/>
                </p:nvSpPr>
                <p:spPr>
                  <a:xfrm>
                    <a:off x="6609373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3" name="Google Shape;2063;p30"/>
                <p:cNvGrpSpPr/>
                <p:nvPr/>
              </p:nvGrpSpPr>
              <p:grpSpPr>
                <a:xfrm>
                  <a:off x="7001476" y="4276595"/>
                  <a:ext cx="57199" cy="64289"/>
                  <a:chOff x="7001476" y="4276595"/>
                  <a:chExt cx="57199" cy="64289"/>
                </a:xfrm>
              </p:grpSpPr>
              <p:sp>
                <p:nvSpPr>
                  <p:cNvPr id="2064" name="Google Shape;2064;p30"/>
                  <p:cNvSpPr/>
                  <p:nvPr/>
                </p:nvSpPr>
                <p:spPr>
                  <a:xfrm>
                    <a:off x="7038410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5" name="Google Shape;2065;p30"/>
                  <p:cNvSpPr/>
                  <p:nvPr/>
                </p:nvSpPr>
                <p:spPr>
                  <a:xfrm>
                    <a:off x="7001476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6" name="Google Shape;2066;p30"/>
                <p:cNvGrpSpPr/>
                <p:nvPr/>
              </p:nvGrpSpPr>
              <p:grpSpPr>
                <a:xfrm>
                  <a:off x="7393568" y="4276595"/>
                  <a:ext cx="57199" cy="64289"/>
                  <a:chOff x="7393568" y="4276595"/>
                  <a:chExt cx="57199" cy="64289"/>
                </a:xfrm>
              </p:grpSpPr>
              <p:sp>
                <p:nvSpPr>
                  <p:cNvPr id="2067" name="Google Shape;2067;p30"/>
                  <p:cNvSpPr/>
                  <p:nvPr/>
                </p:nvSpPr>
                <p:spPr>
                  <a:xfrm>
                    <a:off x="7430511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8" name="Google Shape;2068;p30"/>
                  <p:cNvSpPr/>
                  <p:nvPr/>
                </p:nvSpPr>
                <p:spPr>
                  <a:xfrm>
                    <a:off x="7393568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9" name="Google Shape;2069;p30"/>
                <p:cNvGrpSpPr/>
                <p:nvPr/>
              </p:nvGrpSpPr>
              <p:grpSpPr>
                <a:xfrm>
                  <a:off x="7785671" y="4276595"/>
                  <a:ext cx="57199" cy="64289"/>
                  <a:chOff x="7785671" y="4276595"/>
                  <a:chExt cx="57199" cy="64289"/>
                </a:xfrm>
              </p:grpSpPr>
              <p:sp>
                <p:nvSpPr>
                  <p:cNvPr id="2070" name="Google Shape;2070;p30"/>
                  <p:cNvSpPr/>
                  <p:nvPr/>
                </p:nvSpPr>
                <p:spPr>
                  <a:xfrm>
                    <a:off x="7822605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1" name="Google Shape;2071;p30"/>
                  <p:cNvSpPr/>
                  <p:nvPr/>
                </p:nvSpPr>
                <p:spPr>
                  <a:xfrm>
                    <a:off x="7785671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2" name="Google Shape;2072;p30"/>
                <p:cNvGrpSpPr/>
                <p:nvPr/>
              </p:nvGrpSpPr>
              <p:grpSpPr>
                <a:xfrm>
                  <a:off x="8177763" y="4276595"/>
                  <a:ext cx="57199" cy="64289"/>
                  <a:chOff x="8177763" y="4276595"/>
                  <a:chExt cx="57199" cy="64289"/>
                </a:xfrm>
              </p:grpSpPr>
              <p:sp>
                <p:nvSpPr>
                  <p:cNvPr id="2073" name="Google Shape;2073;p30"/>
                  <p:cNvSpPr/>
                  <p:nvPr/>
                </p:nvSpPr>
                <p:spPr>
                  <a:xfrm>
                    <a:off x="8214705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4" name="Google Shape;2074;p30"/>
                  <p:cNvSpPr/>
                  <p:nvPr/>
                </p:nvSpPr>
                <p:spPr>
                  <a:xfrm>
                    <a:off x="8177763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5" name="Google Shape;2075;p30"/>
                <p:cNvGrpSpPr/>
                <p:nvPr/>
              </p:nvGrpSpPr>
              <p:grpSpPr>
                <a:xfrm>
                  <a:off x="8569795" y="4276564"/>
                  <a:ext cx="57257" cy="64304"/>
                  <a:chOff x="8569795" y="4276564"/>
                  <a:chExt cx="57257" cy="64304"/>
                </a:xfrm>
              </p:grpSpPr>
              <p:sp>
                <p:nvSpPr>
                  <p:cNvPr id="2076" name="Google Shape;2076;p30"/>
                  <p:cNvSpPr/>
                  <p:nvPr/>
                </p:nvSpPr>
                <p:spPr>
                  <a:xfrm>
                    <a:off x="8606800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7" name="Google Shape;2077;p30"/>
                  <p:cNvSpPr/>
                  <p:nvPr/>
                </p:nvSpPr>
                <p:spPr>
                  <a:xfrm>
                    <a:off x="8569795" y="4276564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78" name="Google Shape;2078;p30"/>
              <p:cNvGrpSpPr/>
              <p:nvPr/>
            </p:nvGrpSpPr>
            <p:grpSpPr>
              <a:xfrm>
                <a:off x="5433016" y="4700816"/>
                <a:ext cx="3194036" cy="64319"/>
                <a:chOff x="5433016" y="4700816"/>
                <a:chExt cx="3194036" cy="64319"/>
              </a:xfrm>
            </p:grpSpPr>
            <p:grpSp>
              <p:nvGrpSpPr>
                <p:cNvPr id="2079" name="Google Shape;2079;p30"/>
                <p:cNvGrpSpPr/>
                <p:nvPr/>
              </p:nvGrpSpPr>
              <p:grpSpPr>
                <a:xfrm>
                  <a:off x="5433016" y="4700816"/>
                  <a:ext cx="57259" cy="64304"/>
                  <a:chOff x="5433016" y="4700816"/>
                  <a:chExt cx="57259" cy="64304"/>
                </a:xfrm>
              </p:grpSpPr>
              <p:sp>
                <p:nvSpPr>
                  <p:cNvPr id="2080" name="Google Shape;2080;p30"/>
                  <p:cNvSpPr/>
                  <p:nvPr/>
                </p:nvSpPr>
                <p:spPr>
                  <a:xfrm>
                    <a:off x="5470025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1" name="Google Shape;2081;p30"/>
                  <p:cNvSpPr/>
                  <p:nvPr/>
                </p:nvSpPr>
                <p:spPr>
                  <a:xfrm>
                    <a:off x="5433016" y="4700816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2" name="Google Shape;2082;p30"/>
                <p:cNvGrpSpPr/>
                <p:nvPr/>
              </p:nvGrpSpPr>
              <p:grpSpPr>
                <a:xfrm>
                  <a:off x="5825179" y="4700846"/>
                  <a:ext cx="57199" cy="64289"/>
                  <a:chOff x="5825179" y="4700846"/>
                  <a:chExt cx="57199" cy="64289"/>
                </a:xfrm>
              </p:grpSpPr>
              <p:sp>
                <p:nvSpPr>
                  <p:cNvPr id="2083" name="Google Shape;2083;p30"/>
                  <p:cNvSpPr/>
                  <p:nvPr/>
                </p:nvSpPr>
                <p:spPr>
                  <a:xfrm>
                    <a:off x="5862121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4" name="Google Shape;2084;p30"/>
                  <p:cNvSpPr/>
                  <p:nvPr/>
                </p:nvSpPr>
                <p:spPr>
                  <a:xfrm>
                    <a:off x="5825179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5" name="Google Shape;2085;p30"/>
                <p:cNvGrpSpPr/>
                <p:nvPr/>
              </p:nvGrpSpPr>
              <p:grpSpPr>
                <a:xfrm>
                  <a:off x="6217282" y="4700846"/>
                  <a:ext cx="57199" cy="64289"/>
                  <a:chOff x="6217282" y="4700846"/>
                  <a:chExt cx="57199" cy="64289"/>
                </a:xfrm>
              </p:grpSpPr>
              <p:sp>
                <p:nvSpPr>
                  <p:cNvPr id="2086" name="Google Shape;2086;p30"/>
                  <p:cNvSpPr/>
                  <p:nvPr/>
                </p:nvSpPr>
                <p:spPr>
                  <a:xfrm>
                    <a:off x="6254219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7" name="Google Shape;2087;p30"/>
                  <p:cNvSpPr/>
                  <p:nvPr/>
                </p:nvSpPr>
                <p:spPr>
                  <a:xfrm>
                    <a:off x="6217282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8" name="Google Shape;2088;p30"/>
                <p:cNvGrpSpPr/>
                <p:nvPr/>
              </p:nvGrpSpPr>
              <p:grpSpPr>
                <a:xfrm>
                  <a:off x="6609373" y="4700846"/>
                  <a:ext cx="57199" cy="64289"/>
                  <a:chOff x="6609373" y="4700846"/>
                  <a:chExt cx="57199" cy="64289"/>
                </a:xfrm>
              </p:grpSpPr>
              <p:sp>
                <p:nvSpPr>
                  <p:cNvPr id="2089" name="Google Shape;2089;p30"/>
                  <p:cNvSpPr/>
                  <p:nvPr/>
                </p:nvSpPr>
                <p:spPr>
                  <a:xfrm>
                    <a:off x="6646316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0" name="Google Shape;2090;p30"/>
                  <p:cNvSpPr/>
                  <p:nvPr/>
                </p:nvSpPr>
                <p:spPr>
                  <a:xfrm>
                    <a:off x="6609373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1" name="Google Shape;2091;p30"/>
                <p:cNvGrpSpPr/>
                <p:nvPr/>
              </p:nvGrpSpPr>
              <p:grpSpPr>
                <a:xfrm>
                  <a:off x="7001476" y="4700846"/>
                  <a:ext cx="57199" cy="64289"/>
                  <a:chOff x="7001476" y="4700846"/>
                  <a:chExt cx="57199" cy="64289"/>
                </a:xfrm>
              </p:grpSpPr>
              <p:sp>
                <p:nvSpPr>
                  <p:cNvPr id="2092" name="Google Shape;2092;p30"/>
                  <p:cNvSpPr/>
                  <p:nvPr/>
                </p:nvSpPr>
                <p:spPr>
                  <a:xfrm>
                    <a:off x="7038410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30"/>
                  <p:cNvSpPr/>
                  <p:nvPr/>
                </p:nvSpPr>
                <p:spPr>
                  <a:xfrm>
                    <a:off x="7001476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4" name="Google Shape;2094;p30"/>
                <p:cNvGrpSpPr/>
                <p:nvPr/>
              </p:nvGrpSpPr>
              <p:grpSpPr>
                <a:xfrm>
                  <a:off x="7393568" y="4700846"/>
                  <a:ext cx="57199" cy="64289"/>
                  <a:chOff x="7393568" y="4700846"/>
                  <a:chExt cx="57199" cy="64289"/>
                </a:xfrm>
              </p:grpSpPr>
              <p:sp>
                <p:nvSpPr>
                  <p:cNvPr id="2095" name="Google Shape;2095;p30"/>
                  <p:cNvSpPr/>
                  <p:nvPr/>
                </p:nvSpPr>
                <p:spPr>
                  <a:xfrm>
                    <a:off x="7430511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30"/>
                  <p:cNvSpPr/>
                  <p:nvPr/>
                </p:nvSpPr>
                <p:spPr>
                  <a:xfrm>
                    <a:off x="7393568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7" name="Google Shape;2097;p30"/>
                <p:cNvGrpSpPr/>
                <p:nvPr/>
              </p:nvGrpSpPr>
              <p:grpSpPr>
                <a:xfrm>
                  <a:off x="7785671" y="4700846"/>
                  <a:ext cx="57199" cy="64289"/>
                  <a:chOff x="7785671" y="4700846"/>
                  <a:chExt cx="57199" cy="64289"/>
                </a:xfrm>
              </p:grpSpPr>
              <p:sp>
                <p:nvSpPr>
                  <p:cNvPr id="2098" name="Google Shape;2098;p30"/>
                  <p:cNvSpPr/>
                  <p:nvPr/>
                </p:nvSpPr>
                <p:spPr>
                  <a:xfrm>
                    <a:off x="7822605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9" name="Google Shape;2099;p30"/>
                  <p:cNvSpPr/>
                  <p:nvPr/>
                </p:nvSpPr>
                <p:spPr>
                  <a:xfrm>
                    <a:off x="7785671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0" name="Google Shape;2100;p30"/>
                <p:cNvGrpSpPr/>
                <p:nvPr/>
              </p:nvGrpSpPr>
              <p:grpSpPr>
                <a:xfrm>
                  <a:off x="8177763" y="4700846"/>
                  <a:ext cx="57199" cy="64289"/>
                  <a:chOff x="8177763" y="4700846"/>
                  <a:chExt cx="57199" cy="64289"/>
                </a:xfrm>
              </p:grpSpPr>
              <p:sp>
                <p:nvSpPr>
                  <p:cNvPr id="2101" name="Google Shape;2101;p30"/>
                  <p:cNvSpPr/>
                  <p:nvPr/>
                </p:nvSpPr>
                <p:spPr>
                  <a:xfrm>
                    <a:off x="8214705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2" name="Google Shape;2102;p30"/>
                  <p:cNvSpPr/>
                  <p:nvPr/>
                </p:nvSpPr>
                <p:spPr>
                  <a:xfrm>
                    <a:off x="8177763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3" name="Google Shape;2103;p30"/>
                <p:cNvGrpSpPr/>
                <p:nvPr/>
              </p:nvGrpSpPr>
              <p:grpSpPr>
                <a:xfrm>
                  <a:off x="8569795" y="4700816"/>
                  <a:ext cx="57257" cy="64304"/>
                  <a:chOff x="8569795" y="4700816"/>
                  <a:chExt cx="57257" cy="64304"/>
                </a:xfrm>
              </p:grpSpPr>
              <p:sp>
                <p:nvSpPr>
                  <p:cNvPr id="2104" name="Google Shape;2104;p30"/>
                  <p:cNvSpPr/>
                  <p:nvPr/>
                </p:nvSpPr>
                <p:spPr>
                  <a:xfrm>
                    <a:off x="8606800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5" name="Google Shape;2105;p30"/>
                  <p:cNvSpPr/>
                  <p:nvPr/>
                </p:nvSpPr>
                <p:spPr>
                  <a:xfrm>
                    <a:off x="8569795" y="4700816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06" name="Google Shape;2106;p30"/>
              <p:cNvGrpSpPr/>
              <p:nvPr/>
            </p:nvGrpSpPr>
            <p:grpSpPr>
              <a:xfrm>
                <a:off x="5433016" y="5125068"/>
                <a:ext cx="3194036" cy="64319"/>
                <a:chOff x="5433016" y="5125068"/>
                <a:chExt cx="3194036" cy="64319"/>
              </a:xfrm>
            </p:grpSpPr>
            <p:grpSp>
              <p:nvGrpSpPr>
                <p:cNvPr id="2107" name="Google Shape;2107;p30"/>
                <p:cNvGrpSpPr/>
                <p:nvPr/>
              </p:nvGrpSpPr>
              <p:grpSpPr>
                <a:xfrm>
                  <a:off x="5433016" y="5125068"/>
                  <a:ext cx="57259" cy="64304"/>
                  <a:chOff x="5433016" y="5125068"/>
                  <a:chExt cx="57259" cy="64304"/>
                </a:xfrm>
              </p:grpSpPr>
              <p:sp>
                <p:nvSpPr>
                  <p:cNvPr id="2108" name="Google Shape;2108;p30"/>
                  <p:cNvSpPr/>
                  <p:nvPr/>
                </p:nvSpPr>
                <p:spPr>
                  <a:xfrm>
                    <a:off x="5470025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9" name="Google Shape;2109;p30"/>
                  <p:cNvSpPr/>
                  <p:nvPr/>
                </p:nvSpPr>
                <p:spPr>
                  <a:xfrm>
                    <a:off x="5433016" y="5125068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0" name="Google Shape;2110;p30"/>
                <p:cNvGrpSpPr/>
                <p:nvPr/>
              </p:nvGrpSpPr>
              <p:grpSpPr>
                <a:xfrm>
                  <a:off x="5825179" y="5125098"/>
                  <a:ext cx="57199" cy="64289"/>
                  <a:chOff x="5825179" y="5125098"/>
                  <a:chExt cx="57199" cy="64289"/>
                </a:xfrm>
              </p:grpSpPr>
              <p:sp>
                <p:nvSpPr>
                  <p:cNvPr id="2111" name="Google Shape;2111;p30"/>
                  <p:cNvSpPr/>
                  <p:nvPr/>
                </p:nvSpPr>
                <p:spPr>
                  <a:xfrm>
                    <a:off x="5862121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30"/>
                  <p:cNvSpPr/>
                  <p:nvPr/>
                </p:nvSpPr>
                <p:spPr>
                  <a:xfrm>
                    <a:off x="5825179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3" name="Google Shape;2113;p30"/>
                <p:cNvGrpSpPr/>
                <p:nvPr/>
              </p:nvGrpSpPr>
              <p:grpSpPr>
                <a:xfrm>
                  <a:off x="6217282" y="5125098"/>
                  <a:ext cx="57199" cy="64289"/>
                  <a:chOff x="6217282" y="5125098"/>
                  <a:chExt cx="57199" cy="64289"/>
                </a:xfrm>
              </p:grpSpPr>
              <p:sp>
                <p:nvSpPr>
                  <p:cNvPr id="2114" name="Google Shape;2114;p30"/>
                  <p:cNvSpPr/>
                  <p:nvPr/>
                </p:nvSpPr>
                <p:spPr>
                  <a:xfrm>
                    <a:off x="6254219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5" name="Google Shape;2115;p30"/>
                  <p:cNvSpPr/>
                  <p:nvPr/>
                </p:nvSpPr>
                <p:spPr>
                  <a:xfrm>
                    <a:off x="6217282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6" name="Google Shape;2116;p30"/>
                <p:cNvGrpSpPr/>
                <p:nvPr/>
              </p:nvGrpSpPr>
              <p:grpSpPr>
                <a:xfrm>
                  <a:off x="6609373" y="5125098"/>
                  <a:ext cx="57199" cy="64289"/>
                  <a:chOff x="6609373" y="5125098"/>
                  <a:chExt cx="57199" cy="64289"/>
                </a:xfrm>
              </p:grpSpPr>
              <p:sp>
                <p:nvSpPr>
                  <p:cNvPr id="2117" name="Google Shape;2117;p30"/>
                  <p:cNvSpPr/>
                  <p:nvPr/>
                </p:nvSpPr>
                <p:spPr>
                  <a:xfrm>
                    <a:off x="6646316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30"/>
                  <p:cNvSpPr/>
                  <p:nvPr/>
                </p:nvSpPr>
                <p:spPr>
                  <a:xfrm>
                    <a:off x="6609373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9" name="Google Shape;2119;p30"/>
                <p:cNvGrpSpPr/>
                <p:nvPr/>
              </p:nvGrpSpPr>
              <p:grpSpPr>
                <a:xfrm>
                  <a:off x="7001476" y="5125098"/>
                  <a:ext cx="57199" cy="64289"/>
                  <a:chOff x="7001476" y="5125098"/>
                  <a:chExt cx="57199" cy="64289"/>
                </a:xfrm>
              </p:grpSpPr>
              <p:sp>
                <p:nvSpPr>
                  <p:cNvPr id="2120" name="Google Shape;2120;p30"/>
                  <p:cNvSpPr/>
                  <p:nvPr/>
                </p:nvSpPr>
                <p:spPr>
                  <a:xfrm>
                    <a:off x="7038410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30"/>
                  <p:cNvSpPr/>
                  <p:nvPr/>
                </p:nvSpPr>
                <p:spPr>
                  <a:xfrm>
                    <a:off x="7001476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2" name="Google Shape;2122;p30"/>
                <p:cNvGrpSpPr/>
                <p:nvPr/>
              </p:nvGrpSpPr>
              <p:grpSpPr>
                <a:xfrm>
                  <a:off x="7393568" y="5125098"/>
                  <a:ext cx="57199" cy="64289"/>
                  <a:chOff x="7393568" y="5125098"/>
                  <a:chExt cx="57199" cy="64289"/>
                </a:xfrm>
              </p:grpSpPr>
              <p:sp>
                <p:nvSpPr>
                  <p:cNvPr id="2123" name="Google Shape;2123;p30"/>
                  <p:cNvSpPr/>
                  <p:nvPr/>
                </p:nvSpPr>
                <p:spPr>
                  <a:xfrm>
                    <a:off x="7430511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4" name="Google Shape;2124;p30"/>
                  <p:cNvSpPr/>
                  <p:nvPr/>
                </p:nvSpPr>
                <p:spPr>
                  <a:xfrm>
                    <a:off x="7393568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5" name="Google Shape;2125;p30"/>
                <p:cNvGrpSpPr/>
                <p:nvPr/>
              </p:nvGrpSpPr>
              <p:grpSpPr>
                <a:xfrm>
                  <a:off x="7785671" y="5125098"/>
                  <a:ext cx="57199" cy="64289"/>
                  <a:chOff x="7785671" y="5125098"/>
                  <a:chExt cx="57199" cy="64289"/>
                </a:xfrm>
              </p:grpSpPr>
              <p:sp>
                <p:nvSpPr>
                  <p:cNvPr id="2126" name="Google Shape;2126;p30"/>
                  <p:cNvSpPr/>
                  <p:nvPr/>
                </p:nvSpPr>
                <p:spPr>
                  <a:xfrm>
                    <a:off x="7822605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7" name="Google Shape;2127;p30"/>
                  <p:cNvSpPr/>
                  <p:nvPr/>
                </p:nvSpPr>
                <p:spPr>
                  <a:xfrm>
                    <a:off x="7785671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8" name="Google Shape;2128;p30"/>
                <p:cNvGrpSpPr/>
                <p:nvPr/>
              </p:nvGrpSpPr>
              <p:grpSpPr>
                <a:xfrm>
                  <a:off x="8177763" y="5125098"/>
                  <a:ext cx="57199" cy="64289"/>
                  <a:chOff x="8177763" y="5125098"/>
                  <a:chExt cx="57199" cy="64289"/>
                </a:xfrm>
              </p:grpSpPr>
              <p:sp>
                <p:nvSpPr>
                  <p:cNvPr id="2129" name="Google Shape;2129;p30"/>
                  <p:cNvSpPr/>
                  <p:nvPr/>
                </p:nvSpPr>
                <p:spPr>
                  <a:xfrm>
                    <a:off x="8214705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0" name="Google Shape;2130;p30"/>
                  <p:cNvSpPr/>
                  <p:nvPr/>
                </p:nvSpPr>
                <p:spPr>
                  <a:xfrm>
                    <a:off x="8177763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1" name="Google Shape;2131;p30"/>
                <p:cNvGrpSpPr/>
                <p:nvPr/>
              </p:nvGrpSpPr>
              <p:grpSpPr>
                <a:xfrm>
                  <a:off x="8569795" y="5125068"/>
                  <a:ext cx="57257" cy="64304"/>
                  <a:chOff x="8569795" y="5125068"/>
                  <a:chExt cx="57257" cy="64304"/>
                </a:xfrm>
              </p:grpSpPr>
              <p:sp>
                <p:nvSpPr>
                  <p:cNvPr id="2132" name="Google Shape;2132;p30"/>
                  <p:cNvSpPr/>
                  <p:nvPr/>
                </p:nvSpPr>
                <p:spPr>
                  <a:xfrm>
                    <a:off x="8606800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30"/>
                  <p:cNvSpPr/>
                  <p:nvPr/>
                </p:nvSpPr>
                <p:spPr>
                  <a:xfrm>
                    <a:off x="8569795" y="5125068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34" name="Google Shape;2134;p30"/>
              <p:cNvGrpSpPr/>
              <p:nvPr/>
            </p:nvGrpSpPr>
            <p:grpSpPr>
              <a:xfrm>
                <a:off x="5433016" y="5549320"/>
                <a:ext cx="3194036" cy="64319"/>
                <a:chOff x="5433016" y="5549320"/>
                <a:chExt cx="3194036" cy="64319"/>
              </a:xfrm>
            </p:grpSpPr>
            <p:grpSp>
              <p:nvGrpSpPr>
                <p:cNvPr id="2135" name="Google Shape;2135;p30"/>
                <p:cNvGrpSpPr/>
                <p:nvPr/>
              </p:nvGrpSpPr>
              <p:grpSpPr>
                <a:xfrm>
                  <a:off x="5433016" y="5549320"/>
                  <a:ext cx="57259" cy="64304"/>
                  <a:chOff x="5433016" y="5549320"/>
                  <a:chExt cx="57259" cy="64304"/>
                </a:xfrm>
              </p:grpSpPr>
              <p:sp>
                <p:nvSpPr>
                  <p:cNvPr id="2136" name="Google Shape;2136;p30"/>
                  <p:cNvSpPr/>
                  <p:nvPr/>
                </p:nvSpPr>
                <p:spPr>
                  <a:xfrm>
                    <a:off x="5470025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7" name="Google Shape;2137;p30"/>
                  <p:cNvSpPr/>
                  <p:nvPr/>
                </p:nvSpPr>
                <p:spPr>
                  <a:xfrm>
                    <a:off x="5433016" y="5549320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2"/>
                          <a:pt x="56836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8" name="Google Shape;2138;p30"/>
                <p:cNvGrpSpPr/>
                <p:nvPr/>
              </p:nvGrpSpPr>
              <p:grpSpPr>
                <a:xfrm>
                  <a:off x="5825179" y="5549350"/>
                  <a:ext cx="57199" cy="64289"/>
                  <a:chOff x="5825179" y="5549350"/>
                  <a:chExt cx="57199" cy="64289"/>
                </a:xfrm>
              </p:grpSpPr>
              <p:sp>
                <p:nvSpPr>
                  <p:cNvPr id="2139" name="Google Shape;2139;p30"/>
                  <p:cNvSpPr/>
                  <p:nvPr/>
                </p:nvSpPr>
                <p:spPr>
                  <a:xfrm>
                    <a:off x="5862121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0" name="Google Shape;2140;p30"/>
                  <p:cNvSpPr/>
                  <p:nvPr/>
                </p:nvSpPr>
                <p:spPr>
                  <a:xfrm>
                    <a:off x="5825179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1" name="Google Shape;2141;p30"/>
                <p:cNvGrpSpPr/>
                <p:nvPr/>
              </p:nvGrpSpPr>
              <p:grpSpPr>
                <a:xfrm>
                  <a:off x="6217282" y="5549350"/>
                  <a:ext cx="57199" cy="64289"/>
                  <a:chOff x="6217282" y="5549350"/>
                  <a:chExt cx="57199" cy="64289"/>
                </a:xfrm>
              </p:grpSpPr>
              <p:sp>
                <p:nvSpPr>
                  <p:cNvPr id="2142" name="Google Shape;2142;p30"/>
                  <p:cNvSpPr/>
                  <p:nvPr/>
                </p:nvSpPr>
                <p:spPr>
                  <a:xfrm>
                    <a:off x="6254219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3" name="Google Shape;2143;p30"/>
                  <p:cNvSpPr/>
                  <p:nvPr/>
                </p:nvSpPr>
                <p:spPr>
                  <a:xfrm>
                    <a:off x="6217282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4" name="Google Shape;2144;p30"/>
                <p:cNvGrpSpPr/>
                <p:nvPr/>
              </p:nvGrpSpPr>
              <p:grpSpPr>
                <a:xfrm>
                  <a:off x="6609373" y="5549350"/>
                  <a:ext cx="57199" cy="64289"/>
                  <a:chOff x="6609373" y="5549350"/>
                  <a:chExt cx="57199" cy="64289"/>
                </a:xfrm>
              </p:grpSpPr>
              <p:sp>
                <p:nvSpPr>
                  <p:cNvPr id="2145" name="Google Shape;2145;p30"/>
                  <p:cNvSpPr/>
                  <p:nvPr/>
                </p:nvSpPr>
                <p:spPr>
                  <a:xfrm>
                    <a:off x="6646316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6" name="Google Shape;2146;p30"/>
                  <p:cNvSpPr/>
                  <p:nvPr/>
                </p:nvSpPr>
                <p:spPr>
                  <a:xfrm>
                    <a:off x="6609373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47" name="Google Shape;2147;p30"/>
                <p:cNvGrpSpPr/>
                <p:nvPr/>
              </p:nvGrpSpPr>
              <p:grpSpPr>
                <a:xfrm>
                  <a:off x="7001476" y="5549350"/>
                  <a:ext cx="57199" cy="64289"/>
                  <a:chOff x="7001476" y="5549350"/>
                  <a:chExt cx="57199" cy="64289"/>
                </a:xfrm>
              </p:grpSpPr>
              <p:sp>
                <p:nvSpPr>
                  <p:cNvPr id="2148" name="Google Shape;2148;p30"/>
                  <p:cNvSpPr/>
                  <p:nvPr/>
                </p:nvSpPr>
                <p:spPr>
                  <a:xfrm>
                    <a:off x="7038410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49" name="Google Shape;2149;p30"/>
                  <p:cNvSpPr/>
                  <p:nvPr/>
                </p:nvSpPr>
                <p:spPr>
                  <a:xfrm>
                    <a:off x="7001476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0" name="Google Shape;2150;p30"/>
                <p:cNvGrpSpPr/>
                <p:nvPr/>
              </p:nvGrpSpPr>
              <p:grpSpPr>
                <a:xfrm>
                  <a:off x="7393568" y="5549350"/>
                  <a:ext cx="57199" cy="64289"/>
                  <a:chOff x="7393568" y="5549350"/>
                  <a:chExt cx="57199" cy="64289"/>
                </a:xfrm>
              </p:grpSpPr>
              <p:sp>
                <p:nvSpPr>
                  <p:cNvPr id="2151" name="Google Shape;2151;p30"/>
                  <p:cNvSpPr/>
                  <p:nvPr/>
                </p:nvSpPr>
                <p:spPr>
                  <a:xfrm>
                    <a:off x="7430511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2" name="Google Shape;2152;p30"/>
                  <p:cNvSpPr/>
                  <p:nvPr/>
                </p:nvSpPr>
                <p:spPr>
                  <a:xfrm>
                    <a:off x="7393568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3" name="Google Shape;2153;p30"/>
                <p:cNvGrpSpPr/>
                <p:nvPr/>
              </p:nvGrpSpPr>
              <p:grpSpPr>
                <a:xfrm>
                  <a:off x="7785671" y="5549350"/>
                  <a:ext cx="57199" cy="64289"/>
                  <a:chOff x="7785671" y="5549350"/>
                  <a:chExt cx="57199" cy="64289"/>
                </a:xfrm>
              </p:grpSpPr>
              <p:sp>
                <p:nvSpPr>
                  <p:cNvPr id="2154" name="Google Shape;2154;p30"/>
                  <p:cNvSpPr/>
                  <p:nvPr/>
                </p:nvSpPr>
                <p:spPr>
                  <a:xfrm>
                    <a:off x="7822605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5" name="Google Shape;2155;p30"/>
                  <p:cNvSpPr/>
                  <p:nvPr/>
                </p:nvSpPr>
                <p:spPr>
                  <a:xfrm>
                    <a:off x="7785671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6" name="Google Shape;2156;p30"/>
                <p:cNvGrpSpPr/>
                <p:nvPr/>
              </p:nvGrpSpPr>
              <p:grpSpPr>
                <a:xfrm>
                  <a:off x="8177763" y="5549350"/>
                  <a:ext cx="57199" cy="64289"/>
                  <a:chOff x="8177763" y="5549350"/>
                  <a:chExt cx="57199" cy="64289"/>
                </a:xfrm>
              </p:grpSpPr>
              <p:sp>
                <p:nvSpPr>
                  <p:cNvPr id="2157" name="Google Shape;2157;p30"/>
                  <p:cNvSpPr/>
                  <p:nvPr/>
                </p:nvSpPr>
                <p:spPr>
                  <a:xfrm>
                    <a:off x="8214705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8" name="Google Shape;2158;p30"/>
                  <p:cNvSpPr/>
                  <p:nvPr/>
                </p:nvSpPr>
                <p:spPr>
                  <a:xfrm>
                    <a:off x="8177763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59" name="Google Shape;2159;p30"/>
                <p:cNvGrpSpPr/>
                <p:nvPr/>
              </p:nvGrpSpPr>
              <p:grpSpPr>
                <a:xfrm>
                  <a:off x="8569795" y="5549320"/>
                  <a:ext cx="57257" cy="64304"/>
                  <a:chOff x="8569795" y="5549320"/>
                  <a:chExt cx="57257" cy="64304"/>
                </a:xfrm>
              </p:grpSpPr>
              <p:sp>
                <p:nvSpPr>
                  <p:cNvPr id="2160" name="Google Shape;2160;p30"/>
                  <p:cNvSpPr/>
                  <p:nvPr/>
                </p:nvSpPr>
                <p:spPr>
                  <a:xfrm>
                    <a:off x="8606800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1" name="Google Shape;2161;p30"/>
                  <p:cNvSpPr/>
                  <p:nvPr/>
                </p:nvSpPr>
                <p:spPr>
                  <a:xfrm>
                    <a:off x="8569795" y="5549320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2"/>
                          <a:pt x="56835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62" name="Google Shape;2162;p30"/>
              <p:cNvGrpSpPr/>
              <p:nvPr/>
            </p:nvGrpSpPr>
            <p:grpSpPr>
              <a:xfrm>
                <a:off x="5433016" y="5973572"/>
                <a:ext cx="3194036" cy="64320"/>
                <a:chOff x="5433016" y="5973572"/>
                <a:chExt cx="3194036" cy="64320"/>
              </a:xfrm>
            </p:grpSpPr>
            <p:grpSp>
              <p:nvGrpSpPr>
                <p:cNvPr id="2163" name="Google Shape;2163;p30"/>
                <p:cNvGrpSpPr/>
                <p:nvPr/>
              </p:nvGrpSpPr>
              <p:grpSpPr>
                <a:xfrm>
                  <a:off x="5433016" y="5973572"/>
                  <a:ext cx="57259" cy="64304"/>
                  <a:chOff x="5433016" y="5973572"/>
                  <a:chExt cx="57259" cy="64304"/>
                </a:xfrm>
              </p:grpSpPr>
              <p:sp>
                <p:nvSpPr>
                  <p:cNvPr id="2164" name="Google Shape;2164;p30"/>
                  <p:cNvSpPr/>
                  <p:nvPr/>
                </p:nvSpPr>
                <p:spPr>
                  <a:xfrm>
                    <a:off x="5470025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5" name="Google Shape;2165;p30"/>
                  <p:cNvSpPr/>
                  <p:nvPr/>
                </p:nvSpPr>
                <p:spPr>
                  <a:xfrm>
                    <a:off x="5433016" y="5973572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6" name="Google Shape;2166;p30"/>
                <p:cNvGrpSpPr/>
                <p:nvPr/>
              </p:nvGrpSpPr>
              <p:grpSpPr>
                <a:xfrm>
                  <a:off x="5825179" y="5973603"/>
                  <a:ext cx="57199" cy="64289"/>
                  <a:chOff x="5825179" y="5973603"/>
                  <a:chExt cx="57199" cy="64289"/>
                </a:xfrm>
              </p:grpSpPr>
              <p:sp>
                <p:nvSpPr>
                  <p:cNvPr id="2167" name="Google Shape;2167;p30"/>
                  <p:cNvSpPr/>
                  <p:nvPr/>
                </p:nvSpPr>
                <p:spPr>
                  <a:xfrm>
                    <a:off x="5862121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8" name="Google Shape;2168;p30"/>
                  <p:cNvSpPr/>
                  <p:nvPr/>
                </p:nvSpPr>
                <p:spPr>
                  <a:xfrm>
                    <a:off x="5825179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9" name="Google Shape;2169;p30"/>
                <p:cNvGrpSpPr/>
                <p:nvPr/>
              </p:nvGrpSpPr>
              <p:grpSpPr>
                <a:xfrm>
                  <a:off x="6217282" y="5973603"/>
                  <a:ext cx="57199" cy="64289"/>
                  <a:chOff x="6217282" y="5973603"/>
                  <a:chExt cx="57199" cy="64289"/>
                </a:xfrm>
              </p:grpSpPr>
              <p:sp>
                <p:nvSpPr>
                  <p:cNvPr id="2170" name="Google Shape;2170;p30"/>
                  <p:cNvSpPr/>
                  <p:nvPr/>
                </p:nvSpPr>
                <p:spPr>
                  <a:xfrm>
                    <a:off x="6254219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1" name="Google Shape;2171;p30"/>
                  <p:cNvSpPr/>
                  <p:nvPr/>
                </p:nvSpPr>
                <p:spPr>
                  <a:xfrm>
                    <a:off x="6217282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2" name="Google Shape;2172;p30"/>
                <p:cNvGrpSpPr/>
                <p:nvPr/>
              </p:nvGrpSpPr>
              <p:grpSpPr>
                <a:xfrm>
                  <a:off x="6609373" y="5973603"/>
                  <a:ext cx="57199" cy="64289"/>
                  <a:chOff x="6609373" y="5973603"/>
                  <a:chExt cx="57199" cy="64289"/>
                </a:xfrm>
              </p:grpSpPr>
              <p:sp>
                <p:nvSpPr>
                  <p:cNvPr id="2173" name="Google Shape;2173;p30"/>
                  <p:cNvSpPr/>
                  <p:nvPr/>
                </p:nvSpPr>
                <p:spPr>
                  <a:xfrm>
                    <a:off x="6646316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4" name="Google Shape;2174;p30"/>
                  <p:cNvSpPr/>
                  <p:nvPr/>
                </p:nvSpPr>
                <p:spPr>
                  <a:xfrm>
                    <a:off x="6609373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5" name="Google Shape;2175;p30"/>
                <p:cNvGrpSpPr/>
                <p:nvPr/>
              </p:nvGrpSpPr>
              <p:grpSpPr>
                <a:xfrm>
                  <a:off x="7001476" y="5973603"/>
                  <a:ext cx="57199" cy="64289"/>
                  <a:chOff x="7001476" y="5973603"/>
                  <a:chExt cx="57199" cy="64289"/>
                </a:xfrm>
              </p:grpSpPr>
              <p:sp>
                <p:nvSpPr>
                  <p:cNvPr id="2176" name="Google Shape;2176;p30"/>
                  <p:cNvSpPr/>
                  <p:nvPr/>
                </p:nvSpPr>
                <p:spPr>
                  <a:xfrm>
                    <a:off x="7038410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30"/>
                  <p:cNvSpPr/>
                  <p:nvPr/>
                </p:nvSpPr>
                <p:spPr>
                  <a:xfrm>
                    <a:off x="7001476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8" name="Google Shape;2178;p30"/>
                <p:cNvGrpSpPr/>
                <p:nvPr/>
              </p:nvGrpSpPr>
              <p:grpSpPr>
                <a:xfrm>
                  <a:off x="7393568" y="5973603"/>
                  <a:ext cx="57199" cy="64289"/>
                  <a:chOff x="7393568" y="5973603"/>
                  <a:chExt cx="57199" cy="64289"/>
                </a:xfrm>
              </p:grpSpPr>
              <p:sp>
                <p:nvSpPr>
                  <p:cNvPr id="2179" name="Google Shape;2179;p30"/>
                  <p:cNvSpPr/>
                  <p:nvPr/>
                </p:nvSpPr>
                <p:spPr>
                  <a:xfrm>
                    <a:off x="7430511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0" name="Google Shape;2180;p30"/>
                  <p:cNvSpPr/>
                  <p:nvPr/>
                </p:nvSpPr>
                <p:spPr>
                  <a:xfrm>
                    <a:off x="7393568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1" name="Google Shape;2181;p30"/>
                <p:cNvGrpSpPr/>
                <p:nvPr/>
              </p:nvGrpSpPr>
              <p:grpSpPr>
                <a:xfrm>
                  <a:off x="7785671" y="5973603"/>
                  <a:ext cx="57199" cy="64289"/>
                  <a:chOff x="7785671" y="5973603"/>
                  <a:chExt cx="57199" cy="64289"/>
                </a:xfrm>
              </p:grpSpPr>
              <p:sp>
                <p:nvSpPr>
                  <p:cNvPr id="2182" name="Google Shape;2182;p30"/>
                  <p:cNvSpPr/>
                  <p:nvPr/>
                </p:nvSpPr>
                <p:spPr>
                  <a:xfrm>
                    <a:off x="7822605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3" name="Google Shape;2183;p30"/>
                  <p:cNvSpPr/>
                  <p:nvPr/>
                </p:nvSpPr>
                <p:spPr>
                  <a:xfrm>
                    <a:off x="7785671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4" name="Google Shape;2184;p30"/>
                <p:cNvGrpSpPr/>
                <p:nvPr/>
              </p:nvGrpSpPr>
              <p:grpSpPr>
                <a:xfrm>
                  <a:off x="8177763" y="5973603"/>
                  <a:ext cx="57199" cy="64289"/>
                  <a:chOff x="8177763" y="5973603"/>
                  <a:chExt cx="57199" cy="64289"/>
                </a:xfrm>
              </p:grpSpPr>
              <p:sp>
                <p:nvSpPr>
                  <p:cNvPr id="2185" name="Google Shape;2185;p30"/>
                  <p:cNvSpPr/>
                  <p:nvPr/>
                </p:nvSpPr>
                <p:spPr>
                  <a:xfrm>
                    <a:off x="8214705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6" name="Google Shape;2186;p30"/>
                  <p:cNvSpPr/>
                  <p:nvPr/>
                </p:nvSpPr>
                <p:spPr>
                  <a:xfrm>
                    <a:off x="8177763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87" name="Google Shape;2187;p30"/>
                <p:cNvGrpSpPr/>
                <p:nvPr/>
              </p:nvGrpSpPr>
              <p:grpSpPr>
                <a:xfrm>
                  <a:off x="8569795" y="5973572"/>
                  <a:ext cx="57257" cy="64304"/>
                  <a:chOff x="8569795" y="5973572"/>
                  <a:chExt cx="57257" cy="64304"/>
                </a:xfrm>
              </p:grpSpPr>
              <p:sp>
                <p:nvSpPr>
                  <p:cNvPr id="2188" name="Google Shape;2188;p30"/>
                  <p:cNvSpPr/>
                  <p:nvPr/>
                </p:nvSpPr>
                <p:spPr>
                  <a:xfrm>
                    <a:off x="8606800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9" name="Google Shape;2189;p30"/>
                  <p:cNvSpPr/>
                  <p:nvPr/>
                </p:nvSpPr>
                <p:spPr>
                  <a:xfrm>
                    <a:off x="8569795" y="5973572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90" name="Google Shape;2190;p30"/>
              <p:cNvGrpSpPr/>
              <p:nvPr/>
            </p:nvGrpSpPr>
            <p:grpSpPr>
              <a:xfrm>
                <a:off x="5433016" y="6397835"/>
                <a:ext cx="3194036" cy="64320"/>
                <a:chOff x="5433016" y="6397835"/>
                <a:chExt cx="3194036" cy="64320"/>
              </a:xfrm>
            </p:grpSpPr>
            <p:grpSp>
              <p:nvGrpSpPr>
                <p:cNvPr id="2191" name="Google Shape;2191;p30"/>
                <p:cNvGrpSpPr/>
                <p:nvPr/>
              </p:nvGrpSpPr>
              <p:grpSpPr>
                <a:xfrm>
                  <a:off x="5433016" y="6397835"/>
                  <a:ext cx="57259" cy="64304"/>
                  <a:chOff x="5433016" y="6397835"/>
                  <a:chExt cx="57259" cy="64304"/>
                </a:xfrm>
              </p:grpSpPr>
              <p:sp>
                <p:nvSpPr>
                  <p:cNvPr id="2192" name="Google Shape;2192;p30"/>
                  <p:cNvSpPr/>
                  <p:nvPr/>
                </p:nvSpPr>
                <p:spPr>
                  <a:xfrm>
                    <a:off x="5470025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0"/>
                  <p:cNvSpPr/>
                  <p:nvPr/>
                </p:nvSpPr>
                <p:spPr>
                  <a:xfrm>
                    <a:off x="5433016" y="6397835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4" name="Google Shape;2194;p30"/>
                <p:cNvGrpSpPr/>
                <p:nvPr/>
              </p:nvGrpSpPr>
              <p:grpSpPr>
                <a:xfrm>
                  <a:off x="5825179" y="6397866"/>
                  <a:ext cx="57199" cy="64289"/>
                  <a:chOff x="5825179" y="6397866"/>
                  <a:chExt cx="57199" cy="64289"/>
                </a:xfrm>
              </p:grpSpPr>
              <p:sp>
                <p:nvSpPr>
                  <p:cNvPr id="2195" name="Google Shape;2195;p30"/>
                  <p:cNvSpPr/>
                  <p:nvPr/>
                </p:nvSpPr>
                <p:spPr>
                  <a:xfrm>
                    <a:off x="5862121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0"/>
                  <p:cNvSpPr/>
                  <p:nvPr/>
                </p:nvSpPr>
                <p:spPr>
                  <a:xfrm>
                    <a:off x="5825179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7" name="Google Shape;2197;p30"/>
                <p:cNvGrpSpPr/>
                <p:nvPr/>
              </p:nvGrpSpPr>
              <p:grpSpPr>
                <a:xfrm>
                  <a:off x="6217282" y="6397866"/>
                  <a:ext cx="57199" cy="64289"/>
                  <a:chOff x="6217282" y="6397866"/>
                  <a:chExt cx="57199" cy="64289"/>
                </a:xfrm>
              </p:grpSpPr>
              <p:sp>
                <p:nvSpPr>
                  <p:cNvPr id="2198" name="Google Shape;2198;p30"/>
                  <p:cNvSpPr/>
                  <p:nvPr/>
                </p:nvSpPr>
                <p:spPr>
                  <a:xfrm>
                    <a:off x="6254219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9" name="Google Shape;2199;p30"/>
                  <p:cNvSpPr/>
                  <p:nvPr/>
                </p:nvSpPr>
                <p:spPr>
                  <a:xfrm>
                    <a:off x="6217282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0" name="Google Shape;2200;p30"/>
                <p:cNvGrpSpPr/>
                <p:nvPr/>
              </p:nvGrpSpPr>
              <p:grpSpPr>
                <a:xfrm>
                  <a:off x="6609373" y="6397866"/>
                  <a:ext cx="57199" cy="64289"/>
                  <a:chOff x="6609373" y="6397866"/>
                  <a:chExt cx="57199" cy="64289"/>
                </a:xfrm>
              </p:grpSpPr>
              <p:sp>
                <p:nvSpPr>
                  <p:cNvPr id="2201" name="Google Shape;2201;p30"/>
                  <p:cNvSpPr/>
                  <p:nvPr/>
                </p:nvSpPr>
                <p:spPr>
                  <a:xfrm>
                    <a:off x="6646316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2" name="Google Shape;2202;p30"/>
                  <p:cNvSpPr/>
                  <p:nvPr/>
                </p:nvSpPr>
                <p:spPr>
                  <a:xfrm>
                    <a:off x="6609373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3" name="Google Shape;2203;p30"/>
                <p:cNvGrpSpPr/>
                <p:nvPr/>
              </p:nvGrpSpPr>
              <p:grpSpPr>
                <a:xfrm>
                  <a:off x="7001476" y="6397866"/>
                  <a:ext cx="57199" cy="64289"/>
                  <a:chOff x="7001476" y="6397866"/>
                  <a:chExt cx="57199" cy="64289"/>
                </a:xfrm>
              </p:grpSpPr>
              <p:sp>
                <p:nvSpPr>
                  <p:cNvPr id="2204" name="Google Shape;2204;p30"/>
                  <p:cNvSpPr/>
                  <p:nvPr/>
                </p:nvSpPr>
                <p:spPr>
                  <a:xfrm>
                    <a:off x="7038410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30"/>
                  <p:cNvSpPr/>
                  <p:nvPr/>
                </p:nvSpPr>
                <p:spPr>
                  <a:xfrm>
                    <a:off x="7001476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6" name="Google Shape;2206;p30"/>
                <p:cNvGrpSpPr/>
                <p:nvPr/>
              </p:nvGrpSpPr>
              <p:grpSpPr>
                <a:xfrm>
                  <a:off x="7393568" y="6397866"/>
                  <a:ext cx="57199" cy="64289"/>
                  <a:chOff x="7393568" y="6397866"/>
                  <a:chExt cx="57199" cy="64289"/>
                </a:xfrm>
              </p:grpSpPr>
              <p:sp>
                <p:nvSpPr>
                  <p:cNvPr id="2207" name="Google Shape;2207;p30"/>
                  <p:cNvSpPr/>
                  <p:nvPr/>
                </p:nvSpPr>
                <p:spPr>
                  <a:xfrm>
                    <a:off x="7430511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30"/>
                  <p:cNvSpPr/>
                  <p:nvPr/>
                </p:nvSpPr>
                <p:spPr>
                  <a:xfrm>
                    <a:off x="7393568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09" name="Google Shape;2209;p30"/>
                <p:cNvGrpSpPr/>
                <p:nvPr/>
              </p:nvGrpSpPr>
              <p:grpSpPr>
                <a:xfrm>
                  <a:off x="7785671" y="6397866"/>
                  <a:ext cx="57199" cy="64289"/>
                  <a:chOff x="7785671" y="6397866"/>
                  <a:chExt cx="57199" cy="64289"/>
                </a:xfrm>
              </p:grpSpPr>
              <p:sp>
                <p:nvSpPr>
                  <p:cNvPr id="2210" name="Google Shape;2210;p30"/>
                  <p:cNvSpPr/>
                  <p:nvPr/>
                </p:nvSpPr>
                <p:spPr>
                  <a:xfrm>
                    <a:off x="7822605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1" name="Google Shape;2211;p30"/>
                  <p:cNvSpPr/>
                  <p:nvPr/>
                </p:nvSpPr>
                <p:spPr>
                  <a:xfrm>
                    <a:off x="7785671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2" name="Google Shape;2212;p30"/>
                <p:cNvGrpSpPr/>
                <p:nvPr/>
              </p:nvGrpSpPr>
              <p:grpSpPr>
                <a:xfrm>
                  <a:off x="8177763" y="6397866"/>
                  <a:ext cx="57199" cy="64289"/>
                  <a:chOff x="8177763" y="6397866"/>
                  <a:chExt cx="57199" cy="64289"/>
                </a:xfrm>
              </p:grpSpPr>
              <p:sp>
                <p:nvSpPr>
                  <p:cNvPr id="2213" name="Google Shape;2213;p30"/>
                  <p:cNvSpPr/>
                  <p:nvPr/>
                </p:nvSpPr>
                <p:spPr>
                  <a:xfrm>
                    <a:off x="8214705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4" name="Google Shape;2214;p30"/>
                  <p:cNvSpPr/>
                  <p:nvPr/>
                </p:nvSpPr>
                <p:spPr>
                  <a:xfrm>
                    <a:off x="8177763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5" name="Google Shape;2215;p30"/>
                <p:cNvGrpSpPr/>
                <p:nvPr/>
              </p:nvGrpSpPr>
              <p:grpSpPr>
                <a:xfrm>
                  <a:off x="8569795" y="6397835"/>
                  <a:ext cx="57257" cy="64304"/>
                  <a:chOff x="8569795" y="6397835"/>
                  <a:chExt cx="57257" cy="64304"/>
                </a:xfrm>
              </p:grpSpPr>
              <p:sp>
                <p:nvSpPr>
                  <p:cNvPr id="2216" name="Google Shape;2216;p30"/>
                  <p:cNvSpPr/>
                  <p:nvPr/>
                </p:nvSpPr>
                <p:spPr>
                  <a:xfrm>
                    <a:off x="8606800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7" name="Google Shape;2217;p30"/>
                  <p:cNvSpPr/>
                  <p:nvPr/>
                </p:nvSpPr>
                <p:spPr>
                  <a:xfrm>
                    <a:off x="8569795" y="6397835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18" name="Google Shape;2218;p30"/>
              <p:cNvGrpSpPr/>
              <p:nvPr/>
            </p:nvGrpSpPr>
            <p:grpSpPr>
              <a:xfrm>
                <a:off x="5433016" y="6822087"/>
                <a:ext cx="3194036" cy="64320"/>
                <a:chOff x="5433016" y="6822087"/>
                <a:chExt cx="3194036" cy="64320"/>
              </a:xfrm>
            </p:grpSpPr>
            <p:grpSp>
              <p:nvGrpSpPr>
                <p:cNvPr id="2219" name="Google Shape;2219;p30"/>
                <p:cNvGrpSpPr/>
                <p:nvPr/>
              </p:nvGrpSpPr>
              <p:grpSpPr>
                <a:xfrm>
                  <a:off x="5433016" y="6822087"/>
                  <a:ext cx="57259" cy="64304"/>
                  <a:chOff x="5433016" y="6822087"/>
                  <a:chExt cx="57259" cy="64304"/>
                </a:xfrm>
              </p:grpSpPr>
              <p:sp>
                <p:nvSpPr>
                  <p:cNvPr id="2220" name="Google Shape;2220;p30"/>
                  <p:cNvSpPr/>
                  <p:nvPr/>
                </p:nvSpPr>
                <p:spPr>
                  <a:xfrm>
                    <a:off x="5470025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1" name="Google Shape;2221;p30"/>
                  <p:cNvSpPr/>
                  <p:nvPr/>
                </p:nvSpPr>
                <p:spPr>
                  <a:xfrm>
                    <a:off x="5433016" y="6822087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2" name="Google Shape;2222;p30"/>
                <p:cNvGrpSpPr/>
                <p:nvPr/>
              </p:nvGrpSpPr>
              <p:grpSpPr>
                <a:xfrm>
                  <a:off x="5825179" y="6822118"/>
                  <a:ext cx="57199" cy="64289"/>
                  <a:chOff x="5825179" y="6822118"/>
                  <a:chExt cx="57199" cy="64289"/>
                </a:xfrm>
              </p:grpSpPr>
              <p:sp>
                <p:nvSpPr>
                  <p:cNvPr id="2223" name="Google Shape;2223;p30"/>
                  <p:cNvSpPr/>
                  <p:nvPr/>
                </p:nvSpPr>
                <p:spPr>
                  <a:xfrm>
                    <a:off x="5862121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30"/>
                  <p:cNvSpPr/>
                  <p:nvPr/>
                </p:nvSpPr>
                <p:spPr>
                  <a:xfrm>
                    <a:off x="5825179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5" name="Google Shape;2225;p30"/>
                <p:cNvGrpSpPr/>
                <p:nvPr/>
              </p:nvGrpSpPr>
              <p:grpSpPr>
                <a:xfrm>
                  <a:off x="6217282" y="6822118"/>
                  <a:ext cx="57199" cy="64289"/>
                  <a:chOff x="6217282" y="6822118"/>
                  <a:chExt cx="57199" cy="64289"/>
                </a:xfrm>
              </p:grpSpPr>
              <p:sp>
                <p:nvSpPr>
                  <p:cNvPr id="2226" name="Google Shape;2226;p30"/>
                  <p:cNvSpPr/>
                  <p:nvPr/>
                </p:nvSpPr>
                <p:spPr>
                  <a:xfrm>
                    <a:off x="6254219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30"/>
                  <p:cNvSpPr/>
                  <p:nvPr/>
                </p:nvSpPr>
                <p:spPr>
                  <a:xfrm>
                    <a:off x="6217282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8" name="Google Shape;2228;p30"/>
                <p:cNvGrpSpPr/>
                <p:nvPr/>
              </p:nvGrpSpPr>
              <p:grpSpPr>
                <a:xfrm>
                  <a:off x="6609373" y="6822118"/>
                  <a:ext cx="57199" cy="64289"/>
                  <a:chOff x="6609373" y="6822118"/>
                  <a:chExt cx="57199" cy="64289"/>
                </a:xfrm>
              </p:grpSpPr>
              <p:sp>
                <p:nvSpPr>
                  <p:cNvPr id="2229" name="Google Shape;2229;p30"/>
                  <p:cNvSpPr/>
                  <p:nvPr/>
                </p:nvSpPr>
                <p:spPr>
                  <a:xfrm>
                    <a:off x="6646316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0" name="Google Shape;2230;p30"/>
                  <p:cNvSpPr/>
                  <p:nvPr/>
                </p:nvSpPr>
                <p:spPr>
                  <a:xfrm>
                    <a:off x="6609373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1" name="Google Shape;2231;p30"/>
                <p:cNvGrpSpPr/>
                <p:nvPr/>
              </p:nvGrpSpPr>
              <p:grpSpPr>
                <a:xfrm>
                  <a:off x="7001476" y="6822118"/>
                  <a:ext cx="57199" cy="64289"/>
                  <a:chOff x="7001476" y="6822118"/>
                  <a:chExt cx="57199" cy="64289"/>
                </a:xfrm>
              </p:grpSpPr>
              <p:sp>
                <p:nvSpPr>
                  <p:cNvPr id="2232" name="Google Shape;2232;p30"/>
                  <p:cNvSpPr/>
                  <p:nvPr/>
                </p:nvSpPr>
                <p:spPr>
                  <a:xfrm>
                    <a:off x="7038410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3" name="Google Shape;2233;p30"/>
                  <p:cNvSpPr/>
                  <p:nvPr/>
                </p:nvSpPr>
                <p:spPr>
                  <a:xfrm>
                    <a:off x="7001476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4" name="Google Shape;2234;p30"/>
                <p:cNvGrpSpPr/>
                <p:nvPr/>
              </p:nvGrpSpPr>
              <p:grpSpPr>
                <a:xfrm>
                  <a:off x="7393568" y="6822118"/>
                  <a:ext cx="57199" cy="64289"/>
                  <a:chOff x="7393568" y="6822118"/>
                  <a:chExt cx="57199" cy="64289"/>
                </a:xfrm>
              </p:grpSpPr>
              <p:sp>
                <p:nvSpPr>
                  <p:cNvPr id="2235" name="Google Shape;2235;p30"/>
                  <p:cNvSpPr/>
                  <p:nvPr/>
                </p:nvSpPr>
                <p:spPr>
                  <a:xfrm>
                    <a:off x="7430511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6" name="Google Shape;2236;p30"/>
                  <p:cNvSpPr/>
                  <p:nvPr/>
                </p:nvSpPr>
                <p:spPr>
                  <a:xfrm>
                    <a:off x="7393568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7" name="Google Shape;2237;p30"/>
                <p:cNvGrpSpPr/>
                <p:nvPr/>
              </p:nvGrpSpPr>
              <p:grpSpPr>
                <a:xfrm>
                  <a:off x="7785671" y="6822118"/>
                  <a:ext cx="57199" cy="64289"/>
                  <a:chOff x="7785671" y="6822118"/>
                  <a:chExt cx="57199" cy="64289"/>
                </a:xfrm>
              </p:grpSpPr>
              <p:sp>
                <p:nvSpPr>
                  <p:cNvPr id="2238" name="Google Shape;2238;p30"/>
                  <p:cNvSpPr/>
                  <p:nvPr/>
                </p:nvSpPr>
                <p:spPr>
                  <a:xfrm>
                    <a:off x="7822605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9" name="Google Shape;2239;p30"/>
                  <p:cNvSpPr/>
                  <p:nvPr/>
                </p:nvSpPr>
                <p:spPr>
                  <a:xfrm>
                    <a:off x="7785671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0" name="Google Shape;2240;p30"/>
                <p:cNvGrpSpPr/>
                <p:nvPr/>
              </p:nvGrpSpPr>
              <p:grpSpPr>
                <a:xfrm>
                  <a:off x="8177763" y="6822118"/>
                  <a:ext cx="57199" cy="64289"/>
                  <a:chOff x="8177763" y="6822118"/>
                  <a:chExt cx="57199" cy="64289"/>
                </a:xfrm>
              </p:grpSpPr>
              <p:sp>
                <p:nvSpPr>
                  <p:cNvPr id="2241" name="Google Shape;2241;p30"/>
                  <p:cNvSpPr/>
                  <p:nvPr/>
                </p:nvSpPr>
                <p:spPr>
                  <a:xfrm>
                    <a:off x="8214705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2" name="Google Shape;2242;p30"/>
                  <p:cNvSpPr/>
                  <p:nvPr/>
                </p:nvSpPr>
                <p:spPr>
                  <a:xfrm>
                    <a:off x="8177763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3" name="Google Shape;2243;p30"/>
                <p:cNvGrpSpPr/>
                <p:nvPr/>
              </p:nvGrpSpPr>
              <p:grpSpPr>
                <a:xfrm>
                  <a:off x="8569795" y="6822087"/>
                  <a:ext cx="57257" cy="64304"/>
                  <a:chOff x="8569795" y="6822087"/>
                  <a:chExt cx="57257" cy="64304"/>
                </a:xfrm>
              </p:grpSpPr>
              <p:sp>
                <p:nvSpPr>
                  <p:cNvPr id="2244" name="Google Shape;2244;p30"/>
                  <p:cNvSpPr/>
                  <p:nvPr/>
                </p:nvSpPr>
                <p:spPr>
                  <a:xfrm>
                    <a:off x="8606800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5" name="Google Shape;2245;p30"/>
                  <p:cNvSpPr/>
                  <p:nvPr/>
                </p:nvSpPr>
                <p:spPr>
                  <a:xfrm>
                    <a:off x="8569795" y="6822087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46" name="Google Shape;2246;p30"/>
              <p:cNvGrpSpPr/>
              <p:nvPr/>
            </p:nvGrpSpPr>
            <p:grpSpPr>
              <a:xfrm>
                <a:off x="5825179" y="7246339"/>
                <a:ext cx="2801873" cy="64320"/>
                <a:chOff x="5825179" y="7246339"/>
                <a:chExt cx="2801873" cy="64320"/>
              </a:xfrm>
            </p:grpSpPr>
            <p:grpSp>
              <p:nvGrpSpPr>
                <p:cNvPr id="2247" name="Google Shape;2247;p30"/>
                <p:cNvGrpSpPr/>
                <p:nvPr/>
              </p:nvGrpSpPr>
              <p:grpSpPr>
                <a:xfrm>
                  <a:off x="5825179" y="7246370"/>
                  <a:ext cx="57199" cy="64289"/>
                  <a:chOff x="5825179" y="7246370"/>
                  <a:chExt cx="57199" cy="64289"/>
                </a:xfrm>
              </p:grpSpPr>
              <p:sp>
                <p:nvSpPr>
                  <p:cNvPr id="2248" name="Google Shape;2248;p30"/>
                  <p:cNvSpPr/>
                  <p:nvPr/>
                </p:nvSpPr>
                <p:spPr>
                  <a:xfrm>
                    <a:off x="5862121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9" name="Google Shape;2249;p30"/>
                  <p:cNvSpPr/>
                  <p:nvPr/>
                </p:nvSpPr>
                <p:spPr>
                  <a:xfrm>
                    <a:off x="5825179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0" name="Google Shape;2250;p30"/>
                <p:cNvGrpSpPr/>
                <p:nvPr/>
              </p:nvGrpSpPr>
              <p:grpSpPr>
                <a:xfrm>
                  <a:off x="6217282" y="7246370"/>
                  <a:ext cx="57199" cy="64289"/>
                  <a:chOff x="6217282" y="7246370"/>
                  <a:chExt cx="57199" cy="64289"/>
                </a:xfrm>
              </p:grpSpPr>
              <p:sp>
                <p:nvSpPr>
                  <p:cNvPr id="2251" name="Google Shape;2251;p30"/>
                  <p:cNvSpPr/>
                  <p:nvPr/>
                </p:nvSpPr>
                <p:spPr>
                  <a:xfrm>
                    <a:off x="6254219" y="7247882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2" name="Google Shape;2252;p30"/>
                  <p:cNvSpPr/>
                  <p:nvPr/>
                </p:nvSpPr>
                <p:spPr>
                  <a:xfrm>
                    <a:off x="6217282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3" name="Google Shape;2253;p30"/>
                <p:cNvGrpSpPr/>
                <p:nvPr/>
              </p:nvGrpSpPr>
              <p:grpSpPr>
                <a:xfrm>
                  <a:off x="6609373" y="7246370"/>
                  <a:ext cx="57199" cy="64289"/>
                  <a:chOff x="6609373" y="7246370"/>
                  <a:chExt cx="57199" cy="64289"/>
                </a:xfrm>
              </p:grpSpPr>
              <p:sp>
                <p:nvSpPr>
                  <p:cNvPr id="2254" name="Google Shape;2254;p30"/>
                  <p:cNvSpPr/>
                  <p:nvPr/>
                </p:nvSpPr>
                <p:spPr>
                  <a:xfrm>
                    <a:off x="6646316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5" name="Google Shape;2255;p30"/>
                  <p:cNvSpPr/>
                  <p:nvPr/>
                </p:nvSpPr>
                <p:spPr>
                  <a:xfrm>
                    <a:off x="6609373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6" name="Google Shape;2256;p30"/>
                <p:cNvGrpSpPr/>
                <p:nvPr/>
              </p:nvGrpSpPr>
              <p:grpSpPr>
                <a:xfrm>
                  <a:off x="7001476" y="7246370"/>
                  <a:ext cx="57199" cy="64289"/>
                  <a:chOff x="7001476" y="7246370"/>
                  <a:chExt cx="57199" cy="64289"/>
                </a:xfrm>
              </p:grpSpPr>
              <p:sp>
                <p:nvSpPr>
                  <p:cNvPr id="2257" name="Google Shape;2257;p30"/>
                  <p:cNvSpPr/>
                  <p:nvPr/>
                </p:nvSpPr>
                <p:spPr>
                  <a:xfrm>
                    <a:off x="7038410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8" name="Google Shape;2258;p30"/>
                  <p:cNvSpPr/>
                  <p:nvPr/>
                </p:nvSpPr>
                <p:spPr>
                  <a:xfrm>
                    <a:off x="7001476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9" name="Google Shape;2259;p30"/>
                <p:cNvGrpSpPr/>
                <p:nvPr/>
              </p:nvGrpSpPr>
              <p:grpSpPr>
                <a:xfrm>
                  <a:off x="7393568" y="7246370"/>
                  <a:ext cx="57199" cy="64289"/>
                  <a:chOff x="7393568" y="7246370"/>
                  <a:chExt cx="57199" cy="64289"/>
                </a:xfrm>
              </p:grpSpPr>
              <p:sp>
                <p:nvSpPr>
                  <p:cNvPr id="2260" name="Google Shape;2260;p30"/>
                  <p:cNvSpPr/>
                  <p:nvPr/>
                </p:nvSpPr>
                <p:spPr>
                  <a:xfrm>
                    <a:off x="7430511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1" name="Google Shape;2261;p30"/>
                  <p:cNvSpPr/>
                  <p:nvPr/>
                </p:nvSpPr>
                <p:spPr>
                  <a:xfrm>
                    <a:off x="7393568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2" name="Google Shape;2262;p30"/>
                <p:cNvGrpSpPr/>
                <p:nvPr/>
              </p:nvGrpSpPr>
              <p:grpSpPr>
                <a:xfrm>
                  <a:off x="7785671" y="7246370"/>
                  <a:ext cx="57199" cy="64289"/>
                  <a:chOff x="7785671" y="7246370"/>
                  <a:chExt cx="57199" cy="64289"/>
                </a:xfrm>
              </p:grpSpPr>
              <p:sp>
                <p:nvSpPr>
                  <p:cNvPr id="2263" name="Google Shape;2263;p30"/>
                  <p:cNvSpPr/>
                  <p:nvPr/>
                </p:nvSpPr>
                <p:spPr>
                  <a:xfrm>
                    <a:off x="7822605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4" name="Google Shape;2264;p30"/>
                  <p:cNvSpPr/>
                  <p:nvPr/>
                </p:nvSpPr>
                <p:spPr>
                  <a:xfrm>
                    <a:off x="7785671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5" name="Google Shape;2265;p30"/>
                <p:cNvGrpSpPr/>
                <p:nvPr/>
              </p:nvGrpSpPr>
              <p:grpSpPr>
                <a:xfrm>
                  <a:off x="8177763" y="7246370"/>
                  <a:ext cx="57199" cy="64289"/>
                  <a:chOff x="8177763" y="7246370"/>
                  <a:chExt cx="57199" cy="64289"/>
                </a:xfrm>
              </p:grpSpPr>
              <p:sp>
                <p:nvSpPr>
                  <p:cNvPr id="2266" name="Google Shape;2266;p30"/>
                  <p:cNvSpPr/>
                  <p:nvPr/>
                </p:nvSpPr>
                <p:spPr>
                  <a:xfrm>
                    <a:off x="8214705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7" name="Google Shape;2267;p30"/>
                  <p:cNvSpPr/>
                  <p:nvPr/>
                </p:nvSpPr>
                <p:spPr>
                  <a:xfrm>
                    <a:off x="8177763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8" name="Google Shape;2268;p30"/>
                <p:cNvGrpSpPr/>
                <p:nvPr/>
              </p:nvGrpSpPr>
              <p:grpSpPr>
                <a:xfrm>
                  <a:off x="8569795" y="7246339"/>
                  <a:ext cx="57257" cy="64304"/>
                  <a:chOff x="8569795" y="7246339"/>
                  <a:chExt cx="57257" cy="64304"/>
                </a:xfrm>
              </p:grpSpPr>
              <p:sp>
                <p:nvSpPr>
                  <p:cNvPr id="2269" name="Google Shape;2269;p30"/>
                  <p:cNvSpPr/>
                  <p:nvPr/>
                </p:nvSpPr>
                <p:spPr>
                  <a:xfrm>
                    <a:off x="8606800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0" name="Google Shape;2270;p30"/>
                  <p:cNvSpPr/>
                  <p:nvPr/>
                </p:nvSpPr>
                <p:spPr>
                  <a:xfrm>
                    <a:off x="8569795" y="724633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6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271" name="Google Shape;2271;p30"/>
              <p:cNvGrpSpPr/>
              <p:nvPr/>
            </p:nvGrpSpPr>
            <p:grpSpPr>
              <a:xfrm>
                <a:off x="6217282" y="7670602"/>
                <a:ext cx="2409768" cy="64309"/>
                <a:chOff x="6217282" y="7670602"/>
                <a:chExt cx="2409768" cy="64309"/>
              </a:xfrm>
            </p:grpSpPr>
            <p:grpSp>
              <p:nvGrpSpPr>
                <p:cNvPr id="2272" name="Google Shape;2272;p30"/>
                <p:cNvGrpSpPr/>
                <p:nvPr/>
              </p:nvGrpSpPr>
              <p:grpSpPr>
                <a:xfrm>
                  <a:off x="6217282" y="7670622"/>
                  <a:ext cx="57199" cy="64289"/>
                  <a:chOff x="6217282" y="7670622"/>
                  <a:chExt cx="57199" cy="64289"/>
                </a:xfrm>
              </p:grpSpPr>
              <p:sp>
                <p:nvSpPr>
                  <p:cNvPr id="2273" name="Google Shape;2273;p30"/>
                  <p:cNvSpPr/>
                  <p:nvPr/>
                </p:nvSpPr>
                <p:spPr>
                  <a:xfrm>
                    <a:off x="6254219" y="767214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4" name="Google Shape;2274;p30"/>
                  <p:cNvSpPr/>
                  <p:nvPr/>
                </p:nvSpPr>
                <p:spPr>
                  <a:xfrm>
                    <a:off x="6217282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5" name="Google Shape;2275;p30"/>
                <p:cNvGrpSpPr/>
                <p:nvPr/>
              </p:nvGrpSpPr>
              <p:grpSpPr>
                <a:xfrm>
                  <a:off x="6609373" y="7670622"/>
                  <a:ext cx="57199" cy="64289"/>
                  <a:chOff x="6609373" y="7670622"/>
                  <a:chExt cx="57199" cy="64289"/>
                </a:xfrm>
              </p:grpSpPr>
              <p:sp>
                <p:nvSpPr>
                  <p:cNvPr id="2276" name="Google Shape;2276;p30"/>
                  <p:cNvSpPr/>
                  <p:nvPr/>
                </p:nvSpPr>
                <p:spPr>
                  <a:xfrm>
                    <a:off x="6646316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7" name="Google Shape;2277;p30"/>
                  <p:cNvSpPr/>
                  <p:nvPr/>
                </p:nvSpPr>
                <p:spPr>
                  <a:xfrm>
                    <a:off x="6609373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78" name="Google Shape;2278;p30"/>
                <p:cNvGrpSpPr/>
                <p:nvPr/>
              </p:nvGrpSpPr>
              <p:grpSpPr>
                <a:xfrm>
                  <a:off x="7001476" y="7670622"/>
                  <a:ext cx="57199" cy="64289"/>
                  <a:chOff x="7001476" y="7670622"/>
                  <a:chExt cx="57199" cy="64289"/>
                </a:xfrm>
              </p:grpSpPr>
              <p:sp>
                <p:nvSpPr>
                  <p:cNvPr id="2279" name="Google Shape;2279;p30"/>
                  <p:cNvSpPr/>
                  <p:nvPr/>
                </p:nvSpPr>
                <p:spPr>
                  <a:xfrm>
                    <a:off x="7038410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0" name="Google Shape;2280;p30"/>
                  <p:cNvSpPr/>
                  <p:nvPr/>
                </p:nvSpPr>
                <p:spPr>
                  <a:xfrm>
                    <a:off x="7001476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1" name="Google Shape;2281;p30"/>
                <p:cNvGrpSpPr/>
                <p:nvPr/>
              </p:nvGrpSpPr>
              <p:grpSpPr>
                <a:xfrm>
                  <a:off x="7393568" y="7670622"/>
                  <a:ext cx="57199" cy="64289"/>
                  <a:chOff x="7393568" y="7670622"/>
                  <a:chExt cx="57199" cy="64289"/>
                </a:xfrm>
              </p:grpSpPr>
              <p:sp>
                <p:nvSpPr>
                  <p:cNvPr id="2282" name="Google Shape;2282;p30"/>
                  <p:cNvSpPr/>
                  <p:nvPr/>
                </p:nvSpPr>
                <p:spPr>
                  <a:xfrm>
                    <a:off x="7430511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3" name="Google Shape;2283;p30"/>
                  <p:cNvSpPr/>
                  <p:nvPr/>
                </p:nvSpPr>
                <p:spPr>
                  <a:xfrm>
                    <a:off x="7393568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4" name="Google Shape;2284;p30"/>
                <p:cNvGrpSpPr/>
                <p:nvPr/>
              </p:nvGrpSpPr>
              <p:grpSpPr>
                <a:xfrm>
                  <a:off x="7785671" y="7670622"/>
                  <a:ext cx="57199" cy="64289"/>
                  <a:chOff x="7785671" y="7670622"/>
                  <a:chExt cx="57199" cy="64289"/>
                </a:xfrm>
              </p:grpSpPr>
              <p:sp>
                <p:nvSpPr>
                  <p:cNvPr id="2285" name="Google Shape;2285;p30"/>
                  <p:cNvSpPr/>
                  <p:nvPr/>
                </p:nvSpPr>
                <p:spPr>
                  <a:xfrm>
                    <a:off x="7822605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6" name="Google Shape;2286;p30"/>
                  <p:cNvSpPr/>
                  <p:nvPr/>
                </p:nvSpPr>
                <p:spPr>
                  <a:xfrm>
                    <a:off x="7785671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7" name="Google Shape;2287;p30"/>
                <p:cNvGrpSpPr/>
                <p:nvPr/>
              </p:nvGrpSpPr>
              <p:grpSpPr>
                <a:xfrm>
                  <a:off x="8177763" y="7670622"/>
                  <a:ext cx="57199" cy="64289"/>
                  <a:chOff x="8177763" y="7670622"/>
                  <a:chExt cx="57199" cy="64289"/>
                </a:xfrm>
              </p:grpSpPr>
              <p:sp>
                <p:nvSpPr>
                  <p:cNvPr id="2288" name="Google Shape;2288;p30"/>
                  <p:cNvSpPr/>
                  <p:nvPr/>
                </p:nvSpPr>
                <p:spPr>
                  <a:xfrm>
                    <a:off x="8214705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9" name="Google Shape;2289;p30"/>
                  <p:cNvSpPr/>
                  <p:nvPr/>
                </p:nvSpPr>
                <p:spPr>
                  <a:xfrm>
                    <a:off x="8177763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90" name="Google Shape;2290;p30"/>
                <p:cNvGrpSpPr/>
                <p:nvPr/>
              </p:nvGrpSpPr>
              <p:grpSpPr>
                <a:xfrm>
                  <a:off x="8569833" y="7670602"/>
                  <a:ext cx="57217" cy="64280"/>
                  <a:chOff x="8569833" y="7670602"/>
                  <a:chExt cx="57217" cy="64280"/>
                </a:xfrm>
              </p:grpSpPr>
              <p:sp>
                <p:nvSpPr>
                  <p:cNvPr id="2291" name="Google Shape;2291;p30"/>
                  <p:cNvSpPr/>
                  <p:nvPr/>
                </p:nvSpPr>
                <p:spPr>
                  <a:xfrm>
                    <a:off x="8606800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2" name="Google Shape;2292;p30"/>
                  <p:cNvSpPr/>
                  <p:nvPr/>
                </p:nvSpPr>
                <p:spPr>
                  <a:xfrm>
                    <a:off x="8569833" y="7670602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5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2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99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293" name="Google Shape;2293;p30"/>
            <p:cNvSpPr/>
            <p:nvPr/>
          </p:nvSpPr>
          <p:spPr>
            <a:xfrm>
              <a:off x="5158567" y="6969874"/>
              <a:ext cx="1027625" cy="1191712"/>
            </a:xfrm>
            <a:custGeom>
              <a:rect b="b" l="l" r="r" t="t"/>
              <a:pathLst>
                <a:path extrusionOk="0" h="1191712" w="1027625">
                  <a:moveTo>
                    <a:pt x="697148" y="952737"/>
                  </a:moveTo>
                  <a:cubicBezTo>
                    <a:pt x="766070" y="1019425"/>
                    <a:pt x="841090" y="1079575"/>
                    <a:pt x="921546" y="1131798"/>
                  </a:cubicBezTo>
                  <a:cubicBezTo>
                    <a:pt x="962626" y="1158469"/>
                    <a:pt x="1002047" y="1182050"/>
                    <a:pt x="1027625" y="1191713"/>
                  </a:cubicBezTo>
                  <a:cubicBezTo>
                    <a:pt x="942181" y="1099708"/>
                    <a:pt x="915695" y="962433"/>
                    <a:pt x="874133" y="837722"/>
                  </a:cubicBezTo>
                  <a:cubicBezTo>
                    <a:pt x="823055" y="683103"/>
                    <a:pt x="859562" y="535135"/>
                    <a:pt x="815176" y="525999"/>
                  </a:cubicBezTo>
                  <a:cubicBezTo>
                    <a:pt x="454558" y="452267"/>
                    <a:pt x="166651" y="313033"/>
                    <a:pt x="0" y="0"/>
                  </a:cubicBezTo>
                  <a:cubicBezTo>
                    <a:pt x="9225" y="37633"/>
                    <a:pt x="23079" y="81111"/>
                    <a:pt x="41237" y="128407"/>
                  </a:cubicBezTo>
                  <a:cubicBezTo>
                    <a:pt x="118678" y="330119"/>
                    <a:pt x="241144" y="511543"/>
                    <a:pt x="396497" y="66184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4" name="Google Shape;2294;p30"/>
          <p:cNvGrpSpPr/>
          <p:nvPr/>
        </p:nvGrpSpPr>
        <p:grpSpPr>
          <a:xfrm flipH="1">
            <a:off x="4654628" y="1303739"/>
            <a:ext cx="1938385" cy="2799236"/>
            <a:chOff x="9309256" y="2607478"/>
            <a:chExt cx="3876771" cy="5598472"/>
          </a:xfrm>
        </p:grpSpPr>
        <p:sp>
          <p:nvSpPr>
            <p:cNvPr id="2295" name="Google Shape;2295;p30"/>
            <p:cNvSpPr/>
            <p:nvPr/>
          </p:nvSpPr>
          <p:spPr>
            <a:xfrm>
              <a:off x="9309256" y="2607478"/>
              <a:ext cx="3876771" cy="5598472"/>
            </a:xfrm>
            <a:custGeom>
              <a:rect b="b" l="l" r="r" t="t"/>
              <a:pathLst>
                <a:path extrusionOk="0" h="5598472" w="3876771">
                  <a:moveTo>
                    <a:pt x="1137932" y="5572438"/>
                  </a:moveTo>
                  <a:cubicBezTo>
                    <a:pt x="1110202" y="5572438"/>
                    <a:pt x="1084041" y="5569135"/>
                    <a:pt x="1054416" y="5560233"/>
                  </a:cubicBezTo>
                  <a:cubicBezTo>
                    <a:pt x="1003125" y="5543617"/>
                    <a:pt x="889009" y="5361286"/>
                    <a:pt x="843121" y="5223597"/>
                  </a:cubicBezTo>
                  <a:cubicBezTo>
                    <a:pt x="779623" y="5031402"/>
                    <a:pt x="814785" y="4969841"/>
                    <a:pt x="776530" y="4961970"/>
                  </a:cubicBezTo>
                  <a:cubicBezTo>
                    <a:pt x="446691" y="4894531"/>
                    <a:pt x="165734" y="4653752"/>
                    <a:pt x="10616" y="4362407"/>
                  </a:cubicBezTo>
                  <a:cubicBezTo>
                    <a:pt x="-3697" y="4362407"/>
                    <a:pt x="607" y="4296569"/>
                    <a:pt x="607" y="91313"/>
                  </a:cubicBezTo>
                  <a:cubicBezTo>
                    <a:pt x="206130" y="65582"/>
                    <a:pt x="411283" y="45652"/>
                    <a:pt x="617960" y="45607"/>
                  </a:cubicBezTo>
                  <a:cubicBezTo>
                    <a:pt x="2163293" y="45249"/>
                    <a:pt x="2951691" y="-20477"/>
                    <a:pt x="3768896" y="6496"/>
                  </a:cubicBezTo>
                  <a:cubicBezTo>
                    <a:pt x="3809617" y="8086"/>
                    <a:pt x="3880971" y="3931269"/>
                    <a:pt x="3876577" y="5568441"/>
                  </a:cubicBezTo>
                  <a:cubicBezTo>
                    <a:pt x="3876577" y="5633596"/>
                    <a:pt x="3226394" y="5572438"/>
                    <a:pt x="1137932" y="5572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6" name="Google Shape;2296;p30"/>
            <p:cNvGrpSpPr/>
            <p:nvPr/>
          </p:nvGrpSpPr>
          <p:grpSpPr>
            <a:xfrm>
              <a:off x="9594332" y="3003808"/>
              <a:ext cx="3194036" cy="4731103"/>
              <a:chOff x="9594332" y="3003808"/>
              <a:chExt cx="3194036" cy="4731103"/>
            </a:xfrm>
          </p:grpSpPr>
          <p:grpSp>
            <p:nvGrpSpPr>
              <p:cNvPr id="2297" name="Google Shape;2297;p30"/>
              <p:cNvGrpSpPr/>
              <p:nvPr/>
            </p:nvGrpSpPr>
            <p:grpSpPr>
              <a:xfrm>
                <a:off x="9594370" y="3003808"/>
                <a:ext cx="3193996" cy="64308"/>
                <a:chOff x="9594370" y="3003808"/>
                <a:chExt cx="3193996" cy="64308"/>
              </a:xfrm>
            </p:grpSpPr>
            <p:grpSp>
              <p:nvGrpSpPr>
                <p:cNvPr id="2298" name="Google Shape;2298;p30"/>
                <p:cNvGrpSpPr/>
                <p:nvPr/>
              </p:nvGrpSpPr>
              <p:grpSpPr>
                <a:xfrm>
                  <a:off x="9594370" y="3003808"/>
                  <a:ext cx="57217" cy="64280"/>
                  <a:chOff x="9594370" y="3003808"/>
                  <a:chExt cx="57217" cy="64280"/>
                </a:xfrm>
              </p:grpSpPr>
              <p:sp>
                <p:nvSpPr>
                  <p:cNvPr id="2299" name="Google Shape;2299;p30"/>
                  <p:cNvSpPr/>
                  <p:nvPr/>
                </p:nvSpPr>
                <p:spPr>
                  <a:xfrm>
                    <a:off x="9631341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0" name="Google Shape;2300;p30"/>
                  <p:cNvSpPr/>
                  <p:nvPr/>
                </p:nvSpPr>
                <p:spPr>
                  <a:xfrm>
                    <a:off x="9594370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70" y="-1525"/>
                          <a:pt x="21860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1" name="Google Shape;2301;p30"/>
                <p:cNvGrpSpPr/>
                <p:nvPr/>
              </p:nvGrpSpPr>
              <p:grpSpPr>
                <a:xfrm>
                  <a:off x="9986495" y="3003827"/>
                  <a:ext cx="57199" cy="64289"/>
                  <a:chOff x="9986495" y="3003827"/>
                  <a:chExt cx="57199" cy="64289"/>
                </a:xfrm>
              </p:grpSpPr>
              <p:sp>
                <p:nvSpPr>
                  <p:cNvPr id="2302" name="Google Shape;2302;p30"/>
                  <p:cNvSpPr/>
                  <p:nvPr/>
                </p:nvSpPr>
                <p:spPr>
                  <a:xfrm>
                    <a:off x="10023437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3" name="Google Shape;2303;p30"/>
                  <p:cNvSpPr/>
                  <p:nvPr/>
                </p:nvSpPr>
                <p:spPr>
                  <a:xfrm>
                    <a:off x="9986495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4" name="Google Shape;2304;p30"/>
                <p:cNvGrpSpPr/>
                <p:nvPr/>
              </p:nvGrpSpPr>
              <p:grpSpPr>
                <a:xfrm>
                  <a:off x="10378598" y="3003827"/>
                  <a:ext cx="57199" cy="64289"/>
                  <a:chOff x="10378598" y="3003827"/>
                  <a:chExt cx="57199" cy="64289"/>
                </a:xfrm>
              </p:grpSpPr>
              <p:sp>
                <p:nvSpPr>
                  <p:cNvPr id="2305" name="Google Shape;2305;p30"/>
                  <p:cNvSpPr/>
                  <p:nvPr/>
                </p:nvSpPr>
                <p:spPr>
                  <a:xfrm>
                    <a:off x="10415535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6" name="Google Shape;2306;p30"/>
                  <p:cNvSpPr/>
                  <p:nvPr/>
                </p:nvSpPr>
                <p:spPr>
                  <a:xfrm>
                    <a:off x="10378598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7" name="Google Shape;2307;p30"/>
                <p:cNvGrpSpPr/>
                <p:nvPr/>
              </p:nvGrpSpPr>
              <p:grpSpPr>
                <a:xfrm>
                  <a:off x="10770689" y="3003827"/>
                  <a:ext cx="57199" cy="64289"/>
                  <a:chOff x="10770689" y="3003827"/>
                  <a:chExt cx="57199" cy="64289"/>
                </a:xfrm>
              </p:grpSpPr>
              <p:sp>
                <p:nvSpPr>
                  <p:cNvPr id="2308" name="Google Shape;2308;p30"/>
                  <p:cNvSpPr/>
                  <p:nvPr/>
                </p:nvSpPr>
                <p:spPr>
                  <a:xfrm>
                    <a:off x="10807632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9" name="Google Shape;2309;p30"/>
                  <p:cNvSpPr/>
                  <p:nvPr/>
                </p:nvSpPr>
                <p:spPr>
                  <a:xfrm>
                    <a:off x="10770689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0" name="Google Shape;2310;p30"/>
                <p:cNvGrpSpPr/>
                <p:nvPr/>
              </p:nvGrpSpPr>
              <p:grpSpPr>
                <a:xfrm>
                  <a:off x="11162792" y="3003827"/>
                  <a:ext cx="57199" cy="64289"/>
                  <a:chOff x="11162792" y="3003827"/>
                  <a:chExt cx="57199" cy="64289"/>
                </a:xfrm>
              </p:grpSpPr>
              <p:sp>
                <p:nvSpPr>
                  <p:cNvPr id="2311" name="Google Shape;2311;p30"/>
                  <p:cNvSpPr/>
                  <p:nvPr/>
                </p:nvSpPr>
                <p:spPr>
                  <a:xfrm>
                    <a:off x="11199726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2" name="Google Shape;2312;p30"/>
                  <p:cNvSpPr/>
                  <p:nvPr/>
                </p:nvSpPr>
                <p:spPr>
                  <a:xfrm>
                    <a:off x="11162792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3" name="Google Shape;2313;p30"/>
                <p:cNvGrpSpPr/>
                <p:nvPr/>
              </p:nvGrpSpPr>
              <p:grpSpPr>
                <a:xfrm>
                  <a:off x="11554884" y="3003827"/>
                  <a:ext cx="57199" cy="64289"/>
                  <a:chOff x="11554884" y="3003827"/>
                  <a:chExt cx="57199" cy="64289"/>
                </a:xfrm>
              </p:grpSpPr>
              <p:sp>
                <p:nvSpPr>
                  <p:cNvPr id="2314" name="Google Shape;2314;p30"/>
                  <p:cNvSpPr/>
                  <p:nvPr/>
                </p:nvSpPr>
                <p:spPr>
                  <a:xfrm>
                    <a:off x="11591827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5" name="Google Shape;2315;p30"/>
                  <p:cNvSpPr/>
                  <p:nvPr/>
                </p:nvSpPr>
                <p:spPr>
                  <a:xfrm>
                    <a:off x="11554884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6" name="Google Shape;2316;p30"/>
                <p:cNvGrpSpPr/>
                <p:nvPr/>
              </p:nvGrpSpPr>
              <p:grpSpPr>
                <a:xfrm>
                  <a:off x="11946987" y="3003827"/>
                  <a:ext cx="57199" cy="64289"/>
                  <a:chOff x="11946987" y="3003827"/>
                  <a:chExt cx="57199" cy="64289"/>
                </a:xfrm>
              </p:grpSpPr>
              <p:sp>
                <p:nvSpPr>
                  <p:cNvPr id="2317" name="Google Shape;2317;p30"/>
                  <p:cNvSpPr/>
                  <p:nvPr/>
                </p:nvSpPr>
                <p:spPr>
                  <a:xfrm>
                    <a:off x="11983921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8" name="Google Shape;2318;p30"/>
                  <p:cNvSpPr/>
                  <p:nvPr/>
                </p:nvSpPr>
                <p:spPr>
                  <a:xfrm>
                    <a:off x="11946987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9" name="Google Shape;2319;p30"/>
                <p:cNvGrpSpPr/>
                <p:nvPr/>
              </p:nvGrpSpPr>
              <p:grpSpPr>
                <a:xfrm>
                  <a:off x="12339079" y="3003827"/>
                  <a:ext cx="57199" cy="64289"/>
                  <a:chOff x="12339079" y="3003827"/>
                  <a:chExt cx="57199" cy="64289"/>
                </a:xfrm>
              </p:grpSpPr>
              <p:sp>
                <p:nvSpPr>
                  <p:cNvPr id="2320" name="Google Shape;2320;p30"/>
                  <p:cNvSpPr/>
                  <p:nvPr/>
                </p:nvSpPr>
                <p:spPr>
                  <a:xfrm>
                    <a:off x="12376021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30"/>
                  <p:cNvSpPr/>
                  <p:nvPr/>
                </p:nvSpPr>
                <p:spPr>
                  <a:xfrm>
                    <a:off x="12339079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2" name="Google Shape;2322;p30"/>
                <p:cNvGrpSpPr/>
                <p:nvPr/>
              </p:nvGrpSpPr>
              <p:grpSpPr>
                <a:xfrm>
                  <a:off x="12731149" y="3003808"/>
                  <a:ext cx="57217" cy="64280"/>
                  <a:chOff x="12731149" y="3003808"/>
                  <a:chExt cx="57217" cy="64280"/>
                </a:xfrm>
              </p:grpSpPr>
              <p:sp>
                <p:nvSpPr>
                  <p:cNvPr id="2323" name="Google Shape;2323;p30"/>
                  <p:cNvSpPr/>
                  <p:nvPr/>
                </p:nvSpPr>
                <p:spPr>
                  <a:xfrm>
                    <a:off x="12768116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30"/>
                  <p:cNvSpPr/>
                  <p:nvPr/>
                </p:nvSpPr>
                <p:spPr>
                  <a:xfrm>
                    <a:off x="12731149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25" name="Google Shape;2325;p30"/>
              <p:cNvGrpSpPr/>
              <p:nvPr/>
            </p:nvGrpSpPr>
            <p:grpSpPr>
              <a:xfrm>
                <a:off x="9594332" y="3428049"/>
                <a:ext cx="3194036" cy="64319"/>
                <a:chOff x="9594332" y="3428049"/>
                <a:chExt cx="3194036" cy="64319"/>
              </a:xfrm>
            </p:grpSpPr>
            <p:grpSp>
              <p:nvGrpSpPr>
                <p:cNvPr id="2326" name="Google Shape;2326;p30"/>
                <p:cNvGrpSpPr/>
                <p:nvPr/>
              </p:nvGrpSpPr>
              <p:grpSpPr>
                <a:xfrm>
                  <a:off x="9594332" y="3428049"/>
                  <a:ext cx="57259" cy="64304"/>
                  <a:chOff x="9594332" y="3428049"/>
                  <a:chExt cx="57259" cy="64304"/>
                </a:xfrm>
              </p:grpSpPr>
              <p:sp>
                <p:nvSpPr>
                  <p:cNvPr id="2327" name="Google Shape;2327;p30"/>
                  <p:cNvSpPr/>
                  <p:nvPr/>
                </p:nvSpPr>
                <p:spPr>
                  <a:xfrm>
                    <a:off x="9631341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8" name="Google Shape;2328;p30"/>
                  <p:cNvSpPr/>
                  <p:nvPr/>
                </p:nvSpPr>
                <p:spPr>
                  <a:xfrm>
                    <a:off x="9594332" y="3428049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29" name="Google Shape;2329;p30"/>
                <p:cNvGrpSpPr/>
                <p:nvPr/>
              </p:nvGrpSpPr>
              <p:grpSpPr>
                <a:xfrm>
                  <a:off x="9986495" y="3428079"/>
                  <a:ext cx="57199" cy="64289"/>
                  <a:chOff x="9986495" y="3428079"/>
                  <a:chExt cx="57199" cy="64289"/>
                </a:xfrm>
              </p:grpSpPr>
              <p:sp>
                <p:nvSpPr>
                  <p:cNvPr id="2330" name="Google Shape;2330;p30"/>
                  <p:cNvSpPr/>
                  <p:nvPr/>
                </p:nvSpPr>
                <p:spPr>
                  <a:xfrm>
                    <a:off x="10023437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1" name="Google Shape;2331;p30"/>
                  <p:cNvSpPr/>
                  <p:nvPr/>
                </p:nvSpPr>
                <p:spPr>
                  <a:xfrm>
                    <a:off x="9986495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2" name="Google Shape;2332;p30"/>
                <p:cNvGrpSpPr/>
                <p:nvPr/>
              </p:nvGrpSpPr>
              <p:grpSpPr>
                <a:xfrm>
                  <a:off x="10378598" y="3428079"/>
                  <a:ext cx="57199" cy="64289"/>
                  <a:chOff x="10378598" y="3428079"/>
                  <a:chExt cx="57199" cy="64289"/>
                </a:xfrm>
              </p:grpSpPr>
              <p:sp>
                <p:nvSpPr>
                  <p:cNvPr id="2333" name="Google Shape;2333;p30"/>
                  <p:cNvSpPr/>
                  <p:nvPr/>
                </p:nvSpPr>
                <p:spPr>
                  <a:xfrm>
                    <a:off x="10415535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4" name="Google Shape;2334;p30"/>
                  <p:cNvSpPr/>
                  <p:nvPr/>
                </p:nvSpPr>
                <p:spPr>
                  <a:xfrm>
                    <a:off x="10378598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5" name="Google Shape;2335;p30"/>
                <p:cNvGrpSpPr/>
                <p:nvPr/>
              </p:nvGrpSpPr>
              <p:grpSpPr>
                <a:xfrm>
                  <a:off x="10770689" y="3428079"/>
                  <a:ext cx="57199" cy="64289"/>
                  <a:chOff x="10770689" y="3428079"/>
                  <a:chExt cx="57199" cy="64289"/>
                </a:xfrm>
              </p:grpSpPr>
              <p:sp>
                <p:nvSpPr>
                  <p:cNvPr id="2336" name="Google Shape;2336;p30"/>
                  <p:cNvSpPr/>
                  <p:nvPr/>
                </p:nvSpPr>
                <p:spPr>
                  <a:xfrm>
                    <a:off x="10807632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7" name="Google Shape;2337;p30"/>
                  <p:cNvSpPr/>
                  <p:nvPr/>
                </p:nvSpPr>
                <p:spPr>
                  <a:xfrm>
                    <a:off x="10770689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8" name="Google Shape;2338;p30"/>
                <p:cNvGrpSpPr/>
                <p:nvPr/>
              </p:nvGrpSpPr>
              <p:grpSpPr>
                <a:xfrm>
                  <a:off x="11162792" y="3428079"/>
                  <a:ext cx="57199" cy="64289"/>
                  <a:chOff x="11162792" y="3428079"/>
                  <a:chExt cx="57199" cy="64289"/>
                </a:xfrm>
              </p:grpSpPr>
              <p:sp>
                <p:nvSpPr>
                  <p:cNvPr id="2339" name="Google Shape;2339;p30"/>
                  <p:cNvSpPr/>
                  <p:nvPr/>
                </p:nvSpPr>
                <p:spPr>
                  <a:xfrm>
                    <a:off x="11199726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0" name="Google Shape;2340;p30"/>
                  <p:cNvSpPr/>
                  <p:nvPr/>
                </p:nvSpPr>
                <p:spPr>
                  <a:xfrm>
                    <a:off x="11162792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1" name="Google Shape;2341;p30"/>
                <p:cNvGrpSpPr/>
                <p:nvPr/>
              </p:nvGrpSpPr>
              <p:grpSpPr>
                <a:xfrm>
                  <a:off x="11554884" y="3428079"/>
                  <a:ext cx="57199" cy="64289"/>
                  <a:chOff x="11554884" y="3428079"/>
                  <a:chExt cx="57199" cy="64289"/>
                </a:xfrm>
              </p:grpSpPr>
              <p:sp>
                <p:nvSpPr>
                  <p:cNvPr id="2342" name="Google Shape;2342;p30"/>
                  <p:cNvSpPr/>
                  <p:nvPr/>
                </p:nvSpPr>
                <p:spPr>
                  <a:xfrm>
                    <a:off x="11591827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3" name="Google Shape;2343;p30"/>
                  <p:cNvSpPr/>
                  <p:nvPr/>
                </p:nvSpPr>
                <p:spPr>
                  <a:xfrm>
                    <a:off x="11554884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4" name="Google Shape;2344;p30"/>
                <p:cNvGrpSpPr/>
                <p:nvPr/>
              </p:nvGrpSpPr>
              <p:grpSpPr>
                <a:xfrm>
                  <a:off x="11946987" y="3428079"/>
                  <a:ext cx="57199" cy="64289"/>
                  <a:chOff x="11946987" y="3428079"/>
                  <a:chExt cx="57199" cy="64289"/>
                </a:xfrm>
              </p:grpSpPr>
              <p:sp>
                <p:nvSpPr>
                  <p:cNvPr id="2345" name="Google Shape;2345;p30"/>
                  <p:cNvSpPr/>
                  <p:nvPr/>
                </p:nvSpPr>
                <p:spPr>
                  <a:xfrm>
                    <a:off x="11983921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6" name="Google Shape;2346;p30"/>
                  <p:cNvSpPr/>
                  <p:nvPr/>
                </p:nvSpPr>
                <p:spPr>
                  <a:xfrm>
                    <a:off x="11946987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7" name="Google Shape;2347;p30"/>
                <p:cNvGrpSpPr/>
                <p:nvPr/>
              </p:nvGrpSpPr>
              <p:grpSpPr>
                <a:xfrm>
                  <a:off x="12339079" y="3428079"/>
                  <a:ext cx="57199" cy="64289"/>
                  <a:chOff x="12339079" y="3428079"/>
                  <a:chExt cx="57199" cy="64289"/>
                </a:xfrm>
              </p:grpSpPr>
              <p:sp>
                <p:nvSpPr>
                  <p:cNvPr id="2348" name="Google Shape;2348;p30"/>
                  <p:cNvSpPr/>
                  <p:nvPr/>
                </p:nvSpPr>
                <p:spPr>
                  <a:xfrm>
                    <a:off x="12376021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30"/>
                  <p:cNvSpPr/>
                  <p:nvPr/>
                </p:nvSpPr>
                <p:spPr>
                  <a:xfrm>
                    <a:off x="12339079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0" name="Google Shape;2350;p30"/>
                <p:cNvGrpSpPr/>
                <p:nvPr/>
              </p:nvGrpSpPr>
              <p:grpSpPr>
                <a:xfrm>
                  <a:off x="12731111" y="3428049"/>
                  <a:ext cx="57257" cy="64304"/>
                  <a:chOff x="12731111" y="3428049"/>
                  <a:chExt cx="57257" cy="64304"/>
                </a:xfrm>
              </p:grpSpPr>
              <p:sp>
                <p:nvSpPr>
                  <p:cNvPr id="2351" name="Google Shape;2351;p30"/>
                  <p:cNvSpPr/>
                  <p:nvPr/>
                </p:nvSpPr>
                <p:spPr>
                  <a:xfrm>
                    <a:off x="12768116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30"/>
                  <p:cNvSpPr/>
                  <p:nvPr/>
                </p:nvSpPr>
                <p:spPr>
                  <a:xfrm>
                    <a:off x="12731111" y="342804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53" name="Google Shape;2353;p30"/>
              <p:cNvGrpSpPr/>
              <p:nvPr/>
            </p:nvGrpSpPr>
            <p:grpSpPr>
              <a:xfrm>
                <a:off x="9594332" y="3852301"/>
                <a:ext cx="3194036" cy="64319"/>
                <a:chOff x="9594332" y="3852301"/>
                <a:chExt cx="3194036" cy="64319"/>
              </a:xfrm>
            </p:grpSpPr>
            <p:grpSp>
              <p:nvGrpSpPr>
                <p:cNvPr id="2354" name="Google Shape;2354;p30"/>
                <p:cNvGrpSpPr/>
                <p:nvPr/>
              </p:nvGrpSpPr>
              <p:grpSpPr>
                <a:xfrm>
                  <a:off x="9594332" y="3852301"/>
                  <a:ext cx="57259" cy="64304"/>
                  <a:chOff x="9594332" y="3852301"/>
                  <a:chExt cx="57259" cy="64304"/>
                </a:xfrm>
              </p:grpSpPr>
              <p:sp>
                <p:nvSpPr>
                  <p:cNvPr id="2355" name="Google Shape;2355;p30"/>
                  <p:cNvSpPr/>
                  <p:nvPr/>
                </p:nvSpPr>
                <p:spPr>
                  <a:xfrm>
                    <a:off x="9631341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6" name="Google Shape;2356;p30"/>
                  <p:cNvSpPr/>
                  <p:nvPr/>
                </p:nvSpPr>
                <p:spPr>
                  <a:xfrm>
                    <a:off x="9594332" y="3852301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7" name="Google Shape;2357;p30"/>
                <p:cNvGrpSpPr/>
                <p:nvPr/>
              </p:nvGrpSpPr>
              <p:grpSpPr>
                <a:xfrm>
                  <a:off x="9986495" y="3852331"/>
                  <a:ext cx="57199" cy="64289"/>
                  <a:chOff x="9986495" y="3852331"/>
                  <a:chExt cx="57199" cy="64289"/>
                </a:xfrm>
              </p:grpSpPr>
              <p:sp>
                <p:nvSpPr>
                  <p:cNvPr id="2358" name="Google Shape;2358;p30"/>
                  <p:cNvSpPr/>
                  <p:nvPr/>
                </p:nvSpPr>
                <p:spPr>
                  <a:xfrm>
                    <a:off x="10023437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9" name="Google Shape;2359;p30"/>
                  <p:cNvSpPr/>
                  <p:nvPr/>
                </p:nvSpPr>
                <p:spPr>
                  <a:xfrm>
                    <a:off x="9986495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0" name="Google Shape;2360;p30"/>
                <p:cNvGrpSpPr/>
                <p:nvPr/>
              </p:nvGrpSpPr>
              <p:grpSpPr>
                <a:xfrm>
                  <a:off x="10378598" y="3852331"/>
                  <a:ext cx="57199" cy="64289"/>
                  <a:chOff x="10378598" y="3852331"/>
                  <a:chExt cx="57199" cy="64289"/>
                </a:xfrm>
              </p:grpSpPr>
              <p:sp>
                <p:nvSpPr>
                  <p:cNvPr id="2361" name="Google Shape;2361;p30"/>
                  <p:cNvSpPr/>
                  <p:nvPr/>
                </p:nvSpPr>
                <p:spPr>
                  <a:xfrm>
                    <a:off x="10415535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2" name="Google Shape;2362;p30"/>
                  <p:cNvSpPr/>
                  <p:nvPr/>
                </p:nvSpPr>
                <p:spPr>
                  <a:xfrm>
                    <a:off x="10378598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3" name="Google Shape;2363;p30"/>
                <p:cNvGrpSpPr/>
                <p:nvPr/>
              </p:nvGrpSpPr>
              <p:grpSpPr>
                <a:xfrm>
                  <a:off x="10770689" y="3852331"/>
                  <a:ext cx="57199" cy="64289"/>
                  <a:chOff x="10770689" y="3852331"/>
                  <a:chExt cx="57199" cy="64289"/>
                </a:xfrm>
              </p:grpSpPr>
              <p:sp>
                <p:nvSpPr>
                  <p:cNvPr id="2364" name="Google Shape;2364;p30"/>
                  <p:cNvSpPr/>
                  <p:nvPr/>
                </p:nvSpPr>
                <p:spPr>
                  <a:xfrm>
                    <a:off x="10807632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5" name="Google Shape;2365;p30"/>
                  <p:cNvSpPr/>
                  <p:nvPr/>
                </p:nvSpPr>
                <p:spPr>
                  <a:xfrm>
                    <a:off x="10770689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6" name="Google Shape;2366;p30"/>
                <p:cNvGrpSpPr/>
                <p:nvPr/>
              </p:nvGrpSpPr>
              <p:grpSpPr>
                <a:xfrm>
                  <a:off x="11162792" y="3852331"/>
                  <a:ext cx="57199" cy="64289"/>
                  <a:chOff x="11162792" y="3852331"/>
                  <a:chExt cx="57199" cy="64289"/>
                </a:xfrm>
              </p:grpSpPr>
              <p:sp>
                <p:nvSpPr>
                  <p:cNvPr id="2367" name="Google Shape;2367;p30"/>
                  <p:cNvSpPr/>
                  <p:nvPr/>
                </p:nvSpPr>
                <p:spPr>
                  <a:xfrm>
                    <a:off x="11199726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8" name="Google Shape;2368;p30"/>
                  <p:cNvSpPr/>
                  <p:nvPr/>
                </p:nvSpPr>
                <p:spPr>
                  <a:xfrm>
                    <a:off x="11162792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9" name="Google Shape;2369;p30"/>
                <p:cNvGrpSpPr/>
                <p:nvPr/>
              </p:nvGrpSpPr>
              <p:grpSpPr>
                <a:xfrm>
                  <a:off x="11554884" y="3852331"/>
                  <a:ext cx="57199" cy="64289"/>
                  <a:chOff x="11554884" y="3852331"/>
                  <a:chExt cx="57199" cy="64289"/>
                </a:xfrm>
              </p:grpSpPr>
              <p:sp>
                <p:nvSpPr>
                  <p:cNvPr id="2370" name="Google Shape;2370;p30"/>
                  <p:cNvSpPr/>
                  <p:nvPr/>
                </p:nvSpPr>
                <p:spPr>
                  <a:xfrm>
                    <a:off x="11591827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1" name="Google Shape;2371;p30"/>
                  <p:cNvSpPr/>
                  <p:nvPr/>
                </p:nvSpPr>
                <p:spPr>
                  <a:xfrm>
                    <a:off x="11554884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2" name="Google Shape;2372;p30"/>
                <p:cNvGrpSpPr/>
                <p:nvPr/>
              </p:nvGrpSpPr>
              <p:grpSpPr>
                <a:xfrm>
                  <a:off x="11946987" y="3852331"/>
                  <a:ext cx="57199" cy="64289"/>
                  <a:chOff x="11946987" y="3852331"/>
                  <a:chExt cx="57199" cy="64289"/>
                </a:xfrm>
              </p:grpSpPr>
              <p:sp>
                <p:nvSpPr>
                  <p:cNvPr id="2373" name="Google Shape;2373;p30"/>
                  <p:cNvSpPr/>
                  <p:nvPr/>
                </p:nvSpPr>
                <p:spPr>
                  <a:xfrm>
                    <a:off x="11983921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4" name="Google Shape;2374;p30"/>
                  <p:cNvSpPr/>
                  <p:nvPr/>
                </p:nvSpPr>
                <p:spPr>
                  <a:xfrm>
                    <a:off x="11946987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5" name="Google Shape;2375;p30"/>
                <p:cNvGrpSpPr/>
                <p:nvPr/>
              </p:nvGrpSpPr>
              <p:grpSpPr>
                <a:xfrm>
                  <a:off x="12339079" y="3852331"/>
                  <a:ext cx="57199" cy="64289"/>
                  <a:chOff x="12339079" y="3852331"/>
                  <a:chExt cx="57199" cy="64289"/>
                </a:xfrm>
              </p:grpSpPr>
              <p:sp>
                <p:nvSpPr>
                  <p:cNvPr id="2376" name="Google Shape;2376;p30"/>
                  <p:cNvSpPr/>
                  <p:nvPr/>
                </p:nvSpPr>
                <p:spPr>
                  <a:xfrm>
                    <a:off x="12376021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7" name="Google Shape;2377;p30"/>
                  <p:cNvSpPr/>
                  <p:nvPr/>
                </p:nvSpPr>
                <p:spPr>
                  <a:xfrm>
                    <a:off x="12339079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78" name="Google Shape;2378;p30"/>
                <p:cNvGrpSpPr/>
                <p:nvPr/>
              </p:nvGrpSpPr>
              <p:grpSpPr>
                <a:xfrm>
                  <a:off x="12731111" y="3852301"/>
                  <a:ext cx="57257" cy="64304"/>
                  <a:chOff x="12731111" y="3852301"/>
                  <a:chExt cx="57257" cy="64304"/>
                </a:xfrm>
              </p:grpSpPr>
              <p:sp>
                <p:nvSpPr>
                  <p:cNvPr id="2379" name="Google Shape;2379;p30"/>
                  <p:cNvSpPr/>
                  <p:nvPr/>
                </p:nvSpPr>
                <p:spPr>
                  <a:xfrm>
                    <a:off x="12768116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0" name="Google Shape;2380;p30"/>
                  <p:cNvSpPr/>
                  <p:nvPr/>
                </p:nvSpPr>
                <p:spPr>
                  <a:xfrm>
                    <a:off x="12731111" y="3852301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81" name="Google Shape;2381;p30"/>
              <p:cNvGrpSpPr/>
              <p:nvPr/>
            </p:nvGrpSpPr>
            <p:grpSpPr>
              <a:xfrm>
                <a:off x="9594332" y="4276564"/>
                <a:ext cx="3194036" cy="64320"/>
                <a:chOff x="9594332" y="4276564"/>
                <a:chExt cx="3194036" cy="64320"/>
              </a:xfrm>
            </p:grpSpPr>
            <p:grpSp>
              <p:nvGrpSpPr>
                <p:cNvPr id="2382" name="Google Shape;2382;p30"/>
                <p:cNvGrpSpPr/>
                <p:nvPr/>
              </p:nvGrpSpPr>
              <p:grpSpPr>
                <a:xfrm>
                  <a:off x="9594332" y="4276564"/>
                  <a:ext cx="57259" cy="64304"/>
                  <a:chOff x="9594332" y="4276564"/>
                  <a:chExt cx="57259" cy="64304"/>
                </a:xfrm>
              </p:grpSpPr>
              <p:sp>
                <p:nvSpPr>
                  <p:cNvPr id="2383" name="Google Shape;2383;p30"/>
                  <p:cNvSpPr/>
                  <p:nvPr/>
                </p:nvSpPr>
                <p:spPr>
                  <a:xfrm>
                    <a:off x="9631341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4" name="Google Shape;2384;p30"/>
                  <p:cNvSpPr/>
                  <p:nvPr/>
                </p:nvSpPr>
                <p:spPr>
                  <a:xfrm>
                    <a:off x="9594332" y="4276564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5" name="Google Shape;2385;p30"/>
                <p:cNvGrpSpPr/>
                <p:nvPr/>
              </p:nvGrpSpPr>
              <p:grpSpPr>
                <a:xfrm>
                  <a:off x="9986495" y="4276595"/>
                  <a:ext cx="57199" cy="64289"/>
                  <a:chOff x="9986495" y="4276595"/>
                  <a:chExt cx="57199" cy="64289"/>
                </a:xfrm>
              </p:grpSpPr>
              <p:sp>
                <p:nvSpPr>
                  <p:cNvPr id="2386" name="Google Shape;2386;p30"/>
                  <p:cNvSpPr/>
                  <p:nvPr/>
                </p:nvSpPr>
                <p:spPr>
                  <a:xfrm>
                    <a:off x="10023437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7" name="Google Shape;2387;p30"/>
                  <p:cNvSpPr/>
                  <p:nvPr/>
                </p:nvSpPr>
                <p:spPr>
                  <a:xfrm>
                    <a:off x="9986495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88" name="Google Shape;2388;p30"/>
                <p:cNvGrpSpPr/>
                <p:nvPr/>
              </p:nvGrpSpPr>
              <p:grpSpPr>
                <a:xfrm>
                  <a:off x="10378598" y="4276595"/>
                  <a:ext cx="57199" cy="64289"/>
                  <a:chOff x="10378598" y="4276595"/>
                  <a:chExt cx="57199" cy="64289"/>
                </a:xfrm>
              </p:grpSpPr>
              <p:sp>
                <p:nvSpPr>
                  <p:cNvPr id="2389" name="Google Shape;2389;p30"/>
                  <p:cNvSpPr/>
                  <p:nvPr/>
                </p:nvSpPr>
                <p:spPr>
                  <a:xfrm>
                    <a:off x="10415535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0" name="Google Shape;2390;p30"/>
                  <p:cNvSpPr/>
                  <p:nvPr/>
                </p:nvSpPr>
                <p:spPr>
                  <a:xfrm>
                    <a:off x="10378598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1" name="Google Shape;2391;p30"/>
                <p:cNvGrpSpPr/>
                <p:nvPr/>
              </p:nvGrpSpPr>
              <p:grpSpPr>
                <a:xfrm>
                  <a:off x="10770689" y="4276595"/>
                  <a:ext cx="57199" cy="64289"/>
                  <a:chOff x="10770689" y="4276595"/>
                  <a:chExt cx="57199" cy="64289"/>
                </a:xfrm>
              </p:grpSpPr>
              <p:sp>
                <p:nvSpPr>
                  <p:cNvPr id="2392" name="Google Shape;2392;p30"/>
                  <p:cNvSpPr/>
                  <p:nvPr/>
                </p:nvSpPr>
                <p:spPr>
                  <a:xfrm>
                    <a:off x="10807632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3" name="Google Shape;2393;p30"/>
                  <p:cNvSpPr/>
                  <p:nvPr/>
                </p:nvSpPr>
                <p:spPr>
                  <a:xfrm>
                    <a:off x="10770689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4" name="Google Shape;2394;p30"/>
                <p:cNvGrpSpPr/>
                <p:nvPr/>
              </p:nvGrpSpPr>
              <p:grpSpPr>
                <a:xfrm>
                  <a:off x="11162792" y="4276595"/>
                  <a:ext cx="57199" cy="64289"/>
                  <a:chOff x="11162792" y="4276595"/>
                  <a:chExt cx="57199" cy="64289"/>
                </a:xfrm>
              </p:grpSpPr>
              <p:sp>
                <p:nvSpPr>
                  <p:cNvPr id="2395" name="Google Shape;2395;p30"/>
                  <p:cNvSpPr/>
                  <p:nvPr/>
                </p:nvSpPr>
                <p:spPr>
                  <a:xfrm>
                    <a:off x="11199726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6" name="Google Shape;2396;p30"/>
                  <p:cNvSpPr/>
                  <p:nvPr/>
                </p:nvSpPr>
                <p:spPr>
                  <a:xfrm>
                    <a:off x="11162792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97" name="Google Shape;2397;p30"/>
                <p:cNvGrpSpPr/>
                <p:nvPr/>
              </p:nvGrpSpPr>
              <p:grpSpPr>
                <a:xfrm>
                  <a:off x="11554884" y="4276595"/>
                  <a:ext cx="57199" cy="64289"/>
                  <a:chOff x="11554884" y="4276595"/>
                  <a:chExt cx="57199" cy="64289"/>
                </a:xfrm>
              </p:grpSpPr>
              <p:sp>
                <p:nvSpPr>
                  <p:cNvPr id="2398" name="Google Shape;2398;p30"/>
                  <p:cNvSpPr/>
                  <p:nvPr/>
                </p:nvSpPr>
                <p:spPr>
                  <a:xfrm>
                    <a:off x="11591827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9" name="Google Shape;2399;p30"/>
                  <p:cNvSpPr/>
                  <p:nvPr/>
                </p:nvSpPr>
                <p:spPr>
                  <a:xfrm>
                    <a:off x="11554884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0" name="Google Shape;2400;p30"/>
                <p:cNvGrpSpPr/>
                <p:nvPr/>
              </p:nvGrpSpPr>
              <p:grpSpPr>
                <a:xfrm>
                  <a:off x="11946987" y="4276595"/>
                  <a:ext cx="57199" cy="64289"/>
                  <a:chOff x="11946987" y="4276595"/>
                  <a:chExt cx="57199" cy="64289"/>
                </a:xfrm>
              </p:grpSpPr>
              <p:sp>
                <p:nvSpPr>
                  <p:cNvPr id="2401" name="Google Shape;2401;p30"/>
                  <p:cNvSpPr/>
                  <p:nvPr/>
                </p:nvSpPr>
                <p:spPr>
                  <a:xfrm>
                    <a:off x="11983921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p30"/>
                  <p:cNvSpPr/>
                  <p:nvPr/>
                </p:nvSpPr>
                <p:spPr>
                  <a:xfrm>
                    <a:off x="11946987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3" name="Google Shape;2403;p30"/>
                <p:cNvGrpSpPr/>
                <p:nvPr/>
              </p:nvGrpSpPr>
              <p:grpSpPr>
                <a:xfrm>
                  <a:off x="12339079" y="4276595"/>
                  <a:ext cx="57199" cy="64289"/>
                  <a:chOff x="12339079" y="4276595"/>
                  <a:chExt cx="57199" cy="64289"/>
                </a:xfrm>
              </p:grpSpPr>
              <p:sp>
                <p:nvSpPr>
                  <p:cNvPr id="2404" name="Google Shape;2404;p30"/>
                  <p:cNvSpPr/>
                  <p:nvPr/>
                </p:nvSpPr>
                <p:spPr>
                  <a:xfrm>
                    <a:off x="12376021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30"/>
                  <p:cNvSpPr/>
                  <p:nvPr/>
                </p:nvSpPr>
                <p:spPr>
                  <a:xfrm>
                    <a:off x="12339079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06" name="Google Shape;2406;p30"/>
                <p:cNvGrpSpPr/>
                <p:nvPr/>
              </p:nvGrpSpPr>
              <p:grpSpPr>
                <a:xfrm>
                  <a:off x="12731111" y="4276564"/>
                  <a:ext cx="57257" cy="64304"/>
                  <a:chOff x="12731111" y="4276564"/>
                  <a:chExt cx="57257" cy="64304"/>
                </a:xfrm>
              </p:grpSpPr>
              <p:sp>
                <p:nvSpPr>
                  <p:cNvPr id="2407" name="Google Shape;2407;p30"/>
                  <p:cNvSpPr/>
                  <p:nvPr/>
                </p:nvSpPr>
                <p:spPr>
                  <a:xfrm>
                    <a:off x="12768116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8" name="Google Shape;2408;p30"/>
                  <p:cNvSpPr/>
                  <p:nvPr/>
                </p:nvSpPr>
                <p:spPr>
                  <a:xfrm>
                    <a:off x="12731111" y="4276564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09" name="Google Shape;2409;p30"/>
              <p:cNvGrpSpPr/>
              <p:nvPr/>
            </p:nvGrpSpPr>
            <p:grpSpPr>
              <a:xfrm>
                <a:off x="9594332" y="4700816"/>
                <a:ext cx="3194036" cy="64319"/>
                <a:chOff x="9594332" y="4700816"/>
                <a:chExt cx="3194036" cy="64319"/>
              </a:xfrm>
            </p:grpSpPr>
            <p:grpSp>
              <p:nvGrpSpPr>
                <p:cNvPr id="2410" name="Google Shape;2410;p30"/>
                <p:cNvGrpSpPr/>
                <p:nvPr/>
              </p:nvGrpSpPr>
              <p:grpSpPr>
                <a:xfrm>
                  <a:off x="9594332" y="4700816"/>
                  <a:ext cx="57259" cy="64304"/>
                  <a:chOff x="9594332" y="4700816"/>
                  <a:chExt cx="57259" cy="64304"/>
                </a:xfrm>
              </p:grpSpPr>
              <p:sp>
                <p:nvSpPr>
                  <p:cNvPr id="2411" name="Google Shape;2411;p30"/>
                  <p:cNvSpPr/>
                  <p:nvPr/>
                </p:nvSpPr>
                <p:spPr>
                  <a:xfrm>
                    <a:off x="9631341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30"/>
                  <p:cNvSpPr/>
                  <p:nvPr/>
                </p:nvSpPr>
                <p:spPr>
                  <a:xfrm>
                    <a:off x="9594332" y="4700816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30"/>
                <p:cNvGrpSpPr/>
                <p:nvPr/>
              </p:nvGrpSpPr>
              <p:grpSpPr>
                <a:xfrm>
                  <a:off x="9986495" y="4700846"/>
                  <a:ext cx="57199" cy="64289"/>
                  <a:chOff x="9986495" y="4700846"/>
                  <a:chExt cx="57199" cy="64289"/>
                </a:xfrm>
              </p:grpSpPr>
              <p:sp>
                <p:nvSpPr>
                  <p:cNvPr id="2414" name="Google Shape;2414;p30"/>
                  <p:cNvSpPr/>
                  <p:nvPr/>
                </p:nvSpPr>
                <p:spPr>
                  <a:xfrm>
                    <a:off x="10023437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30"/>
                  <p:cNvSpPr/>
                  <p:nvPr/>
                </p:nvSpPr>
                <p:spPr>
                  <a:xfrm>
                    <a:off x="9986495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30"/>
                <p:cNvGrpSpPr/>
                <p:nvPr/>
              </p:nvGrpSpPr>
              <p:grpSpPr>
                <a:xfrm>
                  <a:off x="10378598" y="4700846"/>
                  <a:ext cx="57199" cy="64289"/>
                  <a:chOff x="10378598" y="4700846"/>
                  <a:chExt cx="57199" cy="64289"/>
                </a:xfrm>
              </p:grpSpPr>
              <p:sp>
                <p:nvSpPr>
                  <p:cNvPr id="2417" name="Google Shape;2417;p30"/>
                  <p:cNvSpPr/>
                  <p:nvPr/>
                </p:nvSpPr>
                <p:spPr>
                  <a:xfrm>
                    <a:off x="10415535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30"/>
                  <p:cNvSpPr/>
                  <p:nvPr/>
                </p:nvSpPr>
                <p:spPr>
                  <a:xfrm>
                    <a:off x="10378598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30"/>
                <p:cNvGrpSpPr/>
                <p:nvPr/>
              </p:nvGrpSpPr>
              <p:grpSpPr>
                <a:xfrm>
                  <a:off x="10770689" y="4700846"/>
                  <a:ext cx="57199" cy="64289"/>
                  <a:chOff x="10770689" y="4700846"/>
                  <a:chExt cx="57199" cy="64289"/>
                </a:xfrm>
              </p:grpSpPr>
              <p:sp>
                <p:nvSpPr>
                  <p:cNvPr id="2420" name="Google Shape;2420;p30"/>
                  <p:cNvSpPr/>
                  <p:nvPr/>
                </p:nvSpPr>
                <p:spPr>
                  <a:xfrm>
                    <a:off x="10807632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30"/>
                  <p:cNvSpPr/>
                  <p:nvPr/>
                </p:nvSpPr>
                <p:spPr>
                  <a:xfrm>
                    <a:off x="10770689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30"/>
                <p:cNvGrpSpPr/>
                <p:nvPr/>
              </p:nvGrpSpPr>
              <p:grpSpPr>
                <a:xfrm>
                  <a:off x="11162792" y="4700846"/>
                  <a:ext cx="57199" cy="64289"/>
                  <a:chOff x="11162792" y="4700846"/>
                  <a:chExt cx="57199" cy="64289"/>
                </a:xfrm>
              </p:grpSpPr>
              <p:sp>
                <p:nvSpPr>
                  <p:cNvPr id="2423" name="Google Shape;2423;p30"/>
                  <p:cNvSpPr/>
                  <p:nvPr/>
                </p:nvSpPr>
                <p:spPr>
                  <a:xfrm>
                    <a:off x="11199726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30"/>
                  <p:cNvSpPr/>
                  <p:nvPr/>
                </p:nvSpPr>
                <p:spPr>
                  <a:xfrm>
                    <a:off x="11162792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30"/>
                <p:cNvGrpSpPr/>
                <p:nvPr/>
              </p:nvGrpSpPr>
              <p:grpSpPr>
                <a:xfrm>
                  <a:off x="11554884" y="4700846"/>
                  <a:ext cx="57199" cy="64289"/>
                  <a:chOff x="11554884" y="4700846"/>
                  <a:chExt cx="57199" cy="64289"/>
                </a:xfrm>
              </p:grpSpPr>
              <p:sp>
                <p:nvSpPr>
                  <p:cNvPr id="2426" name="Google Shape;2426;p30"/>
                  <p:cNvSpPr/>
                  <p:nvPr/>
                </p:nvSpPr>
                <p:spPr>
                  <a:xfrm>
                    <a:off x="11591827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30"/>
                  <p:cNvSpPr/>
                  <p:nvPr/>
                </p:nvSpPr>
                <p:spPr>
                  <a:xfrm>
                    <a:off x="11554884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30"/>
                <p:cNvGrpSpPr/>
                <p:nvPr/>
              </p:nvGrpSpPr>
              <p:grpSpPr>
                <a:xfrm>
                  <a:off x="11946987" y="4700846"/>
                  <a:ext cx="57199" cy="64289"/>
                  <a:chOff x="11946987" y="4700846"/>
                  <a:chExt cx="57199" cy="64289"/>
                </a:xfrm>
              </p:grpSpPr>
              <p:sp>
                <p:nvSpPr>
                  <p:cNvPr id="2429" name="Google Shape;2429;p30"/>
                  <p:cNvSpPr/>
                  <p:nvPr/>
                </p:nvSpPr>
                <p:spPr>
                  <a:xfrm>
                    <a:off x="11983921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30"/>
                  <p:cNvSpPr/>
                  <p:nvPr/>
                </p:nvSpPr>
                <p:spPr>
                  <a:xfrm>
                    <a:off x="11946987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30"/>
                <p:cNvGrpSpPr/>
                <p:nvPr/>
              </p:nvGrpSpPr>
              <p:grpSpPr>
                <a:xfrm>
                  <a:off x="12339079" y="4700846"/>
                  <a:ext cx="57199" cy="64289"/>
                  <a:chOff x="12339079" y="4700846"/>
                  <a:chExt cx="57199" cy="64289"/>
                </a:xfrm>
              </p:grpSpPr>
              <p:sp>
                <p:nvSpPr>
                  <p:cNvPr id="2432" name="Google Shape;2432;p30"/>
                  <p:cNvSpPr/>
                  <p:nvPr/>
                </p:nvSpPr>
                <p:spPr>
                  <a:xfrm>
                    <a:off x="12376021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30"/>
                  <p:cNvSpPr/>
                  <p:nvPr/>
                </p:nvSpPr>
                <p:spPr>
                  <a:xfrm>
                    <a:off x="12339079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4" name="Google Shape;2434;p30"/>
                <p:cNvGrpSpPr/>
                <p:nvPr/>
              </p:nvGrpSpPr>
              <p:grpSpPr>
                <a:xfrm>
                  <a:off x="12731111" y="4700816"/>
                  <a:ext cx="57257" cy="64304"/>
                  <a:chOff x="12731111" y="4700816"/>
                  <a:chExt cx="57257" cy="64304"/>
                </a:xfrm>
              </p:grpSpPr>
              <p:sp>
                <p:nvSpPr>
                  <p:cNvPr id="2435" name="Google Shape;2435;p30"/>
                  <p:cNvSpPr/>
                  <p:nvPr/>
                </p:nvSpPr>
                <p:spPr>
                  <a:xfrm>
                    <a:off x="12768116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6" name="Google Shape;2436;p30"/>
                  <p:cNvSpPr/>
                  <p:nvPr/>
                </p:nvSpPr>
                <p:spPr>
                  <a:xfrm>
                    <a:off x="12731111" y="4700816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7" name="Google Shape;2437;p30"/>
              <p:cNvGrpSpPr/>
              <p:nvPr/>
            </p:nvGrpSpPr>
            <p:grpSpPr>
              <a:xfrm>
                <a:off x="9594332" y="5125068"/>
                <a:ext cx="3194036" cy="64319"/>
                <a:chOff x="9594332" y="5125068"/>
                <a:chExt cx="3194036" cy="64319"/>
              </a:xfrm>
            </p:grpSpPr>
            <p:grpSp>
              <p:nvGrpSpPr>
                <p:cNvPr id="2438" name="Google Shape;2438;p30"/>
                <p:cNvGrpSpPr/>
                <p:nvPr/>
              </p:nvGrpSpPr>
              <p:grpSpPr>
                <a:xfrm>
                  <a:off x="9594332" y="5125068"/>
                  <a:ext cx="57259" cy="64304"/>
                  <a:chOff x="9594332" y="5125068"/>
                  <a:chExt cx="57259" cy="64304"/>
                </a:xfrm>
              </p:grpSpPr>
              <p:sp>
                <p:nvSpPr>
                  <p:cNvPr id="2439" name="Google Shape;2439;p30"/>
                  <p:cNvSpPr/>
                  <p:nvPr/>
                </p:nvSpPr>
                <p:spPr>
                  <a:xfrm>
                    <a:off x="9631341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30"/>
                  <p:cNvSpPr/>
                  <p:nvPr/>
                </p:nvSpPr>
                <p:spPr>
                  <a:xfrm>
                    <a:off x="9594332" y="5125068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30"/>
                <p:cNvGrpSpPr/>
                <p:nvPr/>
              </p:nvGrpSpPr>
              <p:grpSpPr>
                <a:xfrm>
                  <a:off x="9986495" y="5125098"/>
                  <a:ext cx="57199" cy="64289"/>
                  <a:chOff x="9986495" y="5125098"/>
                  <a:chExt cx="57199" cy="64289"/>
                </a:xfrm>
              </p:grpSpPr>
              <p:sp>
                <p:nvSpPr>
                  <p:cNvPr id="2442" name="Google Shape;2442;p30"/>
                  <p:cNvSpPr/>
                  <p:nvPr/>
                </p:nvSpPr>
                <p:spPr>
                  <a:xfrm>
                    <a:off x="10023437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30"/>
                  <p:cNvSpPr/>
                  <p:nvPr/>
                </p:nvSpPr>
                <p:spPr>
                  <a:xfrm>
                    <a:off x="9986495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30"/>
                <p:cNvGrpSpPr/>
                <p:nvPr/>
              </p:nvGrpSpPr>
              <p:grpSpPr>
                <a:xfrm>
                  <a:off x="10378598" y="5125098"/>
                  <a:ext cx="57199" cy="64289"/>
                  <a:chOff x="10378598" y="5125098"/>
                  <a:chExt cx="57199" cy="64289"/>
                </a:xfrm>
              </p:grpSpPr>
              <p:sp>
                <p:nvSpPr>
                  <p:cNvPr id="2445" name="Google Shape;2445;p30"/>
                  <p:cNvSpPr/>
                  <p:nvPr/>
                </p:nvSpPr>
                <p:spPr>
                  <a:xfrm>
                    <a:off x="10415535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30"/>
                  <p:cNvSpPr/>
                  <p:nvPr/>
                </p:nvSpPr>
                <p:spPr>
                  <a:xfrm>
                    <a:off x="10378598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30"/>
                <p:cNvGrpSpPr/>
                <p:nvPr/>
              </p:nvGrpSpPr>
              <p:grpSpPr>
                <a:xfrm>
                  <a:off x="10770689" y="5125098"/>
                  <a:ext cx="57199" cy="64289"/>
                  <a:chOff x="10770689" y="5125098"/>
                  <a:chExt cx="57199" cy="64289"/>
                </a:xfrm>
              </p:grpSpPr>
              <p:sp>
                <p:nvSpPr>
                  <p:cNvPr id="2448" name="Google Shape;2448;p30"/>
                  <p:cNvSpPr/>
                  <p:nvPr/>
                </p:nvSpPr>
                <p:spPr>
                  <a:xfrm>
                    <a:off x="10807632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30"/>
                  <p:cNvSpPr/>
                  <p:nvPr/>
                </p:nvSpPr>
                <p:spPr>
                  <a:xfrm>
                    <a:off x="10770689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30"/>
                <p:cNvGrpSpPr/>
                <p:nvPr/>
              </p:nvGrpSpPr>
              <p:grpSpPr>
                <a:xfrm>
                  <a:off x="11162792" y="5125098"/>
                  <a:ext cx="57199" cy="64289"/>
                  <a:chOff x="11162792" y="5125098"/>
                  <a:chExt cx="57199" cy="64289"/>
                </a:xfrm>
              </p:grpSpPr>
              <p:sp>
                <p:nvSpPr>
                  <p:cNvPr id="2451" name="Google Shape;2451;p30"/>
                  <p:cNvSpPr/>
                  <p:nvPr/>
                </p:nvSpPr>
                <p:spPr>
                  <a:xfrm>
                    <a:off x="11199726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30"/>
                  <p:cNvSpPr/>
                  <p:nvPr/>
                </p:nvSpPr>
                <p:spPr>
                  <a:xfrm>
                    <a:off x="11162792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30"/>
                <p:cNvGrpSpPr/>
                <p:nvPr/>
              </p:nvGrpSpPr>
              <p:grpSpPr>
                <a:xfrm>
                  <a:off x="11554884" y="5125098"/>
                  <a:ext cx="57199" cy="64289"/>
                  <a:chOff x="11554884" y="5125098"/>
                  <a:chExt cx="57199" cy="64289"/>
                </a:xfrm>
              </p:grpSpPr>
              <p:sp>
                <p:nvSpPr>
                  <p:cNvPr id="2454" name="Google Shape;2454;p30"/>
                  <p:cNvSpPr/>
                  <p:nvPr/>
                </p:nvSpPr>
                <p:spPr>
                  <a:xfrm>
                    <a:off x="11591827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30"/>
                  <p:cNvSpPr/>
                  <p:nvPr/>
                </p:nvSpPr>
                <p:spPr>
                  <a:xfrm>
                    <a:off x="11554884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30"/>
                <p:cNvGrpSpPr/>
                <p:nvPr/>
              </p:nvGrpSpPr>
              <p:grpSpPr>
                <a:xfrm>
                  <a:off x="11946987" y="5125098"/>
                  <a:ext cx="57199" cy="64289"/>
                  <a:chOff x="11946987" y="5125098"/>
                  <a:chExt cx="57199" cy="64289"/>
                </a:xfrm>
              </p:grpSpPr>
              <p:sp>
                <p:nvSpPr>
                  <p:cNvPr id="2457" name="Google Shape;2457;p30"/>
                  <p:cNvSpPr/>
                  <p:nvPr/>
                </p:nvSpPr>
                <p:spPr>
                  <a:xfrm>
                    <a:off x="11983921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30"/>
                  <p:cNvSpPr/>
                  <p:nvPr/>
                </p:nvSpPr>
                <p:spPr>
                  <a:xfrm>
                    <a:off x="11946987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30"/>
                <p:cNvGrpSpPr/>
                <p:nvPr/>
              </p:nvGrpSpPr>
              <p:grpSpPr>
                <a:xfrm>
                  <a:off x="12339079" y="5125098"/>
                  <a:ext cx="57199" cy="64289"/>
                  <a:chOff x="12339079" y="5125098"/>
                  <a:chExt cx="57199" cy="64289"/>
                </a:xfrm>
              </p:grpSpPr>
              <p:sp>
                <p:nvSpPr>
                  <p:cNvPr id="2460" name="Google Shape;2460;p30"/>
                  <p:cNvSpPr/>
                  <p:nvPr/>
                </p:nvSpPr>
                <p:spPr>
                  <a:xfrm>
                    <a:off x="12376021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30"/>
                  <p:cNvSpPr/>
                  <p:nvPr/>
                </p:nvSpPr>
                <p:spPr>
                  <a:xfrm>
                    <a:off x="12339079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2" name="Google Shape;2462;p30"/>
                <p:cNvGrpSpPr/>
                <p:nvPr/>
              </p:nvGrpSpPr>
              <p:grpSpPr>
                <a:xfrm>
                  <a:off x="12731111" y="5125068"/>
                  <a:ext cx="57257" cy="64304"/>
                  <a:chOff x="12731111" y="5125068"/>
                  <a:chExt cx="57257" cy="64304"/>
                </a:xfrm>
              </p:grpSpPr>
              <p:sp>
                <p:nvSpPr>
                  <p:cNvPr id="2463" name="Google Shape;2463;p30"/>
                  <p:cNvSpPr/>
                  <p:nvPr/>
                </p:nvSpPr>
                <p:spPr>
                  <a:xfrm>
                    <a:off x="12768116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4" name="Google Shape;2464;p30"/>
                  <p:cNvSpPr/>
                  <p:nvPr/>
                </p:nvSpPr>
                <p:spPr>
                  <a:xfrm>
                    <a:off x="12731111" y="5125068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5" name="Google Shape;2465;p30"/>
              <p:cNvGrpSpPr/>
              <p:nvPr/>
            </p:nvGrpSpPr>
            <p:grpSpPr>
              <a:xfrm>
                <a:off x="9594332" y="5549320"/>
                <a:ext cx="3194036" cy="64319"/>
                <a:chOff x="9594332" y="5549320"/>
                <a:chExt cx="3194036" cy="64319"/>
              </a:xfrm>
            </p:grpSpPr>
            <p:grpSp>
              <p:nvGrpSpPr>
                <p:cNvPr id="2466" name="Google Shape;2466;p30"/>
                <p:cNvGrpSpPr/>
                <p:nvPr/>
              </p:nvGrpSpPr>
              <p:grpSpPr>
                <a:xfrm>
                  <a:off x="9594332" y="5549320"/>
                  <a:ext cx="57259" cy="64304"/>
                  <a:chOff x="9594332" y="5549320"/>
                  <a:chExt cx="57259" cy="64304"/>
                </a:xfrm>
              </p:grpSpPr>
              <p:sp>
                <p:nvSpPr>
                  <p:cNvPr id="2467" name="Google Shape;2467;p30"/>
                  <p:cNvSpPr/>
                  <p:nvPr/>
                </p:nvSpPr>
                <p:spPr>
                  <a:xfrm>
                    <a:off x="9631341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30"/>
                  <p:cNvSpPr/>
                  <p:nvPr/>
                </p:nvSpPr>
                <p:spPr>
                  <a:xfrm>
                    <a:off x="9594332" y="5549320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2"/>
                          <a:pt x="56836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30"/>
                <p:cNvGrpSpPr/>
                <p:nvPr/>
              </p:nvGrpSpPr>
              <p:grpSpPr>
                <a:xfrm>
                  <a:off x="9986495" y="5549350"/>
                  <a:ext cx="57199" cy="64289"/>
                  <a:chOff x="9986495" y="5549350"/>
                  <a:chExt cx="57199" cy="64289"/>
                </a:xfrm>
              </p:grpSpPr>
              <p:sp>
                <p:nvSpPr>
                  <p:cNvPr id="2470" name="Google Shape;2470;p30"/>
                  <p:cNvSpPr/>
                  <p:nvPr/>
                </p:nvSpPr>
                <p:spPr>
                  <a:xfrm>
                    <a:off x="10023437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30"/>
                  <p:cNvSpPr/>
                  <p:nvPr/>
                </p:nvSpPr>
                <p:spPr>
                  <a:xfrm>
                    <a:off x="9986495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30"/>
                <p:cNvGrpSpPr/>
                <p:nvPr/>
              </p:nvGrpSpPr>
              <p:grpSpPr>
                <a:xfrm>
                  <a:off x="10378598" y="5549350"/>
                  <a:ext cx="57199" cy="64289"/>
                  <a:chOff x="10378598" y="5549350"/>
                  <a:chExt cx="57199" cy="64289"/>
                </a:xfrm>
              </p:grpSpPr>
              <p:sp>
                <p:nvSpPr>
                  <p:cNvPr id="2473" name="Google Shape;2473;p30"/>
                  <p:cNvSpPr/>
                  <p:nvPr/>
                </p:nvSpPr>
                <p:spPr>
                  <a:xfrm>
                    <a:off x="10415535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30"/>
                  <p:cNvSpPr/>
                  <p:nvPr/>
                </p:nvSpPr>
                <p:spPr>
                  <a:xfrm>
                    <a:off x="10378598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30"/>
                <p:cNvGrpSpPr/>
                <p:nvPr/>
              </p:nvGrpSpPr>
              <p:grpSpPr>
                <a:xfrm>
                  <a:off x="10770689" y="5549350"/>
                  <a:ext cx="57199" cy="64289"/>
                  <a:chOff x="10770689" y="5549350"/>
                  <a:chExt cx="57199" cy="64289"/>
                </a:xfrm>
              </p:grpSpPr>
              <p:sp>
                <p:nvSpPr>
                  <p:cNvPr id="2476" name="Google Shape;2476;p30"/>
                  <p:cNvSpPr/>
                  <p:nvPr/>
                </p:nvSpPr>
                <p:spPr>
                  <a:xfrm>
                    <a:off x="10807632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30"/>
                  <p:cNvSpPr/>
                  <p:nvPr/>
                </p:nvSpPr>
                <p:spPr>
                  <a:xfrm>
                    <a:off x="10770689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30"/>
                <p:cNvGrpSpPr/>
                <p:nvPr/>
              </p:nvGrpSpPr>
              <p:grpSpPr>
                <a:xfrm>
                  <a:off x="11162792" y="5549350"/>
                  <a:ext cx="57199" cy="64289"/>
                  <a:chOff x="11162792" y="5549350"/>
                  <a:chExt cx="57199" cy="64289"/>
                </a:xfrm>
              </p:grpSpPr>
              <p:sp>
                <p:nvSpPr>
                  <p:cNvPr id="2479" name="Google Shape;2479;p30"/>
                  <p:cNvSpPr/>
                  <p:nvPr/>
                </p:nvSpPr>
                <p:spPr>
                  <a:xfrm>
                    <a:off x="11199726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30"/>
                  <p:cNvSpPr/>
                  <p:nvPr/>
                </p:nvSpPr>
                <p:spPr>
                  <a:xfrm>
                    <a:off x="11162792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30"/>
                <p:cNvGrpSpPr/>
                <p:nvPr/>
              </p:nvGrpSpPr>
              <p:grpSpPr>
                <a:xfrm>
                  <a:off x="11554884" y="5549350"/>
                  <a:ext cx="57199" cy="64289"/>
                  <a:chOff x="11554884" y="5549350"/>
                  <a:chExt cx="57199" cy="64289"/>
                </a:xfrm>
              </p:grpSpPr>
              <p:sp>
                <p:nvSpPr>
                  <p:cNvPr id="2482" name="Google Shape;2482;p30"/>
                  <p:cNvSpPr/>
                  <p:nvPr/>
                </p:nvSpPr>
                <p:spPr>
                  <a:xfrm>
                    <a:off x="11591827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30"/>
                  <p:cNvSpPr/>
                  <p:nvPr/>
                </p:nvSpPr>
                <p:spPr>
                  <a:xfrm>
                    <a:off x="11554884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30"/>
                <p:cNvGrpSpPr/>
                <p:nvPr/>
              </p:nvGrpSpPr>
              <p:grpSpPr>
                <a:xfrm>
                  <a:off x="11946987" y="5549350"/>
                  <a:ext cx="57199" cy="64289"/>
                  <a:chOff x="11946987" y="5549350"/>
                  <a:chExt cx="57199" cy="64289"/>
                </a:xfrm>
              </p:grpSpPr>
              <p:sp>
                <p:nvSpPr>
                  <p:cNvPr id="2485" name="Google Shape;2485;p30"/>
                  <p:cNvSpPr/>
                  <p:nvPr/>
                </p:nvSpPr>
                <p:spPr>
                  <a:xfrm>
                    <a:off x="11983921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30"/>
                  <p:cNvSpPr/>
                  <p:nvPr/>
                </p:nvSpPr>
                <p:spPr>
                  <a:xfrm>
                    <a:off x="11946987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30"/>
                <p:cNvGrpSpPr/>
                <p:nvPr/>
              </p:nvGrpSpPr>
              <p:grpSpPr>
                <a:xfrm>
                  <a:off x="12339079" y="5549350"/>
                  <a:ext cx="57199" cy="64289"/>
                  <a:chOff x="12339079" y="5549350"/>
                  <a:chExt cx="57199" cy="64289"/>
                </a:xfrm>
              </p:grpSpPr>
              <p:sp>
                <p:nvSpPr>
                  <p:cNvPr id="2488" name="Google Shape;2488;p30"/>
                  <p:cNvSpPr/>
                  <p:nvPr/>
                </p:nvSpPr>
                <p:spPr>
                  <a:xfrm>
                    <a:off x="12376021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30"/>
                  <p:cNvSpPr/>
                  <p:nvPr/>
                </p:nvSpPr>
                <p:spPr>
                  <a:xfrm>
                    <a:off x="12339079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0" name="Google Shape;2490;p30"/>
                <p:cNvGrpSpPr/>
                <p:nvPr/>
              </p:nvGrpSpPr>
              <p:grpSpPr>
                <a:xfrm>
                  <a:off x="12731111" y="5549320"/>
                  <a:ext cx="57257" cy="64304"/>
                  <a:chOff x="12731111" y="5549320"/>
                  <a:chExt cx="57257" cy="64304"/>
                </a:xfrm>
              </p:grpSpPr>
              <p:sp>
                <p:nvSpPr>
                  <p:cNvPr id="2491" name="Google Shape;2491;p30"/>
                  <p:cNvSpPr/>
                  <p:nvPr/>
                </p:nvSpPr>
                <p:spPr>
                  <a:xfrm>
                    <a:off x="12768116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2" name="Google Shape;2492;p30"/>
                  <p:cNvSpPr/>
                  <p:nvPr/>
                </p:nvSpPr>
                <p:spPr>
                  <a:xfrm>
                    <a:off x="12731111" y="5549320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2"/>
                          <a:pt x="56835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3" name="Google Shape;2493;p30"/>
              <p:cNvGrpSpPr/>
              <p:nvPr/>
            </p:nvGrpSpPr>
            <p:grpSpPr>
              <a:xfrm>
                <a:off x="9594332" y="5973572"/>
                <a:ext cx="3194036" cy="64320"/>
                <a:chOff x="9594332" y="5973572"/>
                <a:chExt cx="3194036" cy="64320"/>
              </a:xfrm>
            </p:grpSpPr>
            <p:grpSp>
              <p:nvGrpSpPr>
                <p:cNvPr id="2494" name="Google Shape;2494;p30"/>
                <p:cNvGrpSpPr/>
                <p:nvPr/>
              </p:nvGrpSpPr>
              <p:grpSpPr>
                <a:xfrm>
                  <a:off x="9594332" y="5973572"/>
                  <a:ext cx="57259" cy="64304"/>
                  <a:chOff x="9594332" y="5973572"/>
                  <a:chExt cx="57259" cy="64304"/>
                </a:xfrm>
              </p:grpSpPr>
              <p:sp>
                <p:nvSpPr>
                  <p:cNvPr id="2495" name="Google Shape;2495;p30"/>
                  <p:cNvSpPr/>
                  <p:nvPr/>
                </p:nvSpPr>
                <p:spPr>
                  <a:xfrm>
                    <a:off x="9631341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30"/>
                  <p:cNvSpPr/>
                  <p:nvPr/>
                </p:nvSpPr>
                <p:spPr>
                  <a:xfrm>
                    <a:off x="9594332" y="5973572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30"/>
                <p:cNvGrpSpPr/>
                <p:nvPr/>
              </p:nvGrpSpPr>
              <p:grpSpPr>
                <a:xfrm>
                  <a:off x="9986495" y="5973603"/>
                  <a:ext cx="57199" cy="64289"/>
                  <a:chOff x="9986495" y="5973603"/>
                  <a:chExt cx="57199" cy="64289"/>
                </a:xfrm>
              </p:grpSpPr>
              <p:sp>
                <p:nvSpPr>
                  <p:cNvPr id="2498" name="Google Shape;2498;p30"/>
                  <p:cNvSpPr/>
                  <p:nvPr/>
                </p:nvSpPr>
                <p:spPr>
                  <a:xfrm>
                    <a:off x="10023437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30"/>
                  <p:cNvSpPr/>
                  <p:nvPr/>
                </p:nvSpPr>
                <p:spPr>
                  <a:xfrm>
                    <a:off x="9986495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30"/>
                <p:cNvGrpSpPr/>
                <p:nvPr/>
              </p:nvGrpSpPr>
              <p:grpSpPr>
                <a:xfrm>
                  <a:off x="10378598" y="5973603"/>
                  <a:ext cx="57199" cy="64289"/>
                  <a:chOff x="10378598" y="5973603"/>
                  <a:chExt cx="57199" cy="64289"/>
                </a:xfrm>
              </p:grpSpPr>
              <p:sp>
                <p:nvSpPr>
                  <p:cNvPr id="2501" name="Google Shape;2501;p30"/>
                  <p:cNvSpPr/>
                  <p:nvPr/>
                </p:nvSpPr>
                <p:spPr>
                  <a:xfrm>
                    <a:off x="10415535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30"/>
                  <p:cNvSpPr/>
                  <p:nvPr/>
                </p:nvSpPr>
                <p:spPr>
                  <a:xfrm>
                    <a:off x="10378598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30"/>
                <p:cNvGrpSpPr/>
                <p:nvPr/>
              </p:nvGrpSpPr>
              <p:grpSpPr>
                <a:xfrm>
                  <a:off x="10770689" y="5973603"/>
                  <a:ext cx="57199" cy="64289"/>
                  <a:chOff x="10770689" y="5973603"/>
                  <a:chExt cx="57199" cy="64289"/>
                </a:xfrm>
              </p:grpSpPr>
              <p:sp>
                <p:nvSpPr>
                  <p:cNvPr id="2504" name="Google Shape;2504;p30"/>
                  <p:cNvSpPr/>
                  <p:nvPr/>
                </p:nvSpPr>
                <p:spPr>
                  <a:xfrm>
                    <a:off x="10807632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30"/>
                  <p:cNvSpPr/>
                  <p:nvPr/>
                </p:nvSpPr>
                <p:spPr>
                  <a:xfrm>
                    <a:off x="10770689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30"/>
                <p:cNvGrpSpPr/>
                <p:nvPr/>
              </p:nvGrpSpPr>
              <p:grpSpPr>
                <a:xfrm>
                  <a:off x="11162792" y="5973603"/>
                  <a:ext cx="57199" cy="64289"/>
                  <a:chOff x="11162792" y="5973603"/>
                  <a:chExt cx="57199" cy="64289"/>
                </a:xfrm>
              </p:grpSpPr>
              <p:sp>
                <p:nvSpPr>
                  <p:cNvPr id="2507" name="Google Shape;2507;p30"/>
                  <p:cNvSpPr/>
                  <p:nvPr/>
                </p:nvSpPr>
                <p:spPr>
                  <a:xfrm>
                    <a:off x="11199726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30"/>
                  <p:cNvSpPr/>
                  <p:nvPr/>
                </p:nvSpPr>
                <p:spPr>
                  <a:xfrm>
                    <a:off x="11162792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30"/>
                <p:cNvGrpSpPr/>
                <p:nvPr/>
              </p:nvGrpSpPr>
              <p:grpSpPr>
                <a:xfrm>
                  <a:off x="11554884" y="5973603"/>
                  <a:ext cx="57199" cy="64289"/>
                  <a:chOff x="11554884" y="5973603"/>
                  <a:chExt cx="57199" cy="64289"/>
                </a:xfrm>
              </p:grpSpPr>
              <p:sp>
                <p:nvSpPr>
                  <p:cNvPr id="2510" name="Google Shape;2510;p30"/>
                  <p:cNvSpPr/>
                  <p:nvPr/>
                </p:nvSpPr>
                <p:spPr>
                  <a:xfrm>
                    <a:off x="11591827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30"/>
                  <p:cNvSpPr/>
                  <p:nvPr/>
                </p:nvSpPr>
                <p:spPr>
                  <a:xfrm>
                    <a:off x="11554884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30"/>
                <p:cNvGrpSpPr/>
                <p:nvPr/>
              </p:nvGrpSpPr>
              <p:grpSpPr>
                <a:xfrm>
                  <a:off x="11946987" y="5973603"/>
                  <a:ext cx="57199" cy="64289"/>
                  <a:chOff x="11946987" y="5973603"/>
                  <a:chExt cx="57199" cy="64289"/>
                </a:xfrm>
              </p:grpSpPr>
              <p:sp>
                <p:nvSpPr>
                  <p:cNvPr id="2513" name="Google Shape;2513;p30"/>
                  <p:cNvSpPr/>
                  <p:nvPr/>
                </p:nvSpPr>
                <p:spPr>
                  <a:xfrm>
                    <a:off x="11983921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30"/>
                  <p:cNvSpPr/>
                  <p:nvPr/>
                </p:nvSpPr>
                <p:spPr>
                  <a:xfrm>
                    <a:off x="11946987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30"/>
                <p:cNvGrpSpPr/>
                <p:nvPr/>
              </p:nvGrpSpPr>
              <p:grpSpPr>
                <a:xfrm>
                  <a:off x="12339079" y="5973603"/>
                  <a:ext cx="57199" cy="64289"/>
                  <a:chOff x="12339079" y="5973603"/>
                  <a:chExt cx="57199" cy="64289"/>
                </a:xfrm>
              </p:grpSpPr>
              <p:sp>
                <p:nvSpPr>
                  <p:cNvPr id="2516" name="Google Shape;2516;p30"/>
                  <p:cNvSpPr/>
                  <p:nvPr/>
                </p:nvSpPr>
                <p:spPr>
                  <a:xfrm>
                    <a:off x="12376021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30"/>
                  <p:cNvSpPr/>
                  <p:nvPr/>
                </p:nvSpPr>
                <p:spPr>
                  <a:xfrm>
                    <a:off x="12339079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8" name="Google Shape;2518;p30"/>
                <p:cNvGrpSpPr/>
                <p:nvPr/>
              </p:nvGrpSpPr>
              <p:grpSpPr>
                <a:xfrm>
                  <a:off x="12731111" y="5973572"/>
                  <a:ext cx="57257" cy="64304"/>
                  <a:chOff x="12731111" y="5973572"/>
                  <a:chExt cx="57257" cy="64304"/>
                </a:xfrm>
              </p:grpSpPr>
              <p:sp>
                <p:nvSpPr>
                  <p:cNvPr id="2519" name="Google Shape;2519;p30"/>
                  <p:cNvSpPr/>
                  <p:nvPr/>
                </p:nvSpPr>
                <p:spPr>
                  <a:xfrm>
                    <a:off x="12768116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0" name="Google Shape;2520;p30"/>
                  <p:cNvSpPr/>
                  <p:nvPr/>
                </p:nvSpPr>
                <p:spPr>
                  <a:xfrm>
                    <a:off x="12731111" y="5973572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21" name="Google Shape;2521;p30"/>
              <p:cNvGrpSpPr/>
              <p:nvPr/>
            </p:nvGrpSpPr>
            <p:grpSpPr>
              <a:xfrm>
                <a:off x="9594332" y="6397835"/>
                <a:ext cx="3194036" cy="64320"/>
                <a:chOff x="9594332" y="6397835"/>
                <a:chExt cx="3194036" cy="64320"/>
              </a:xfrm>
            </p:grpSpPr>
            <p:grpSp>
              <p:nvGrpSpPr>
                <p:cNvPr id="2522" name="Google Shape;2522;p30"/>
                <p:cNvGrpSpPr/>
                <p:nvPr/>
              </p:nvGrpSpPr>
              <p:grpSpPr>
                <a:xfrm>
                  <a:off x="9594332" y="6397835"/>
                  <a:ext cx="57259" cy="64304"/>
                  <a:chOff x="9594332" y="6397835"/>
                  <a:chExt cx="57259" cy="64304"/>
                </a:xfrm>
              </p:grpSpPr>
              <p:sp>
                <p:nvSpPr>
                  <p:cNvPr id="2523" name="Google Shape;2523;p30"/>
                  <p:cNvSpPr/>
                  <p:nvPr/>
                </p:nvSpPr>
                <p:spPr>
                  <a:xfrm>
                    <a:off x="9631341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30"/>
                  <p:cNvSpPr/>
                  <p:nvPr/>
                </p:nvSpPr>
                <p:spPr>
                  <a:xfrm>
                    <a:off x="9594332" y="6397835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30"/>
                <p:cNvGrpSpPr/>
                <p:nvPr/>
              </p:nvGrpSpPr>
              <p:grpSpPr>
                <a:xfrm>
                  <a:off x="9986495" y="6397866"/>
                  <a:ext cx="57199" cy="64289"/>
                  <a:chOff x="9986495" y="6397866"/>
                  <a:chExt cx="57199" cy="64289"/>
                </a:xfrm>
              </p:grpSpPr>
              <p:sp>
                <p:nvSpPr>
                  <p:cNvPr id="2526" name="Google Shape;2526;p30"/>
                  <p:cNvSpPr/>
                  <p:nvPr/>
                </p:nvSpPr>
                <p:spPr>
                  <a:xfrm>
                    <a:off x="10023437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30"/>
                  <p:cNvSpPr/>
                  <p:nvPr/>
                </p:nvSpPr>
                <p:spPr>
                  <a:xfrm>
                    <a:off x="9986495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30"/>
                <p:cNvGrpSpPr/>
                <p:nvPr/>
              </p:nvGrpSpPr>
              <p:grpSpPr>
                <a:xfrm>
                  <a:off x="10378598" y="6397866"/>
                  <a:ext cx="57199" cy="64289"/>
                  <a:chOff x="10378598" y="6397866"/>
                  <a:chExt cx="57199" cy="64289"/>
                </a:xfrm>
              </p:grpSpPr>
              <p:sp>
                <p:nvSpPr>
                  <p:cNvPr id="2529" name="Google Shape;2529;p30"/>
                  <p:cNvSpPr/>
                  <p:nvPr/>
                </p:nvSpPr>
                <p:spPr>
                  <a:xfrm>
                    <a:off x="10415535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30"/>
                  <p:cNvSpPr/>
                  <p:nvPr/>
                </p:nvSpPr>
                <p:spPr>
                  <a:xfrm>
                    <a:off x="10378598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30"/>
                <p:cNvGrpSpPr/>
                <p:nvPr/>
              </p:nvGrpSpPr>
              <p:grpSpPr>
                <a:xfrm>
                  <a:off x="10770689" y="6397866"/>
                  <a:ext cx="57199" cy="64289"/>
                  <a:chOff x="10770689" y="6397866"/>
                  <a:chExt cx="57199" cy="64289"/>
                </a:xfrm>
              </p:grpSpPr>
              <p:sp>
                <p:nvSpPr>
                  <p:cNvPr id="2532" name="Google Shape;2532;p30"/>
                  <p:cNvSpPr/>
                  <p:nvPr/>
                </p:nvSpPr>
                <p:spPr>
                  <a:xfrm>
                    <a:off x="10807632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30"/>
                  <p:cNvSpPr/>
                  <p:nvPr/>
                </p:nvSpPr>
                <p:spPr>
                  <a:xfrm>
                    <a:off x="10770689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30"/>
                <p:cNvGrpSpPr/>
                <p:nvPr/>
              </p:nvGrpSpPr>
              <p:grpSpPr>
                <a:xfrm>
                  <a:off x="11162792" y="6397866"/>
                  <a:ext cx="57199" cy="64289"/>
                  <a:chOff x="11162792" y="6397866"/>
                  <a:chExt cx="57199" cy="64289"/>
                </a:xfrm>
              </p:grpSpPr>
              <p:sp>
                <p:nvSpPr>
                  <p:cNvPr id="2535" name="Google Shape;2535;p30"/>
                  <p:cNvSpPr/>
                  <p:nvPr/>
                </p:nvSpPr>
                <p:spPr>
                  <a:xfrm>
                    <a:off x="11199726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30"/>
                  <p:cNvSpPr/>
                  <p:nvPr/>
                </p:nvSpPr>
                <p:spPr>
                  <a:xfrm>
                    <a:off x="11162792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30"/>
                <p:cNvGrpSpPr/>
                <p:nvPr/>
              </p:nvGrpSpPr>
              <p:grpSpPr>
                <a:xfrm>
                  <a:off x="11554884" y="6397866"/>
                  <a:ext cx="57199" cy="64289"/>
                  <a:chOff x="11554884" y="6397866"/>
                  <a:chExt cx="57199" cy="64289"/>
                </a:xfrm>
              </p:grpSpPr>
              <p:sp>
                <p:nvSpPr>
                  <p:cNvPr id="2538" name="Google Shape;2538;p30"/>
                  <p:cNvSpPr/>
                  <p:nvPr/>
                </p:nvSpPr>
                <p:spPr>
                  <a:xfrm>
                    <a:off x="11591827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30"/>
                  <p:cNvSpPr/>
                  <p:nvPr/>
                </p:nvSpPr>
                <p:spPr>
                  <a:xfrm>
                    <a:off x="11554884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30"/>
                <p:cNvGrpSpPr/>
                <p:nvPr/>
              </p:nvGrpSpPr>
              <p:grpSpPr>
                <a:xfrm>
                  <a:off x="11946987" y="6397866"/>
                  <a:ext cx="57199" cy="64289"/>
                  <a:chOff x="11946987" y="6397866"/>
                  <a:chExt cx="57199" cy="64289"/>
                </a:xfrm>
              </p:grpSpPr>
              <p:sp>
                <p:nvSpPr>
                  <p:cNvPr id="2541" name="Google Shape;2541;p30"/>
                  <p:cNvSpPr/>
                  <p:nvPr/>
                </p:nvSpPr>
                <p:spPr>
                  <a:xfrm>
                    <a:off x="11983921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30"/>
                  <p:cNvSpPr/>
                  <p:nvPr/>
                </p:nvSpPr>
                <p:spPr>
                  <a:xfrm>
                    <a:off x="11946987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30"/>
                <p:cNvGrpSpPr/>
                <p:nvPr/>
              </p:nvGrpSpPr>
              <p:grpSpPr>
                <a:xfrm>
                  <a:off x="12339079" y="6397866"/>
                  <a:ext cx="57199" cy="64289"/>
                  <a:chOff x="12339079" y="6397866"/>
                  <a:chExt cx="57199" cy="64289"/>
                </a:xfrm>
              </p:grpSpPr>
              <p:sp>
                <p:nvSpPr>
                  <p:cNvPr id="2544" name="Google Shape;2544;p30"/>
                  <p:cNvSpPr/>
                  <p:nvPr/>
                </p:nvSpPr>
                <p:spPr>
                  <a:xfrm>
                    <a:off x="12376021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30"/>
                  <p:cNvSpPr/>
                  <p:nvPr/>
                </p:nvSpPr>
                <p:spPr>
                  <a:xfrm>
                    <a:off x="12339079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6" name="Google Shape;2546;p30"/>
                <p:cNvGrpSpPr/>
                <p:nvPr/>
              </p:nvGrpSpPr>
              <p:grpSpPr>
                <a:xfrm>
                  <a:off x="12731111" y="6397835"/>
                  <a:ext cx="57257" cy="64304"/>
                  <a:chOff x="12731111" y="6397835"/>
                  <a:chExt cx="57257" cy="64304"/>
                </a:xfrm>
              </p:grpSpPr>
              <p:sp>
                <p:nvSpPr>
                  <p:cNvPr id="2547" name="Google Shape;2547;p30"/>
                  <p:cNvSpPr/>
                  <p:nvPr/>
                </p:nvSpPr>
                <p:spPr>
                  <a:xfrm>
                    <a:off x="12768116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8" name="Google Shape;2548;p30"/>
                  <p:cNvSpPr/>
                  <p:nvPr/>
                </p:nvSpPr>
                <p:spPr>
                  <a:xfrm>
                    <a:off x="12731111" y="6397835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9" name="Google Shape;2549;p30"/>
              <p:cNvGrpSpPr/>
              <p:nvPr/>
            </p:nvGrpSpPr>
            <p:grpSpPr>
              <a:xfrm>
                <a:off x="9594332" y="6822087"/>
                <a:ext cx="3194036" cy="64320"/>
                <a:chOff x="9594332" y="6822087"/>
                <a:chExt cx="3194036" cy="64320"/>
              </a:xfrm>
            </p:grpSpPr>
            <p:grpSp>
              <p:nvGrpSpPr>
                <p:cNvPr id="2550" name="Google Shape;2550;p30"/>
                <p:cNvGrpSpPr/>
                <p:nvPr/>
              </p:nvGrpSpPr>
              <p:grpSpPr>
                <a:xfrm>
                  <a:off x="9594332" y="6822087"/>
                  <a:ext cx="57259" cy="64304"/>
                  <a:chOff x="9594332" y="6822087"/>
                  <a:chExt cx="57259" cy="64304"/>
                </a:xfrm>
              </p:grpSpPr>
              <p:sp>
                <p:nvSpPr>
                  <p:cNvPr id="2551" name="Google Shape;2551;p30"/>
                  <p:cNvSpPr/>
                  <p:nvPr/>
                </p:nvSpPr>
                <p:spPr>
                  <a:xfrm>
                    <a:off x="9631341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30"/>
                  <p:cNvSpPr/>
                  <p:nvPr/>
                </p:nvSpPr>
                <p:spPr>
                  <a:xfrm>
                    <a:off x="9594332" y="6822087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30"/>
                <p:cNvGrpSpPr/>
                <p:nvPr/>
              </p:nvGrpSpPr>
              <p:grpSpPr>
                <a:xfrm>
                  <a:off x="9986495" y="6822118"/>
                  <a:ext cx="57199" cy="64289"/>
                  <a:chOff x="9986495" y="6822118"/>
                  <a:chExt cx="57199" cy="64289"/>
                </a:xfrm>
              </p:grpSpPr>
              <p:sp>
                <p:nvSpPr>
                  <p:cNvPr id="2554" name="Google Shape;2554;p30"/>
                  <p:cNvSpPr/>
                  <p:nvPr/>
                </p:nvSpPr>
                <p:spPr>
                  <a:xfrm>
                    <a:off x="10023437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30"/>
                  <p:cNvSpPr/>
                  <p:nvPr/>
                </p:nvSpPr>
                <p:spPr>
                  <a:xfrm>
                    <a:off x="9986495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30"/>
                <p:cNvGrpSpPr/>
                <p:nvPr/>
              </p:nvGrpSpPr>
              <p:grpSpPr>
                <a:xfrm>
                  <a:off x="10378598" y="6822118"/>
                  <a:ext cx="57199" cy="64289"/>
                  <a:chOff x="10378598" y="6822118"/>
                  <a:chExt cx="57199" cy="64289"/>
                </a:xfrm>
              </p:grpSpPr>
              <p:sp>
                <p:nvSpPr>
                  <p:cNvPr id="2557" name="Google Shape;2557;p30"/>
                  <p:cNvSpPr/>
                  <p:nvPr/>
                </p:nvSpPr>
                <p:spPr>
                  <a:xfrm>
                    <a:off x="10415535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30"/>
                  <p:cNvSpPr/>
                  <p:nvPr/>
                </p:nvSpPr>
                <p:spPr>
                  <a:xfrm>
                    <a:off x="10378598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30"/>
                <p:cNvGrpSpPr/>
                <p:nvPr/>
              </p:nvGrpSpPr>
              <p:grpSpPr>
                <a:xfrm>
                  <a:off x="10770689" y="6822118"/>
                  <a:ext cx="57199" cy="64289"/>
                  <a:chOff x="10770689" y="6822118"/>
                  <a:chExt cx="57199" cy="64289"/>
                </a:xfrm>
              </p:grpSpPr>
              <p:sp>
                <p:nvSpPr>
                  <p:cNvPr id="2560" name="Google Shape;2560;p30"/>
                  <p:cNvSpPr/>
                  <p:nvPr/>
                </p:nvSpPr>
                <p:spPr>
                  <a:xfrm>
                    <a:off x="10807632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30"/>
                  <p:cNvSpPr/>
                  <p:nvPr/>
                </p:nvSpPr>
                <p:spPr>
                  <a:xfrm>
                    <a:off x="10770689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30"/>
                <p:cNvGrpSpPr/>
                <p:nvPr/>
              </p:nvGrpSpPr>
              <p:grpSpPr>
                <a:xfrm>
                  <a:off x="11162792" y="6822118"/>
                  <a:ext cx="57199" cy="64289"/>
                  <a:chOff x="11162792" y="6822118"/>
                  <a:chExt cx="57199" cy="64289"/>
                </a:xfrm>
              </p:grpSpPr>
              <p:sp>
                <p:nvSpPr>
                  <p:cNvPr id="2563" name="Google Shape;2563;p30"/>
                  <p:cNvSpPr/>
                  <p:nvPr/>
                </p:nvSpPr>
                <p:spPr>
                  <a:xfrm>
                    <a:off x="11199726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30"/>
                  <p:cNvSpPr/>
                  <p:nvPr/>
                </p:nvSpPr>
                <p:spPr>
                  <a:xfrm>
                    <a:off x="11162792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30"/>
                <p:cNvGrpSpPr/>
                <p:nvPr/>
              </p:nvGrpSpPr>
              <p:grpSpPr>
                <a:xfrm>
                  <a:off x="11554884" y="6822118"/>
                  <a:ext cx="57199" cy="64289"/>
                  <a:chOff x="11554884" y="6822118"/>
                  <a:chExt cx="57199" cy="64289"/>
                </a:xfrm>
              </p:grpSpPr>
              <p:sp>
                <p:nvSpPr>
                  <p:cNvPr id="2566" name="Google Shape;2566;p30"/>
                  <p:cNvSpPr/>
                  <p:nvPr/>
                </p:nvSpPr>
                <p:spPr>
                  <a:xfrm>
                    <a:off x="11591827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30"/>
                  <p:cNvSpPr/>
                  <p:nvPr/>
                </p:nvSpPr>
                <p:spPr>
                  <a:xfrm>
                    <a:off x="11554884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30"/>
                <p:cNvGrpSpPr/>
                <p:nvPr/>
              </p:nvGrpSpPr>
              <p:grpSpPr>
                <a:xfrm>
                  <a:off x="11946987" y="6822118"/>
                  <a:ext cx="57199" cy="64289"/>
                  <a:chOff x="11946987" y="6822118"/>
                  <a:chExt cx="57199" cy="64289"/>
                </a:xfrm>
              </p:grpSpPr>
              <p:sp>
                <p:nvSpPr>
                  <p:cNvPr id="2569" name="Google Shape;2569;p30"/>
                  <p:cNvSpPr/>
                  <p:nvPr/>
                </p:nvSpPr>
                <p:spPr>
                  <a:xfrm>
                    <a:off x="11983921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30"/>
                  <p:cNvSpPr/>
                  <p:nvPr/>
                </p:nvSpPr>
                <p:spPr>
                  <a:xfrm>
                    <a:off x="11946987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30"/>
                <p:cNvGrpSpPr/>
                <p:nvPr/>
              </p:nvGrpSpPr>
              <p:grpSpPr>
                <a:xfrm>
                  <a:off x="12339079" y="6822118"/>
                  <a:ext cx="57199" cy="64289"/>
                  <a:chOff x="12339079" y="6822118"/>
                  <a:chExt cx="57199" cy="64289"/>
                </a:xfrm>
              </p:grpSpPr>
              <p:sp>
                <p:nvSpPr>
                  <p:cNvPr id="2572" name="Google Shape;2572;p30"/>
                  <p:cNvSpPr/>
                  <p:nvPr/>
                </p:nvSpPr>
                <p:spPr>
                  <a:xfrm>
                    <a:off x="12376021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30"/>
                  <p:cNvSpPr/>
                  <p:nvPr/>
                </p:nvSpPr>
                <p:spPr>
                  <a:xfrm>
                    <a:off x="12339079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4" name="Google Shape;2574;p30"/>
                <p:cNvGrpSpPr/>
                <p:nvPr/>
              </p:nvGrpSpPr>
              <p:grpSpPr>
                <a:xfrm>
                  <a:off x="12731111" y="6822087"/>
                  <a:ext cx="57257" cy="64304"/>
                  <a:chOff x="12731111" y="6822087"/>
                  <a:chExt cx="57257" cy="64304"/>
                </a:xfrm>
              </p:grpSpPr>
              <p:sp>
                <p:nvSpPr>
                  <p:cNvPr id="2575" name="Google Shape;2575;p30"/>
                  <p:cNvSpPr/>
                  <p:nvPr/>
                </p:nvSpPr>
                <p:spPr>
                  <a:xfrm>
                    <a:off x="12768116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6" name="Google Shape;2576;p30"/>
                  <p:cNvSpPr/>
                  <p:nvPr/>
                </p:nvSpPr>
                <p:spPr>
                  <a:xfrm>
                    <a:off x="12731111" y="6822087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7" name="Google Shape;2577;p30"/>
              <p:cNvGrpSpPr/>
              <p:nvPr/>
            </p:nvGrpSpPr>
            <p:grpSpPr>
              <a:xfrm>
                <a:off x="9986495" y="7246339"/>
                <a:ext cx="2801873" cy="64320"/>
                <a:chOff x="9986495" y="7246339"/>
                <a:chExt cx="2801873" cy="64320"/>
              </a:xfrm>
            </p:grpSpPr>
            <p:grpSp>
              <p:nvGrpSpPr>
                <p:cNvPr id="2578" name="Google Shape;2578;p30"/>
                <p:cNvGrpSpPr/>
                <p:nvPr/>
              </p:nvGrpSpPr>
              <p:grpSpPr>
                <a:xfrm>
                  <a:off x="9986495" y="7246370"/>
                  <a:ext cx="57199" cy="64289"/>
                  <a:chOff x="9986495" y="7246370"/>
                  <a:chExt cx="57199" cy="64289"/>
                </a:xfrm>
              </p:grpSpPr>
              <p:sp>
                <p:nvSpPr>
                  <p:cNvPr id="2579" name="Google Shape;2579;p30"/>
                  <p:cNvSpPr/>
                  <p:nvPr/>
                </p:nvSpPr>
                <p:spPr>
                  <a:xfrm>
                    <a:off x="10023437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30"/>
                  <p:cNvSpPr/>
                  <p:nvPr/>
                </p:nvSpPr>
                <p:spPr>
                  <a:xfrm>
                    <a:off x="9986495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30"/>
                <p:cNvGrpSpPr/>
                <p:nvPr/>
              </p:nvGrpSpPr>
              <p:grpSpPr>
                <a:xfrm>
                  <a:off x="10378598" y="7246370"/>
                  <a:ext cx="57199" cy="64289"/>
                  <a:chOff x="10378598" y="7246370"/>
                  <a:chExt cx="57199" cy="64289"/>
                </a:xfrm>
              </p:grpSpPr>
              <p:sp>
                <p:nvSpPr>
                  <p:cNvPr id="2582" name="Google Shape;2582;p30"/>
                  <p:cNvSpPr/>
                  <p:nvPr/>
                </p:nvSpPr>
                <p:spPr>
                  <a:xfrm>
                    <a:off x="10415535" y="7247882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30"/>
                  <p:cNvSpPr/>
                  <p:nvPr/>
                </p:nvSpPr>
                <p:spPr>
                  <a:xfrm>
                    <a:off x="10378598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30"/>
                <p:cNvGrpSpPr/>
                <p:nvPr/>
              </p:nvGrpSpPr>
              <p:grpSpPr>
                <a:xfrm>
                  <a:off x="10770689" y="7246370"/>
                  <a:ext cx="57199" cy="64289"/>
                  <a:chOff x="10770689" y="7246370"/>
                  <a:chExt cx="57199" cy="64289"/>
                </a:xfrm>
              </p:grpSpPr>
              <p:sp>
                <p:nvSpPr>
                  <p:cNvPr id="2585" name="Google Shape;2585;p30"/>
                  <p:cNvSpPr/>
                  <p:nvPr/>
                </p:nvSpPr>
                <p:spPr>
                  <a:xfrm>
                    <a:off x="10807632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30"/>
                  <p:cNvSpPr/>
                  <p:nvPr/>
                </p:nvSpPr>
                <p:spPr>
                  <a:xfrm>
                    <a:off x="10770689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30"/>
                <p:cNvGrpSpPr/>
                <p:nvPr/>
              </p:nvGrpSpPr>
              <p:grpSpPr>
                <a:xfrm>
                  <a:off x="11162792" y="7246370"/>
                  <a:ext cx="57199" cy="64289"/>
                  <a:chOff x="11162792" y="7246370"/>
                  <a:chExt cx="57199" cy="64289"/>
                </a:xfrm>
              </p:grpSpPr>
              <p:sp>
                <p:nvSpPr>
                  <p:cNvPr id="2588" name="Google Shape;2588;p30"/>
                  <p:cNvSpPr/>
                  <p:nvPr/>
                </p:nvSpPr>
                <p:spPr>
                  <a:xfrm>
                    <a:off x="11199726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30"/>
                  <p:cNvSpPr/>
                  <p:nvPr/>
                </p:nvSpPr>
                <p:spPr>
                  <a:xfrm>
                    <a:off x="11162792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30"/>
                <p:cNvGrpSpPr/>
                <p:nvPr/>
              </p:nvGrpSpPr>
              <p:grpSpPr>
                <a:xfrm>
                  <a:off x="11554884" y="7246370"/>
                  <a:ext cx="57199" cy="64289"/>
                  <a:chOff x="11554884" y="7246370"/>
                  <a:chExt cx="57199" cy="64289"/>
                </a:xfrm>
              </p:grpSpPr>
              <p:sp>
                <p:nvSpPr>
                  <p:cNvPr id="2591" name="Google Shape;2591;p30"/>
                  <p:cNvSpPr/>
                  <p:nvPr/>
                </p:nvSpPr>
                <p:spPr>
                  <a:xfrm>
                    <a:off x="11591827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30"/>
                  <p:cNvSpPr/>
                  <p:nvPr/>
                </p:nvSpPr>
                <p:spPr>
                  <a:xfrm>
                    <a:off x="11554884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30"/>
                <p:cNvGrpSpPr/>
                <p:nvPr/>
              </p:nvGrpSpPr>
              <p:grpSpPr>
                <a:xfrm>
                  <a:off x="11946987" y="7246370"/>
                  <a:ext cx="57199" cy="64289"/>
                  <a:chOff x="11946987" y="7246370"/>
                  <a:chExt cx="57199" cy="64289"/>
                </a:xfrm>
              </p:grpSpPr>
              <p:sp>
                <p:nvSpPr>
                  <p:cNvPr id="2594" name="Google Shape;2594;p30"/>
                  <p:cNvSpPr/>
                  <p:nvPr/>
                </p:nvSpPr>
                <p:spPr>
                  <a:xfrm>
                    <a:off x="11983921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30"/>
                  <p:cNvSpPr/>
                  <p:nvPr/>
                </p:nvSpPr>
                <p:spPr>
                  <a:xfrm>
                    <a:off x="11946987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30"/>
                <p:cNvGrpSpPr/>
                <p:nvPr/>
              </p:nvGrpSpPr>
              <p:grpSpPr>
                <a:xfrm>
                  <a:off x="12339079" y="7246370"/>
                  <a:ext cx="57199" cy="64289"/>
                  <a:chOff x="12339079" y="7246370"/>
                  <a:chExt cx="57199" cy="64289"/>
                </a:xfrm>
              </p:grpSpPr>
              <p:sp>
                <p:nvSpPr>
                  <p:cNvPr id="2597" name="Google Shape;2597;p30"/>
                  <p:cNvSpPr/>
                  <p:nvPr/>
                </p:nvSpPr>
                <p:spPr>
                  <a:xfrm>
                    <a:off x="12376021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30"/>
                  <p:cNvSpPr/>
                  <p:nvPr/>
                </p:nvSpPr>
                <p:spPr>
                  <a:xfrm>
                    <a:off x="12339079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30"/>
                <p:cNvGrpSpPr/>
                <p:nvPr/>
              </p:nvGrpSpPr>
              <p:grpSpPr>
                <a:xfrm>
                  <a:off x="12731111" y="7246339"/>
                  <a:ext cx="57257" cy="64304"/>
                  <a:chOff x="12731111" y="7246339"/>
                  <a:chExt cx="57257" cy="64304"/>
                </a:xfrm>
              </p:grpSpPr>
              <p:sp>
                <p:nvSpPr>
                  <p:cNvPr id="2600" name="Google Shape;2600;p30"/>
                  <p:cNvSpPr/>
                  <p:nvPr/>
                </p:nvSpPr>
                <p:spPr>
                  <a:xfrm>
                    <a:off x="12768116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30"/>
                  <p:cNvSpPr/>
                  <p:nvPr/>
                </p:nvSpPr>
                <p:spPr>
                  <a:xfrm>
                    <a:off x="12731111" y="724633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6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30"/>
              <p:cNvGrpSpPr/>
              <p:nvPr/>
            </p:nvGrpSpPr>
            <p:grpSpPr>
              <a:xfrm>
                <a:off x="10378598" y="7670602"/>
                <a:ext cx="2409769" cy="64309"/>
                <a:chOff x="10378598" y="7670602"/>
                <a:chExt cx="2409769" cy="64309"/>
              </a:xfrm>
            </p:grpSpPr>
            <p:grpSp>
              <p:nvGrpSpPr>
                <p:cNvPr id="2603" name="Google Shape;2603;p30"/>
                <p:cNvGrpSpPr/>
                <p:nvPr/>
              </p:nvGrpSpPr>
              <p:grpSpPr>
                <a:xfrm>
                  <a:off x="10378598" y="7670622"/>
                  <a:ext cx="57199" cy="64289"/>
                  <a:chOff x="10378598" y="7670622"/>
                  <a:chExt cx="57199" cy="64289"/>
                </a:xfrm>
              </p:grpSpPr>
              <p:sp>
                <p:nvSpPr>
                  <p:cNvPr id="2604" name="Google Shape;2604;p30"/>
                  <p:cNvSpPr/>
                  <p:nvPr/>
                </p:nvSpPr>
                <p:spPr>
                  <a:xfrm>
                    <a:off x="10415535" y="767214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30"/>
                  <p:cNvSpPr/>
                  <p:nvPr/>
                </p:nvSpPr>
                <p:spPr>
                  <a:xfrm>
                    <a:off x="10378598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30"/>
                <p:cNvGrpSpPr/>
                <p:nvPr/>
              </p:nvGrpSpPr>
              <p:grpSpPr>
                <a:xfrm>
                  <a:off x="10770689" y="7670622"/>
                  <a:ext cx="57199" cy="64289"/>
                  <a:chOff x="10770689" y="7670622"/>
                  <a:chExt cx="57199" cy="64289"/>
                </a:xfrm>
              </p:grpSpPr>
              <p:sp>
                <p:nvSpPr>
                  <p:cNvPr id="2607" name="Google Shape;2607;p30"/>
                  <p:cNvSpPr/>
                  <p:nvPr/>
                </p:nvSpPr>
                <p:spPr>
                  <a:xfrm>
                    <a:off x="10807632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30"/>
                  <p:cNvSpPr/>
                  <p:nvPr/>
                </p:nvSpPr>
                <p:spPr>
                  <a:xfrm>
                    <a:off x="10770689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30"/>
                <p:cNvGrpSpPr/>
                <p:nvPr/>
              </p:nvGrpSpPr>
              <p:grpSpPr>
                <a:xfrm>
                  <a:off x="11162792" y="7670622"/>
                  <a:ext cx="57199" cy="64289"/>
                  <a:chOff x="11162792" y="7670622"/>
                  <a:chExt cx="57199" cy="64289"/>
                </a:xfrm>
              </p:grpSpPr>
              <p:sp>
                <p:nvSpPr>
                  <p:cNvPr id="2610" name="Google Shape;2610;p30"/>
                  <p:cNvSpPr/>
                  <p:nvPr/>
                </p:nvSpPr>
                <p:spPr>
                  <a:xfrm>
                    <a:off x="11199726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30"/>
                  <p:cNvSpPr/>
                  <p:nvPr/>
                </p:nvSpPr>
                <p:spPr>
                  <a:xfrm>
                    <a:off x="11162792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30"/>
                <p:cNvGrpSpPr/>
                <p:nvPr/>
              </p:nvGrpSpPr>
              <p:grpSpPr>
                <a:xfrm>
                  <a:off x="11554884" y="7670622"/>
                  <a:ext cx="57199" cy="64289"/>
                  <a:chOff x="11554884" y="7670622"/>
                  <a:chExt cx="57199" cy="64289"/>
                </a:xfrm>
              </p:grpSpPr>
              <p:sp>
                <p:nvSpPr>
                  <p:cNvPr id="2613" name="Google Shape;2613;p30"/>
                  <p:cNvSpPr/>
                  <p:nvPr/>
                </p:nvSpPr>
                <p:spPr>
                  <a:xfrm>
                    <a:off x="11591827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30"/>
                  <p:cNvSpPr/>
                  <p:nvPr/>
                </p:nvSpPr>
                <p:spPr>
                  <a:xfrm>
                    <a:off x="11554884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30"/>
                <p:cNvGrpSpPr/>
                <p:nvPr/>
              </p:nvGrpSpPr>
              <p:grpSpPr>
                <a:xfrm>
                  <a:off x="11946987" y="7670622"/>
                  <a:ext cx="57199" cy="64289"/>
                  <a:chOff x="11946987" y="7670622"/>
                  <a:chExt cx="57199" cy="64289"/>
                </a:xfrm>
              </p:grpSpPr>
              <p:sp>
                <p:nvSpPr>
                  <p:cNvPr id="2616" name="Google Shape;2616;p30"/>
                  <p:cNvSpPr/>
                  <p:nvPr/>
                </p:nvSpPr>
                <p:spPr>
                  <a:xfrm>
                    <a:off x="11983921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30"/>
                  <p:cNvSpPr/>
                  <p:nvPr/>
                </p:nvSpPr>
                <p:spPr>
                  <a:xfrm>
                    <a:off x="11946987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30"/>
                <p:cNvGrpSpPr/>
                <p:nvPr/>
              </p:nvGrpSpPr>
              <p:grpSpPr>
                <a:xfrm>
                  <a:off x="12339079" y="7670622"/>
                  <a:ext cx="57199" cy="64289"/>
                  <a:chOff x="12339079" y="7670622"/>
                  <a:chExt cx="57199" cy="64289"/>
                </a:xfrm>
              </p:grpSpPr>
              <p:sp>
                <p:nvSpPr>
                  <p:cNvPr id="2619" name="Google Shape;2619;p30"/>
                  <p:cNvSpPr/>
                  <p:nvPr/>
                </p:nvSpPr>
                <p:spPr>
                  <a:xfrm>
                    <a:off x="12376021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30"/>
                  <p:cNvSpPr/>
                  <p:nvPr/>
                </p:nvSpPr>
                <p:spPr>
                  <a:xfrm>
                    <a:off x="12339079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30"/>
                <p:cNvGrpSpPr/>
                <p:nvPr/>
              </p:nvGrpSpPr>
              <p:grpSpPr>
                <a:xfrm>
                  <a:off x="12731149" y="7670602"/>
                  <a:ext cx="57217" cy="64280"/>
                  <a:chOff x="12731149" y="7670602"/>
                  <a:chExt cx="57217" cy="64280"/>
                </a:xfrm>
              </p:grpSpPr>
              <p:sp>
                <p:nvSpPr>
                  <p:cNvPr id="2622" name="Google Shape;2622;p30"/>
                  <p:cNvSpPr/>
                  <p:nvPr/>
                </p:nvSpPr>
                <p:spPr>
                  <a:xfrm>
                    <a:off x="12768116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30"/>
                  <p:cNvSpPr/>
                  <p:nvPr/>
                </p:nvSpPr>
                <p:spPr>
                  <a:xfrm>
                    <a:off x="12731149" y="7670602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5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2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99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624" name="Google Shape;2624;p30"/>
            <p:cNvSpPr/>
            <p:nvPr/>
          </p:nvSpPr>
          <p:spPr>
            <a:xfrm>
              <a:off x="9319883" y="6969874"/>
              <a:ext cx="1027625" cy="1191712"/>
            </a:xfrm>
            <a:custGeom>
              <a:rect b="b" l="l" r="r" t="t"/>
              <a:pathLst>
                <a:path extrusionOk="0" h="1191712" w="1027625">
                  <a:moveTo>
                    <a:pt x="697148" y="952737"/>
                  </a:moveTo>
                  <a:cubicBezTo>
                    <a:pt x="766070" y="1019425"/>
                    <a:pt x="841090" y="1079575"/>
                    <a:pt x="921546" y="1131798"/>
                  </a:cubicBezTo>
                  <a:cubicBezTo>
                    <a:pt x="962626" y="1158469"/>
                    <a:pt x="1002047" y="1182050"/>
                    <a:pt x="1027625" y="1191713"/>
                  </a:cubicBezTo>
                  <a:cubicBezTo>
                    <a:pt x="942181" y="1099708"/>
                    <a:pt x="915695" y="962433"/>
                    <a:pt x="874133" y="837722"/>
                  </a:cubicBezTo>
                  <a:cubicBezTo>
                    <a:pt x="823055" y="683103"/>
                    <a:pt x="859562" y="535135"/>
                    <a:pt x="815176" y="525999"/>
                  </a:cubicBezTo>
                  <a:cubicBezTo>
                    <a:pt x="454558" y="452267"/>
                    <a:pt x="166651" y="313033"/>
                    <a:pt x="0" y="0"/>
                  </a:cubicBezTo>
                  <a:cubicBezTo>
                    <a:pt x="9225" y="37633"/>
                    <a:pt x="23079" y="81111"/>
                    <a:pt x="41237" y="128407"/>
                  </a:cubicBezTo>
                  <a:cubicBezTo>
                    <a:pt x="118678" y="330119"/>
                    <a:pt x="241144" y="511543"/>
                    <a:pt x="396497" y="66184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5" name="Google Shape;2625;p30"/>
          <p:cNvGrpSpPr/>
          <p:nvPr/>
        </p:nvGrpSpPr>
        <p:grpSpPr>
          <a:xfrm flipH="1">
            <a:off x="6729150" y="1303739"/>
            <a:ext cx="1938385" cy="2799236"/>
            <a:chOff x="13458302" y="2607478"/>
            <a:chExt cx="3876771" cy="5598472"/>
          </a:xfrm>
        </p:grpSpPr>
        <p:sp>
          <p:nvSpPr>
            <p:cNvPr id="2626" name="Google Shape;2626;p30"/>
            <p:cNvSpPr/>
            <p:nvPr/>
          </p:nvSpPr>
          <p:spPr>
            <a:xfrm>
              <a:off x="13458302" y="2607478"/>
              <a:ext cx="3876771" cy="5598472"/>
            </a:xfrm>
            <a:custGeom>
              <a:rect b="b" l="l" r="r" t="t"/>
              <a:pathLst>
                <a:path extrusionOk="0" h="5598472" w="3876771">
                  <a:moveTo>
                    <a:pt x="1137932" y="5572438"/>
                  </a:moveTo>
                  <a:cubicBezTo>
                    <a:pt x="1110202" y="5572438"/>
                    <a:pt x="1084041" y="5569135"/>
                    <a:pt x="1054416" y="5560233"/>
                  </a:cubicBezTo>
                  <a:cubicBezTo>
                    <a:pt x="1003125" y="5543617"/>
                    <a:pt x="889009" y="5361286"/>
                    <a:pt x="843121" y="5223597"/>
                  </a:cubicBezTo>
                  <a:cubicBezTo>
                    <a:pt x="779623" y="5031402"/>
                    <a:pt x="814785" y="4969841"/>
                    <a:pt x="776530" y="4961970"/>
                  </a:cubicBezTo>
                  <a:cubicBezTo>
                    <a:pt x="446691" y="4894531"/>
                    <a:pt x="165734" y="4653752"/>
                    <a:pt x="10616" y="4362407"/>
                  </a:cubicBezTo>
                  <a:cubicBezTo>
                    <a:pt x="-3697" y="4362407"/>
                    <a:pt x="607" y="4296569"/>
                    <a:pt x="607" y="91313"/>
                  </a:cubicBezTo>
                  <a:cubicBezTo>
                    <a:pt x="206130" y="65582"/>
                    <a:pt x="411283" y="45652"/>
                    <a:pt x="617960" y="45607"/>
                  </a:cubicBezTo>
                  <a:cubicBezTo>
                    <a:pt x="2163293" y="45249"/>
                    <a:pt x="2951691" y="-20477"/>
                    <a:pt x="3768896" y="6496"/>
                  </a:cubicBezTo>
                  <a:cubicBezTo>
                    <a:pt x="3809617" y="8086"/>
                    <a:pt x="3880971" y="3931269"/>
                    <a:pt x="3876577" y="5568441"/>
                  </a:cubicBezTo>
                  <a:cubicBezTo>
                    <a:pt x="3876577" y="5633596"/>
                    <a:pt x="3226394" y="5572438"/>
                    <a:pt x="1137932" y="5572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7" name="Google Shape;2627;p30"/>
            <p:cNvGrpSpPr/>
            <p:nvPr/>
          </p:nvGrpSpPr>
          <p:grpSpPr>
            <a:xfrm>
              <a:off x="13743377" y="3003808"/>
              <a:ext cx="3194037" cy="4731103"/>
              <a:chOff x="13743377" y="3003808"/>
              <a:chExt cx="3194037" cy="4731103"/>
            </a:xfrm>
          </p:grpSpPr>
          <p:grpSp>
            <p:nvGrpSpPr>
              <p:cNvPr id="2628" name="Google Shape;2628;p30"/>
              <p:cNvGrpSpPr/>
              <p:nvPr/>
            </p:nvGrpSpPr>
            <p:grpSpPr>
              <a:xfrm>
                <a:off x="13743416" y="3003808"/>
                <a:ext cx="3193995" cy="64308"/>
                <a:chOff x="13743416" y="3003808"/>
                <a:chExt cx="3193995" cy="64308"/>
              </a:xfrm>
            </p:grpSpPr>
            <p:grpSp>
              <p:nvGrpSpPr>
                <p:cNvPr id="2629" name="Google Shape;2629;p30"/>
                <p:cNvGrpSpPr/>
                <p:nvPr/>
              </p:nvGrpSpPr>
              <p:grpSpPr>
                <a:xfrm>
                  <a:off x="13743416" y="3003808"/>
                  <a:ext cx="57217" cy="64280"/>
                  <a:chOff x="13743416" y="3003808"/>
                  <a:chExt cx="57217" cy="64280"/>
                </a:xfrm>
              </p:grpSpPr>
              <p:sp>
                <p:nvSpPr>
                  <p:cNvPr id="2630" name="Google Shape;2630;p30"/>
                  <p:cNvSpPr/>
                  <p:nvPr/>
                </p:nvSpPr>
                <p:spPr>
                  <a:xfrm>
                    <a:off x="13780386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1" name="Google Shape;2631;p30"/>
                  <p:cNvSpPr/>
                  <p:nvPr/>
                </p:nvSpPr>
                <p:spPr>
                  <a:xfrm>
                    <a:off x="13743416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70" y="-1525"/>
                          <a:pt x="21860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2" name="Google Shape;2632;p30"/>
                <p:cNvGrpSpPr/>
                <p:nvPr/>
              </p:nvGrpSpPr>
              <p:grpSpPr>
                <a:xfrm>
                  <a:off x="14135541" y="3003827"/>
                  <a:ext cx="57199" cy="64289"/>
                  <a:chOff x="14135541" y="3003827"/>
                  <a:chExt cx="57199" cy="64289"/>
                </a:xfrm>
              </p:grpSpPr>
              <p:sp>
                <p:nvSpPr>
                  <p:cNvPr id="2633" name="Google Shape;2633;p30"/>
                  <p:cNvSpPr/>
                  <p:nvPr/>
                </p:nvSpPr>
                <p:spPr>
                  <a:xfrm>
                    <a:off x="14172481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4" name="Google Shape;2634;p30"/>
                  <p:cNvSpPr/>
                  <p:nvPr/>
                </p:nvSpPr>
                <p:spPr>
                  <a:xfrm>
                    <a:off x="14135541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5" name="Google Shape;2635;p30"/>
                <p:cNvGrpSpPr/>
                <p:nvPr/>
              </p:nvGrpSpPr>
              <p:grpSpPr>
                <a:xfrm>
                  <a:off x="14527644" y="3003827"/>
                  <a:ext cx="57199" cy="64289"/>
                  <a:chOff x="14527644" y="3003827"/>
                  <a:chExt cx="57199" cy="64289"/>
                </a:xfrm>
              </p:grpSpPr>
              <p:sp>
                <p:nvSpPr>
                  <p:cNvPr id="2636" name="Google Shape;2636;p30"/>
                  <p:cNvSpPr/>
                  <p:nvPr/>
                </p:nvSpPr>
                <p:spPr>
                  <a:xfrm>
                    <a:off x="14564580" y="300534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7" name="Google Shape;2637;p30"/>
                  <p:cNvSpPr/>
                  <p:nvPr/>
                </p:nvSpPr>
                <p:spPr>
                  <a:xfrm>
                    <a:off x="14527644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8" name="Google Shape;2638;p30"/>
                <p:cNvGrpSpPr/>
                <p:nvPr/>
              </p:nvGrpSpPr>
              <p:grpSpPr>
                <a:xfrm>
                  <a:off x="14919734" y="3003827"/>
                  <a:ext cx="57199" cy="64289"/>
                  <a:chOff x="14919734" y="3003827"/>
                  <a:chExt cx="57199" cy="64289"/>
                </a:xfrm>
              </p:grpSpPr>
              <p:sp>
                <p:nvSpPr>
                  <p:cNvPr id="2639" name="Google Shape;2639;p30"/>
                  <p:cNvSpPr/>
                  <p:nvPr/>
                </p:nvSpPr>
                <p:spPr>
                  <a:xfrm>
                    <a:off x="14956677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0" name="Google Shape;2640;p30"/>
                  <p:cNvSpPr/>
                  <p:nvPr/>
                </p:nvSpPr>
                <p:spPr>
                  <a:xfrm>
                    <a:off x="14919734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1" name="Google Shape;2641;p30"/>
                <p:cNvGrpSpPr/>
                <p:nvPr/>
              </p:nvGrpSpPr>
              <p:grpSpPr>
                <a:xfrm>
                  <a:off x="15311838" y="3003827"/>
                  <a:ext cx="57199" cy="64289"/>
                  <a:chOff x="15311838" y="3003827"/>
                  <a:chExt cx="57199" cy="64289"/>
                </a:xfrm>
              </p:grpSpPr>
              <p:sp>
                <p:nvSpPr>
                  <p:cNvPr id="2642" name="Google Shape;2642;p30"/>
                  <p:cNvSpPr/>
                  <p:nvPr/>
                </p:nvSpPr>
                <p:spPr>
                  <a:xfrm>
                    <a:off x="15348770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3" name="Google Shape;2643;p30"/>
                  <p:cNvSpPr/>
                  <p:nvPr/>
                </p:nvSpPr>
                <p:spPr>
                  <a:xfrm>
                    <a:off x="15311838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4" name="Google Shape;2644;p30"/>
                <p:cNvGrpSpPr/>
                <p:nvPr/>
              </p:nvGrpSpPr>
              <p:grpSpPr>
                <a:xfrm>
                  <a:off x="15703930" y="3003827"/>
                  <a:ext cx="57199" cy="64289"/>
                  <a:chOff x="15703930" y="3003827"/>
                  <a:chExt cx="57199" cy="64289"/>
                </a:xfrm>
              </p:grpSpPr>
              <p:sp>
                <p:nvSpPr>
                  <p:cNvPr id="2645" name="Google Shape;2645;p30"/>
                  <p:cNvSpPr/>
                  <p:nvPr/>
                </p:nvSpPr>
                <p:spPr>
                  <a:xfrm>
                    <a:off x="15740872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6" name="Google Shape;2646;p30"/>
                  <p:cNvSpPr/>
                  <p:nvPr/>
                </p:nvSpPr>
                <p:spPr>
                  <a:xfrm>
                    <a:off x="15703930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7" name="Google Shape;2647;p30"/>
                <p:cNvGrpSpPr/>
                <p:nvPr/>
              </p:nvGrpSpPr>
              <p:grpSpPr>
                <a:xfrm>
                  <a:off x="16096031" y="3003827"/>
                  <a:ext cx="57199" cy="64289"/>
                  <a:chOff x="16096031" y="3003827"/>
                  <a:chExt cx="57199" cy="64289"/>
                </a:xfrm>
              </p:grpSpPr>
              <p:sp>
                <p:nvSpPr>
                  <p:cNvPr id="2648" name="Google Shape;2648;p30"/>
                  <p:cNvSpPr/>
                  <p:nvPr/>
                </p:nvSpPr>
                <p:spPr>
                  <a:xfrm>
                    <a:off x="16132966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9" name="Google Shape;2649;p30"/>
                  <p:cNvSpPr/>
                  <p:nvPr/>
                </p:nvSpPr>
                <p:spPr>
                  <a:xfrm>
                    <a:off x="16096031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0" name="Google Shape;2650;p30"/>
                <p:cNvGrpSpPr/>
                <p:nvPr/>
              </p:nvGrpSpPr>
              <p:grpSpPr>
                <a:xfrm>
                  <a:off x="16488123" y="3003827"/>
                  <a:ext cx="57199" cy="64289"/>
                  <a:chOff x="16488123" y="3003827"/>
                  <a:chExt cx="57199" cy="64289"/>
                </a:xfrm>
              </p:grpSpPr>
              <p:sp>
                <p:nvSpPr>
                  <p:cNvPr id="2651" name="Google Shape;2651;p30"/>
                  <p:cNvSpPr/>
                  <p:nvPr/>
                </p:nvSpPr>
                <p:spPr>
                  <a:xfrm>
                    <a:off x="16525066" y="300534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2" name="Google Shape;2652;p30"/>
                  <p:cNvSpPr/>
                  <p:nvPr/>
                </p:nvSpPr>
                <p:spPr>
                  <a:xfrm>
                    <a:off x="16488123" y="3003827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3" name="Google Shape;2653;p30"/>
                <p:cNvGrpSpPr/>
                <p:nvPr/>
              </p:nvGrpSpPr>
              <p:grpSpPr>
                <a:xfrm>
                  <a:off x="16880194" y="3003808"/>
                  <a:ext cx="57217" cy="64280"/>
                  <a:chOff x="16880194" y="3003808"/>
                  <a:chExt cx="57217" cy="64280"/>
                </a:xfrm>
              </p:grpSpPr>
              <p:sp>
                <p:nvSpPr>
                  <p:cNvPr id="2654" name="Google Shape;2654;p30"/>
                  <p:cNvSpPr/>
                  <p:nvPr/>
                </p:nvSpPr>
                <p:spPr>
                  <a:xfrm>
                    <a:off x="16917161" y="300534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5" name="Google Shape;2655;p30"/>
                  <p:cNvSpPr/>
                  <p:nvPr/>
                </p:nvSpPr>
                <p:spPr>
                  <a:xfrm>
                    <a:off x="16880194" y="3003808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6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3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88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6" name="Google Shape;2656;p30"/>
              <p:cNvGrpSpPr/>
              <p:nvPr/>
            </p:nvGrpSpPr>
            <p:grpSpPr>
              <a:xfrm>
                <a:off x="13743377" y="3428049"/>
                <a:ext cx="3194037" cy="64319"/>
                <a:chOff x="13743377" y="3428049"/>
                <a:chExt cx="3194037" cy="64319"/>
              </a:xfrm>
            </p:grpSpPr>
            <p:grpSp>
              <p:nvGrpSpPr>
                <p:cNvPr id="2657" name="Google Shape;2657;p30"/>
                <p:cNvGrpSpPr/>
                <p:nvPr/>
              </p:nvGrpSpPr>
              <p:grpSpPr>
                <a:xfrm>
                  <a:off x="13743377" y="3428049"/>
                  <a:ext cx="57259" cy="64304"/>
                  <a:chOff x="13743377" y="3428049"/>
                  <a:chExt cx="57259" cy="64304"/>
                </a:xfrm>
              </p:grpSpPr>
              <p:sp>
                <p:nvSpPr>
                  <p:cNvPr id="2658" name="Google Shape;2658;p30"/>
                  <p:cNvSpPr/>
                  <p:nvPr/>
                </p:nvSpPr>
                <p:spPr>
                  <a:xfrm>
                    <a:off x="13780386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9" name="Google Shape;2659;p30"/>
                  <p:cNvSpPr/>
                  <p:nvPr/>
                </p:nvSpPr>
                <p:spPr>
                  <a:xfrm>
                    <a:off x="13743377" y="3428049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0" name="Google Shape;2660;p30"/>
                <p:cNvGrpSpPr/>
                <p:nvPr/>
              </p:nvGrpSpPr>
              <p:grpSpPr>
                <a:xfrm>
                  <a:off x="14135541" y="3428079"/>
                  <a:ext cx="57199" cy="64289"/>
                  <a:chOff x="14135541" y="3428079"/>
                  <a:chExt cx="57199" cy="64289"/>
                </a:xfrm>
              </p:grpSpPr>
              <p:sp>
                <p:nvSpPr>
                  <p:cNvPr id="2661" name="Google Shape;2661;p30"/>
                  <p:cNvSpPr/>
                  <p:nvPr/>
                </p:nvSpPr>
                <p:spPr>
                  <a:xfrm>
                    <a:off x="14172481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2" name="Google Shape;2662;p30"/>
                  <p:cNvSpPr/>
                  <p:nvPr/>
                </p:nvSpPr>
                <p:spPr>
                  <a:xfrm>
                    <a:off x="14135541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3" name="Google Shape;2663;p30"/>
                <p:cNvGrpSpPr/>
                <p:nvPr/>
              </p:nvGrpSpPr>
              <p:grpSpPr>
                <a:xfrm>
                  <a:off x="14527644" y="3428079"/>
                  <a:ext cx="57199" cy="64289"/>
                  <a:chOff x="14527644" y="3428079"/>
                  <a:chExt cx="57199" cy="64289"/>
                </a:xfrm>
              </p:grpSpPr>
              <p:sp>
                <p:nvSpPr>
                  <p:cNvPr id="2664" name="Google Shape;2664;p30"/>
                  <p:cNvSpPr/>
                  <p:nvPr/>
                </p:nvSpPr>
                <p:spPr>
                  <a:xfrm>
                    <a:off x="14564580" y="3429600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5" name="Google Shape;2665;p30"/>
                  <p:cNvSpPr/>
                  <p:nvPr/>
                </p:nvSpPr>
                <p:spPr>
                  <a:xfrm>
                    <a:off x="14527644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6" name="Google Shape;2666;p30"/>
                <p:cNvGrpSpPr/>
                <p:nvPr/>
              </p:nvGrpSpPr>
              <p:grpSpPr>
                <a:xfrm>
                  <a:off x="14919734" y="3428079"/>
                  <a:ext cx="57199" cy="64289"/>
                  <a:chOff x="14919734" y="3428079"/>
                  <a:chExt cx="57199" cy="64289"/>
                </a:xfrm>
              </p:grpSpPr>
              <p:sp>
                <p:nvSpPr>
                  <p:cNvPr id="2667" name="Google Shape;2667;p30"/>
                  <p:cNvSpPr/>
                  <p:nvPr/>
                </p:nvSpPr>
                <p:spPr>
                  <a:xfrm>
                    <a:off x="14956677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8" name="Google Shape;2668;p30"/>
                  <p:cNvSpPr/>
                  <p:nvPr/>
                </p:nvSpPr>
                <p:spPr>
                  <a:xfrm>
                    <a:off x="14919734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9" name="Google Shape;2669;p30"/>
                <p:cNvGrpSpPr/>
                <p:nvPr/>
              </p:nvGrpSpPr>
              <p:grpSpPr>
                <a:xfrm>
                  <a:off x="15311838" y="3428079"/>
                  <a:ext cx="57199" cy="64289"/>
                  <a:chOff x="15311838" y="3428079"/>
                  <a:chExt cx="57199" cy="64289"/>
                </a:xfrm>
              </p:grpSpPr>
              <p:sp>
                <p:nvSpPr>
                  <p:cNvPr id="2670" name="Google Shape;2670;p30"/>
                  <p:cNvSpPr/>
                  <p:nvPr/>
                </p:nvSpPr>
                <p:spPr>
                  <a:xfrm>
                    <a:off x="15348770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1" name="Google Shape;2671;p30"/>
                  <p:cNvSpPr/>
                  <p:nvPr/>
                </p:nvSpPr>
                <p:spPr>
                  <a:xfrm>
                    <a:off x="15311838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2" name="Google Shape;2672;p30"/>
                <p:cNvGrpSpPr/>
                <p:nvPr/>
              </p:nvGrpSpPr>
              <p:grpSpPr>
                <a:xfrm>
                  <a:off x="15703930" y="3428079"/>
                  <a:ext cx="57199" cy="64289"/>
                  <a:chOff x="15703930" y="3428079"/>
                  <a:chExt cx="57199" cy="64289"/>
                </a:xfrm>
              </p:grpSpPr>
              <p:sp>
                <p:nvSpPr>
                  <p:cNvPr id="2673" name="Google Shape;2673;p30"/>
                  <p:cNvSpPr/>
                  <p:nvPr/>
                </p:nvSpPr>
                <p:spPr>
                  <a:xfrm>
                    <a:off x="15740872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4" name="Google Shape;2674;p30"/>
                  <p:cNvSpPr/>
                  <p:nvPr/>
                </p:nvSpPr>
                <p:spPr>
                  <a:xfrm>
                    <a:off x="15703930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5" name="Google Shape;2675;p30"/>
                <p:cNvGrpSpPr/>
                <p:nvPr/>
              </p:nvGrpSpPr>
              <p:grpSpPr>
                <a:xfrm>
                  <a:off x="16096031" y="3428079"/>
                  <a:ext cx="57199" cy="64289"/>
                  <a:chOff x="16096031" y="3428079"/>
                  <a:chExt cx="57199" cy="64289"/>
                </a:xfrm>
              </p:grpSpPr>
              <p:sp>
                <p:nvSpPr>
                  <p:cNvPr id="2676" name="Google Shape;2676;p30"/>
                  <p:cNvSpPr/>
                  <p:nvPr/>
                </p:nvSpPr>
                <p:spPr>
                  <a:xfrm>
                    <a:off x="16132966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7" name="Google Shape;2677;p30"/>
                  <p:cNvSpPr/>
                  <p:nvPr/>
                </p:nvSpPr>
                <p:spPr>
                  <a:xfrm>
                    <a:off x="16096031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8" name="Google Shape;2678;p30"/>
                <p:cNvGrpSpPr/>
                <p:nvPr/>
              </p:nvGrpSpPr>
              <p:grpSpPr>
                <a:xfrm>
                  <a:off x="16488123" y="3428079"/>
                  <a:ext cx="57199" cy="64289"/>
                  <a:chOff x="16488123" y="3428079"/>
                  <a:chExt cx="57199" cy="64289"/>
                </a:xfrm>
              </p:grpSpPr>
              <p:sp>
                <p:nvSpPr>
                  <p:cNvPr id="2679" name="Google Shape;2679;p30"/>
                  <p:cNvSpPr/>
                  <p:nvPr/>
                </p:nvSpPr>
                <p:spPr>
                  <a:xfrm>
                    <a:off x="16525066" y="3429600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0" name="Google Shape;2680;p30"/>
                  <p:cNvSpPr/>
                  <p:nvPr/>
                </p:nvSpPr>
                <p:spPr>
                  <a:xfrm>
                    <a:off x="16488123" y="3428079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1" name="Google Shape;2681;p30"/>
                <p:cNvGrpSpPr/>
                <p:nvPr/>
              </p:nvGrpSpPr>
              <p:grpSpPr>
                <a:xfrm>
                  <a:off x="16880156" y="3428049"/>
                  <a:ext cx="57257" cy="64304"/>
                  <a:chOff x="16880156" y="3428049"/>
                  <a:chExt cx="57257" cy="64304"/>
                </a:xfrm>
              </p:grpSpPr>
              <p:sp>
                <p:nvSpPr>
                  <p:cNvPr id="2682" name="Google Shape;2682;p30"/>
                  <p:cNvSpPr/>
                  <p:nvPr/>
                </p:nvSpPr>
                <p:spPr>
                  <a:xfrm>
                    <a:off x="16917161" y="3429600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3" name="Google Shape;2683;p30"/>
                  <p:cNvSpPr/>
                  <p:nvPr/>
                </p:nvSpPr>
                <p:spPr>
                  <a:xfrm>
                    <a:off x="16880156" y="342804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4" name="Google Shape;2684;p30"/>
              <p:cNvGrpSpPr/>
              <p:nvPr/>
            </p:nvGrpSpPr>
            <p:grpSpPr>
              <a:xfrm>
                <a:off x="13743377" y="3852301"/>
                <a:ext cx="3194037" cy="64319"/>
                <a:chOff x="13743377" y="3852301"/>
                <a:chExt cx="3194037" cy="64319"/>
              </a:xfrm>
            </p:grpSpPr>
            <p:grpSp>
              <p:nvGrpSpPr>
                <p:cNvPr id="2685" name="Google Shape;2685;p30"/>
                <p:cNvGrpSpPr/>
                <p:nvPr/>
              </p:nvGrpSpPr>
              <p:grpSpPr>
                <a:xfrm>
                  <a:off x="13743377" y="3852301"/>
                  <a:ext cx="57259" cy="64304"/>
                  <a:chOff x="13743377" y="3852301"/>
                  <a:chExt cx="57259" cy="64304"/>
                </a:xfrm>
              </p:grpSpPr>
              <p:sp>
                <p:nvSpPr>
                  <p:cNvPr id="2686" name="Google Shape;2686;p30"/>
                  <p:cNvSpPr/>
                  <p:nvPr/>
                </p:nvSpPr>
                <p:spPr>
                  <a:xfrm>
                    <a:off x="13780386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7" name="Google Shape;2687;p30"/>
                  <p:cNvSpPr/>
                  <p:nvPr/>
                </p:nvSpPr>
                <p:spPr>
                  <a:xfrm>
                    <a:off x="13743377" y="3852301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8" name="Google Shape;2688;p30"/>
                <p:cNvGrpSpPr/>
                <p:nvPr/>
              </p:nvGrpSpPr>
              <p:grpSpPr>
                <a:xfrm>
                  <a:off x="14135541" y="3852331"/>
                  <a:ext cx="57199" cy="64289"/>
                  <a:chOff x="14135541" y="3852331"/>
                  <a:chExt cx="57199" cy="64289"/>
                </a:xfrm>
              </p:grpSpPr>
              <p:sp>
                <p:nvSpPr>
                  <p:cNvPr id="2689" name="Google Shape;2689;p30"/>
                  <p:cNvSpPr/>
                  <p:nvPr/>
                </p:nvSpPr>
                <p:spPr>
                  <a:xfrm>
                    <a:off x="14172481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0" name="Google Shape;2690;p30"/>
                  <p:cNvSpPr/>
                  <p:nvPr/>
                </p:nvSpPr>
                <p:spPr>
                  <a:xfrm>
                    <a:off x="14135541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1" name="Google Shape;2691;p30"/>
                <p:cNvGrpSpPr/>
                <p:nvPr/>
              </p:nvGrpSpPr>
              <p:grpSpPr>
                <a:xfrm>
                  <a:off x="14527644" y="3852331"/>
                  <a:ext cx="57199" cy="64289"/>
                  <a:chOff x="14527644" y="3852331"/>
                  <a:chExt cx="57199" cy="64289"/>
                </a:xfrm>
              </p:grpSpPr>
              <p:sp>
                <p:nvSpPr>
                  <p:cNvPr id="2692" name="Google Shape;2692;p30"/>
                  <p:cNvSpPr/>
                  <p:nvPr/>
                </p:nvSpPr>
                <p:spPr>
                  <a:xfrm>
                    <a:off x="14564580" y="385385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p30"/>
                  <p:cNvSpPr/>
                  <p:nvPr/>
                </p:nvSpPr>
                <p:spPr>
                  <a:xfrm>
                    <a:off x="14527644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4" name="Google Shape;2694;p30"/>
                <p:cNvGrpSpPr/>
                <p:nvPr/>
              </p:nvGrpSpPr>
              <p:grpSpPr>
                <a:xfrm>
                  <a:off x="14919734" y="3852331"/>
                  <a:ext cx="57199" cy="64289"/>
                  <a:chOff x="14919734" y="3852331"/>
                  <a:chExt cx="57199" cy="64289"/>
                </a:xfrm>
              </p:grpSpPr>
              <p:sp>
                <p:nvSpPr>
                  <p:cNvPr id="2695" name="Google Shape;2695;p30"/>
                  <p:cNvSpPr/>
                  <p:nvPr/>
                </p:nvSpPr>
                <p:spPr>
                  <a:xfrm>
                    <a:off x="14956677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6" name="Google Shape;2696;p30"/>
                  <p:cNvSpPr/>
                  <p:nvPr/>
                </p:nvSpPr>
                <p:spPr>
                  <a:xfrm>
                    <a:off x="14919734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7" name="Google Shape;2697;p30"/>
                <p:cNvGrpSpPr/>
                <p:nvPr/>
              </p:nvGrpSpPr>
              <p:grpSpPr>
                <a:xfrm>
                  <a:off x="15311838" y="3852331"/>
                  <a:ext cx="57199" cy="64289"/>
                  <a:chOff x="15311838" y="3852331"/>
                  <a:chExt cx="57199" cy="64289"/>
                </a:xfrm>
              </p:grpSpPr>
              <p:sp>
                <p:nvSpPr>
                  <p:cNvPr id="2698" name="Google Shape;2698;p30"/>
                  <p:cNvSpPr/>
                  <p:nvPr/>
                </p:nvSpPr>
                <p:spPr>
                  <a:xfrm>
                    <a:off x="15348770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9" name="Google Shape;2699;p30"/>
                  <p:cNvSpPr/>
                  <p:nvPr/>
                </p:nvSpPr>
                <p:spPr>
                  <a:xfrm>
                    <a:off x="15311838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0" name="Google Shape;2700;p30"/>
                <p:cNvGrpSpPr/>
                <p:nvPr/>
              </p:nvGrpSpPr>
              <p:grpSpPr>
                <a:xfrm>
                  <a:off x="15703930" y="3852331"/>
                  <a:ext cx="57199" cy="64289"/>
                  <a:chOff x="15703930" y="3852331"/>
                  <a:chExt cx="57199" cy="64289"/>
                </a:xfrm>
              </p:grpSpPr>
              <p:sp>
                <p:nvSpPr>
                  <p:cNvPr id="2701" name="Google Shape;2701;p30"/>
                  <p:cNvSpPr/>
                  <p:nvPr/>
                </p:nvSpPr>
                <p:spPr>
                  <a:xfrm>
                    <a:off x="15740872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2" name="Google Shape;2702;p30"/>
                  <p:cNvSpPr/>
                  <p:nvPr/>
                </p:nvSpPr>
                <p:spPr>
                  <a:xfrm>
                    <a:off x="15703930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3" name="Google Shape;2703;p30"/>
                <p:cNvGrpSpPr/>
                <p:nvPr/>
              </p:nvGrpSpPr>
              <p:grpSpPr>
                <a:xfrm>
                  <a:off x="16096031" y="3852331"/>
                  <a:ext cx="57199" cy="64289"/>
                  <a:chOff x="16096031" y="3852331"/>
                  <a:chExt cx="57199" cy="64289"/>
                </a:xfrm>
              </p:grpSpPr>
              <p:sp>
                <p:nvSpPr>
                  <p:cNvPr id="2704" name="Google Shape;2704;p30"/>
                  <p:cNvSpPr/>
                  <p:nvPr/>
                </p:nvSpPr>
                <p:spPr>
                  <a:xfrm>
                    <a:off x="16132966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5" name="Google Shape;2705;p30"/>
                  <p:cNvSpPr/>
                  <p:nvPr/>
                </p:nvSpPr>
                <p:spPr>
                  <a:xfrm>
                    <a:off x="16096031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6" name="Google Shape;2706;p30"/>
                <p:cNvGrpSpPr/>
                <p:nvPr/>
              </p:nvGrpSpPr>
              <p:grpSpPr>
                <a:xfrm>
                  <a:off x="16488123" y="3852331"/>
                  <a:ext cx="57199" cy="64289"/>
                  <a:chOff x="16488123" y="3852331"/>
                  <a:chExt cx="57199" cy="64289"/>
                </a:xfrm>
              </p:grpSpPr>
              <p:sp>
                <p:nvSpPr>
                  <p:cNvPr id="2707" name="Google Shape;2707;p30"/>
                  <p:cNvSpPr/>
                  <p:nvPr/>
                </p:nvSpPr>
                <p:spPr>
                  <a:xfrm>
                    <a:off x="16525066" y="385385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8" name="Google Shape;2708;p30"/>
                  <p:cNvSpPr/>
                  <p:nvPr/>
                </p:nvSpPr>
                <p:spPr>
                  <a:xfrm>
                    <a:off x="16488123" y="3852331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9" name="Google Shape;2709;p30"/>
                <p:cNvGrpSpPr/>
                <p:nvPr/>
              </p:nvGrpSpPr>
              <p:grpSpPr>
                <a:xfrm>
                  <a:off x="16880156" y="3852301"/>
                  <a:ext cx="57257" cy="64304"/>
                  <a:chOff x="16880156" y="3852301"/>
                  <a:chExt cx="57257" cy="64304"/>
                </a:xfrm>
              </p:grpSpPr>
              <p:sp>
                <p:nvSpPr>
                  <p:cNvPr id="2710" name="Google Shape;2710;p30"/>
                  <p:cNvSpPr/>
                  <p:nvPr/>
                </p:nvSpPr>
                <p:spPr>
                  <a:xfrm>
                    <a:off x="16917161" y="385385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1" name="Google Shape;2711;p30"/>
                  <p:cNvSpPr/>
                  <p:nvPr/>
                </p:nvSpPr>
                <p:spPr>
                  <a:xfrm>
                    <a:off x="16880156" y="3852301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2" name="Google Shape;2712;p30"/>
              <p:cNvGrpSpPr/>
              <p:nvPr/>
            </p:nvGrpSpPr>
            <p:grpSpPr>
              <a:xfrm>
                <a:off x="13743377" y="4276564"/>
                <a:ext cx="3194037" cy="64320"/>
                <a:chOff x="13743377" y="4276564"/>
                <a:chExt cx="3194037" cy="64320"/>
              </a:xfrm>
            </p:grpSpPr>
            <p:grpSp>
              <p:nvGrpSpPr>
                <p:cNvPr id="2713" name="Google Shape;2713;p30"/>
                <p:cNvGrpSpPr/>
                <p:nvPr/>
              </p:nvGrpSpPr>
              <p:grpSpPr>
                <a:xfrm>
                  <a:off x="13743377" y="4276564"/>
                  <a:ext cx="57259" cy="64304"/>
                  <a:chOff x="13743377" y="4276564"/>
                  <a:chExt cx="57259" cy="64304"/>
                </a:xfrm>
              </p:grpSpPr>
              <p:sp>
                <p:nvSpPr>
                  <p:cNvPr id="2714" name="Google Shape;2714;p30"/>
                  <p:cNvSpPr/>
                  <p:nvPr/>
                </p:nvSpPr>
                <p:spPr>
                  <a:xfrm>
                    <a:off x="13780386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p30"/>
                  <p:cNvSpPr/>
                  <p:nvPr/>
                </p:nvSpPr>
                <p:spPr>
                  <a:xfrm>
                    <a:off x="13743377" y="4276564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6" name="Google Shape;2716;p30"/>
                <p:cNvGrpSpPr/>
                <p:nvPr/>
              </p:nvGrpSpPr>
              <p:grpSpPr>
                <a:xfrm>
                  <a:off x="14135541" y="4276595"/>
                  <a:ext cx="57199" cy="64289"/>
                  <a:chOff x="14135541" y="4276595"/>
                  <a:chExt cx="57199" cy="64289"/>
                </a:xfrm>
              </p:grpSpPr>
              <p:sp>
                <p:nvSpPr>
                  <p:cNvPr id="2717" name="Google Shape;2717;p30"/>
                  <p:cNvSpPr/>
                  <p:nvPr/>
                </p:nvSpPr>
                <p:spPr>
                  <a:xfrm>
                    <a:off x="14172481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p30"/>
                  <p:cNvSpPr/>
                  <p:nvPr/>
                </p:nvSpPr>
                <p:spPr>
                  <a:xfrm>
                    <a:off x="14135541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9" name="Google Shape;2719;p30"/>
                <p:cNvGrpSpPr/>
                <p:nvPr/>
              </p:nvGrpSpPr>
              <p:grpSpPr>
                <a:xfrm>
                  <a:off x="14527644" y="4276595"/>
                  <a:ext cx="57199" cy="64289"/>
                  <a:chOff x="14527644" y="4276595"/>
                  <a:chExt cx="57199" cy="64289"/>
                </a:xfrm>
              </p:grpSpPr>
              <p:sp>
                <p:nvSpPr>
                  <p:cNvPr id="2720" name="Google Shape;2720;p30"/>
                  <p:cNvSpPr/>
                  <p:nvPr/>
                </p:nvSpPr>
                <p:spPr>
                  <a:xfrm>
                    <a:off x="14564580" y="4278107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1" name="Google Shape;2721;p30"/>
                  <p:cNvSpPr/>
                  <p:nvPr/>
                </p:nvSpPr>
                <p:spPr>
                  <a:xfrm>
                    <a:off x="14527644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2" name="Google Shape;2722;p30"/>
                <p:cNvGrpSpPr/>
                <p:nvPr/>
              </p:nvGrpSpPr>
              <p:grpSpPr>
                <a:xfrm>
                  <a:off x="14919734" y="4276595"/>
                  <a:ext cx="57199" cy="64289"/>
                  <a:chOff x="14919734" y="4276595"/>
                  <a:chExt cx="57199" cy="64289"/>
                </a:xfrm>
              </p:grpSpPr>
              <p:sp>
                <p:nvSpPr>
                  <p:cNvPr id="2723" name="Google Shape;2723;p30"/>
                  <p:cNvSpPr/>
                  <p:nvPr/>
                </p:nvSpPr>
                <p:spPr>
                  <a:xfrm>
                    <a:off x="14956677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4" name="Google Shape;2724;p30"/>
                  <p:cNvSpPr/>
                  <p:nvPr/>
                </p:nvSpPr>
                <p:spPr>
                  <a:xfrm>
                    <a:off x="14919734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5" name="Google Shape;2725;p30"/>
                <p:cNvGrpSpPr/>
                <p:nvPr/>
              </p:nvGrpSpPr>
              <p:grpSpPr>
                <a:xfrm>
                  <a:off x="15311838" y="4276595"/>
                  <a:ext cx="57199" cy="64289"/>
                  <a:chOff x="15311838" y="4276595"/>
                  <a:chExt cx="57199" cy="64289"/>
                </a:xfrm>
              </p:grpSpPr>
              <p:sp>
                <p:nvSpPr>
                  <p:cNvPr id="2726" name="Google Shape;2726;p30"/>
                  <p:cNvSpPr/>
                  <p:nvPr/>
                </p:nvSpPr>
                <p:spPr>
                  <a:xfrm>
                    <a:off x="15348770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7" name="Google Shape;2727;p30"/>
                  <p:cNvSpPr/>
                  <p:nvPr/>
                </p:nvSpPr>
                <p:spPr>
                  <a:xfrm>
                    <a:off x="15311838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8" name="Google Shape;2728;p30"/>
                <p:cNvGrpSpPr/>
                <p:nvPr/>
              </p:nvGrpSpPr>
              <p:grpSpPr>
                <a:xfrm>
                  <a:off x="15703930" y="4276595"/>
                  <a:ext cx="57199" cy="64289"/>
                  <a:chOff x="15703930" y="4276595"/>
                  <a:chExt cx="57199" cy="64289"/>
                </a:xfrm>
              </p:grpSpPr>
              <p:sp>
                <p:nvSpPr>
                  <p:cNvPr id="2729" name="Google Shape;2729;p30"/>
                  <p:cNvSpPr/>
                  <p:nvPr/>
                </p:nvSpPr>
                <p:spPr>
                  <a:xfrm>
                    <a:off x="15740872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0" name="Google Shape;2730;p30"/>
                  <p:cNvSpPr/>
                  <p:nvPr/>
                </p:nvSpPr>
                <p:spPr>
                  <a:xfrm>
                    <a:off x="15703930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1" name="Google Shape;2731;p30"/>
                <p:cNvGrpSpPr/>
                <p:nvPr/>
              </p:nvGrpSpPr>
              <p:grpSpPr>
                <a:xfrm>
                  <a:off x="16096031" y="4276595"/>
                  <a:ext cx="57199" cy="64289"/>
                  <a:chOff x="16096031" y="4276595"/>
                  <a:chExt cx="57199" cy="64289"/>
                </a:xfrm>
              </p:grpSpPr>
              <p:sp>
                <p:nvSpPr>
                  <p:cNvPr id="2732" name="Google Shape;2732;p30"/>
                  <p:cNvSpPr/>
                  <p:nvPr/>
                </p:nvSpPr>
                <p:spPr>
                  <a:xfrm>
                    <a:off x="16132966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3" name="Google Shape;2733;p30"/>
                  <p:cNvSpPr/>
                  <p:nvPr/>
                </p:nvSpPr>
                <p:spPr>
                  <a:xfrm>
                    <a:off x="16096031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4" name="Google Shape;2734;p30"/>
                <p:cNvGrpSpPr/>
                <p:nvPr/>
              </p:nvGrpSpPr>
              <p:grpSpPr>
                <a:xfrm>
                  <a:off x="16488123" y="4276595"/>
                  <a:ext cx="57199" cy="64289"/>
                  <a:chOff x="16488123" y="4276595"/>
                  <a:chExt cx="57199" cy="64289"/>
                </a:xfrm>
              </p:grpSpPr>
              <p:sp>
                <p:nvSpPr>
                  <p:cNvPr id="2735" name="Google Shape;2735;p30"/>
                  <p:cNvSpPr/>
                  <p:nvPr/>
                </p:nvSpPr>
                <p:spPr>
                  <a:xfrm>
                    <a:off x="16525066" y="4278107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6" name="Google Shape;2736;p30"/>
                  <p:cNvSpPr/>
                  <p:nvPr/>
                </p:nvSpPr>
                <p:spPr>
                  <a:xfrm>
                    <a:off x="16488123" y="4276595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7" name="Google Shape;2737;p30"/>
                <p:cNvGrpSpPr/>
                <p:nvPr/>
              </p:nvGrpSpPr>
              <p:grpSpPr>
                <a:xfrm>
                  <a:off x="16880156" y="4276564"/>
                  <a:ext cx="57257" cy="64304"/>
                  <a:chOff x="16880156" y="4276564"/>
                  <a:chExt cx="57257" cy="64304"/>
                </a:xfrm>
              </p:grpSpPr>
              <p:sp>
                <p:nvSpPr>
                  <p:cNvPr id="2738" name="Google Shape;2738;p30"/>
                  <p:cNvSpPr/>
                  <p:nvPr/>
                </p:nvSpPr>
                <p:spPr>
                  <a:xfrm>
                    <a:off x="16917161" y="4278107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9" name="Google Shape;2739;p30"/>
                  <p:cNvSpPr/>
                  <p:nvPr/>
                </p:nvSpPr>
                <p:spPr>
                  <a:xfrm>
                    <a:off x="16880156" y="4276564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40" name="Google Shape;2740;p30"/>
              <p:cNvGrpSpPr/>
              <p:nvPr/>
            </p:nvGrpSpPr>
            <p:grpSpPr>
              <a:xfrm>
                <a:off x="13743377" y="4700816"/>
                <a:ext cx="3194037" cy="64319"/>
                <a:chOff x="13743377" y="4700816"/>
                <a:chExt cx="3194037" cy="64319"/>
              </a:xfrm>
            </p:grpSpPr>
            <p:grpSp>
              <p:nvGrpSpPr>
                <p:cNvPr id="2741" name="Google Shape;2741;p30"/>
                <p:cNvGrpSpPr/>
                <p:nvPr/>
              </p:nvGrpSpPr>
              <p:grpSpPr>
                <a:xfrm>
                  <a:off x="13743377" y="4700816"/>
                  <a:ext cx="57259" cy="64304"/>
                  <a:chOff x="13743377" y="4700816"/>
                  <a:chExt cx="57259" cy="64304"/>
                </a:xfrm>
              </p:grpSpPr>
              <p:sp>
                <p:nvSpPr>
                  <p:cNvPr id="2742" name="Google Shape;2742;p30"/>
                  <p:cNvSpPr/>
                  <p:nvPr/>
                </p:nvSpPr>
                <p:spPr>
                  <a:xfrm>
                    <a:off x="13780386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3" name="Google Shape;2743;p30"/>
                  <p:cNvSpPr/>
                  <p:nvPr/>
                </p:nvSpPr>
                <p:spPr>
                  <a:xfrm>
                    <a:off x="13743377" y="4700816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4" name="Google Shape;2744;p30"/>
                <p:cNvGrpSpPr/>
                <p:nvPr/>
              </p:nvGrpSpPr>
              <p:grpSpPr>
                <a:xfrm>
                  <a:off x="14135541" y="4700846"/>
                  <a:ext cx="57199" cy="64289"/>
                  <a:chOff x="14135541" y="4700846"/>
                  <a:chExt cx="57199" cy="64289"/>
                </a:xfrm>
              </p:grpSpPr>
              <p:sp>
                <p:nvSpPr>
                  <p:cNvPr id="2745" name="Google Shape;2745;p30"/>
                  <p:cNvSpPr/>
                  <p:nvPr/>
                </p:nvSpPr>
                <p:spPr>
                  <a:xfrm>
                    <a:off x="14172481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6" name="Google Shape;2746;p30"/>
                  <p:cNvSpPr/>
                  <p:nvPr/>
                </p:nvSpPr>
                <p:spPr>
                  <a:xfrm>
                    <a:off x="14135541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47" name="Google Shape;2747;p30"/>
                <p:cNvGrpSpPr/>
                <p:nvPr/>
              </p:nvGrpSpPr>
              <p:grpSpPr>
                <a:xfrm>
                  <a:off x="14527644" y="4700846"/>
                  <a:ext cx="57199" cy="64289"/>
                  <a:chOff x="14527644" y="4700846"/>
                  <a:chExt cx="57199" cy="64289"/>
                </a:xfrm>
              </p:grpSpPr>
              <p:sp>
                <p:nvSpPr>
                  <p:cNvPr id="2748" name="Google Shape;2748;p30"/>
                  <p:cNvSpPr/>
                  <p:nvPr/>
                </p:nvSpPr>
                <p:spPr>
                  <a:xfrm>
                    <a:off x="14564580" y="4702359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9" name="Google Shape;2749;p30"/>
                  <p:cNvSpPr/>
                  <p:nvPr/>
                </p:nvSpPr>
                <p:spPr>
                  <a:xfrm>
                    <a:off x="14527644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0" name="Google Shape;2750;p30"/>
                <p:cNvGrpSpPr/>
                <p:nvPr/>
              </p:nvGrpSpPr>
              <p:grpSpPr>
                <a:xfrm>
                  <a:off x="14919734" y="4700846"/>
                  <a:ext cx="57199" cy="64289"/>
                  <a:chOff x="14919734" y="4700846"/>
                  <a:chExt cx="57199" cy="64289"/>
                </a:xfrm>
              </p:grpSpPr>
              <p:sp>
                <p:nvSpPr>
                  <p:cNvPr id="2751" name="Google Shape;2751;p30"/>
                  <p:cNvSpPr/>
                  <p:nvPr/>
                </p:nvSpPr>
                <p:spPr>
                  <a:xfrm>
                    <a:off x="14956677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2" name="Google Shape;2752;p30"/>
                  <p:cNvSpPr/>
                  <p:nvPr/>
                </p:nvSpPr>
                <p:spPr>
                  <a:xfrm>
                    <a:off x="14919734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3" name="Google Shape;2753;p30"/>
                <p:cNvGrpSpPr/>
                <p:nvPr/>
              </p:nvGrpSpPr>
              <p:grpSpPr>
                <a:xfrm>
                  <a:off x="15311838" y="4700846"/>
                  <a:ext cx="57199" cy="64289"/>
                  <a:chOff x="15311838" y="4700846"/>
                  <a:chExt cx="57199" cy="64289"/>
                </a:xfrm>
              </p:grpSpPr>
              <p:sp>
                <p:nvSpPr>
                  <p:cNvPr id="2754" name="Google Shape;2754;p30"/>
                  <p:cNvSpPr/>
                  <p:nvPr/>
                </p:nvSpPr>
                <p:spPr>
                  <a:xfrm>
                    <a:off x="15348770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5" name="Google Shape;2755;p30"/>
                  <p:cNvSpPr/>
                  <p:nvPr/>
                </p:nvSpPr>
                <p:spPr>
                  <a:xfrm>
                    <a:off x="15311838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6" name="Google Shape;2756;p30"/>
                <p:cNvGrpSpPr/>
                <p:nvPr/>
              </p:nvGrpSpPr>
              <p:grpSpPr>
                <a:xfrm>
                  <a:off x="15703930" y="4700846"/>
                  <a:ext cx="57199" cy="64289"/>
                  <a:chOff x="15703930" y="4700846"/>
                  <a:chExt cx="57199" cy="64289"/>
                </a:xfrm>
              </p:grpSpPr>
              <p:sp>
                <p:nvSpPr>
                  <p:cNvPr id="2757" name="Google Shape;2757;p30"/>
                  <p:cNvSpPr/>
                  <p:nvPr/>
                </p:nvSpPr>
                <p:spPr>
                  <a:xfrm>
                    <a:off x="15740872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8" name="Google Shape;2758;p30"/>
                  <p:cNvSpPr/>
                  <p:nvPr/>
                </p:nvSpPr>
                <p:spPr>
                  <a:xfrm>
                    <a:off x="15703930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9" name="Google Shape;2759;p30"/>
                <p:cNvGrpSpPr/>
                <p:nvPr/>
              </p:nvGrpSpPr>
              <p:grpSpPr>
                <a:xfrm>
                  <a:off x="16096031" y="4700846"/>
                  <a:ext cx="57199" cy="64289"/>
                  <a:chOff x="16096031" y="4700846"/>
                  <a:chExt cx="57199" cy="64289"/>
                </a:xfrm>
              </p:grpSpPr>
              <p:sp>
                <p:nvSpPr>
                  <p:cNvPr id="2760" name="Google Shape;2760;p30"/>
                  <p:cNvSpPr/>
                  <p:nvPr/>
                </p:nvSpPr>
                <p:spPr>
                  <a:xfrm>
                    <a:off x="16132966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1" name="Google Shape;2761;p30"/>
                  <p:cNvSpPr/>
                  <p:nvPr/>
                </p:nvSpPr>
                <p:spPr>
                  <a:xfrm>
                    <a:off x="16096031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2" name="Google Shape;2762;p30"/>
                <p:cNvGrpSpPr/>
                <p:nvPr/>
              </p:nvGrpSpPr>
              <p:grpSpPr>
                <a:xfrm>
                  <a:off x="16488123" y="4700846"/>
                  <a:ext cx="57199" cy="64289"/>
                  <a:chOff x="16488123" y="4700846"/>
                  <a:chExt cx="57199" cy="64289"/>
                </a:xfrm>
              </p:grpSpPr>
              <p:sp>
                <p:nvSpPr>
                  <p:cNvPr id="2763" name="Google Shape;2763;p30"/>
                  <p:cNvSpPr/>
                  <p:nvPr/>
                </p:nvSpPr>
                <p:spPr>
                  <a:xfrm>
                    <a:off x="16525066" y="4702359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4" name="Google Shape;2764;p30"/>
                  <p:cNvSpPr/>
                  <p:nvPr/>
                </p:nvSpPr>
                <p:spPr>
                  <a:xfrm>
                    <a:off x="16488123" y="470084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65" name="Google Shape;2765;p30"/>
                <p:cNvGrpSpPr/>
                <p:nvPr/>
              </p:nvGrpSpPr>
              <p:grpSpPr>
                <a:xfrm>
                  <a:off x="16880156" y="4700816"/>
                  <a:ext cx="57257" cy="64304"/>
                  <a:chOff x="16880156" y="4700816"/>
                  <a:chExt cx="57257" cy="64304"/>
                </a:xfrm>
              </p:grpSpPr>
              <p:sp>
                <p:nvSpPr>
                  <p:cNvPr id="2766" name="Google Shape;2766;p30"/>
                  <p:cNvSpPr/>
                  <p:nvPr/>
                </p:nvSpPr>
                <p:spPr>
                  <a:xfrm>
                    <a:off x="16917161" y="4702359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7" name="Google Shape;2767;p30"/>
                  <p:cNvSpPr/>
                  <p:nvPr/>
                </p:nvSpPr>
                <p:spPr>
                  <a:xfrm>
                    <a:off x="16880156" y="4700816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68" name="Google Shape;2768;p30"/>
              <p:cNvGrpSpPr/>
              <p:nvPr/>
            </p:nvGrpSpPr>
            <p:grpSpPr>
              <a:xfrm>
                <a:off x="13743377" y="5125068"/>
                <a:ext cx="3194037" cy="64319"/>
                <a:chOff x="13743377" y="5125068"/>
                <a:chExt cx="3194037" cy="64319"/>
              </a:xfrm>
            </p:grpSpPr>
            <p:grpSp>
              <p:nvGrpSpPr>
                <p:cNvPr id="2769" name="Google Shape;2769;p30"/>
                <p:cNvGrpSpPr/>
                <p:nvPr/>
              </p:nvGrpSpPr>
              <p:grpSpPr>
                <a:xfrm>
                  <a:off x="13743377" y="5125068"/>
                  <a:ext cx="57259" cy="64304"/>
                  <a:chOff x="13743377" y="5125068"/>
                  <a:chExt cx="57259" cy="64304"/>
                </a:xfrm>
              </p:grpSpPr>
              <p:sp>
                <p:nvSpPr>
                  <p:cNvPr id="2770" name="Google Shape;2770;p30"/>
                  <p:cNvSpPr/>
                  <p:nvPr/>
                </p:nvSpPr>
                <p:spPr>
                  <a:xfrm>
                    <a:off x="13780386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1" name="Google Shape;2771;p30"/>
                  <p:cNvSpPr/>
                  <p:nvPr/>
                </p:nvSpPr>
                <p:spPr>
                  <a:xfrm>
                    <a:off x="13743377" y="5125068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2" name="Google Shape;2772;p30"/>
                <p:cNvGrpSpPr/>
                <p:nvPr/>
              </p:nvGrpSpPr>
              <p:grpSpPr>
                <a:xfrm>
                  <a:off x="14135541" y="5125098"/>
                  <a:ext cx="57199" cy="64289"/>
                  <a:chOff x="14135541" y="5125098"/>
                  <a:chExt cx="57199" cy="64289"/>
                </a:xfrm>
              </p:grpSpPr>
              <p:sp>
                <p:nvSpPr>
                  <p:cNvPr id="2773" name="Google Shape;2773;p30"/>
                  <p:cNvSpPr/>
                  <p:nvPr/>
                </p:nvSpPr>
                <p:spPr>
                  <a:xfrm>
                    <a:off x="14172481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4" name="Google Shape;2774;p30"/>
                  <p:cNvSpPr/>
                  <p:nvPr/>
                </p:nvSpPr>
                <p:spPr>
                  <a:xfrm>
                    <a:off x="14135541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5" name="Google Shape;2775;p30"/>
                <p:cNvGrpSpPr/>
                <p:nvPr/>
              </p:nvGrpSpPr>
              <p:grpSpPr>
                <a:xfrm>
                  <a:off x="14527644" y="5125098"/>
                  <a:ext cx="57199" cy="64289"/>
                  <a:chOff x="14527644" y="5125098"/>
                  <a:chExt cx="57199" cy="64289"/>
                </a:xfrm>
              </p:grpSpPr>
              <p:sp>
                <p:nvSpPr>
                  <p:cNvPr id="2776" name="Google Shape;2776;p30"/>
                  <p:cNvSpPr/>
                  <p:nvPr/>
                </p:nvSpPr>
                <p:spPr>
                  <a:xfrm>
                    <a:off x="14564580" y="5126611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7" name="Google Shape;2777;p30"/>
                  <p:cNvSpPr/>
                  <p:nvPr/>
                </p:nvSpPr>
                <p:spPr>
                  <a:xfrm>
                    <a:off x="14527644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78" name="Google Shape;2778;p30"/>
                <p:cNvGrpSpPr/>
                <p:nvPr/>
              </p:nvGrpSpPr>
              <p:grpSpPr>
                <a:xfrm>
                  <a:off x="14919734" y="5125098"/>
                  <a:ext cx="57199" cy="64289"/>
                  <a:chOff x="14919734" y="5125098"/>
                  <a:chExt cx="57199" cy="64289"/>
                </a:xfrm>
              </p:grpSpPr>
              <p:sp>
                <p:nvSpPr>
                  <p:cNvPr id="2779" name="Google Shape;2779;p30"/>
                  <p:cNvSpPr/>
                  <p:nvPr/>
                </p:nvSpPr>
                <p:spPr>
                  <a:xfrm>
                    <a:off x="14956677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0" name="Google Shape;2780;p30"/>
                  <p:cNvSpPr/>
                  <p:nvPr/>
                </p:nvSpPr>
                <p:spPr>
                  <a:xfrm>
                    <a:off x="14919734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1" name="Google Shape;2781;p30"/>
                <p:cNvGrpSpPr/>
                <p:nvPr/>
              </p:nvGrpSpPr>
              <p:grpSpPr>
                <a:xfrm>
                  <a:off x="15311838" y="5125098"/>
                  <a:ext cx="57199" cy="64289"/>
                  <a:chOff x="15311838" y="5125098"/>
                  <a:chExt cx="57199" cy="64289"/>
                </a:xfrm>
              </p:grpSpPr>
              <p:sp>
                <p:nvSpPr>
                  <p:cNvPr id="2782" name="Google Shape;2782;p30"/>
                  <p:cNvSpPr/>
                  <p:nvPr/>
                </p:nvSpPr>
                <p:spPr>
                  <a:xfrm>
                    <a:off x="15348770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3" name="Google Shape;2783;p30"/>
                  <p:cNvSpPr/>
                  <p:nvPr/>
                </p:nvSpPr>
                <p:spPr>
                  <a:xfrm>
                    <a:off x="15311838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4" name="Google Shape;2784;p30"/>
                <p:cNvGrpSpPr/>
                <p:nvPr/>
              </p:nvGrpSpPr>
              <p:grpSpPr>
                <a:xfrm>
                  <a:off x="15703930" y="5125098"/>
                  <a:ext cx="57199" cy="64289"/>
                  <a:chOff x="15703930" y="5125098"/>
                  <a:chExt cx="57199" cy="64289"/>
                </a:xfrm>
              </p:grpSpPr>
              <p:sp>
                <p:nvSpPr>
                  <p:cNvPr id="2785" name="Google Shape;2785;p30"/>
                  <p:cNvSpPr/>
                  <p:nvPr/>
                </p:nvSpPr>
                <p:spPr>
                  <a:xfrm>
                    <a:off x="15740872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6" name="Google Shape;2786;p30"/>
                  <p:cNvSpPr/>
                  <p:nvPr/>
                </p:nvSpPr>
                <p:spPr>
                  <a:xfrm>
                    <a:off x="15703930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7" name="Google Shape;2787;p30"/>
                <p:cNvGrpSpPr/>
                <p:nvPr/>
              </p:nvGrpSpPr>
              <p:grpSpPr>
                <a:xfrm>
                  <a:off x="16096031" y="5125098"/>
                  <a:ext cx="57199" cy="64289"/>
                  <a:chOff x="16096031" y="5125098"/>
                  <a:chExt cx="57199" cy="64289"/>
                </a:xfrm>
              </p:grpSpPr>
              <p:sp>
                <p:nvSpPr>
                  <p:cNvPr id="2788" name="Google Shape;2788;p30"/>
                  <p:cNvSpPr/>
                  <p:nvPr/>
                </p:nvSpPr>
                <p:spPr>
                  <a:xfrm>
                    <a:off x="16132966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9" name="Google Shape;2789;p30"/>
                  <p:cNvSpPr/>
                  <p:nvPr/>
                </p:nvSpPr>
                <p:spPr>
                  <a:xfrm>
                    <a:off x="16096031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0" name="Google Shape;2790;p30"/>
                <p:cNvGrpSpPr/>
                <p:nvPr/>
              </p:nvGrpSpPr>
              <p:grpSpPr>
                <a:xfrm>
                  <a:off x="16488123" y="5125098"/>
                  <a:ext cx="57199" cy="64289"/>
                  <a:chOff x="16488123" y="5125098"/>
                  <a:chExt cx="57199" cy="64289"/>
                </a:xfrm>
              </p:grpSpPr>
              <p:sp>
                <p:nvSpPr>
                  <p:cNvPr id="2791" name="Google Shape;2791;p30"/>
                  <p:cNvSpPr/>
                  <p:nvPr/>
                </p:nvSpPr>
                <p:spPr>
                  <a:xfrm>
                    <a:off x="16525066" y="5126611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2" name="Google Shape;2792;p30"/>
                  <p:cNvSpPr/>
                  <p:nvPr/>
                </p:nvSpPr>
                <p:spPr>
                  <a:xfrm>
                    <a:off x="16488123" y="512509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93" name="Google Shape;2793;p30"/>
                <p:cNvGrpSpPr/>
                <p:nvPr/>
              </p:nvGrpSpPr>
              <p:grpSpPr>
                <a:xfrm>
                  <a:off x="16880156" y="5125068"/>
                  <a:ext cx="57257" cy="64304"/>
                  <a:chOff x="16880156" y="5125068"/>
                  <a:chExt cx="57257" cy="64304"/>
                </a:xfrm>
              </p:grpSpPr>
              <p:sp>
                <p:nvSpPr>
                  <p:cNvPr id="2794" name="Google Shape;2794;p30"/>
                  <p:cNvSpPr/>
                  <p:nvPr/>
                </p:nvSpPr>
                <p:spPr>
                  <a:xfrm>
                    <a:off x="16917161" y="5126611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5" name="Google Shape;2795;p30"/>
                  <p:cNvSpPr/>
                  <p:nvPr/>
                </p:nvSpPr>
                <p:spPr>
                  <a:xfrm>
                    <a:off x="16880156" y="5125068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96" name="Google Shape;2796;p30"/>
              <p:cNvGrpSpPr/>
              <p:nvPr/>
            </p:nvGrpSpPr>
            <p:grpSpPr>
              <a:xfrm>
                <a:off x="13743377" y="5549320"/>
                <a:ext cx="3194037" cy="64319"/>
                <a:chOff x="13743377" y="5549320"/>
                <a:chExt cx="3194037" cy="64319"/>
              </a:xfrm>
            </p:grpSpPr>
            <p:grpSp>
              <p:nvGrpSpPr>
                <p:cNvPr id="2797" name="Google Shape;2797;p30"/>
                <p:cNvGrpSpPr/>
                <p:nvPr/>
              </p:nvGrpSpPr>
              <p:grpSpPr>
                <a:xfrm>
                  <a:off x="13743377" y="5549320"/>
                  <a:ext cx="57259" cy="64304"/>
                  <a:chOff x="13743377" y="5549320"/>
                  <a:chExt cx="57259" cy="64304"/>
                </a:xfrm>
              </p:grpSpPr>
              <p:sp>
                <p:nvSpPr>
                  <p:cNvPr id="2798" name="Google Shape;2798;p30"/>
                  <p:cNvSpPr/>
                  <p:nvPr/>
                </p:nvSpPr>
                <p:spPr>
                  <a:xfrm>
                    <a:off x="13780386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9" name="Google Shape;2799;p30"/>
                  <p:cNvSpPr/>
                  <p:nvPr/>
                </p:nvSpPr>
                <p:spPr>
                  <a:xfrm>
                    <a:off x="13743377" y="5549320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2"/>
                          <a:pt x="56836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0" name="Google Shape;2800;p30"/>
                <p:cNvGrpSpPr/>
                <p:nvPr/>
              </p:nvGrpSpPr>
              <p:grpSpPr>
                <a:xfrm>
                  <a:off x="14135541" y="5549350"/>
                  <a:ext cx="57199" cy="64289"/>
                  <a:chOff x="14135541" y="5549350"/>
                  <a:chExt cx="57199" cy="64289"/>
                </a:xfrm>
              </p:grpSpPr>
              <p:sp>
                <p:nvSpPr>
                  <p:cNvPr id="2801" name="Google Shape;2801;p30"/>
                  <p:cNvSpPr/>
                  <p:nvPr/>
                </p:nvSpPr>
                <p:spPr>
                  <a:xfrm>
                    <a:off x="14172481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2" name="Google Shape;2802;p30"/>
                  <p:cNvSpPr/>
                  <p:nvPr/>
                </p:nvSpPr>
                <p:spPr>
                  <a:xfrm>
                    <a:off x="14135541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3" name="Google Shape;2803;p30"/>
                <p:cNvGrpSpPr/>
                <p:nvPr/>
              </p:nvGrpSpPr>
              <p:grpSpPr>
                <a:xfrm>
                  <a:off x="14527644" y="5549350"/>
                  <a:ext cx="57199" cy="64289"/>
                  <a:chOff x="14527644" y="5549350"/>
                  <a:chExt cx="57199" cy="64289"/>
                </a:xfrm>
              </p:grpSpPr>
              <p:sp>
                <p:nvSpPr>
                  <p:cNvPr id="2804" name="Google Shape;2804;p30"/>
                  <p:cNvSpPr/>
                  <p:nvPr/>
                </p:nvSpPr>
                <p:spPr>
                  <a:xfrm>
                    <a:off x="14564580" y="5550871"/>
                    <a:ext cx="32" cy="26"/>
                  </a:xfrm>
                  <a:custGeom>
                    <a:rect b="b" l="l" r="r" t="t"/>
                    <a:pathLst>
                      <a:path extrusionOk="0" h="26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5" name="Google Shape;2805;p30"/>
                  <p:cNvSpPr/>
                  <p:nvPr/>
                </p:nvSpPr>
                <p:spPr>
                  <a:xfrm>
                    <a:off x="14527644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6" name="Google Shape;2806;p30"/>
                <p:cNvGrpSpPr/>
                <p:nvPr/>
              </p:nvGrpSpPr>
              <p:grpSpPr>
                <a:xfrm>
                  <a:off x="14919734" y="5549350"/>
                  <a:ext cx="57199" cy="64289"/>
                  <a:chOff x="14919734" y="5549350"/>
                  <a:chExt cx="57199" cy="64289"/>
                </a:xfrm>
              </p:grpSpPr>
              <p:sp>
                <p:nvSpPr>
                  <p:cNvPr id="2807" name="Google Shape;2807;p30"/>
                  <p:cNvSpPr/>
                  <p:nvPr/>
                </p:nvSpPr>
                <p:spPr>
                  <a:xfrm>
                    <a:off x="14956677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8" name="Google Shape;2808;p30"/>
                  <p:cNvSpPr/>
                  <p:nvPr/>
                </p:nvSpPr>
                <p:spPr>
                  <a:xfrm>
                    <a:off x="14919734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9" name="Google Shape;2809;p30"/>
                <p:cNvGrpSpPr/>
                <p:nvPr/>
              </p:nvGrpSpPr>
              <p:grpSpPr>
                <a:xfrm>
                  <a:off x="15311838" y="5549350"/>
                  <a:ext cx="57199" cy="64289"/>
                  <a:chOff x="15311838" y="5549350"/>
                  <a:chExt cx="57199" cy="64289"/>
                </a:xfrm>
              </p:grpSpPr>
              <p:sp>
                <p:nvSpPr>
                  <p:cNvPr id="2810" name="Google Shape;2810;p30"/>
                  <p:cNvSpPr/>
                  <p:nvPr/>
                </p:nvSpPr>
                <p:spPr>
                  <a:xfrm>
                    <a:off x="15348770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1" name="Google Shape;2811;p30"/>
                  <p:cNvSpPr/>
                  <p:nvPr/>
                </p:nvSpPr>
                <p:spPr>
                  <a:xfrm>
                    <a:off x="15311838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2" name="Google Shape;2812;p30"/>
                <p:cNvGrpSpPr/>
                <p:nvPr/>
              </p:nvGrpSpPr>
              <p:grpSpPr>
                <a:xfrm>
                  <a:off x="15703930" y="5549350"/>
                  <a:ext cx="57199" cy="64289"/>
                  <a:chOff x="15703930" y="5549350"/>
                  <a:chExt cx="57199" cy="64289"/>
                </a:xfrm>
              </p:grpSpPr>
              <p:sp>
                <p:nvSpPr>
                  <p:cNvPr id="2813" name="Google Shape;2813;p30"/>
                  <p:cNvSpPr/>
                  <p:nvPr/>
                </p:nvSpPr>
                <p:spPr>
                  <a:xfrm>
                    <a:off x="15740872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4" name="Google Shape;2814;p30"/>
                  <p:cNvSpPr/>
                  <p:nvPr/>
                </p:nvSpPr>
                <p:spPr>
                  <a:xfrm>
                    <a:off x="15703930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5" name="Google Shape;2815;p30"/>
                <p:cNvGrpSpPr/>
                <p:nvPr/>
              </p:nvGrpSpPr>
              <p:grpSpPr>
                <a:xfrm>
                  <a:off x="16096031" y="5549350"/>
                  <a:ext cx="57199" cy="64289"/>
                  <a:chOff x="16096031" y="5549350"/>
                  <a:chExt cx="57199" cy="64289"/>
                </a:xfrm>
              </p:grpSpPr>
              <p:sp>
                <p:nvSpPr>
                  <p:cNvPr id="2816" name="Google Shape;2816;p30"/>
                  <p:cNvSpPr/>
                  <p:nvPr/>
                </p:nvSpPr>
                <p:spPr>
                  <a:xfrm>
                    <a:off x="16132966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7" name="Google Shape;2817;p30"/>
                  <p:cNvSpPr/>
                  <p:nvPr/>
                </p:nvSpPr>
                <p:spPr>
                  <a:xfrm>
                    <a:off x="16096031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8" name="Google Shape;2818;p30"/>
                <p:cNvGrpSpPr/>
                <p:nvPr/>
              </p:nvGrpSpPr>
              <p:grpSpPr>
                <a:xfrm>
                  <a:off x="16488123" y="5549350"/>
                  <a:ext cx="57199" cy="64289"/>
                  <a:chOff x="16488123" y="5549350"/>
                  <a:chExt cx="57199" cy="64289"/>
                </a:xfrm>
              </p:grpSpPr>
              <p:sp>
                <p:nvSpPr>
                  <p:cNvPr id="2819" name="Google Shape;2819;p30"/>
                  <p:cNvSpPr/>
                  <p:nvPr/>
                </p:nvSpPr>
                <p:spPr>
                  <a:xfrm>
                    <a:off x="16525066" y="5550871"/>
                    <a:ext cx="27" cy="26"/>
                  </a:xfrm>
                  <a:custGeom>
                    <a:rect b="b" l="l" r="r" t="t"/>
                    <a:pathLst>
                      <a:path extrusionOk="0" h="26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0" name="Google Shape;2820;p30"/>
                  <p:cNvSpPr/>
                  <p:nvPr/>
                </p:nvSpPr>
                <p:spPr>
                  <a:xfrm>
                    <a:off x="16488123" y="554935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4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1" name="Google Shape;2821;p30"/>
                <p:cNvGrpSpPr/>
                <p:nvPr/>
              </p:nvGrpSpPr>
              <p:grpSpPr>
                <a:xfrm>
                  <a:off x="16880156" y="5549320"/>
                  <a:ext cx="57257" cy="64304"/>
                  <a:chOff x="16880156" y="5549320"/>
                  <a:chExt cx="57257" cy="64304"/>
                </a:xfrm>
              </p:grpSpPr>
              <p:sp>
                <p:nvSpPr>
                  <p:cNvPr id="2822" name="Google Shape;2822;p30"/>
                  <p:cNvSpPr/>
                  <p:nvPr/>
                </p:nvSpPr>
                <p:spPr>
                  <a:xfrm>
                    <a:off x="16917161" y="5550871"/>
                    <a:ext cx="24" cy="26"/>
                  </a:xfrm>
                  <a:custGeom>
                    <a:rect b="b" l="l" r="r" t="t"/>
                    <a:pathLst>
                      <a:path extrusionOk="0" h="26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3" name="Google Shape;2823;p30"/>
                  <p:cNvSpPr/>
                  <p:nvPr/>
                </p:nvSpPr>
                <p:spPr>
                  <a:xfrm>
                    <a:off x="16880156" y="5549320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2"/>
                          <a:pt x="56835" y="27710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4" name="Google Shape;2824;p30"/>
              <p:cNvGrpSpPr/>
              <p:nvPr/>
            </p:nvGrpSpPr>
            <p:grpSpPr>
              <a:xfrm>
                <a:off x="13743377" y="5973572"/>
                <a:ext cx="3194037" cy="64320"/>
                <a:chOff x="13743377" y="5973572"/>
                <a:chExt cx="3194037" cy="64320"/>
              </a:xfrm>
            </p:grpSpPr>
            <p:grpSp>
              <p:nvGrpSpPr>
                <p:cNvPr id="2825" name="Google Shape;2825;p30"/>
                <p:cNvGrpSpPr/>
                <p:nvPr/>
              </p:nvGrpSpPr>
              <p:grpSpPr>
                <a:xfrm>
                  <a:off x="13743377" y="5973572"/>
                  <a:ext cx="57259" cy="64304"/>
                  <a:chOff x="13743377" y="5973572"/>
                  <a:chExt cx="57259" cy="64304"/>
                </a:xfrm>
              </p:grpSpPr>
              <p:sp>
                <p:nvSpPr>
                  <p:cNvPr id="2826" name="Google Shape;2826;p30"/>
                  <p:cNvSpPr/>
                  <p:nvPr/>
                </p:nvSpPr>
                <p:spPr>
                  <a:xfrm>
                    <a:off x="13780386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7" name="Google Shape;2827;p30"/>
                  <p:cNvSpPr/>
                  <p:nvPr/>
                </p:nvSpPr>
                <p:spPr>
                  <a:xfrm>
                    <a:off x="13743377" y="5973572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23"/>
                          <a:pt x="56836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8" name="Google Shape;2828;p30"/>
                <p:cNvGrpSpPr/>
                <p:nvPr/>
              </p:nvGrpSpPr>
              <p:grpSpPr>
                <a:xfrm>
                  <a:off x="14135541" y="5973603"/>
                  <a:ext cx="57199" cy="64289"/>
                  <a:chOff x="14135541" y="5973603"/>
                  <a:chExt cx="57199" cy="64289"/>
                </a:xfrm>
              </p:grpSpPr>
              <p:sp>
                <p:nvSpPr>
                  <p:cNvPr id="2829" name="Google Shape;2829;p30"/>
                  <p:cNvSpPr/>
                  <p:nvPr/>
                </p:nvSpPr>
                <p:spPr>
                  <a:xfrm>
                    <a:off x="14172481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0" name="Google Shape;2830;p30"/>
                  <p:cNvSpPr/>
                  <p:nvPr/>
                </p:nvSpPr>
                <p:spPr>
                  <a:xfrm>
                    <a:off x="14135541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1" name="Google Shape;2831;p30"/>
                <p:cNvGrpSpPr/>
                <p:nvPr/>
              </p:nvGrpSpPr>
              <p:grpSpPr>
                <a:xfrm>
                  <a:off x="14527644" y="5973603"/>
                  <a:ext cx="57199" cy="64289"/>
                  <a:chOff x="14527644" y="5973603"/>
                  <a:chExt cx="57199" cy="64289"/>
                </a:xfrm>
              </p:grpSpPr>
              <p:sp>
                <p:nvSpPr>
                  <p:cNvPr id="2832" name="Google Shape;2832;p30"/>
                  <p:cNvSpPr/>
                  <p:nvPr/>
                </p:nvSpPr>
                <p:spPr>
                  <a:xfrm>
                    <a:off x="14564580" y="5975123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4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3" name="Google Shape;2833;p30"/>
                  <p:cNvSpPr/>
                  <p:nvPr/>
                </p:nvSpPr>
                <p:spPr>
                  <a:xfrm>
                    <a:off x="14527644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4" name="Google Shape;2834;p30"/>
                <p:cNvGrpSpPr/>
                <p:nvPr/>
              </p:nvGrpSpPr>
              <p:grpSpPr>
                <a:xfrm>
                  <a:off x="14919734" y="5973603"/>
                  <a:ext cx="57199" cy="64289"/>
                  <a:chOff x="14919734" y="5973603"/>
                  <a:chExt cx="57199" cy="64289"/>
                </a:xfrm>
              </p:grpSpPr>
              <p:sp>
                <p:nvSpPr>
                  <p:cNvPr id="2835" name="Google Shape;2835;p30"/>
                  <p:cNvSpPr/>
                  <p:nvPr/>
                </p:nvSpPr>
                <p:spPr>
                  <a:xfrm>
                    <a:off x="14956677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6" name="Google Shape;2836;p30"/>
                  <p:cNvSpPr/>
                  <p:nvPr/>
                </p:nvSpPr>
                <p:spPr>
                  <a:xfrm>
                    <a:off x="14919734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7" name="Google Shape;2837;p30"/>
                <p:cNvGrpSpPr/>
                <p:nvPr/>
              </p:nvGrpSpPr>
              <p:grpSpPr>
                <a:xfrm>
                  <a:off x="15311838" y="5973603"/>
                  <a:ext cx="57199" cy="64289"/>
                  <a:chOff x="15311838" y="5973603"/>
                  <a:chExt cx="57199" cy="64289"/>
                </a:xfrm>
              </p:grpSpPr>
              <p:sp>
                <p:nvSpPr>
                  <p:cNvPr id="2838" name="Google Shape;2838;p30"/>
                  <p:cNvSpPr/>
                  <p:nvPr/>
                </p:nvSpPr>
                <p:spPr>
                  <a:xfrm>
                    <a:off x="15348770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9" name="Google Shape;2839;p30"/>
                  <p:cNvSpPr/>
                  <p:nvPr/>
                </p:nvSpPr>
                <p:spPr>
                  <a:xfrm>
                    <a:off x="15311838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0" name="Google Shape;2840;p30"/>
                <p:cNvGrpSpPr/>
                <p:nvPr/>
              </p:nvGrpSpPr>
              <p:grpSpPr>
                <a:xfrm>
                  <a:off x="15703930" y="5973603"/>
                  <a:ext cx="57199" cy="64289"/>
                  <a:chOff x="15703930" y="5973603"/>
                  <a:chExt cx="57199" cy="64289"/>
                </a:xfrm>
              </p:grpSpPr>
              <p:sp>
                <p:nvSpPr>
                  <p:cNvPr id="2841" name="Google Shape;2841;p30"/>
                  <p:cNvSpPr/>
                  <p:nvPr/>
                </p:nvSpPr>
                <p:spPr>
                  <a:xfrm>
                    <a:off x="15740872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2" name="Google Shape;2842;p30"/>
                  <p:cNvSpPr/>
                  <p:nvPr/>
                </p:nvSpPr>
                <p:spPr>
                  <a:xfrm>
                    <a:off x="15703930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3" name="Google Shape;2843;p30"/>
                <p:cNvGrpSpPr/>
                <p:nvPr/>
              </p:nvGrpSpPr>
              <p:grpSpPr>
                <a:xfrm>
                  <a:off x="16096031" y="5973603"/>
                  <a:ext cx="57199" cy="64289"/>
                  <a:chOff x="16096031" y="5973603"/>
                  <a:chExt cx="57199" cy="64289"/>
                </a:xfrm>
              </p:grpSpPr>
              <p:sp>
                <p:nvSpPr>
                  <p:cNvPr id="2844" name="Google Shape;2844;p30"/>
                  <p:cNvSpPr/>
                  <p:nvPr/>
                </p:nvSpPr>
                <p:spPr>
                  <a:xfrm>
                    <a:off x="16132966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5" name="Google Shape;2845;p30"/>
                  <p:cNvSpPr/>
                  <p:nvPr/>
                </p:nvSpPr>
                <p:spPr>
                  <a:xfrm>
                    <a:off x="16096031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6" name="Google Shape;2846;p30"/>
                <p:cNvGrpSpPr/>
                <p:nvPr/>
              </p:nvGrpSpPr>
              <p:grpSpPr>
                <a:xfrm>
                  <a:off x="16488123" y="5973603"/>
                  <a:ext cx="57199" cy="64289"/>
                  <a:chOff x="16488123" y="5973603"/>
                  <a:chExt cx="57199" cy="64289"/>
                </a:xfrm>
              </p:grpSpPr>
              <p:sp>
                <p:nvSpPr>
                  <p:cNvPr id="2847" name="Google Shape;2847;p30"/>
                  <p:cNvSpPr/>
                  <p:nvPr/>
                </p:nvSpPr>
                <p:spPr>
                  <a:xfrm>
                    <a:off x="16525066" y="5975123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4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8" name="Google Shape;2848;p30"/>
                  <p:cNvSpPr/>
                  <p:nvPr/>
                </p:nvSpPr>
                <p:spPr>
                  <a:xfrm>
                    <a:off x="16488123" y="5973603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9" name="Google Shape;2849;p30"/>
                <p:cNvGrpSpPr/>
                <p:nvPr/>
              </p:nvGrpSpPr>
              <p:grpSpPr>
                <a:xfrm>
                  <a:off x="16880156" y="5973572"/>
                  <a:ext cx="57257" cy="64304"/>
                  <a:chOff x="16880156" y="5973572"/>
                  <a:chExt cx="57257" cy="64304"/>
                </a:xfrm>
              </p:grpSpPr>
              <p:sp>
                <p:nvSpPr>
                  <p:cNvPr id="2850" name="Google Shape;2850;p30"/>
                  <p:cNvSpPr/>
                  <p:nvPr/>
                </p:nvSpPr>
                <p:spPr>
                  <a:xfrm>
                    <a:off x="16917161" y="5975123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4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1" name="Google Shape;2851;p30"/>
                  <p:cNvSpPr/>
                  <p:nvPr/>
                </p:nvSpPr>
                <p:spPr>
                  <a:xfrm>
                    <a:off x="16880156" y="5973572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6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711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2" name="Google Shape;2852;p30"/>
              <p:cNvGrpSpPr/>
              <p:nvPr/>
            </p:nvGrpSpPr>
            <p:grpSpPr>
              <a:xfrm>
                <a:off x="13743377" y="6397835"/>
                <a:ext cx="3194037" cy="64320"/>
                <a:chOff x="13743377" y="6397835"/>
                <a:chExt cx="3194037" cy="64320"/>
              </a:xfrm>
            </p:grpSpPr>
            <p:grpSp>
              <p:nvGrpSpPr>
                <p:cNvPr id="2853" name="Google Shape;2853;p30"/>
                <p:cNvGrpSpPr/>
                <p:nvPr/>
              </p:nvGrpSpPr>
              <p:grpSpPr>
                <a:xfrm>
                  <a:off x="13743377" y="6397835"/>
                  <a:ext cx="57259" cy="64304"/>
                  <a:chOff x="13743377" y="6397835"/>
                  <a:chExt cx="57259" cy="64304"/>
                </a:xfrm>
              </p:grpSpPr>
              <p:sp>
                <p:nvSpPr>
                  <p:cNvPr id="2854" name="Google Shape;2854;p30"/>
                  <p:cNvSpPr/>
                  <p:nvPr/>
                </p:nvSpPr>
                <p:spPr>
                  <a:xfrm>
                    <a:off x="13780386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5" name="Google Shape;2855;p30"/>
                  <p:cNvSpPr/>
                  <p:nvPr/>
                </p:nvSpPr>
                <p:spPr>
                  <a:xfrm>
                    <a:off x="13743377" y="6397835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6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6" name="Google Shape;2856;p30"/>
                <p:cNvGrpSpPr/>
                <p:nvPr/>
              </p:nvGrpSpPr>
              <p:grpSpPr>
                <a:xfrm>
                  <a:off x="14135541" y="6397866"/>
                  <a:ext cx="57199" cy="64289"/>
                  <a:chOff x="14135541" y="6397866"/>
                  <a:chExt cx="57199" cy="64289"/>
                </a:xfrm>
              </p:grpSpPr>
              <p:sp>
                <p:nvSpPr>
                  <p:cNvPr id="2857" name="Google Shape;2857;p30"/>
                  <p:cNvSpPr/>
                  <p:nvPr/>
                </p:nvSpPr>
                <p:spPr>
                  <a:xfrm>
                    <a:off x="14172481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8" name="Google Shape;2858;p30"/>
                  <p:cNvSpPr/>
                  <p:nvPr/>
                </p:nvSpPr>
                <p:spPr>
                  <a:xfrm>
                    <a:off x="14135541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9" name="Google Shape;2859;p30"/>
                <p:cNvGrpSpPr/>
                <p:nvPr/>
              </p:nvGrpSpPr>
              <p:grpSpPr>
                <a:xfrm>
                  <a:off x="14527644" y="6397866"/>
                  <a:ext cx="57199" cy="64289"/>
                  <a:chOff x="14527644" y="6397866"/>
                  <a:chExt cx="57199" cy="64289"/>
                </a:xfrm>
              </p:grpSpPr>
              <p:sp>
                <p:nvSpPr>
                  <p:cNvPr id="2860" name="Google Shape;2860;p30"/>
                  <p:cNvSpPr/>
                  <p:nvPr/>
                </p:nvSpPr>
                <p:spPr>
                  <a:xfrm>
                    <a:off x="14564580" y="6399378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1" name="Google Shape;2861;p30"/>
                  <p:cNvSpPr/>
                  <p:nvPr/>
                </p:nvSpPr>
                <p:spPr>
                  <a:xfrm>
                    <a:off x="14527644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2" name="Google Shape;2862;p30"/>
                <p:cNvGrpSpPr/>
                <p:nvPr/>
              </p:nvGrpSpPr>
              <p:grpSpPr>
                <a:xfrm>
                  <a:off x="14919734" y="6397866"/>
                  <a:ext cx="57199" cy="64289"/>
                  <a:chOff x="14919734" y="6397866"/>
                  <a:chExt cx="57199" cy="64289"/>
                </a:xfrm>
              </p:grpSpPr>
              <p:sp>
                <p:nvSpPr>
                  <p:cNvPr id="2863" name="Google Shape;2863;p30"/>
                  <p:cNvSpPr/>
                  <p:nvPr/>
                </p:nvSpPr>
                <p:spPr>
                  <a:xfrm>
                    <a:off x="14956677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4" name="Google Shape;2864;p30"/>
                  <p:cNvSpPr/>
                  <p:nvPr/>
                </p:nvSpPr>
                <p:spPr>
                  <a:xfrm>
                    <a:off x="14919734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5" name="Google Shape;2865;p30"/>
                <p:cNvGrpSpPr/>
                <p:nvPr/>
              </p:nvGrpSpPr>
              <p:grpSpPr>
                <a:xfrm>
                  <a:off x="15311838" y="6397866"/>
                  <a:ext cx="57199" cy="64289"/>
                  <a:chOff x="15311838" y="6397866"/>
                  <a:chExt cx="57199" cy="64289"/>
                </a:xfrm>
              </p:grpSpPr>
              <p:sp>
                <p:nvSpPr>
                  <p:cNvPr id="2866" name="Google Shape;2866;p30"/>
                  <p:cNvSpPr/>
                  <p:nvPr/>
                </p:nvSpPr>
                <p:spPr>
                  <a:xfrm>
                    <a:off x="15348770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7" name="Google Shape;2867;p30"/>
                  <p:cNvSpPr/>
                  <p:nvPr/>
                </p:nvSpPr>
                <p:spPr>
                  <a:xfrm>
                    <a:off x="15311838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8" name="Google Shape;2868;p30"/>
                <p:cNvGrpSpPr/>
                <p:nvPr/>
              </p:nvGrpSpPr>
              <p:grpSpPr>
                <a:xfrm>
                  <a:off x="15703930" y="6397866"/>
                  <a:ext cx="57199" cy="64289"/>
                  <a:chOff x="15703930" y="6397866"/>
                  <a:chExt cx="57199" cy="64289"/>
                </a:xfrm>
              </p:grpSpPr>
              <p:sp>
                <p:nvSpPr>
                  <p:cNvPr id="2869" name="Google Shape;2869;p30"/>
                  <p:cNvSpPr/>
                  <p:nvPr/>
                </p:nvSpPr>
                <p:spPr>
                  <a:xfrm>
                    <a:off x="15740872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0" name="Google Shape;2870;p30"/>
                  <p:cNvSpPr/>
                  <p:nvPr/>
                </p:nvSpPr>
                <p:spPr>
                  <a:xfrm>
                    <a:off x="15703930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1" name="Google Shape;2871;p30"/>
                <p:cNvGrpSpPr/>
                <p:nvPr/>
              </p:nvGrpSpPr>
              <p:grpSpPr>
                <a:xfrm>
                  <a:off x="16096031" y="6397866"/>
                  <a:ext cx="57199" cy="64289"/>
                  <a:chOff x="16096031" y="6397866"/>
                  <a:chExt cx="57199" cy="64289"/>
                </a:xfrm>
              </p:grpSpPr>
              <p:sp>
                <p:nvSpPr>
                  <p:cNvPr id="2872" name="Google Shape;2872;p30"/>
                  <p:cNvSpPr/>
                  <p:nvPr/>
                </p:nvSpPr>
                <p:spPr>
                  <a:xfrm>
                    <a:off x="16132966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3" name="Google Shape;2873;p30"/>
                  <p:cNvSpPr/>
                  <p:nvPr/>
                </p:nvSpPr>
                <p:spPr>
                  <a:xfrm>
                    <a:off x="16096031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4" name="Google Shape;2874;p30"/>
                <p:cNvGrpSpPr/>
                <p:nvPr/>
              </p:nvGrpSpPr>
              <p:grpSpPr>
                <a:xfrm>
                  <a:off x="16488123" y="6397866"/>
                  <a:ext cx="57199" cy="64289"/>
                  <a:chOff x="16488123" y="6397866"/>
                  <a:chExt cx="57199" cy="64289"/>
                </a:xfrm>
              </p:grpSpPr>
              <p:sp>
                <p:nvSpPr>
                  <p:cNvPr id="2875" name="Google Shape;2875;p30"/>
                  <p:cNvSpPr/>
                  <p:nvPr/>
                </p:nvSpPr>
                <p:spPr>
                  <a:xfrm>
                    <a:off x="16525066" y="6399378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6" name="Google Shape;2876;p30"/>
                  <p:cNvSpPr/>
                  <p:nvPr/>
                </p:nvSpPr>
                <p:spPr>
                  <a:xfrm>
                    <a:off x="16488123" y="6397866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7" name="Google Shape;2877;p30"/>
                <p:cNvGrpSpPr/>
                <p:nvPr/>
              </p:nvGrpSpPr>
              <p:grpSpPr>
                <a:xfrm>
                  <a:off x="16880156" y="6397835"/>
                  <a:ext cx="57257" cy="64304"/>
                  <a:chOff x="16880156" y="6397835"/>
                  <a:chExt cx="57257" cy="64304"/>
                </a:xfrm>
              </p:grpSpPr>
              <p:sp>
                <p:nvSpPr>
                  <p:cNvPr id="2878" name="Google Shape;2878;p30"/>
                  <p:cNvSpPr/>
                  <p:nvPr/>
                </p:nvSpPr>
                <p:spPr>
                  <a:xfrm>
                    <a:off x="16917161" y="6399378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9" name="Google Shape;2879;p30"/>
                  <p:cNvSpPr/>
                  <p:nvPr/>
                </p:nvSpPr>
                <p:spPr>
                  <a:xfrm>
                    <a:off x="16880156" y="6397835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0" name="Google Shape;2880;p30"/>
              <p:cNvGrpSpPr/>
              <p:nvPr/>
            </p:nvGrpSpPr>
            <p:grpSpPr>
              <a:xfrm>
                <a:off x="13743377" y="6822087"/>
                <a:ext cx="3194037" cy="64320"/>
                <a:chOff x="13743377" y="6822087"/>
                <a:chExt cx="3194037" cy="64320"/>
              </a:xfrm>
            </p:grpSpPr>
            <p:grpSp>
              <p:nvGrpSpPr>
                <p:cNvPr id="2881" name="Google Shape;2881;p30"/>
                <p:cNvGrpSpPr/>
                <p:nvPr/>
              </p:nvGrpSpPr>
              <p:grpSpPr>
                <a:xfrm>
                  <a:off x="13743377" y="6822087"/>
                  <a:ext cx="57259" cy="64304"/>
                  <a:chOff x="13743377" y="6822087"/>
                  <a:chExt cx="57259" cy="64304"/>
                </a:xfrm>
              </p:grpSpPr>
              <p:sp>
                <p:nvSpPr>
                  <p:cNvPr id="2882" name="Google Shape;2882;p30"/>
                  <p:cNvSpPr/>
                  <p:nvPr/>
                </p:nvSpPr>
                <p:spPr>
                  <a:xfrm>
                    <a:off x="13780386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3" name="Google Shape;2883;p30"/>
                  <p:cNvSpPr/>
                  <p:nvPr/>
                </p:nvSpPr>
                <p:spPr>
                  <a:xfrm>
                    <a:off x="13743377" y="6822087"/>
                    <a:ext cx="57259" cy="64304"/>
                  </a:xfrm>
                  <a:custGeom>
                    <a:rect b="b" l="l" r="r" t="t"/>
                    <a:pathLst>
                      <a:path extrusionOk="0" h="64304" w="57259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6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40" y="51011"/>
                          <a:pt x="56836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4" name="Google Shape;2884;p30"/>
                <p:cNvGrpSpPr/>
                <p:nvPr/>
              </p:nvGrpSpPr>
              <p:grpSpPr>
                <a:xfrm>
                  <a:off x="14135541" y="6822118"/>
                  <a:ext cx="57199" cy="64289"/>
                  <a:chOff x="14135541" y="6822118"/>
                  <a:chExt cx="57199" cy="64289"/>
                </a:xfrm>
              </p:grpSpPr>
              <p:sp>
                <p:nvSpPr>
                  <p:cNvPr id="2885" name="Google Shape;2885;p30"/>
                  <p:cNvSpPr/>
                  <p:nvPr/>
                </p:nvSpPr>
                <p:spPr>
                  <a:xfrm>
                    <a:off x="14172481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6" name="Google Shape;2886;p30"/>
                  <p:cNvSpPr/>
                  <p:nvPr/>
                </p:nvSpPr>
                <p:spPr>
                  <a:xfrm>
                    <a:off x="14135541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7" name="Google Shape;2887;p30"/>
                <p:cNvGrpSpPr/>
                <p:nvPr/>
              </p:nvGrpSpPr>
              <p:grpSpPr>
                <a:xfrm>
                  <a:off x="14527644" y="6822118"/>
                  <a:ext cx="57199" cy="64289"/>
                  <a:chOff x="14527644" y="6822118"/>
                  <a:chExt cx="57199" cy="64289"/>
                </a:xfrm>
              </p:grpSpPr>
              <p:sp>
                <p:nvSpPr>
                  <p:cNvPr id="2888" name="Google Shape;2888;p30"/>
                  <p:cNvSpPr/>
                  <p:nvPr/>
                </p:nvSpPr>
                <p:spPr>
                  <a:xfrm>
                    <a:off x="14564580" y="6823630"/>
                    <a:ext cx="32" cy="34"/>
                  </a:xfrm>
                  <a:custGeom>
                    <a:rect b="b" l="l" r="r" t="t"/>
                    <a:pathLst>
                      <a:path extrusionOk="0" h="34" w="32">
                        <a:moveTo>
                          <a:pt x="33" y="34"/>
                        </a:moveTo>
                        <a:cubicBezTo>
                          <a:pt x="21" y="1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9" name="Google Shape;2889;p30"/>
                  <p:cNvSpPr/>
                  <p:nvPr/>
                </p:nvSpPr>
                <p:spPr>
                  <a:xfrm>
                    <a:off x="14527644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0" name="Google Shape;2890;p30"/>
                <p:cNvGrpSpPr/>
                <p:nvPr/>
              </p:nvGrpSpPr>
              <p:grpSpPr>
                <a:xfrm>
                  <a:off x="14919734" y="6822118"/>
                  <a:ext cx="57199" cy="64289"/>
                  <a:chOff x="14919734" y="6822118"/>
                  <a:chExt cx="57199" cy="64289"/>
                </a:xfrm>
              </p:grpSpPr>
              <p:sp>
                <p:nvSpPr>
                  <p:cNvPr id="2891" name="Google Shape;2891;p30"/>
                  <p:cNvSpPr/>
                  <p:nvPr/>
                </p:nvSpPr>
                <p:spPr>
                  <a:xfrm>
                    <a:off x="14956677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2" name="Google Shape;2892;p30"/>
                  <p:cNvSpPr/>
                  <p:nvPr/>
                </p:nvSpPr>
                <p:spPr>
                  <a:xfrm>
                    <a:off x="14919734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3" name="Google Shape;2893;p30"/>
                <p:cNvGrpSpPr/>
                <p:nvPr/>
              </p:nvGrpSpPr>
              <p:grpSpPr>
                <a:xfrm>
                  <a:off x="15311838" y="6822118"/>
                  <a:ext cx="57199" cy="64289"/>
                  <a:chOff x="15311838" y="6822118"/>
                  <a:chExt cx="57199" cy="64289"/>
                </a:xfrm>
              </p:grpSpPr>
              <p:sp>
                <p:nvSpPr>
                  <p:cNvPr id="2894" name="Google Shape;2894;p30"/>
                  <p:cNvSpPr/>
                  <p:nvPr/>
                </p:nvSpPr>
                <p:spPr>
                  <a:xfrm>
                    <a:off x="15348770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5" name="Google Shape;2895;p30"/>
                  <p:cNvSpPr/>
                  <p:nvPr/>
                </p:nvSpPr>
                <p:spPr>
                  <a:xfrm>
                    <a:off x="15311838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6" name="Google Shape;2896;p30"/>
                <p:cNvGrpSpPr/>
                <p:nvPr/>
              </p:nvGrpSpPr>
              <p:grpSpPr>
                <a:xfrm>
                  <a:off x="15703930" y="6822118"/>
                  <a:ext cx="57199" cy="64289"/>
                  <a:chOff x="15703930" y="6822118"/>
                  <a:chExt cx="57199" cy="64289"/>
                </a:xfrm>
              </p:grpSpPr>
              <p:sp>
                <p:nvSpPr>
                  <p:cNvPr id="2897" name="Google Shape;2897;p30"/>
                  <p:cNvSpPr/>
                  <p:nvPr/>
                </p:nvSpPr>
                <p:spPr>
                  <a:xfrm>
                    <a:off x="15740872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8" name="Google Shape;2898;p30"/>
                  <p:cNvSpPr/>
                  <p:nvPr/>
                </p:nvSpPr>
                <p:spPr>
                  <a:xfrm>
                    <a:off x="15703930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9" name="Google Shape;2899;p30"/>
                <p:cNvGrpSpPr/>
                <p:nvPr/>
              </p:nvGrpSpPr>
              <p:grpSpPr>
                <a:xfrm>
                  <a:off x="16096031" y="6822118"/>
                  <a:ext cx="57199" cy="64289"/>
                  <a:chOff x="16096031" y="6822118"/>
                  <a:chExt cx="57199" cy="64289"/>
                </a:xfrm>
              </p:grpSpPr>
              <p:sp>
                <p:nvSpPr>
                  <p:cNvPr id="2900" name="Google Shape;2900;p30"/>
                  <p:cNvSpPr/>
                  <p:nvPr/>
                </p:nvSpPr>
                <p:spPr>
                  <a:xfrm>
                    <a:off x="16132966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1" name="Google Shape;2901;p30"/>
                  <p:cNvSpPr/>
                  <p:nvPr/>
                </p:nvSpPr>
                <p:spPr>
                  <a:xfrm>
                    <a:off x="16096031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2" name="Google Shape;2902;p30"/>
                <p:cNvGrpSpPr/>
                <p:nvPr/>
              </p:nvGrpSpPr>
              <p:grpSpPr>
                <a:xfrm>
                  <a:off x="16488123" y="6822118"/>
                  <a:ext cx="57199" cy="64289"/>
                  <a:chOff x="16488123" y="6822118"/>
                  <a:chExt cx="57199" cy="64289"/>
                </a:xfrm>
              </p:grpSpPr>
              <p:sp>
                <p:nvSpPr>
                  <p:cNvPr id="2903" name="Google Shape;2903;p30"/>
                  <p:cNvSpPr/>
                  <p:nvPr/>
                </p:nvSpPr>
                <p:spPr>
                  <a:xfrm>
                    <a:off x="16525066" y="6823630"/>
                    <a:ext cx="27" cy="34"/>
                  </a:xfrm>
                  <a:custGeom>
                    <a:rect b="b" l="l" r="r" t="t"/>
                    <a:pathLst>
                      <a:path extrusionOk="0" h="34" w="27">
                        <a:moveTo>
                          <a:pt x="28" y="34"/>
                        </a:moveTo>
                        <a:cubicBezTo>
                          <a:pt x="16" y="1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4" name="Google Shape;2904;p30"/>
                  <p:cNvSpPr/>
                  <p:nvPr/>
                </p:nvSpPr>
                <p:spPr>
                  <a:xfrm>
                    <a:off x="16488123" y="6822118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84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5" name="Google Shape;2905;p30"/>
                <p:cNvGrpSpPr/>
                <p:nvPr/>
              </p:nvGrpSpPr>
              <p:grpSpPr>
                <a:xfrm>
                  <a:off x="16880156" y="6822087"/>
                  <a:ext cx="57257" cy="64304"/>
                  <a:chOff x="16880156" y="6822087"/>
                  <a:chExt cx="57257" cy="64304"/>
                </a:xfrm>
              </p:grpSpPr>
              <p:sp>
                <p:nvSpPr>
                  <p:cNvPr id="2906" name="Google Shape;2906;p30"/>
                  <p:cNvSpPr/>
                  <p:nvPr/>
                </p:nvSpPr>
                <p:spPr>
                  <a:xfrm>
                    <a:off x="16917161" y="6823630"/>
                    <a:ext cx="24" cy="34"/>
                  </a:xfrm>
                  <a:custGeom>
                    <a:rect b="b" l="l" r="r" t="t"/>
                    <a:pathLst>
                      <a:path extrusionOk="0" h="34" w="24">
                        <a:moveTo>
                          <a:pt x="25" y="34"/>
                        </a:moveTo>
                        <a:cubicBezTo>
                          <a:pt x="25" y="1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7" name="Google Shape;2907;p30"/>
                  <p:cNvSpPr/>
                  <p:nvPr/>
                </p:nvSpPr>
                <p:spPr>
                  <a:xfrm>
                    <a:off x="16880156" y="6822087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5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3"/>
                          <a:pt x="21875" y="-830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11"/>
                          <a:pt x="56835" y="27699"/>
                          <a:pt x="57149" y="316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08" name="Google Shape;2908;p30"/>
              <p:cNvGrpSpPr/>
              <p:nvPr/>
            </p:nvGrpSpPr>
            <p:grpSpPr>
              <a:xfrm>
                <a:off x="14135541" y="7246339"/>
                <a:ext cx="2801873" cy="64320"/>
                <a:chOff x="14135541" y="7246339"/>
                <a:chExt cx="2801873" cy="64320"/>
              </a:xfrm>
            </p:grpSpPr>
            <p:grpSp>
              <p:nvGrpSpPr>
                <p:cNvPr id="2909" name="Google Shape;2909;p30"/>
                <p:cNvGrpSpPr/>
                <p:nvPr/>
              </p:nvGrpSpPr>
              <p:grpSpPr>
                <a:xfrm>
                  <a:off x="14135541" y="7246370"/>
                  <a:ext cx="57199" cy="64289"/>
                  <a:chOff x="14135541" y="7246370"/>
                  <a:chExt cx="57199" cy="64289"/>
                </a:xfrm>
              </p:grpSpPr>
              <p:sp>
                <p:nvSpPr>
                  <p:cNvPr id="2910" name="Google Shape;2910;p30"/>
                  <p:cNvSpPr/>
                  <p:nvPr/>
                </p:nvSpPr>
                <p:spPr>
                  <a:xfrm>
                    <a:off x="14172481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1" name="Google Shape;2911;p30"/>
                  <p:cNvSpPr/>
                  <p:nvPr/>
                </p:nvSpPr>
                <p:spPr>
                  <a:xfrm>
                    <a:off x="14135541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2" name="Google Shape;2912;p30"/>
                <p:cNvGrpSpPr/>
                <p:nvPr/>
              </p:nvGrpSpPr>
              <p:grpSpPr>
                <a:xfrm>
                  <a:off x="14527644" y="7246370"/>
                  <a:ext cx="57199" cy="64289"/>
                  <a:chOff x="14527644" y="7246370"/>
                  <a:chExt cx="57199" cy="64289"/>
                </a:xfrm>
              </p:grpSpPr>
              <p:sp>
                <p:nvSpPr>
                  <p:cNvPr id="2913" name="Google Shape;2913;p30"/>
                  <p:cNvSpPr/>
                  <p:nvPr/>
                </p:nvSpPr>
                <p:spPr>
                  <a:xfrm>
                    <a:off x="14564580" y="7247882"/>
                    <a:ext cx="32" cy="33"/>
                  </a:xfrm>
                  <a:custGeom>
                    <a:rect b="b" l="l" r="r" t="t"/>
                    <a:pathLst>
                      <a:path extrusionOk="0" h="33" w="32">
                        <a:moveTo>
                          <a:pt x="33" y="34"/>
                        </a:moveTo>
                        <a:cubicBezTo>
                          <a:pt x="21" y="0"/>
                          <a:pt x="-35" y="-22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4" name="Google Shape;2914;p30"/>
                  <p:cNvSpPr/>
                  <p:nvPr/>
                </p:nvSpPr>
                <p:spPr>
                  <a:xfrm>
                    <a:off x="14527644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5" name="Google Shape;2915;p30"/>
                <p:cNvGrpSpPr/>
                <p:nvPr/>
              </p:nvGrpSpPr>
              <p:grpSpPr>
                <a:xfrm>
                  <a:off x="14919734" y="7246370"/>
                  <a:ext cx="57199" cy="64289"/>
                  <a:chOff x="14919734" y="7246370"/>
                  <a:chExt cx="57199" cy="64289"/>
                </a:xfrm>
              </p:grpSpPr>
              <p:sp>
                <p:nvSpPr>
                  <p:cNvPr id="2916" name="Google Shape;2916;p30"/>
                  <p:cNvSpPr/>
                  <p:nvPr/>
                </p:nvSpPr>
                <p:spPr>
                  <a:xfrm>
                    <a:off x="14956677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30"/>
                  <p:cNvSpPr/>
                  <p:nvPr/>
                </p:nvSpPr>
                <p:spPr>
                  <a:xfrm>
                    <a:off x="14919734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8" name="Google Shape;2918;p30"/>
                <p:cNvGrpSpPr/>
                <p:nvPr/>
              </p:nvGrpSpPr>
              <p:grpSpPr>
                <a:xfrm>
                  <a:off x="15311838" y="7246370"/>
                  <a:ext cx="57199" cy="64289"/>
                  <a:chOff x="15311838" y="7246370"/>
                  <a:chExt cx="57199" cy="64289"/>
                </a:xfrm>
              </p:grpSpPr>
              <p:sp>
                <p:nvSpPr>
                  <p:cNvPr id="2919" name="Google Shape;2919;p30"/>
                  <p:cNvSpPr/>
                  <p:nvPr/>
                </p:nvSpPr>
                <p:spPr>
                  <a:xfrm>
                    <a:off x="15348770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30"/>
                  <p:cNvSpPr/>
                  <p:nvPr/>
                </p:nvSpPr>
                <p:spPr>
                  <a:xfrm>
                    <a:off x="15311838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1" name="Google Shape;2921;p30"/>
                <p:cNvGrpSpPr/>
                <p:nvPr/>
              </p:nvGrpSpPr>
              <p:grpSpPr>
                <a:xfrm>
                  <a:off x="15703930" y="7246370"/>
                  <a:ext cx="57199" cy="64289"/>
                  <a:chOff x="15703930" y="7246370"/>
                  <a:chExt cx="57199" cy="64289"/>
                </a:xfrm>
              </p:grpSpPr>
              <p:sp>
                <p:nvSpPr>
                  <p:cNvPr id="2922" name="Google Shape;2922;p30"/>
                  <p:cNvSpPr/>
                  <p:nvPr/>
                </p:nvSpPr>
                <p:spPr>
                  <a:xfrm>
                    <a:off x="15740872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3" name="Google Shape;2923;p30"/>
                  <p:cNvSpPr/>
                  <p:nvPr/>
                </p:nvSpPr>
                <p:spPr>
                  <a:xfrm>
                    <a:off x="15703930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4" name="Google Shape;2924;p30"/>
                <p:cNvGrpSpPr/>
                <p:nvPr/>
              </p:nvGrpSpPr>
              <p:grpSpPr>
                <a:xfrm>
                  <a:off x="16096031" y="7246370"/>
                  <a:ext cx="57199" cy="64289"/>
                  <a:chOff x="16096031" y="7246370"/>
                  <a:chExt cx="57199" cy="64289"/>
                </a:xfrm>
              </p:grpSpPr>
              <p:sp>
                <p:nvSpPr>
                  <p:cNvPr id="2925" name="Google Shape;2925;p30"/>
                  <p:cNvSpPr/>
                  <p:nvPr/>
                </p:nvSpPr>
                <p:spPr>
                  <a:xfrm>
                    <a:off x="16132966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6" name="Google Shape;2926;p30"/>
                  <p:cNvSpPr/>
                  <p:nvPr/>
                </p:nvSpPr>
                <p:spPr>
                  <a:xfrm>
                    <a:off x="16096031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7" name="Google Shape;2927;p30"/>
                <p:cNvGrpSpPr/>
                <p:nvPr/>
              </p:nvGrpSpPr>
              <p:grpSpPr>
                <a:xfrm>
                  <a:off x="16488123" y="7246370"/>
                  <a:ext cx="57199" cy="64289"/>
                  <a:chOff x="16488123" y="7246370"/>
                  <a:chExt cx="57199" cy="64289"/>
                </a:xfrm>
              </p:grpSpPr>
              <p:sp>
                <p:nvSpPr>
                  <p:cNvPr id="2928" name="Google Shape;2928;p30"/>
                  <p:cNvSpPr/>
                  <p:nvPr/>
                </p:nvSpPr>
                <p:spPr>
                  <a:xfrm>
                    <a:off x="16525066" y="7247882"/>
                    <a:ext cx="27" cy="33"/>
                  </a:xfrm>
                  <a:custGeom>
                    <a:rect b="b" l="l" r="r" t="t"/>
                    <a:pathLst>
                      <a:path extrusionOk="0" h="33" w="27">
                        <a:moveTo>
                          <a:pt x="28" y="34"/>
                        </a:moveTo>
                        <a:cubicBezTo>
                          <a:pt x="16" y="0"/>
                          <a:pt x="-28" y="-22"/>
                          <a:pt x="28" y="34"/>
                        </a:cubicBezTo>
                        <a:lnTo>
                          <a:pt x="28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9" name="Google Shape;2929;p30"/>
                  <p:cNvSpPr/>
                  <p:nvPr/>
                </p:nvSpPr>
                <p:spPr>
                  <a:xfrm>
                    <a:off x="16488123" y="7246370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8"/>
                          <a:pt x="27443" y="-2809"/>
                          <a:pt x="39481" y="2969"/>
                        </a:cubicBezTo>
                        <a:cubicBezTo>
                          <a:pt x="30357" y="-1622"/>
                          <a:pt x="21513" y="-671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0992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0" name="Google Shape;2930;p30"/>
                <p:cNvGrpSpPr/>
                <p:nvPr/>
              </p:nvGrpSpPr>
              <p:grpSpPr>
                <a:xfrm>
                  <a:off x="16880156" y="7246339"/>
                  <a:ext cx="57257" cy="64304"/>
                  <a:chOff x="16880156" y="7246339"/>
                  <a:chExt cx="57257" cy="64304"/>
                </a:xfrm>
              </p:grpSpPr>
              <p:sp>
                <p:nvSpPr>
                  <p:cNvPr id="2931" name="Google Shape;2931;p30"/>
                  <p:cNvSpPr/>
                  <p:nvPr/>
                </p:nvSpPr>
                <p:spPr>
                  <a:xfrm>
                    <a:off x="16917161" y="7247882"/>
                    <a:ext cx="24" cy="33"/>
                  </a:xfrm>
                  <a:custGeom>
                    <a:rect b="b" l="l" r="r" t="t"/>
                    <a:pathLst>
                      <a:path extrusionOk="0" h="33" w="24">
                        <a:moveTo>
                          <a:pt x="25" y="34"/>
                        </a:moveTo>
                        <a:cubicBezTo>
                          <a:pt x="25" y="0"/>
                          <a:pt x="-31" y="-22"/>
                          <a:pt x="25" y="34"/>
                        </a:cubicBezTo>
                        <a:lnTo>
                          <a:pt x="25" y="34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2" name="Google Shape;2932;p30"/>
                  <p:cNvSpPr/>
                  <p:nvPr/>
                </p:nvSpPr>
                <p:spPr>
                  <a:xfrm>
                    <a:off x="16880156" y="7246339"/>
                    <a:ext cx="57257" cy="64304"/>
                  </a:xfrm>
                  <a:custGeom>
                    <a:rect b="b" l="l" r="r" t="t"/>
                    <a:pathLst>
                      <a:path extrusionOk="0" h="64304" w="57257">
                        <a:moveTo>
                          <a:pt x="57149" y="31686"/>
                        </a:moveTo>
                        <a:cubicBezTo>
                          <a:pt x="54661" y="2137"/>
                          <a:pt x="27592" y="-2734"/>
                          <a:pt x="39552" y="2999"/>
                        </a:cubicBezTo>
                        <a:cubicBezTo>
                          <a:pt x="30607" y="-1514"/>
                          <a:pt x="21875" y="-831"/>
                          <a:pt x="14063" y="4354"/>
                        </a:cubicBezTo>
                        <a:cubicBezTo>
                          <a:pt x="-16525" y="24654"/>
                          <a:pt x="8223" y="75163"/>
                          <a:pt x="36626" y="62208"/>
                        </a:cubicBezTo>
                        <a:cubicBezTo>
                          <a:pt x="61129" y="51023"/>
                          <a:pt x="56835" y="27699"/>
                          <a:pt x="57149" y="3168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3" name="Google Shape;2933;p30"/>
              <p:cNvGrpSpPr/>
              <p:nvPr/>
            </p:nvGrpSpPr>
            <p:grpSpPr>
              <a:xfrm>
                <a:off x="14527644" y="7670602"/>
                <a:ext cx="2409767" cy="64309"/>
                <a:chOff x="14527644" y="7670602"/>
                <a:chExt cx="2409767" cy="64309"/>
              </a:xfrm>
            </p:grpSpPr>
            <p:grpSp>
              <p:nvGrpSpPr>
                <p:cNvPr id="2934" name="Google Shape;2934;p30"/>
                <p:cNvGrpSpPr/>
                <p:nvPr/>
              </p:nvGrpSpPr>
              <p:grpSpPr>
                <a:xfrm>
                  <a:off x="14527644" y="7670622"/>
                  <a:ext cx="57199" cy="64289"/>
                  <a:chOff x="14527644" y="7670622"/>
                  <a:chExt cx="57199" cy="64289"/>
                </a:xfrm>
              </p:grpSpPr>
              <p:sp>
                <p:nvSpPr>
                  <p:cNvPr id="2935" name="Google Shape;2935;p30"/>
                  <p:cNvSpPr/>
                  <p:nvPr/>
                </p:nvSpPr>
                <p:spPr>
                  <a:xfrm>
                    <a:off x="14564580" y="7672142"/>
                    <a:ext cx="32" cy="25"/>
                  </a:xfrm>
                  <a:custGeom>
                    <a:rect b="b" l="l" r="r" t="t"/>
                    <a:pathLst>
                      <a:path extrusionOk="0" h="25" w="32">
                        <a:moveTo>
                          <a:pt x="33" y="26"/>
                        </a:moveTo>
                        <a:cubicBezTo>
                          <a:pt x="21" y="3"/>
                          <a:pt x="-35" y="-19"/>
                          <a:pt x="33" y="26"/>
                        </a:cubicBezTo>
                        <a:lnTo>
                          <a:pt x="33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6" name="Google Shape;2936;p30"/>
                  <p:cNvSpPr/>
                  <p:nvPr/>
                </p:nvSpPr>
                <p:spPr>
                  <a:xfrm>
                    <a:off x="14527644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7" name="Google Shape;2937;p30"/>
                <p:cNvGrpSpPr/>
                <p:nvPr/>
              </p:nvGrpSpPr>
              <p:grpSpPr>
                <a:xfrm>
                  <a:off x="14919734" y="7670622"/>
                  <a:ext cx="57199" cy="64289"/>
                  <a:chOff x="14919734" y="7670622"/>
                  <a:chExt cx="57199" cy="64289"/>
                </a:xfrm>
              </p:grpSpPr>
              <p:sp>
                <p:nvSpPr>
                  <p:cNvPr id="2938" name="Google Shape;2938;p30"/>
                  <p:cNvSpPr/>
                  <p:nvPr/>
                </p:nvSpPr>
                <p:spPr>
                  <a:xfrm>
                    <a:off x="14956677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9" name="Google Shape;2939;p30"/>
                  <p:cNvSpPr/>
                  <p:nvPr/>
                </p:nvSpPr>
                <p:spPr>
                  <a:xfrm>
                    <a:off x="14919734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0" name="Google Shape;2940;p30"/>
                <p:cNvGrpSpPr/>
                <p:nvPr/>
              </p:nvGrpSpPr>
              <p:grpSpPr>
                <a:xfrm>
                  <a:off x="15311838" y="7670622"/>
                  <a:ext cx="57199" cy="64289"/>
                  <a:chOff x="15311838" y="7670622"/>
                  <a:chExt cx="57199" cy="64289"/>
                </a:xfrm>
              </p:grpSpPr>
              <p:sp>
                <p:nvSpPr>
                  <p:cNvPr id="2941" name="Google Shape;2941;p30"/>
                  <p:cNvSpPr/>
                  <p:nvPr/>
                </p:nvSpPr>
                <p:spPr>
                  <a:xfrm>
                    <a:off x="15348770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2" name="Google Shape;2942;p30"/>
                  <p:cNvSpPr/>
                  <p:nvPr/>
                </p:nvSpPr>
                <p:spPr>
                  <a:xfrm>
                    <a:off x="15311838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8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8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3" name="Google Shape;2943;p30"/>
                <p:cNvGrpSpPr/>
                <p:nvPr/>
              </p:nvGrpSpPr>
              <p:grpSpPr>
                <a:xfrm>
                  <a:off x="15703930" y="7670622"/>
                  <a:ext cx="57199" cy="64289"/>
                  <a:chOff x="15703930" y="7670622"/>
                  <a:chExt cx="57199" cy="64289"/>
                </a:xfrm>
              </p:grpSpPr>
              <p:sp>
                <p:nvSpPr>
                  <p:cNvPr id="2944" name="Google Shape;2944;p30"/>
                  <p:cNvSpPr/>
                  <p:nvPr/>
                </p:nvSpPr>
                <p:spPr>
                  <a:xfrm>
                    <a:off x="15740872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5" name="Google Shape;2945;p30"/>
                  <p:cNvSpPr/>
                  <p:nvPr/>
                </p:nvSpPr>
                <p:spPr>
                  <a:xfrm>
                    <a:off x="15703930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6" name="Google Shape;2946;p30"/>
                <p:cNvGrpSpPr/>
                <p:nvPr/>
              </p:nvGrpSpPr>
              <p:grpSpPr>
                <a:xfrm>
                  <a:off x="16096031" y="7670622"/>
                  <a:ext cx="57199" cy="64289"/>
                  <a:chOff x="16096031" y="7670622"/>
                  <a:chExt cx="57199" cy="64289"/>
                </a:xfrm>
              </p:grpSpPr>
              <p:sp>
                <p:nvSpPr>
                  <p:cNvPr id="2947" name="Google Shape;2947;p30"/>
                  <p:cNvSpPr/>
                  <p:nvPr/>
                </p:nvSpPr>
                <p:spPr>
                  <a:xfrm>
                    <a:off x="16132966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8" name="Google Shape;2948;p30"/>
                  <p:cNvSpPr/>
                  <p:nvPr/>
                </p:nvSpPr>
                <p:spPr>
                  <a:xfrm>
                    <a:off x="16096031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9" name="Google Shape;2949;p30"/>
                <p:cNvGrpSpPr/>
                <p:nvPr/>
              </p:nvGrpSpPr>
              <p:grpSpPr>
                <a:xfrm>
                  <a:off x="16488123" y="7670622"/>
                  <a:ext cx="57199" cy="64289"/>
                  <a:chOff x="16488123" y="7670622"/>
                  <a:chExt cx="57199" cy="64289"/>
                </a:xfrm>
              </p:grpSpPr>
              <p:sp>
                <p:nvSpPr>
                  <p:cNvPr id="2950" name="Google Shape;2950;p30"/>
                  <p:cNvSpPr/>
                  <p:nvPr/>
                </p:nvSpPr>
                <p:spPr>
                  <a:xfrm>
                    <a:off x="16525066" y="7672142"/>
                    <a:ext cx="27" cy="25"/>
                  </a:xfrm>
                  <a:custGeom>
                    <a:rect b="b" l="l" r="r" t="t"/>
                    <a:pathLst>
                      <a:path extrusionOk="0" h="25" w="27">
                        <a:moveTo>
                          <a:pt x="28" y="26"/>
                        </a:moveTo>
                        <a:cubicBezTo>
                          <a:pt x="16" y="3"/>
                          <a:pt x="-28" y="-19"/>
                          <a:pt x="28" y="26"/>
                        </a:cubicBezTo>
                        <a:lnTo>
                          <a:pt x="28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1" name="Google Shape;2951;p30"/>
                  <p:cNvSpPr/>
                  <p:nvPr/>
                </p:nvSpPr>
                <p:spPr>
                  <a:xfrm>
                    <a:off x="16488123" y="7670622"/>
                    <a:ext cx="57199" cy="64289"/>
                  </a:xfrm>
                  <a:custGeom>
                    <a:rect b="b" l="l" r="r" t="t"/>
                    <a:pathLst>
                      <a:path extrusionOk="0" h="64289" w="57199">
                        <a:moveTo>
                          <a:pt x="57079" y="31655"/>
                        </a:moveTo>
                        <a:cubicBezTo>
                          <a:pt x="54680" y="2117"/>
                          <a:pt x="27443" y="-2809"/>
                          <a:pt x="39481" y="2968"/>
                        </a:cubicBezTo>
                        <a:cubicBezTo>
                          <a:pt x="30357" y="-1622"/>
                          <a:pt x="21513" y="-670"/>
                          <a:pt x="13992" y="4323"/>
                        </a:cubicBezTo>
                        <a:cubicBezTo>
                          <a:pt x="-16361" y="24467"/>
                          <a:pt x="7996" y="75211"/>
                          <a:pt x="36555" y="62178"/>
                        </a:cubicBezTo>
                        <a:cubicBezTo>
                          <a:pt x="61046" y="51003"/>
                          <a:pt x="56798" y="28195"/>
                          <a:pt x="57079" y="3165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2" name="Google Shape;2952;p30"/>
                <p:cNvGrpSpPr/>
                <p:nvPr/>
              </p:nvGrpSpPr>
              <p:grpSpPr>
                <a:xfrm>
                  <a:off x="16880194" y="7670602"/>
                  <a:ext cx="57217" cy="64280"/>
                  <a:chOff x="16880194" y="7670602"/>
                  <a:chExt cx="57217" cy="64280"/>
                </a:xfrm>
              </p:grpSpPr>
              <p:sp>
                <p:nvSpPr>
                  <p:cNvPr id="2953" name="Google Shape;2953;p30"/>
                  <p:cNvSpPr/>
                  <p:nvPr/>
                </p:nvSpPr>
                <p:spPr>
                  <a:xfrm>
                    <a:off x="16917161" y="7672142"/>
                    <a:ext cx="24" cy="25"/>
                  </a:xfrm>
                  <a:custGeom>
                    <a:rect b="b" l="l" r="r" t="t"/>
                    <a:pathLst>
                      <a:path extrusionOk="0" h="25" w="24">
                        <a:moveTo>
                          <a:pt x="25" y="26"/>
                        </a:moveTo>
                        <a:cubicBezTo>
                          <a:pt x="25" y="3"/>
                          <a:pt x="-31" y="-19"/>
                          <a:pt x="25" y="26"/>
                        </a:cubicBezTo>
                        <a:lnTo>
                          <a:pt x="25" y="26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4" name="Google Shape;2954;p30"/>
                  <p:cNvSpPr/>
                  <p:nvPr/>
                </p:nvSpPr>
                <p:spPr>
                  <a:xfrm>
                    <a:off x="16880194" y="7670602"/>
                    <a:ext cx="57217" cy="64280"/>
                  </a:xfrm>
                  <a:custGeom>
                    <a:rect b="b" l="l" r="r" t="t"/>
                    <a:pathLst>
                      <a:path extrusionOk="0" h="64280" w="57217">
                        <a:moveTo>
                          <a:pt x="57112" y="31674"/>
                        </a:moveTo>
                        <a:cubicBezTo>
                          <a:pt x="54623" y="2125"/>
                          <a:pt x="27554" y="-2745"/>
                          <a:pt x="39514" y="2988"/>
                        </a:cubicBezTo>
                        <a:cubicBezTo>
                          <a:pt x="30569" y="-1525"/>
                          <a:pt x="21861" y="-808"/>
                          <a:pt x="14026" y="4342"/>
                        </a:cubicBezTo>
                        <a:cubicBezTo>
                          <a:pt x="-16462" y="24777"/>
                          <a:pt x="8152" y="75085"/>
                          <a:pt x="36589" y="62197"/>
                        </a:cubicBezTo>
                        <a:cubicBezTo>
                          <a:pt x="61068" y="50944"/>
                          <a:pt x="56798" y="27699"/>
                          <a:pt x="57112" y="3167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955" name="Google Shape;2955;p30"/>
            <p:cNvSpPr/>
            <p:nvPr/>
          </p:nvSpPr>
          <p:spPr>
            <a:xfrm>
              <a:off x="13468928" y="6969874"/>
              <a:ext cx="1027625" cy="1191712"/>
            </a:xfrm>
            <a:custGeom>
              <a:rect b="b" l="l" r="r" t="t"/>
              <a:pathLst>
                <a:path extrusionOk="0" h="1191712" w="1027625">
                  <a:moveTo>
                    <a:pt x="697148" y="952737"/>
                  </a:moveTo>
                  <a:cubicBezTo>
                    <a:pt x="766070" y="1019425"/>
                    <a:pt x="841090" y="1079575"/>
                    <a:pt x="921546" y="1131798"/>
                  </a:cubicBezTo>
                  <a:cubicBezTo>
                    <a:pt x="962626" y="1158469"/>
                    <a:pt x="1002047" y="1182050"/>
                    <a:pt x="1027625" y="1191713"/>
                  </a:cubicBezTo>
                  <a:cubicBezTo>
                    <a:pt x="942181" y="1099708"/>
                    <a:pt x="915695" y="962433"/>
                    <a:pt x="874133" y="837722"/>
                  </a:cubicBezTo>
                  <a:cubicBezTo>
                    <a:pt x="823055" y="683103"/>
                    <a:pt x="859562" y="535135"/>
                    <a:pt x="815176" y="525999"/>
                  </a:cubicBezTo>
                  <a:cubicBezTo>
                    <a:pt x="454558" y="452267"/>
                    <a:pt x="166651" y="313033"/>
                    <a:pt x="0" y="0"/>
                  </a:cubicBezTo>
                  <a:cubicBezTo>
                    <a:pt x="9225" y="37633"/>
                    <a:pt x="23079" y="81111"/>
                    <a:pt x="41237" y="128407"/>
                  </a:cubicBezTo>
                  <a:cubicBezTo>
                    <a:pt x="118678" y="330119"/>
                    <a:pt x="241144" y="511543"/>
                    <a:pt x="396497" y="66184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6" name="Google Shape;2956;p30"/>
          <p:cNvGrpSpPr/>
          <p:nvPr/>
        </p:nvGrpSpPr>
        <p:grpSpPr>
          <a:xfrm>
            <a:off x="725121" y="2158859"/>
            <a:ext cx="1440337" cy="1213059"/>
            <a:chOff x="0" y="-38100"/>
            <a:chExt cx="3840900" cy="3234824"/>
          </a:xfrm>
        </p:grpSpPr>
        <p:sp>
          <p:nvSpPr>
            <p:cNvPr id="2957" name="Google Shape;2957;p30"/>
            <p:cNvSpPr txBox="1"/>
            <p:nvPr/>
          </p:nvSpPr>
          <p:spPr>
            <a:xfrm>
              <a:off x="0" y="-38100"/>
              <a:ext cx="3840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Strengths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8" name="Google Shape;2958;p30"/>
            <p:cNvSpPr txBox="1"/>
            <p:nvPr/>
          </p:nvSpPr>
          <p:spPr>
            <a:xfrm>
              <a:off x="0" y="1004924"/>
              <a:ext cx="38409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59" name="Google Shape;2959;p30"/>
          <p:cNvGrpSpPr/>
          <p:nvPr/>
        </p:nvGrpSpPr>
        <p:grpSpPr>
          <a:xfrm>
            <a:off x="2774342" y="2158859"/>
            <a:ext cx="1538325" cy="1425459"/>
            <a:chOff x="0" y="-38100"/>
            <a:chExt cx="4102200" cy="3801224"/>
          </a:xfrm>
        </p:grpSpPr>
        <p:sp>
          <p:nvSpPr>
            <p:cNvPr id="2960" name="Google Shape;2960;p30"/>
            <p:cNvSpPr txBox="1"/>
            <p:nvPr/>
          </p:nvSpPr>
          <p:spPr>
            <a:xfrm>
              <a:off x="0" y="-38100"/>
              <a:ext cx="410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Weaknesses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1" name="Google Shape;2961;p30"/>
            <p:cNvSpPr txBox="1"/>
            <p:nvPr/>
          </p:nvSpPr>
          <p:spPr>
            <a:xfrm>
              <a:off x="0" y="1004924"/>
              <a:ext cx="41022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62" name="Google Shape;2962;p30"/>
          <p:cNvGrpSpPr/>
          <p:nvPr/>
        </p:nvGrpSpPr>
        <p:grpSpPr>
          <a:xfrm>
            <a:off x="4829304" y="2158859"/>
            <a:ext cx="1589738" cy="1213059"/>
            <a:chOff x="0" y="-38100"/>
            <a:chExt cx="4239300" cy="3234824"/>
          </a:xfrm>
        </p:grpSpPr>
        <p:sp>
          <p:nvSpPr>
            <p:cNvPr id="2963" name="Google Shape;2963;p30"/>
            <p:cNvSpPr txBox="1"/>
            <p:nvPr/>
          </p:nvSpPr>
          <p:spPr>
            <a:xfrm>
              <a:off x="0" y="-38100"/>
              <a:ext cx="423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Opportunities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4" name="Google Shape;2964;p30"/>
            <p:cNvSpPr txBox="1"/>
            <p:nvPr/>
          </p:nvSpPr>
          <p:spPr>
            <a:xfrm>
              <a:off x="0" y="1004924"/>
              <a:ext cx="42393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65" name="Google Shape;2965;p30"/>
          <p:cNvGrpSpPr/>
          <p:nvPr/>
        </p:nvGrpSpPr>
        <p:grpSpPr>
          <a:xfrm>
            <a:off x="6903826" y="2158859"/>
            <a:ext cx="1589738" cy="1213059"/>
            <a:chOff x="0" y="-38100"/>
            <a:chExt cx="4239300" cy="3234824"/>
          </a:xfrm>
        </p:grpSpPr>
        <p:sp>
          <p:nvSpPr>
            <p:cNvPr id="2966" name="Google Shape;2966;p30"/>
            <p:cNvSpPr txBox="1"/>
            <p:nvPr/>
          </p:nvSpPr>
          <p:spPr>
            <a:xfrm>
              <a:off x="0" y="-38100"/>
              <a:ext cx="423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Threats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7" name="Google Shape;2967;p30"/>
            <p:cNvSpPr txBox="1"/>
            <p:nvPr/>
          </p:nvSpPr>
          <p:spPr>
            <a:xfrm>
              <a:off x="0" y="1004924"/>
              <a:ext cx="4239300" cy="219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968" name="Google Shape;2968;p30"/>
          <p:cNvGrpSpPr/>
          <p:nvPr/>
        </p:nvGrpSpPr>
        <p:grpSpPr>
          <a:xfrm rot="-1443822">
            <a:off x="357075" y="2962181"/>
            <a:ext cx="650536" cy="2282431"/>
            <a:chOff x="713732" y="5923786"/>
            <a:chExt cx="1300920" cy="4564326"/>
          </a:xfrm>
        </p:grpSpPr>
        <p:sp>
          <p:nvSpPr>
            <p:cNvPr id="2969" name="Google Shape;2969;p30"/>
            <p:cNvSpPr/>
            <p:nvPr/>
          </p:nvSpPr>
          <p:spPr>
            <a:xfrm>
              <a:off x="760097" y="6179782"/>
              <a:ext cx="389369" cy="115209"/>
            </a:xfrm>
            <a:custGeom>
              <a:rect b="b" l="l" r="r" t="t"/>
              <a:pathLst>
                <a:path extrusionOk="0" h="115209" w="389369">
                  <a:moveTo>
                    <a:pt x="387729" y="8295"/>
                  </a:moveTo>
                  <a:cubicBezTo>
                    <a:pt x="388258" y="10641"/>
                    <a:pt x="388841" y="12987"/>
                    <a:pt x="389369" y="15333"/>
                  </a:cubicBezTo>
                  <a:lnTo>
                    <a:pt x="389315" y="15333"/>
                  </a:lnTo>
                  <a:cubicBezTo>
                    <a:pt x="389196" y="15333"/>
                    <a:pt x="389023" y="15333"/>
                    <a:pt x="388905" y="15388"/>
                  </a:cubicBezTo>
                  <a:cubicBezTo>
                    <a:pt x="388850" y="15388"/>
                    <a:pt x="388786" y="15388"/>
                    <a:pt x="388732" y="15388"/>
                  </a:cubicBezTo>
                  <a:cubicBezTo>
                    <a:pt x="388495" y="15388"/>
                    <a:pt x="388267" y="15388"/>
                    <a:pt x="388030" y="15443"/>
                  </a:cubicBezTo>
                  <a:cubicBezTo>
                    <a:pt x="384167" y="15735"/>
                    <a:pt x="380249" y="16091"/>
                    <a:pt x="376331" y="16502"/>
                  </a:cubicBezTo>
                  <a:cubicBezTo>
                    <a:pt x="376213" y="16502"/>
                    <a:pt x="376094" y="16502"/>
                    <a:pt x="375976" y="16502"/>
                  </a:cubicBezTo>
                  <a:cubicBezTo>
                    <a:pt x="375684" y="16556"/>
                    <a:pt x="375329" y="16556"/>
                    <a:pt x="375037" y="16620"/>
                  </a:cubicBezTo>
                  <a:cubicBezTo>
                    <a:pt x="374454" y="16675"/>
                    <a:pt x="373926" y="16739"/>
                    <a:pt x="373343" y="16794"/>
                  </a:cubicBezTo>
                  <a:cubicBezTo>
                    <a:pt x="369890" y="16383"/>
                    <a:pt x="366382" y="16036"/>
                    <a:pt x="362929" y="15735"/>
                  </a:cubicBezTo>
                  <a:cubicBezTo>
                    <a:pt x="358191" y="15324"/>
                    <a:pt x="353453" y="14913"/>
                    <a:pt x="348770" y="14566"/>
                  </a:cubicBezTo>
                  <a:cubicBezTo>
                    <a:pt x="348533" y="14566"/>
                    <a:pt x="348360" y="14566"/>
                    <a:pt x="348187" y="14511"/>
                  </a:cubicBezTo>
                  <a:cubicBezTo>
                    <a:pt x="343622" y="14219"/>
                    <a:pt x="339057" y="13982"/>
                    <a:pt x="334556" y="13754"/>
                  </a:cubicBezTo>
                  <a:cubicBezTo>
                    <a:pt x="325017" y="13288"/>
                    <a:pt x="315541" y="13051"/>
                    <a:pt x="306011" y="13051"/>
                  </a:cubicBezTo>
                  <a:cubicBezTo>
                    <a:pt x="298056" y="13051"/>
                    <a:pt x="290157" y="13224"/>
                    <a:pt x="282203" y="13516"/>
                  </a:cubicBezTo>
                  <a:cubicBezTo>
                    <a:pt x="274367" y="13872"/>
                    <a:pt x="266522" y="14338"/>
                    <a:pt x="258687" y="14986"/>
                  </a:cubicBezTo>
                  <a:cubicBezTo>
                    <a:pt x="250787" y="15689"/>
                    <a:pt x="242888" y="16511"/>
                    <a:pt x="235052" y="17451"/>
                  </a:cubicBezTo>
                  <a:cubicBezTo>
                    <a:pt x="223353" y="18975"/>
                    <a:pt x="211709" y="20792"/>
                    <a:pt x="200183" y="23074"/>
                  </a:cubicBezTo>
                  <a:cubicBezTo>
                    <a:pt x="192457" y="24599"/>
                    <a:pt x="184740" y="26297"/>
                    <a:pt x="177132" y="28113"/>
                  </a:cubicBezTo>
                  <a:cubicBezTo>
                    <a:pt x="169524" y="29985"/>
                    <a:pt x="161980" y="32038"/>
                    <a:pt x="154490" y="34266"/>
                  </a:cubicBezTo>
                  <a:lnTo>
                    <a:pt x="154436" y="34266"/>
                  </a:lnTo>
                  <a:cubicBezTo>
                    <a:pt x="146946" y="36548"/>
                    <a:pt x="139521" y="38958"/>
                    <a:pt x="132150" y="41532"/>
                  </a:cubicBezTo>
                  <a:cubicBezTo>
                    <a:pt x="128460" y="42819"/>
                    <a:pt x="124779" y="44170"/>
                    <a:pt x="121152" y="45576"/>
                  </a:cubicBezTo>
                  <a:cubicBezTo>
                    <a:pt x="81136" y="60876"/>
                    <a:pt x="43288" y="81917"/>
                    <a:pt x="9066" y="109285"/>
                  </a:cubicBezTo>
                  <a:cubicBezTo>
                    <a:pt x="6551" y="111157"/>
                    <a:pt x="4091" y="113156"/>
                    <a:pt x="1695" y="115210"/>
                  </a:cubicBezTo>
                  <a:cubicBezTo>
                    <a:pt x="1112" y="112864"/>
                    <a:pt x="528" y="110463"/>
                    <a:pt x="0" y="108117"/>
                  </a:cubicBezTo>
                  <a:cubicBezTo>
                    <a:pt x="9594" y="98623"/>
                    <a:pt x="20008" y="90060"/>
                    <a:pt x="30714" y="81917"/>
                  </a:cubicBezTo>
                  <a:cubicBezTo>
                    <a:pt x="129052" y="15388"/>
                    <a:pt x="255124" y="-13094"/>
                    <a:pt x="372659" y="5657"/>
                  </a:cubicBezTo>
                  <a:cubicBezTo>
                    <a:pt x="373188" y="5072"/>
                    <a:pt x="373652" y="4598"/>
                    <a:pt x="374126" y="4187"/>
                  </a:cubicBezTo>
                  <a:cubicBezTo>
                    <a:pt x="374655" y="2608"/>
                    <a:pt x="375766" y="1257"/>
                    <a:pt x="377926" y="380"/>
                  </a:cubicBezTo>
                  <a:cubicBezTo>
                    <a:pt x="383775" y="-1089"/>
                    <a:pt x="385944" y="3192"/>
                    <a:pt x="387228" y="8176"/>
                  </a:cubicBezTo>
                  <a:cubicBezTo>
                    <a:pt x="387383" y="8231"/>
                    <a:pt x="387556" y="8231"/>
                    <a:pt x="387729" y="829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30"/>
            <p:cNvSpPr/>
            <p:nvPr/>
          </p:nvSpPr>
          <p:spPr>
            <a:xfrm>
              <a:off x="1093869" y="5975789"/>
              <a:ext cx="27" cy="54"/>
            </a:xfrm>
            <a:custGeom>
              <a:rect b="b" l="l" r="r" t="t"/>
              <a:pathLst>
                <a:path extrusionOk="0" h="54" w="27">
                  <a:moveTo>
                    <a:pt x="0" y="0"/>
                  </a:moveTo>
                  <a:cubicBezTo>
                    <a:pt x="27" y="0"/>
                    <a:pt x="27" y="9"/>
                    <a:pt x="27" y="55"/>
                  </a:cubicBezTo>
                  <a:cubicBezTo>
                    <a:pt x="18" y="37"/>
                    <a:pt x="9" y="18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30"/>
            <p:cNvSpPr/>
            <p:nvPr/>
          </p:nvSpPr>
          <p:spPr>
            <a:xfrm>
              <a:off x="713994" y="6070335"/>
              <a:ext cx="55" cy="648"/>
            </a:xfrm>
            <a:custGeom>
              <a:rect b="b" l="l" r="r" t="t"/>
              <a:pathLst>
                <a:path extrusionOk="0" h="648" w="55">
                  <a:moveTo>
                    <a:pt x="0" y="0"/>
                  </a:moveTo>
                  <a:cubicBezTo>
                    <a:pt x="55" y="237"/>
                    <a:pt x="55" y="466"/>
                    <a:pt x="55" y="648"/>
                  </a:cubicBezTo>
                  <a:cubicBezTo>
                    <a:pt x="64" y="466"/>
                    <a:pt x="0" y="237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30"/>
            <p:cNvSpPr/>
            <p:nvPr/>
          </p:nvSpPr>
          <p:spPr>
            <a:xfrm>
              <a:off x="1656334" y="9870504"/>
              <a:ext cx="358318" cy="403386"/>
            </a:xfrm>
            <a:custGeom>
              <a:rect b="b" l="l" r="r" t="t"/>
              <a:pathLst>
                <a:path extrusionOk="0" h="403386" w="358318">
                  <a:moveTo>
                    <a:pt x="358318" y="62595"/>
                  </a:moveTo>
                  <a:cubicBezTo>
                    <a:pt x="358318" y="63828"/>
                    <a:pt x="358264" y="65060"/>
                    <a:pt x="358264" y="66292"/>
                  </a:cubicBezTo>
                  <a:cubicBezTo>
                    <a:pt x="357152" y="74499"/>
                    <a:pt x="356277" y="82642"/>
                    <a:pt x="355867" y="90794"/>
                  </a:cubicBezTo>
                  <a:cubicBezTo>
                    <a:pt x="348378" y="182171"/>
                    <a:pt x="340888" y="273431"/>
                    <a:pt x="333226" y="364699"/>
                  </a:cubicBezTo>
                  <a:cubicBezTo>
                    <a:pt x="279752" y="371847"/>
                    <a:pt x="225586" y="381167"/>
                    <a:pt x="177551" y="403386"/>
                  </a:cubicBezTo>
                  <a:cubicBezTo>
                    <a:pt x="117408" y="301109"/>
                    <a:pt x="54759" y="200173"/>
                    <a:pt x="0" y="95249"/>
                  </a:cubicBezTo>
                  <a:cubicBezTo>
                    <a:pt x="15562" y="74326"/>
                    <a:pt x="30422" y="53165"/>
                    <a:pt x="47151" y="32534"/>
                  </a:cubicBezTo>
                  <a:cubicBezTo>
                    <a:pt x="95887" y="57739"/>
                    <a:pt x="112497" y="107271"/>
                    <a:pt x="136951" y="23041"/>
                  </a:cubicBezTo>
                  <a:cubicBezTo>
                    <a:pt x="167082" y="30599"/>
                    <a:pt x="193231" y="50472"/>
                    <a:pt x="223882" y="54516"/>
                  </a:cubicBezTo>
                  <a:cubicBezTo>
                    <a:pt x="243598" y="48893"/>
                    <a:pt x="245995" y="23917"/>
                    <a:pt x="251844" y="7212"/>
                  </a:cubicBezTo>
                  <a:cubicBezTo>
                    <a:pt x="289574" y="32060"/>
                    <a:pt x="315432" y="59318"/>
                    <a:pt x="338775" y="0"/>
                  </a:cubicBezTo>
                  <a:cubicBezTo>
                    <a:pt x="345389" y="3515"/>
                    <a:pt x="351877" y="7330"/>
                    <a:pt x="358136" y="11429"/>
                  </a:cubicBezTo>
                  <a:cubicBezTo>
                    <a:pt x="357854" y="28481"/>
                    <a:pt x="358209" y="45534"/>
                    <a:pt x="358318" y="62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30"/>
            <p:cNvSpPr/>
            <p:nvPr/>
          </p:nvSpPr>
          <p:spPr>
            <a:xfrm>
              <a:off x="867081" y="6647042"/>
              <a:ext cx="1147516" cy="3318701"/>
            </a:xfrm>
            <a:custGeom>
              <a:rect b="b" l="l" r="r" t="t"/>
              <a:pathLst>
                <a:path extrusionOk="0" h="3318701" w="1147516">
                  <a:moveTo>
                    <a:pt x="1147280" y="3226739"/>
                  </a:moveTo>
                  <a:cubicBezTo>
                    <a:pt x="1147334" y="3227205"/>
                    <a:pt x="1147453" y="3227679"/>
                    <a:pt x="1147517" y="3228145"/>
                  </a:cubicBezTo>
                  <a:cubicBezTo>
                    <a:pt x="1147462" y="3230372"/>
                    <a:pt x="1147398" y="3232654"/>
                    <a:pt x="1147398" y="3234882"/>
                  </a:cubicBezTo>
                  <a:cubicBezTo>
                    <a:pt x="1141139" y="3230783"/>
                    <a:pt x="1134643" y="3226967"/>
                    <a:pt x="1128037" y="3223453"/>
                  </a:cubicBezTo>
                  <a:cubicBezTo>
                    <a:pt x="1104694" y="3282771"/>
                    <a:pt x="1078836" y="3255513"/>
                    <a:pt x="1041106" y="3230664"/>
                  </a:cubicBezTo>
                  <a:cubicBezTo>
                    <a:pt x="1035257" y="3247370"/>
                    <a:pt x="1032861" y="3272337"/>
                    <a:pt x="1013144" y="3277969"/>
                  </a:cubicBezTo>
                  <a:cubicBezTo>
                    <a:pt x="982485" y="3273925"/>
                    <a:pt x="956335" y="3254052"/>
                    <a:pt x="926213" y="3246493"/>
                  </a:cubicBezTo>
                  <a:cubicBezTo>
                    <a:pt x="901759" y="3330723"/>
                    <a:pt x="885149" y="3281191"/>
                    <a:pt x="836413" y="3255987"/>
                  </a:cubicBezTo>
                  <a:cubicBezTo>
                    <a:pt x="819685" y="3276618"/>
                    <a:pt x="804824" y="3297778"/>
                    <a:pt x="789262" y="3318701"/>
                  </a:cubicBezTo>
                  <a:cubicBezTo>
                    <a:pt x="787686" y="3315716"/>
                    <a:pt x="786101" y="3312722"/>
                    <a:pt x="784579" y="3309737"/>
                  </a:cubicBezTo>
                  <a:cubicBezTo>
                    <a:pt x="781654" y="3304050"/>
                    <a:pt x="778730" y="3298426"/>
                    <a:pt x="775860" y="3292739"/>
                  </a:cubicBezTo>
                  <a:cubicBezTo>
                    <a:pt x="775805" y="3292502"/>
                    <a:pt x="775741" y="3292210"/>
                    <a:pt x="775686" y="3291982"/>
                  </a:cubicBezTo>
                  <a:cubicBezTo>
                    <a:pt x="775103" y="3289343"/>
                    <a:pt x="774456" y="3286824"/>
                    <a:pt x="773819" y="3284304"/>
                  </a:cubicBezTo>
                  <a:cubicBezTo>
                    <a:pt x="773236" y="3279904"/>
                    <a:pt x="771951" y="3275568"/>
                    <a:pt x="770894" y="3271296"/>
                  </a:cubicBezTo>
                  <a:cubicBezTo>
                    <a:pt x="769901" y="3267307"/>
                    <a:pt x="768962" y="3263327"/>
                    <a:pt x="767969" y="3259337"/>
                  </a:cubicBezTo>
                  <a:cubicBezTo>
                    <a:pt x="765746" y="3250601"/>
                    <a:pt x="763815" y="3241692"/>
                    <a:pt x="761063" y="3233138"/>
                  </a:cubicBezTo>
                  <a:cubicBezTo>
                    <a:pt x="761063" y="3233138"/>
                    <a:pt x="761008" y="3233138"/>
                    <a:pt x="760944" y="3233193"/>
                  </a:cubicBezTo>
                  <a:cubicBezTo>
                    <a:pt x="760826" y="3232901"/>
                    <a:pt x="760771" y="3232663"/>
                    <a:pt x="760653" y="3232435"/>
                  </a:cubicBezTo>
                  <a:cubicBezTo>
                    <a:pt x="757373" y="3219892"/>
                    <a:pt x="754102" y="3207350"/>
                    <a:pt x="750886" y="3194807"/>
                  </a:cubicBezTo>
                  <a:cubicBezTo>
                    <a:pt x="740471" y="3153719"/>
                    <a:pt x="730294" y="3112631"/>
                    <a:pt x="720226" y="3071479"/>
                  </a:cubicBezTo>
                  <a:cubicBezTo>
                    <a:pt x="701093" y="2993401"/>
                    <a:pt x="682378" y="2915214"/>
                    <a:pt x="663536" y="2837082"/>
                  </a:cubicBezTo>
                  <a:cubicBezTo>
                    <a:pt x="624576" y="2675487"/>
                    <a:pt x="585607" y="2513827"/>
                    <a:pt x="546648" y="2352232"/>
                  </a:cubicBezTo>
                  <a:cubicBezTo>
                    <a:pt x="507333" y="2189340"/>
                    <a:pt x="468081" y="2026393"/>
                    <a:pt x="428821" y="1863511"/>
                  </a:cubicBezTo>
                  <a:cubicBezTo>
                    <a:pt x="388868" y="1697981"/>
                    <a:pt x="349025" y="1532460"/>
                    <a:pt x="309063" y="1366875"/>
                  </a:cubicBezTo>
                  <a:cubicBezTo>
                    <a:pt x="270741" y="1208146"/>
                    <a:pt x="232546" y="1049426"/>
                    <a:pt x="194279" y="890633"/>
                  </a:cubicBezTo>
                  <a:cubicBezTo>
                    <a:pt x="154208" y="724464"/>
                    <a:pt x="114073" y="558350"/>
                    <a:pt x="74120" y="392181"/>
                  </a:cubicBezTo>
                  <a:cubicBezTo>
                    <a:pt x="49429" y="289721"/>
                    <a:pt x="24746" y="187151"/>
                    <a:pt x="0" y="84691"/>
                  </a:cubicBezTo>
                  <a:cubicBezTo>
                    <a:pt x="113790" y="10722"/>
                    <a:pt x="254714" y="-8038"/>
                    <a:pt x="389679" y="2862"/>
                  </a:cubicBezTo>
                  <a:cubicBezTo>
                    <a:pt x="416238" y="115574"/>
                    <a:pt x="442798" y="228176"/>
                    <a:pt x="469421" y="340887"/>
                  </a:cubicBezTo>
                  <a:cubicBezTo>
                    <a:pt x="507861" y="503834"/>
                    <a:pt x="546119" y="666835"/>
                    <a:pt x="584669" y="829782"/>
                  </a:cubicBezTo>
                  <a:cubicBezTo>
                    <a:pt x="624686" y="998945"/>
                    <a:pt x="664347" y="1168163"/>
                    <a:pt x="704190" y="1337381"/>
                  </a:cubicBezTo>
                  <a:cubicBezTo>
                    <a:pt x="743032" y="1502554"/>
                    <a:pt x="781645" y="1667847"/>
                    <a:pt x="820614" y="1833021"/>
                  </a:cubicBezTo>
                  <a:cubicBezTo>
                    <a:pt x="860048" y="2000304"/>
                    <a:pt x="899590" y="2167468"/>
                    <a:pt x="938851" y="2334760"/>
                  </a:cubicBezTo>
                  <a:cubicBezTo>
                    <a:pt x="958449" y="2418460"/>
                    <a:pt x="978047" y="2502161"/>
                    <a:pt x="997700" y="2585807"/>
                  </a:cubicBezTo>
                  <a:cubicBezTo>
                    <a:pt x="1016715" y="2667043"/>
                    <a:pt x="1036077" y="2748224"/>
                    <a:pt x="1055265" y="2829405"/>
                  </a:cubicBezTo>
                  <a:cubicBezTo>
                    <a:pt x="1072285" y="2901092"/>
                    <a:pt x="1089314" y="2972770"/>
                    <a:pt x="1106161" y="3044522"/>
                  </a:cubicBezTo>
                  <a:cubicBezTo>
                    <a:pt x="1114698" y="3080982"/>
                    <a:pt x="1123299" y="3117442"/>
                    <a:pt x="1131782" y="3153956"/>
                  </a:cubicBezTo>
                  <a:cubicBezTo>
                    <a:pt x="1135062" y="3168023"/>
                    <a:pt x="1138278" y="3182036"/>
                    <a:pt x="1141430" y="3196103"/>
                  </a:cubicBezTo>
                  <a:cubicBezTo>
                    <a:pt x="1141722" y="3197509"/>
                    <a:pt x="1142013" y="3198915"/>
                    <a:pt x="1142250" y="3200321"/>
                  </a:cubicBezTo>
                  <a:cubicBezTo>
                    <a:pt x="1142715" y="3202548"/>
                    <a:pt x="1143125" y="3204720"/>
                    <a:pt x="1143535" y="3206884"/>
                  </a:cubicBezTo>
                  <a:cubicBezTo>
                    <a:pt x="1144765" y="3213493"/>
                    <a:pt x="1146050" y="3220111"/>
                    <a:pt x="1147280" y="3226739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30"/>
            <p:cNvSpPr/>
            <p:nvPr/>
          </p:nvSpPr>
          <p:spPr>
            <a:xfrm>
              <a:off x="761773" y="6192844"/>
              <a:ext cx="484263" cy="520294"/>
            </a:xfrm>
            <a:custGeom>
              <a:rect b="b" l="l" r="r" t="t"/>
              <a:pathLst>
                <a:path extrusionOk="0" h="520294" w="484263">
                  <a:moveTo>
                    <a:pt x="484263" y="411299"/>
                  </a:moveTo>
                  <a:cubicBezTo>
                    <a:pt x="433331" y="398062"/>
                    <a:pt x="380030" y="396054"/>
                    <a:pt x="328005" y="408378"/>
                  </a:cubicBezTo>
                  <a:cubicBezTo>
                    <a:pt x="247553" y="421979"/>
                    <a:pt x="151247" y="452286"/>
                    <a:pt x="100770" y="520295"/>
                  </a:cubicBezTo>
                  <a:cubicBezTo>
                    <a:pt x="98128" y="509158"/>
                    <a:pt x="95395" y="498021"/>
                    <a:pt x="92753" y="486884"/>
                  </a:cubicBezTo>
                  <a:cubicBezTo>
                    <a:pt x="91386" y="481042"/>
                    <a:pt x="89928" y="475382"/>
                    <a:pt x="88561" y="469540"/>
                  </a:cubicBezTo>
                  <a:cubicBezTo>
                    <a:pt x="86375" y="460594"/>
                    <a:pt x="84279" y="451739"/>
                    <a:pt x="82092" y="442884"/>
                  </a:cubicBezTo>
                  <a:cubicBezTo>
                    <a:pt x="75715" y="416228"/>
                    <a:pt x="69246" y="389573"/>
                    <a:pt x="62868" y="362826"/>
                  </a:cubicBezTo>
                  <a:cubicBezTo>
                    <a:pt x="44372" y="286419"/>
                    <a:pt x="25967" y="210012"/>
                    <a:pt x="7562" y="133605"/>
                  </a:cubicBezTo>
                  <a:cubicBezTo>
                    <a:pt x="7471" y="133240"/>
                    <a:pt x="7380" y="132875"/>
                    <a:pt x="7289" y="132510"/>
                  </a:cubicBezTo>
                  <a:cubicBezTo>
                    <a:pt x="5193" y="124020"/>
                    <a:pt x="3189" y="115530"/>
                    <a:pt x="1184" y="107041"/>
                  </a:cubicBezTo>
                  <a:cubicBezTo>
                    <a:pt x="729" y="105397"/>
                    <a:pt x="364" y="103754"/>
                    <a:pt x="0" y="102111"/>
                  </a:cubicBezTo>
                  <a:cubicBezTo>
                    <a:pt x="2369" y="100103"/>
                    <a:pt x="4829" y="98095"/>
                    <a:pt x="7380" y="96269"/>
                  </a:cubicBezTo>
                  <a:cubicBezTo>
                    <a:pt x="109426" y="14567"/>
                    <a:pt x="243179" y="-10354"/>
                    <a:pt x="371648" y="3704"/>
                  </a:cubicBezTo>
                  <a:cubicBezTo>
                    <a:pt x="377297" y="4343"/>
                    <a:pt x="382855" y="4982"/>
                    <a:pt x="388504" y="5804"/>
                  </a:cubicBezTo>
                  <a:cubicBezTo>
                    <a:pt x="390417" y="13746"/>
                    <a:pt x="392331" y="21688"/>
                    <a:pt x="394153" y="29721"/>
                  </a:cubicBezTo>
                  <a:cubicBezTo>
                    <a:pt x="394517" y="31181"/>
                    <a:pt x="394882" y="32642"/>
                    <a:pt x="395246" y="34103"/>
                  </a:cubicBezTo>
                  <a:cubicBezTo>
                    <a:pt x="414835" y="117173"/>
                    <a:pt x="434333" y="200153"/>
                    <a:pt x="454014" y="283224"/>
                  </a:cubicBezTo>
                  <a:cubicBezTo>
                    <a:pt x="458569" y="302759"/>
                    <a:pt x="463216" y="322294"/>
                    <a:pt x="467772" y="341830"/>
                  </a:cubicBezTo>
                  <a:cubicBezTo>
                    <a:pt x="469867" y="350593"/>
                    <a:pt x="471963" y="359265"/>
                    <a:pt x="473967" y="368029"/>
                  </a:cubicBezTo>
                  <a:cubicBezTo>
                    <a:pt x="475061" y="372685"/>
                    <a:pt x="476245" y="377431"/>
                    <a:pt x="477338" y="382178"/>
                  </a:cubicBezTo>
                  <a:cubicBezTo>
                    <a:pt x="479616" y="391855"/>
                    <a:pt x="481894" y="401622"/>
                    <a:pt x="484263" y="4112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30"/>
            <p:cNvSpPr/>
            <p:nvPr/>
          </p:nvSpPr>
          <p:spPr>
            <a:xfrm>
              <a:off x="1833885" y="10235194"/>
              <a:ext cx="155674" cy="252918"/>
            </a:xfrm>
            <a:custGeom>
              <a:rect b="b" l="l" r="r" t="t"/>
              <a:pathLst>
                <a:path extrusionOk="0" h="252918" w="155674">
                  <a:moveTo>
                    <a:pt x="155675" y="0"/>
                  </a:moveTo>
                  <a:cubicBezTo>
                    <a:pt x="155146" y="6098"/>
                    <a:pt x="154618" y="12196"/>
                    <a:pt x="154099" y="18230"/>
                  </a:cubicBezTo>
                  <a:cubicBezTo>
                    <a:pt x="151347" y="51175"/>
                    <a:pt x="148541" y="84057"/>
                    <a:pt x="145734" y="116938"/>
                  </a:cubicBezTo>
                  <a:cubicBezTo>
                    <a:pt x="143338" y="149171"/>
                    <a:pt x="141343" y="181414"/>
                    <a:pt x="138774" y="213592"/>
                  </a:cubicBezTo>
                  <a:cubicBezTo>
                    <a:pt x="136259" y="227011"/>
                    <a:pt x="141407" y="252919"/>
                    <a:pt x="122045" y="252919"/>
                  </a:cubicBezTo>
                  <a:cubicBezTo>
                    <a:pt x="121754" y="252919"/>
                    <a:pt x="121398" y="252919"/>
                    <a:pt x="121107" y="252919"/>
                  </a:cubicBezTo>
                  <a:cubicBezTo>
                    <a:pt x="113089" y="251157"/>
                    <a:pt x="110109" y="245123"/>
                    <a:pt x="109463" y="237272"/>
                  </a:cubicBezTo>
                  <a:cubicBezTo>
                    <a:pt x="78457" y="174969"/>
                    <a:pt x="44290" y="114300"/>
                    <a:pt x="9129" y="54160"/>
                  </a:cubicBezTo>
                  <a:cubicBezTo>
                    <a:pt x="6086" y="49002"/>
                    <a:pt x="3043" y="43845"/>
                    <a:pt x="0" y="38687"/>
                  </a:cubicBezTo>
                  <a:cubicBezTo>
                    <a:pt x="48025" y="16468"/>
                    <a:pt x="102201" y="7148"/>
                    <a:pt x="1556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30"/>
            <p:cNvSpPr/>
            <p:nvPr/>
          </p:nvSpPr>
          <p:spPr>
            <a:xfrm>
              <a:off x="1144444" y="6696579"/>
              <a:ext cx="771631" cy="3106920"/>
            </a:xfrm>
            <a:custGeom>
              <a:rect b="b" l="l" r="r" t="t"/>
              <a:pathLst>
                <a:path extrusionOk="0" h="3106920" w="771631">
                  <a:moveTo>
                    <a:pt x="771405" y="3096194"/>
                  </a:moveTo>
                  <a:cubicBezTo>
                    <a:pt x="772572" y="3100941"/>
                    <a:pt x="769064" y="3105807"/>
                    <a:pt x="764444" y="3106747"/>
                  </a:cubicBezTo>
                  <a:cubicBezTo>
                    <a:pt x="763861" y="3106865"/>
                    <a:pt x="763278" y="3106920"/>
                    <a:pt x="762686" y="3106920"/>
                  </a:cubicBezTo>
                  <a:cubicBezTo>
                    <a:pt x="758477" y="3106920"/>
                    <a:pt x="754905" y="3103872"/>
                    <a:pt x="753912" y="3099709"/>
                  </a:cubicBezTo>
                  <a:cubicBezTo>
                    <a:pt x="721385" y="2966659"/>
                    <a:pt x="688857" y="2833599"/>
                    <a:pt x="656330" y="2700549"/>
                  </a:cubicBezTo>
                  <a:cubicBezTo>
                    <a:pt x="622573" y="2562159"/>
                    <a:pt x="588761" y="2423832"/>
                    <a:pt x="554949" y="2285442"/>
                  </a:cubicBezTo>
                  <a:cubicBezTo>
                    <a:pt x="522477" y="2152446"/>
                    <a:pt x="489950" y="2019451"/>
                    <a:pt x="457486" y="1886401"/>
                  </a:cubicBezTo>
                  <a:cubicBezTo>
                    <a:pt x="427182" y="1762369"/>
                    <a:pt x="396878" y="1638347"/>
                    <a:pt x="366574" y="1514316"/>
                  </a:cubicBezTo>
                  <a:cubicBezTo>
                    <a:pt x="334694" y="1383904"/>
                    <a:pt x="302805" y="1253483"/>
                    <a:pt x="270979" y="1123007"/>
                  </a:cubicBezTo>
                  <a:cubicBezTo>
                    <a:pt x="237222" y="984736"/>
                    <a:pt x="203410" y="846409"/>
                    <a:pt x="169598" y="708137"/>
                  </a:cubicBezTo>
                  <a:cubicBezTo>
                    <a:pt x="136251" y="571390"/>
                    <a:pt x="102849" y="434588"/>
                    <a:pt x="69502" y="297777"/>
                  </a:cubicBezTo>
                  <a:cubicBezTo>
                    <a:pt x="58213" y="251531"/>
                    <a:pt x="46924" y="205285"/>
                    <a:pt x="35690" y="158975"/>
                  </a:cubicBezTo>
                  <a:cubicBezTo>
                    <a:pt x="28966" y="131306"/>
                    <a:pt x="22233" y="103583"/>
                    <a:pt x="15563" y="75859"/>
                  </a:cubicBezTo>
                  <a:cubicBezTo>
                    <a:pt x="12465" y="63024"/>
                    <a:pt x="9359" y="50189"/>
                    <a:pt x="6324" y="37345"/>
                  </a:cubicBezTo>
                  <a:cubicBezTo>
                    <a:pt x="4976" y="31539"/>
                    <a:pt x="3637" y="25743"/>
                    <a:pt x="2288" y="19937"/>
                  </a:cubicBezTo>
                  <a:cubicBezTo>
                    <a:pt x="1468" y="16304"/>
                    <a:pt x="420" y="12552"/>
                    <a:pt x="120" y="8855"/>
                  </a:cubicBezTo>
                  <a:cubicBezTo>
                    <a:pt x="-637" y="4865"/>
                    <a:pt x="2288" y="885"/>
                    <a:pt x="6142" y="182"/>
                  </a:cubicBezTo>
                  <a:cubicBezTo>
                    <a:pt x="9832" y="-639"/>
                    <a:pt x="13222" y="1415"/>
                    <a:pt x="14506" y="4345"/>
                  </a:cubicBezTo>
                  <a:cubicBezTo>
                    <a:pt x="16611" y="9092"/>
                    <a:pt x="17668" y="14423"/>
                    <a:pt x="18953" y="19407"/>
                  </a:cubicBezTo>
                  <a:cubicBezTo>
                    <a:pt x="21176" y="28080"/>
                    <a:pt x="23344" y="36816"/>
                    <a:pt x="25567" y="45488"/>
                  </a:cubicBezTo>
                  <a:cubicBezTo>
                    <a:pt x="29895" y="62896"/>
                    <a:pt x="34168" y="80359"/>
                    <a:pt x="38496" y="97768"/>
                  </a:cubicBezTo>
                  <a:cubicBezTo>
                    <a:pt x="45630" y="126605"/>
                    <a:pt x="52710" y="155506"/>
                    <a:pt x="59789" y="184399"/>
                  </a:cubicBezTo>
                  <a:cubicBezTo>
                    <a:pt x="77283" y="255730"/>
                    <a:pt x="94776" y="327061"/>
                    <a:pt x="112206" y="398457"/>
                  </a:cubicBezTo>
                  <a:cubicBezTo>
                    <a:pt x="142747" y="523245"/>
                    <a:pt x="173224" y="648089"/>
                    <a:pt x="203765" y="772887"/>
                  </a:cubicBezTo>
                  <a:cubicBezTo>
                    <a:pt x="235591" y="902897"/>
                    <a:pt x="267353" y="1032898"/>
                    <a:pt x="299124" y="1162963"/>
                  </a:cubicBezTo>
                  <a:cubicBezTo>
                    <a:pt x="333346" y="1303171"/>
                    <a:pt x="367513" y="1443432"/>
                    <a:pt x="401853" y="1583576"/>
                  </a:cubicBezTo>
                  <a:cubicBezTo>
                    <a:pt x="435956" y="1722669"/>
                    <a:pt x="469887" y="1861817"/>
                    <a:pt x="503881" y="2000965"/>
                  </a:cubicBezTo>
                  <a:cubicBezTo>
                    <a:pt x="535825" y="2131971"/>
                    <a:pt x="567878" y="2262967"/>
                    <a:pt x="599886" y="2393972"/>
                  </a:cubicBezTo>
                  <a:cubicBezTo>
                    <a:pt x="631302" y="2522568"/>
                    <a:pt x="662717" y="2651172"/>
                    <a:pt x="694133" y="2779767"/>
                  </a:cubicBezTo>
                  <a:cubicBezTo>
                    <a:pt x="719918" y="2885240"/>
                    <a:pt x="745657" y="2990749"/>
                    <a:pt x="771405" y="30961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30"/>
            <p:cNvSpPr/>
            <p:nvPr/>
          </p:nvSpPr>
          <p:spPr>
            <a:xfrm>
              <a:off x="989292" y="6742405"/>
              <a:ext cx="765311" cy="3106545"/>
            </a:xfrm>
            <a:custGeom>
              <a:rect b="b" l="l" r="r" t="t"/>
              <a:pathLst>
                <a:path extrusionOk="0" h="3106545" w="765311">
                  <a:moveTo>
                    <a:pt x="747658" y="3099654"/>
                  </a:moveTo>
                  <a:cubicBezTo>
                    <a:pt x="730228" y="3027738"/>
                    <a:pt x="712789" y="2955759"/>
                    <a:pt x="695360" y="2883834"/>
                  </a:cubicBezTo>
                  <a:cubicBezTo>
                    <a:pt x="679561" y="2818893"/>
                    <a:pt x="663707" y="2753942"/>
                    <a:pt x="648090" y="2688946"/>
                  </a:cubicBezTo>
                  <a:cubicBezTo>
                    <a:pt x="632701" y="2624881"/>
                    <a:pt x="616966" y="2560871"/>
                    <a:pt x="601523" y="2496806"/>
                  </a:cubicBezTo>
                  <a:cubicBezTo>
                    <a:pt x="584849" y="2427931"/>
                    <a:pt x="568121" y="2359119"/>
                    <a:pt x="551447" y="2290252"/>
                  </a:cubicBezTo>
                  <a:cubicBezTo>
                    <a:pt x="518683" y="2155148"/>
                    <a:pt x="485928" y="2020044"/>
                    <a:pt x="453164" y="1884940"/>
                  </a:cubicBezTo>
                  <a:cubicBezTo>
                    <a:pt x="422159" y="1757166"/>
                    <a:pt x="391153" y="1629383"/>
                    <a:pt x="360202" y="1501664"/>
                  </a:cubicBezTo>
                  <a:cubicBezTo>
                    <a:pt x="327556" y="1366907"/>
                    <a:pt x="294856" y="1232159"/>
                    <a:pt x="262211" y="1097401"/>
                  </a:cubicBezTo>
                  <a:cubicBezTo>
                    <a:pt x="229219" y="961183"/>
                    <a:pt x="196163" y="825020"/>
                    <a:pt x="163162" y="688866"/>
                  </a:cubicBezTo>
                  <a:cubicBezTo>
                    <a:pt x="131455" y="558153"/>
                    <a:pt x="99803" y="427449"/>
                    <a:pt x="68214" y="296681"/>
                  </a:cubicBezTo>
                  <a:cubicBezTo>
                    <a:pt x="56278" y="247441"/>
                    <a:pt x="44342" y="198155"/>
                    <a:pt x="32525" y="148861"/>
                  </a:cubicBezTo>
                  <a:cubicBezTo>
                    <a:pt x="25801" y="120845"/>
                    <a:pt x="19068" y="92765"/>
                    <a:pt x="12398" y="64749"/>
                  </a:cubicBezTo>
                  <a:cubicBezTo>
                    <a:pt x="9419" y="52380"/>
                    <a:pt x="6549" y="40011"/>
                    <a:pt x="3679" y="27650"/>
                  </a:cubicBezTo>
                  <a:cubicBezTo>
                    <a:pt x="3214" y="25596"/>
                    <a:pt x="2740" y="23488"/>
                    <a:pt x="2276" y="21434"/>
                  </a:cubicBezTo>
                  <a:cubicBezTo>
                    <a:pt x="1693" y="18622"/>
                    <a:pt x="927" y="15810"/>
                    <a:pt x="517" y="12935"/>
                  </a:cubicBezTo>
                  <a:cubicBezTo>
                    <a:pt x="53" y="9649"/>
                    <a:pt x="-649" y="6198"/>
                    <a:pt x="1273" y="3204"/>
                  </a:cubicBezTo>
                  <a:cubicBezTo>
                    <a:pt x="3205" y="155"/>
                    <a:pt x="7004" y="-959"/>
                    <a:pt x="10166" y="922"/>
                  </a:cubicBezTo>
                  <a:cubicBezTo>
                    <a:pt x="13738" y="2912"/>
                    <a:pt x="14904" y="7248"/>
                    <a:pt x="15961" y="10945"/>
                  </a:cubicBezTo>
                  <a:cubicBezTo>
                    <a:pt x="18129" y="19152"/>
                    <a:pt x="20289" y="27294"/>
                    <a:pt x="22339" y="35501"/>
                  </a:cubicBezTo>
                  <a:cubicBezTo>
                    <a:pt x="26785" y="53083"/>
                    <a:pt x="31113" y="70729"/>
                    <a:pt x="35441" y="88374"/>
                  </a:cubicBezTo>
                  <a:cubicBezTo>
                    <a:pt x="42520" y="116974"/>
                    <a:pt x="49481" y="145520"/>
                    <a:pt x="56442" y="174129"/>
                  </a:cubicBezTo>
                  <a:cubicBezTo>
                    <a:pt x="72177" y="238659"/>
                    <a:pt x="87858" y="303199"/>
                    <a:pt x="103538" y="367793"/>
                  </a:cubicBezTo>
                  <a:cubicBezTo>
                    <a:pt x="136065" y="501546"/>
                    <a:pt x="168538" y="635363"/>
                    <a:pt x="200947" y="769180"/>
                  </a:cubicBezTo>
                  <a:cubicBezTo>
                    <a:pt x="233355" y="902824"/>
                    <a:pt x="265764" y="1036404"/>
                    <a:pt x="298173" y="1170038"/>
                  </a:cubicBezTo>
                  <a:cubicBezTo>
                    <a:pt x="331228" y="1306375"/>
                    <a:pt x="364339" y="1442711"/>
                    <a:pt x="397394" y="1579048"/>
                  </a:cubicBezTo>
                  <a:cubicBezTo>
                    <a:pt x="430741" y="1716845"/>
                    <a:pt x="464143" y="1854706"/>
                    <a:pt x="497609" y="1992512"/>
                  </a:cubicBezTo>
                  <a:cubicBezTo>
                    <a:pt x="513699" y="2058804"/>
                    <a:pt x="529781" y="2125151"/>
                    <a:pt x="545871" y="2191508"/>
                  </a:cubicBezTo>
                  <a:cubicBezTo>
                    <a:pt x="560267" y="2251063"/>
                    <a:pt x="574599" y="2310555"/>
                    <a:pt x="589159" y="2370046"/>
                  </a:cubicBezTo>
                  <a:cubicBezTo>
                    <a:pt x="606297" y="2440145"/>
                    <a:pt x="623153" y="2510308"/>
                    <a:pt x="640173" y="2580471"/>
                  </a:cubicBezTo>
                  <a:cubicBezTo>
                    <a:pt x="656081" y="2646179"/>
                    <a:pt x="672053" y="2711942"/>
                    <a:pt x="687970" y="2777650"/>
                  </a:cubicBezTo>
                  <a:cubicBezTo>
                    <a:pt x="713655" y="2883624"/>
                    <a:pt x="739394" y="2989535"/>
                    <a:pt x="765079" y="3095455"/>
                  </a:cubicBezTo>
                  <a:cubicBezTo>
                    <a:pt x="766190" y="3100202"/>
                    <a:pt x="763211" y="3105122"/>
                    <a:pt x="758464" y="3106299"/>
                  </a:cubicBezTo>
                  <a:cubicBezTo>
                    <a:pt x="757772" y="3106473"/>
                    <a:pt x="757088" y="3106546"/>
                    <a:pt x="756405" y="3106546"/>
                  </a:cubicBezTo>
                  <a:cubicBezTo>
                    <a:pt x="752396" y="3106528"/>
                    <a:pt x="748660" y="3103707"/>
                    <a:pt x="747658" y="30996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30"/>
            <p:cNvSpPr/>
            <p:nvPr/>
          </p:nvSpPr>
          <p:spPr>
            <a:xfrm>
              <a:off x="862580" y="6593018"/>
              <a:ext cx="394180" cy="138706"/>
            </a:xfrm>
            <a:custGeom>
              <a:rect b="b" l="l" r="r" t="t"/>
              <a:pathLst>
                <a:path extrusionOk="0" h="138706" w="394180">
                  <a:moveTo>
                    <a:pt x="389788" y="38182"/>
                  </a:moveTo>
                  <a:cubicBezTo>
                    <a:pt x="391255" y="44454"/>
                    <a:pt x="392713" y="50670"/>
                    <a:pt x="394180" y="56878"/>
                  </a:cubicBezTo>
                  <a:cubicBezTo>
                    <a:pt x="259215" y="45978"/>
                    <a:pt x="118282" y="64728"/>
                    <a:pt x="4501" y="138707"/>
                  </a:cubicBezTo>
                  <a:cubicBezTo>
                    <a:pt x="2979" y="132609"/>
                    <a:pt x="1522" y="126456"/>
                    <a:pt x="55" y="120358"/>
                  </a:cubicBezTo>
                  <a:cubicBezTo>
                    <a:pt x="55" y="120304"/>
                    <a:pt x="0" y="120185"/>
                    <a:pt x="0" y="120121"/>
                  </a:cubicBezTo>
                  <a:cubicBezTo>
                    <a:pt x="50485" y="52067"/>
                    <a:pt x="146782" y="21824"/>
                    <a:pt x="227162" y="8231"/>
                  </a:cubicBezTo>
                  <a:cubicBezTo>
                    <a:pt x="279233" y="-4138"/>
                    <a:pt x="332524" y="-2084"/>
                    <a:pt x="383420" y="11161"/>
                  </a:cubicBezTo>
                  <a:cubicBezTo>
                    <a:pt x="385524" y="20180"/>
                    <a:pt x="387684" y="29154"/>
                    <a:pt x="389788" y="381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30"/>
            <p:cNvSpPr/>
            <p:nvPr/>
          </p:nvSpPr>
          <p:spPr>
            <a:xfrm>
              <a:off x="713732" y="5923786"/>
              <a:ext cx="440881" cy="392539"/>
            </a:xfrm>
            <a:custGeom>
              <a:rect b="b" l="l" r="r" t="t"/>
              <a:pathLst>
                <a:path extrusionOk="0" h="392539" w="440881">
                  <a:moveTo>
                    <a:pt x="436554" y="274844"/>
                  </a:moveTo>
                  <a:cubicBezTo>
                    <a:pt x="438021" y="280941"/>
                    <a:pt x="439479" y="287094"/>
                    <a:pt x="440882" y="293192"/>
                  </a:cubicBezTo>
                  <a:cubicBezTo>
                    <a:pt x="306564" y="263478"/>
                    <a:pt x="154925" y="298998"/>
                    <a:pt x="53189" y="392539"/>
                  </a:cubicBezTo>
                  <a:cubicBezTo>
                    <a:pt x="51786" y="387089"/>
                    <a:pt x="50501" y="381640"/>
                    <a:pt x="49207" y="376126"/>
                  </a:cubicBezTo>
                  <a:cubicBezTo>
                    <a:pt x="48797" y="374483"/>
                    <a:pt x="48387" y="372840"/>
                    <a:pt x="48041" y="371206"/>
                  </a:cubicBezTo>
                  <a:cubicBezTo>
                    <a:pt x="47458" y="368860"/>
                    <a:pt x="46875" y="366459"/>
                    <a:pt x="46346" y="364113"/>
                  </a:cubicBezTo>
                  <a:cubicBezTo>
                    <a:pt x="34529" y="315347"/>
                    <a:pt x="22766" y="266637"/>
                    <a:pt x="11067" y="217872"/>
                  </a:cubicBezTo>
                  <a:cubicBezTo>
                    <a:pt x="9427" y="207438"/>
                    <a:pt x="7496" y="197067"/>
                    <a:pt x="5865" y="186569"/>
                  </a:cubicBezTo>
                  <a:cubicBezTo>
                    <a:pt x="4808" y="179942"/>
                    <a:pt x="3997" y="173260"/>
                    <a:pt x="2940" y="166578"/>
                  </a:cubicBezTo>
                  <a:cubicBezTo>
                    <a:pt x="1947" y="160251"/>
                    <a:pt x="1009" y="153916"/>
                    <a:pt x="362" y="147526"/>
                  </a:cubicBezTo>
                  <a:cubicBezTo>
                    <a:pt x="362" y="147407"/>
                    <a:pt x="307" y="147289"/>
                    <a:pt x="307" y="147170"/>
                  </a:cubicBezTo>
                  <a:cubicBezTo>
                    <a:pt x="70" y="143948"/>
                    <a:pt x="-103" y="140780"/>
                    <a:pt x="70" y="137558"/>
                  </a:cubicBezTo>
                  <a:cubicBezTo>
                    <a:pt x="189" y="136088"/>
                    <a:pt x="243" y="134627"/>
                    <a:pt x="362" y="133158"/>
                  </a:cubicBezTo>
                  <a:lnTo>
                    <a:pt x="362" y="133103"/>
                  </a:lnTo>
                  <a:cubicBezTo>
                    <a:pt x="480" y="131578"/>
                    <a:pt x="653" y="130118"/>
                    <a:pt x="826" y="128648"/>
                  </a:cubicBezTo>
                  <a:cubicBezTo>
                    <a:pt x="826" y="128593"/>
                    <a:pt x="826" y="128475"/>
                    <a:pt x="881" y="128411"/>
                  </a:cubicBezTo>
                  <a:cubicBezTo>
                    <a:pt x="1637" y="124193"/>
                    <a:pt x="2749" y="120259"/>
                    <a:pt x="4043" y="116215"/>
                  </a:cubicBezTo>
                  <a:cubicBezTo>
                    <a:pt x="3988" y="116571"/>
                    <a:pt x="3870" y="116918"/>
                    <a:pt x="3751" y="117329"/>
                  </a:cubicBezTo>
                  <a:cubicBezTo>
                    <a:pt x="4690" y="114280"/>
                    <a:pt x="5856" y="111349"/>
                    <a:pt x="6849" y="108364"/>
                  </a:cubicBezTo>
                  <a:cubicBezTo>
                    <a:pt x="68049" y="9318"/>
                    <a:pt x="265782" y="-32938"/>
                    <a:pt x="360384" y="29018"/>
                  </a:cubicBezTo>
                  <a:cubicBezTo>
                    <a:pt x="360621" y="29191"/>
                    <a:pt x="360794" y="29374"/>
                    <a:pt x="360967" y="29547"/>
                  </a:cubicBezTo>
                  <a:cubicBezTo>
                    <a:pt x="361258" y="29785"/>
                    <a:pt x="361614" y="30077"/>
                    <a:pt x="361905" y="30369"/>
                  </a:cubicBezTo>
                  <a:cubicBezTo>
                    <a:pt x="362780" y="31072"/>
                    <a:pt x="363664" y="31775"/>
                    <a:pt x="364484" y="32542"/>
                  </a:cubicBezTo>
                  <a:cubicBezTo>
                    <a:pt x="364538" y="32542"/>
                    <a:pt x="364538" y="32542"/>
                    <a:pt x="364538" y="32660"/>
                  </a:cubicBezTo>
                  <a:cubicBezTo>
                    <a:pt x="364593" y="32660"/>
                    <a:pt x="364657" y="32715"/>
                    <a:pt x="364712" y="32779"/>
                  </a:cubicBezTo>
                  <a:cubicBezTo>
                    <a:pt x="365942" y="33482"/>
                    <a:pt x="367108" y="34541"/>
                    <a:pt x="368101" y="35828"/>
                  </a:cubicBezTo>
                  <a:cubicBezTo>
                    <a:pt x="368156" y="35828"/>
                    <a:pt x="368156" y="35883"/>
                    <a:pt x="368219" y="36001"/>
                  </a:cubicBezTo>
                  <a:cubicBezTo>
                    <a:pt x="368274" y="36001"/>
                    <a:pt x="368274" y="36001"/>
                    <a:pt x="368274" y="36056"/>
                  </a:cubicBezTo>
                  <a:cubicBezTo>
                    <a:pt x="369331" y="36996"/>
                    <a:pt x="370324" y="37991"/>
                    <a:pt x="371254" y="38986"/>
                  </a:cubicBezTo>
                  <a:lnTo>
                    <a:pt x="371308" y="38986"/>
                  </a:lnTo>
                  <a:cubicBezTo>
                    <a:pt x="371481" y="39224"/>
                    <a:pt x="371718" y="39452"/>
                    <a:pt x="371891" y="39689"/>
                  </a:cubicBezTo>
                  <a:cubicBezTo>
                    <a:pt x="372593" y="40748"/>
                    <a:pt x="373294" y="41798"/>
                    <a:pt x="373941" y="42912"/>
                  </a:cubicBezTo>
                  <a:cubicBezTo>
                    <a:pt x="373941" y="42966"/>
                    <a:pt x="373996" y="43030"/>
                    <a:pt x="374114" y="43149"/>
                  </a:cubicBezTo>
                  <a:cubicBezTo>
                    <a:pt x="374114" y="43149"/>
                    <a:pt x="374114" y="43204"/>
                    <a:pt x="374169" y="43204"/>
                  </a:cubicBezTo>
                  <a:cubicBezTo>
                    <a:pt x="376392" y="46015"/>
                    <a:pt x="378324" y="48946"/>
                    <a:pt x="380137" y="51995"/>
                  </a:cubicBezTo>
                  <a:cubicBezTo>
                    <a:pt x="392774" y="73210"/>
                    <a:pt x="396811" y="99354"/>
                    <a:pt x="401084" y="124558"/>
                  </a:cubicBezTo>
                  <a:cubicBezTo>
                    <a:pt x="412081" y="171096"/>
                    <a:pt x="423078" y="217753"/>
                    <a:pt x="434076" y="264291"/>
                  </a:cubicBezTo>
                  <a:cubicBezTo>
                    <a:pt x="434604" y="266637"/>
                    <a:pt x="435187" y="268983"/>
                    <a:pt x="435716" y="271329"/>
                  </a:cubicBezTo>
                  <a:lnTo>
                    <a:pt x="435661" y="271329"/>
                  </a:lnTo>
                  <a:cubicBezTo>
                    <a:pt x="435834" y="272205"/>
                    <a:pt x="436016" y="273091"/>
                    <a:pt x="436126" y="273967"/>
                  </a:cubicBezTo>
                  <a:cubicBezTo>
                    <a:pt x="436180" y="273967"/>
                    <a:pt x="436180" y="273967"/>
                    <a:pt x="436126" y="274022"/>
                  </a:cubicBezTo>
                  <a:cubicBezTo>
                    <a:pt x="436244" y="274314"/>
                    <a:pt x="436363" y="274551"/>
                    <a:pt x="436417" y="274844"/>
                  </a:cubicBezTo>
                  <a:cubicBezTo>
                    <a:pt x="436499" y="274844"/>
                    <a:pt x="436499" y="274844"/>
                    <a:pt x="436554" y="27484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0" name="Google Shape;2980;p30"/>
          <p:cNvSpPr/>
          <p:nvPr/>
        </p:nvSpPr>
        <p:spPr>
          <a:xfrm>
            <a:off x="3302738" y="1523842"/>
            <a:ext cx="481867" cy="459455"/>
          </a:xfrm>
          <a:custGeom>
            <a:rect b="b" l="l" r="r" t="t"/>
            <a:pathLst>
              <a:path extrusionOk="0" h="918910" w="963734">
                <a:moveTo>
                  <a:pt x="496769" y="9288"/>
                </a:moveTo>
                <a:lnTo>
                  <a:pt x="636665" y="292950"/>
                </a:lnTo>
                <a:lnTo>
                  <a:pt x="949478" y="338439"/>
                </a:lnTo>
                <a:cubicBezTo>
                  <a:pt x="963117" y="340415"/>
                  <a:pt x="968564" y="357204"/>
                  <a:pt x="958696" y="366843"/>
                </a:cubicBezTo>
                <a:lnTo>
                  <a:pt x="732351" y="587633"/>
                </a:lnTo>
                <a:lnTo>
                  <a:pt x="785779" y="899422"/>
                </a:lnTo>
                <a:cubicBezTo>
                  <a:pt x="788108" y="913011"/>
                  <a:pt x="773838" y="923381"/>
                  <a:pt x="761640" y="916962"/>
                </a:cubicBezTo>
                <a:lnTo>
                  <a:pt x="481867" y="769768"/>
                </a:lnTo>
                <a:lnTo>
                  <a:pt x="202094" y="916962"/>
                </a:lnTo>
                <a:cubicBezTo>
                  <a:pt x="189896" y="923381"/>
                  <a:pt x="175627" y="913011"/>
                  <a:pt x="177955" y="899422"/>
                </a:cubicBezTo>
                <a:lnTo>
                  <a:pt x="231384" y="587633"/>
                </a:lnTo>
                <a:lnTo>
                  <a:pt x="5039" y="366843"/>
                </a:lnTo>
                <a:cubicBezTo>
                  <a:pt x="-4830" y="357204"/>
                  <a:pt x="618" y="340434"/>
                  <a:pt x="14256" y="338439"/>
                </a:cubicBezTo>
                <a:lnTo>
                  <a:pt x="327069" y="292950"/>
                </a:lnTo>
                <a:lnTo>
                  <a:pt x="466946" y="9288"/>
                </a:lnTo>
                <a:cubicBezTo>
                  <a:pt x="473045" y="-3096"/>
                  <a:pt x="490670" y="-3096"/>
                  <a:pt x="496769" y="92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30"/>
          <p:cNvSpPr/>
          <p:nvPr/>
        </p:nvSpPr>
        <p:spPr>
          <a:xfrm>
            <a:off x="3297800" y="1518907"/>
            <a:ext cx="491743" cy="469322"/>
          </a:xfrm>
          <a:custGeom>
            <a:rect b="b" l="l" r="r" t="t"/>
            <a:pathLst>
              <a:path extrusionOk="0" h="938644" w="983486">
                <a:moveTo>
                  <a:pt x="982171" y="356587"/>
                </a:moveTo>
                <a:cubicBezTo>
                  <a:pt x="979032" y="346908"/>
                  <a:pt x="970822" y="339995"/>
                  <a:pt x="960776" y="338533"/>
                </a:cubicBezTo>
                <a:lnTo>
                  <a:pt x="653094" y="293794"/>
                </a:lnTo>
                <a:lnTo>
                  <a:pt x="515507" y="14775"/>
                </a:lnTo>
                <a:cubicBezTo>
                  <a:pt x="511007" y="5669"/>
                  <a:pt x="501908" y="0"/>
                  <a:pt x="491743" y="0"/>
                </a:cubicBezTo>
                <a:cubicBezTo>
                  <a:pt x="481579" y="0"/>
                  <a:pt x="472480" y="5669"/>
                  <a:pt x="467980" y="14775"/>
                </a:cubicBezTo>
                <a:lnTo>
                  <a:pt x="330393" y="293794"/>
                </a:lnTo>
                <a:lnTo>
                  <a:pt x="22711" y="338533"/>
                </a:lnTo>
                <a:cubicBezTo>
                  <a:pt x="12645" y="339995"/>
                  <a:pt x="4454" y="346908"/>
                  <a:pt x="1316" y="356587"/>
                </a:cubicBezTo>
                <a:cubicBezTo>
                  <a:pt x="-1822" y="366265"/>
                  <a:pt x="744" y="376675"/>
                  <a:pt x="8027" y="383785"/>
                </a:cubicBezTo>
                <a:lnTo>
                  <a:pt x="230661" y="600961"/>
                </a:lnTo>
                <a:lnTo>
                  <a:pt x="178101" y="907614"/>
                </a:lnTo>
                <a:cubicBezTo>
                  <a:pt x="176384" y="917648"/>
                  <a:pt x="180430" y="927584"/>
                  <a:pt x="188641" y="933549"/>
                </a:cubicBezTo>
                <a:cubicBezTo>
                  <a:pt x="193279" y="936926"/>
                  <a:pt x="198727" y="938645"/>
                  <a:pt x="204194" y="938645"/>
                </a:cubicBezTo>
                <a:cubicBezTo>
                  <a:pt x="208398" y="938645"/>
                  <a:pt x="212641" y="937637"/>
                  <a:pt x="216549" y="935563"/>
                </a:cubicBezTo>
                <a:lnTo>
                  <a:pt x="491743" y="790780"/>
                </a:lnTo>
                <a:lnTo>
                  <a:pt x="766938" y="935563"/>
                </a:lnTo>
                <a:cubicBezTo>
                  <a:pt x="775938" y="940284"/>
                  <a:pt x="786635" y="939534"/>
                  <a:pt x="794846" y="933549"/>
                </a:cubicBezTo>
                <a:cubicBezTo>
                  <a:pt x="803076" y="927564"/>
                  <a:pt x="807103" y="917628"/>
                  <a:pt x="805385" y="907614"/>
                </a:cubicBezTo>
                <a:lnTo>
                  <a:pt x="752826" y="600941"/>
                </a:lnTo>
                <a:lnTo>
                  <a:pt x="975460" y="383766"/>
                </a:lnTo>
                <a:cubicBezTo>
                  <a:pt x="982743" y="376675"/>
                  <a:pt x="985309" y="366265"/>
                  <a:pt x="982171" y="356587"/>
                </a:cubicBezTo>
                <a:close/>
                <a:moveTo>
                  <a:pt x="961684" y="369623"/>
                </a:moveTo>
                <a:lnTo>
                  <a:pt x="735339" y="590433"/>
                </a:lnTo>
                <a:cubicBezTo>
                  <a:pt x="733010" y="592705"/>
                  <a:pt x="731944" y="595964"/>
                  <a:pt x="732496" y="599164"/>
                </a:cubicBezTo>
                <a:lnTo>
                  <a:pt x="785925" y="910952"/>
                </a:lnTo>
                <a:cubicBezTo>
                  <a:pt x="786576" y="914705"/>
                  <a:pt x="784247" y="916838"/>
                  <a:pt x="783240" y="917569"/>
                </a:cubicBezTo>
                <a:cubicBezTo>
                  <a:pt x="782214" y="918320"/>
                  <a:pt x="779471" y="919860"/>
                  <a:pt x="776115" y="918083"/>
                </a:cubicBezTo>
                <a:lnTo>
                  <a:pt x="496342" y="770889"/>
                </a:lnTo>
                <a:cubicBezTo>
                  <a:pt x="493461" y="769368"/>
                  <a:pt x="490026" y="769368"/>
                  <a:pt x="487164" y="770889"/>
                </a:cubicBezTo>
                <a:lnTo>
                  <a:pt x="207391" y="918083"/>
                </a:lnTo>
                <a:cubicBezTo>
                  <a:pt x="204036" y="919860"/>
                  <a:pt x="201292" y="918320"/>
                  <a:pt x="200266" y="917569"/>
                </a:cubicBezTo>
                <a:cubicBezTo>
                  <a:pt x="199240" y="916819"/>
                  <a:pt x="196931" y="914685"/>
                  <a:pt x="197582" y="910952"/>
                </a:cubicBezTo>
                <a:lnTo>
                  <a:pt x="251010" y="599164"/>
                </a:lnTo>
                <a:cubicBezTo>
                  <a:pt x="251563" y="595964"/>
                  <a:pt x="250497" y="592685"/>
                  <a:pt x="248168" y="590433"/>
                </a:cubicBezTo>
                <a:lnTo>
                  <a:pt x="21803" y="369623"/>
                </a:lnTo>
                <a:cubicBezTo>
                  <a:pt x="19080" y="366976"/>
                  <a:pt x="19691" y="363895"/>
                  <a:pt x="20086" y="362690"/>
                </a:cubicBezTo>
                <a:cubicBezTo>
                  <a:pt x="20481" y="361485"/>
                  <a:pt x="21784" y="358621"/>
                  <a:pt x="25553" y="358088"/>
                </a:cubicBezTo>
                <a:lnTo>
                  <a:pt x="338367" y="312598"/>
                </a:lnTo>
                <a:cubicBezTo>
                  <a:pt x="341584" y="312124"/>
                  <a:pt x="344367" y="310110"/>
                  <a:pt x="345807" y="307186"/>
                </a:cubicBezTo>
                <a:lnTo>
                  <a:pt x="485704" y="23525"/>
                </a:lnTo>
                <a:cubicBezTo>
                  <a:pt x="487382" y="20128"/>
                  <a:pt x="490500" y="19752"/>
                  <a:pt x="491763" y="19752"/>
                </a:cubicBezTo>
                <a:cubicBezTo>
                  <a:pt x="493026" y="19752"/>
                  <a:pt x="496145" y="20128"/>
                  <a:pt x="497822" y="23525"/>
                </a:cubicBezTo>
                <a:lnTo>
                  <a:pt x="637719" y="307186"/>
                </a:lnTo>
                <a:cubicBezTo>
                  <a:pt x="639160" y="310110"/>
                  <a:pt x="641943" y="312124"/>
                  <a:pt x="645140" y="312598"/>
                </a:cubicBezTo>
                <a:lnTo>
                  <a:pt x="957953" y="358088"/>
                </a:lnTo>
                <a:cubicBezTo>
                  <a:pt x="961703" y="358641"/>
                  <a:pt x="963026" y="361485"/>
                  <a:pt x="963420" y="362690"/>
                </a:cubicBezTo>
                <a:cubicBezTo>
                  <a:pt x="963815" y="363895"/>
                  <a:pt x="964407" y="366976"/>
                  <a:pt x="961684" y="3696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30"/>
          <p:cNvSpPr/>
          <p:nvPr/>
        </p:nvSpPr>
        <p:spPr>
          <a:xfrm>
            <a:off x="1210677" y="1518907"/>
            <a:ext cx="384280" cy="468758"/>
          </a:xfrm>
          <a:custGeom>
            <a:rect b="b" l="l" r="r" t="t"/>
            <a:pathLst>
              <a:path extrusionOk="0" h="937516" w="768559">
                <a:moveTo>
                  <a:pt x="768560" y="745443"/>
                </a:moveTo>
                <a:lnTo>
                  <a:pt x="768560" y="787550"/>
                </a:lnTo>
                <a:cubicBezTo>
                  <a:pt x="768560" y="804757"/>
                  <a:pt x="756644" y="818737"/>
                  <a:pt x="741989" y="818737"/>
                </a:cubicBezTo>
                <a:lnTo>
                  <a:pt x="538525" y="818737"/>
                </a:lnTo>
                <a:cubicBezTo>
                  <a:pt x="533139" y="831272"/>
                  <a:pt x="527435" y="843825"/>
                  <a:pt x="521393" y="856398"/>
                </a:cubicBezTo>
                <a:cubicBezTo>
                  <a:pt x="519422" y="860488"/>
                  <a:pt x="516608" y="864129"/>
                  <a:pt x="513043" y="867225"/>
                </a:cubicBezTo>
                <a:cubicBezTo>
                  <a:pt x="506606" y="872817"/>
                  <a:pt x="498275" y="876044"/>
                  <a:pt x="489399" y="876532"/>
                </a:cubicBezTo>
                <a:lnTo>
                  <a:pt x="489399" y="918302"/>
                </a:lnTo>
                <a:cubicBezTo>
                  <a:pt x="489399" y="928904"/>
                  <a:pt x="480767" y="937517"/>
                  <a:pt x="470184" y="937517"/>
                </a:cubicBezTo>
                <a:lnTo>
                  <a:pt x="298376" y="937517"/>
                </a:lnTo>
                <a:cubicBezTo>
                  <a:pt x="287792" y="937517"/>
                  <a:pt x="279161" y="928904"/>
                  <a:pt x="279161" y="918302"/>
                </a:cubicBezTo>
                <a:lnTo>
                  <a:pt x="279161" y="876551"/>
                </a:lnTo>
                <a:cubicBezTo>
                  <a:pt x="265181" y="875781"/>
                  <a:pt x="252778" y="868050"/>
                  <a:pt x="247148" y="856398"/>
                </a:cubicBezTo>
                <a:cubicBezTo>
                  <a:pt x="241106" y="843825"/>
                  <a:pt x="235420" y="831272"/>
                  <a:pt x="230016" y="818737"/>
                </a:cubicBezTo>
                <a:lnTo>
                  <a:pt x="26571" y="818737"/>
                </a:lnTo>
                <a:cubicBezTo>
                  <a:pt x="11916" y="818737"/>
                  <a:pt x="0" y="804757"/>
                  <a:pt x="0" y="787550"/>
                </a:cubicBezTo>
                <a:lnTo>
                  <a:pt x="0" y="745443"/>
                </a:lnTo>
                <a:cubicBezTo>
                  <a:pt x="0" y="735122"/>
                  <a:pt x="2890" y="725008"/>
                  <a:pt x="8125" y="716958"/>
                </a:cubicBezTo>
                <a:lnTo>
                  <a:pt x="166611" y="472361"/>
                </a:lnTo>
                <a:cubicBezTo>
                  <a:pt x="170364" y="423423"/>
                  <a:pt x="179671" y="373378"/>
                  <a:pt x="194401" y="323014"/>
                </a:cubicBezTo>
                <a:cubicBezTo>
                  <a:pt x="210070" y="269478"/>
                  <a:pt x="231893" y="215418"/>
                  <a:pt x="259270" y="162333"/>
                </a:cubicBezTo>
                <a:cubicBezTo>
                  <a:pt x="305769" y="72225"/>
                  <a:pt x="352418" y="15781"/>
                  <a:pt x="354369" y="13435"/>
                </a:cubicBezTo>
                <a:cubicBezTo>
                  <a:pt x="361406" y="5010"/>
                  <a:pt x="372571" y="0"/>
                  <a:pt x="384280" y="0"/>
                </a:cubicBezTo>
                <a:cubicBezTo>
                  <a:pt x="395989" y="0"/>
                  <a:pt x="407173" y="5010"/>
                  <a:pt x="414172" y="13435"/>
                </a:cubicBezTo>
                <a:cubicBezTo>
                  <a:pt x="416086" y="15725"/>
                  <a:pt x="462266" y="71212"/>
                  <a:pt x="509290" y="162333"/>
                </a:cubicBezTo>
                <a:cubicBezTo>
                  <a:pt x="536667" y="215436"/>
                  <a:pt x="558490" y="269497"/>
                  <a:pt x="574159" y="323033"/>
                </a:cubicBezTo>
                <a:cubicBezTo>
                  <a:pt x="588889" y="373378"/>
                  <a:pt x="598196" y="423423"/>
                  <a:pt x="601949" y="472361"/>
                </a:cubicBezTo>
                <a:lnTo>
                  <a:pt x="760454" y="716958"/>
                </a:lnTo>
                <a:cubicBezTo>
                  <a:pt x="765670" y="725008"/>
                  <a:pt x="768560" y="735122"/>
                  <a:pt x="768560" y="7454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30"/>
          <p:cNvSpPr/>
          <p:nvPr/>
        </p:nvSpPr>
        <p:spPr>
          <a:xfrm>
            <a:off x="1210677" y="1518907"/>
            <a:ext cx="384280" cy="468758"/>
          </a:xfrm>
          <a:custGeom>
            <a:rect b="b" l="l" r="r" t="t"/>
            <a:pathLst>
              <a:path extrusionOk="0" h="937516" w="768559">
                <a:moveTo>
                  <a:pt x="760454" y="716958"/>
                </a:moveTo>
                <a:lnTo>
                  <a:pt x="601949" y="472361"/>
                </a:lnTo>
                <a:cubicBezTo>
                  <a:pt x="598196" y="423423"/>
                  <a:pt x="588889" y="373378"/>
                  <a:pt x="574159" y="323033"/>
                </a:cubicBezTo>
                <a:cubicBezTo>
                  <a:pt x="558490" y="269497"/>
                  <a:pt x="536667" y="215436"/>
                  <a:pt x="509290" y="162333"/>
                </a:cubicBezTo>
                <a:cubicBezTo>
                  <a:pt x="462266" y="71212"/>
                  <a:pt x="416086" y="15725"/>
                  <a:pt x="414172" y="13435"/>
                </a:cubicBezTo>
                <a:cubicBezTo>
                  <a:pt x="407173" y="5010"/>
                  <a:pt x="395989" y="0"/>
                  <a:pt x="384280" y="0"/>
                </a:cubicBezTo>
                <a:cubicBezTo>
                  <a:pt x="372571" y="0"/>
                  <a:pt x="361406" y="5010"/>
                  <a:pt x="354369" y="13435"/>
                </a:cubicBezTo>
                <a:cubicBezTo>
                  <a:pt x="352418" y="15781"/>
                  <a:pt x="305769" y="72225"/>
                  <a:pt x="259270" y="162333"/>
                </a:cubicBezTo>
                <a:cubicBezTo>
                  <a:pt x="231893" y="215418"/>
                  <a:pt x="210070" y="269478"/>
                  <a:pt x="194401" y="323014"/>
                </a:cubicBezTo>
                <a:cubicBezTo>
                  <a:pt x="179671" y="373378"/>
                  <a:pt x="170364" y="423423"/>
                  <a:pt x="166611" y="472361"/>
                </a:cubicBezTo>
                <a:lnTo>
                  <a:pt x="8125" y="716958"/>
                </a:lnTo>
                <a:cubicBezTo>
                  <a:pt x="2890" y="725008"/>
                  <a:pt x="0" y="735122"/>
                  <a:pt x="0" y="745443"/>
                </a:cubicBezTo>
                <a:lnTo>
                  <a:pt x="0" y="787550"/>
                </a:lnTo>
                <a:cubicBezTo>
                  <a:pt x="0" y="804757"/>
                  <a:pt x="11916" y="818737"/>
                  <a:pt x="26571" y="818737"/>
                </a:cubicBezTo>
                <a:lnTo>
                  <a:pt x="230016" y="818737"/>
                </a:lnTo>
                <a:cubicBezTo>
                  <a:pt x="235420" y="831272"/>
                  <a:pt x="241106" y="843825"/>
                  <a:pt x="247148" y="856398"/>
                </a:cubicBezTo>
                <a:cubicBezTo>
                  <a:pt x="252778" y="868050"/>
                  <a:pt x="265181" y="875781"/>
                  <a:pt x="279161" y="876551"/>
                </a:cubicBezTo>
                <a:lnTo>
                  <a:pt x="279161" y="918302"/>
                </a:lnTo>
                <a:cubicBezTo>
                  <a:pt x="279161" y="928904"/>
                  <a:pt x="287792" y="937517"/>
                  <a:pt x="298376" y="937517"/>
                </a:cubicBezTo>
                <a:lnTo>
                  <a:pt x="470184" y="937517"/>
                </a:lnTo>
                <a:cubicBezTo>
                  <a:pt x="480767" y="937517"/>
                  <a:pt x="489399" y="928904"/>
                  <a:pt x="489399" y="918302"/>
                </a:cubicBezTo>
                <a:lnTo>
                  <a:pt x="489399" y="876532"/>
                </a:lnTo>
                <a:cubicBezTo>
                  <a:pt x="498275" y="876044"/>
                  <a:pt x="506606" y="872817"/>
                  <a:pt x="513043" y="867225"/>
                </a:cubicBezTo>
                <a:cubicBezTo>
                  <a:pt x="516608" y="864129"/>
                  <a:pt x="519422" y="860488"/>
                  <a:pt x="521393" y="856398"/>
                </a:cubicBezTo>
                <a:cubicBezTo>
                  <a:pt x="527435" y="843825"/>
                  <a:pt x="533139" y="831272"/>
                  <a:pt x="538525" y="818737"/>
                </a:cubicBezTo>
                <a:lnTo>
                  <a:pt x="741989" y="818737"/>
                </a:lnTo>
                <a:cubicBezTo>
                  <a:pt x="756644" y="818737"/>
                  <a:pt x="768560" y="804757"/>
                  <a:pt x="768560" y="787550"/>
                </a:cubicBezTo>
                <a:lnTo>
                  <a:pt x="768560" y="745443"/>
                </a:lnTo>
                <a:cubicBezTo>
                  <a:pt x="768560" y="735122"/>
                  <a:pt x="765670" y="725008"/>
                  <a:pt x="760454" y="716958"/>
                </a:cubicBezTo>
                <a:close/>
                <a:moveTo>
                  <a:pt x="603751" y="509628"/>
                </a:moveTo>
                <a:lnTo>
                  <a:pt x="744710" y="727166"/>
                </a:lnTo>
                <a:cubicBezTo>
                  <a:pt x="746418" y="729793"/>
                  <a:pt x="747712" y="732833"/>
                  <a:pt x="748576" y="736060"/>
                </a:cubicBezTo>
                <a:lnTo>
                  <a:pt x="569355" y="736060"/>
                </a:lnTo>
                <a:cubicBezTo>
                  <a:pt x="592267" y="663385"/>
                  <a:pt x="603863" y="591592"/>
                  <a:pt x="603863" y="521525"/>
                </a:cubicBezTo>
                <a:cubicBezTo>
                  <a:pt x="603863" y="517565"/>
                  <a:pt x="603826" y="513606"/>
                  <a:pt x="603751" y="509628"/>
                </a:cubicBezTo>
                <a:close/>
                <a:moveTo>
                  <a:pt x="23869" y="727166"/>
                </a:moveTo>
                <a:lnTo>
                  <a:pt x="164809" y="509628"/>
                </a:lnTo>
                <a:cubicBezTo>
                  <a:pt x="164734" y="513606"/>
                  <a:pt x="164697" y="517565"/>
                  <a:pt x="164697" y="521525"/>
                </a:cubicBezTo>
                <a:cubicBezTo>
                  <a:pt x="164697" y="591592"/>
                  <a:pt x="176275" y="663385"/>
                  <a:pt x="199205" y="736060"/>
                </a:cubicBezTo>
                <a:lnTo>
                  <a:pt x="19984" y="736060"/>
                </a:lnTo>
                <a:cubicBezTo>
                  <a:pt x="20847" y="732833"/>
                  <a:pt x="22161" y="729793"/>
                  <a:pt x="23869" y="727166"/>
                </a:cubicBezTo>
                <a:close/>
                <a:moveTo>
                  <a:pt x="26571" y="799972"/>
                </a:moveTo>
                <a:cubicBezTo>
                  <a:pt x="22874" y="799972"/>
                  <a:pt x="18765" y="794868"/>
                  <a:pt x="18765" y="787550"/>
                </a:cubicBezTo>
                <a:lnTo>
                  <a:pt x="18765" y="754825"/>
                </a:lnTo>
                <a:lnTo>
                  <a:pt x="205378" y="754825"/>
                </a:lnTo>
                <a:cubicBezTo>
                  <a:pt x="210501" y="769855"/>
                  <a:pt x="216112" y="784905"/>
                  <a:pt x="222191" y="799972"/>
                </a:cubicBezTo>
                <a:lnTo>
                  <a:pt x="26571" y="799972"/>
                </a:lnTo>
                <a:close/>
                <a:moveTo>
                  <a:pt x="470635" y="918302"/>
                </a:moveTo>
                <a:cubicBezTo>
                  <a:pt x="470635" y="918546"/>
                  <a:pt x="470428" y="918752"/>
                  <a:pt x="470184" y="918752"/>
                </a:cubicBezTo>
                <a:lnTo>
                  <a:pt x="298376" y="918752"/>
                </a:lnTo>
                <a:cubicBezTo>
                  <a:pt x="298132" y="918752"/>
                  <a:pt x="297925" y="918546"/>
                  <a:pt x="297925" y="918302"/>
                </a:cubicBezTo>
                <a:lnTo>
                  <a:pt x="297925" y="876626"/>
                </a:lnTo>
                <a:lnTo>
                  <a:pt x="470635" y="876626"/>
                </a:lnTo>
                <a:lnTo>
                  <a:pt x="470635" y="918302"/>
                </a:lnTo>
                <a:close/>
                <a:moveTo>
                  <a:pt x="504486" y="848254"/>
                </a:moveTo>
                <a:cubicBezTo>
                  <a:pt x="503623" y="850036"/>
                  <a:pt x="502384" y="851650"/>
                  <a:pt x="500752" y="853039"/>
                </a:cubicBezTo>
                <a:cubicBezTo>
                  <a:pt x="497224" y="856097"/>
                  <a:pt x="492251" y="857861"/>
                  <a:pt x="487110" y="857861"/>
                </a:cubicBezTo>
                <a:lnTo>
                  <a:pt x="480017" y="857861"/>
                </a:lnTo>
                <a:lnTo>
                  <a:pt x="288543" y="857861"/>
                </a:lnTo>
                <a:lnTo>
                  <a:pt x="281450" y="857861"/>
                </a:lnTo>
                <a:cubicBezTo>
                  <a:pt x="273813" y="857861"/>
                  <a:pt x="266832" y="853996"/>
                  <a:pt x="264055" y="848254"/>
                </a:cubicBezTo>
                <a:cubicBezTo>
                  <a:pt x="257225" y="834068"/>
                  <a:pt x="250845" y="819882"/>
                  <a:pt x="244878" y="805733"/>
                </a:cubicBezTo>
                <a:cubicBezTo>
                  <a:pt x="244859" y="805714"/>
                  <a:pt x="244859" y="805696"/>
                  <a:pt x="244840" y="805677"/>
                </a:cubicBezTo>
                <a:cubicBezTo>
                  <a:pt x="204102" y="709077"/>
                  <a:pt x="183461" y="613678"/>
                  <a:pt x="183461" y="521525"/>
                </a:cubicBezTo>
                <a:cubicBezTo>
                  <a:pt x="183461" y="458945"/>
                  <a:pt x="193200" y="393944"/>
                  <a:pt x="212415" y="328287"/>
                </a:cubicBezTo>
                <a:cubicBezTo>
                  <a:pt x="227746" y="275896"/>
                  <a:pt x="249119" y="222961"/>
                  <a:pt x="275952" y="170927"/>
                </a:cubicBezTo>
                <a:cubicBezTo>
                  <a:pt x="321512" y="82621"/>
                  <a:pt x="366885" y="27734"/>
                  <a:pt x="368780" y="25445"/>
                </a:cubicBezTo>
                <a:cubicBezTo>
                  <a:pt x="372289" y="21260"/>
                  <a:pt x="378069" y="18765"/>
                  <a:pt x="384280" y="18765"/>
                </a:cubicBezTo>
                <a:cubicBezTo>
                  <a:pt x="390491" y="18765"/>
                  <a:pt x="396271" y="21260"/>
                  <a:pt x="399761" y="25464"/>
                </a:cubicBezTo>
                <a:cubicBezTo>
                  <a:pt x="400230" y="26008"/>
                  <a:pt x="446541" y="81645"/>
                  <a:pt x="492608" y="170927"/>
                </a:cubicBezTo>
                <a:cubicBezTo>
                  <a:pt x="519441" y="222961"/>
                  <a:pt x="540814" y="275915"/>
                  <a:pt x="556145" y="328287"/>
                </a:cubicBezTo>
                <a:cubicBezTo>
                  <a:pt x="575360" y="393944"/>
                  <a:pt x="585099" y="458945"/>
                  <a:pt x="585099" y="521525"/>
                </a:cubicBezTo>
                <a:cubicBezTo>
                  <a:pt x="585099" y="627207"/>
                  <a:pt x="557965" y="737130"/>
                  <a:pt x="504486" y="848254"/>
                </a:cubicBezTo>
                <a:close/>
                <a:moveTo>
                  <a:pt x="749795" y="787550"/>
                </a:moveTo>
                <a:cubicBezTo>
                  <a:pt x="749795" y="794868"/>
                  <a:pt x="745686" y="799972"/>
                  <a:pt x="741989" y="799972"/>
                </a:cubicBezTo>
                <a:lnTo>
                  <a:pt x="546350" y="799972"/>
                </a:lnTo>
                <a:cubicBezTo>
                  <a:pt x="552448" y="784905"/>
                  <a:pt x="558059" y="769855"/>
                  <a:pt x="563182" y="754825"/>
                </a:cubicBezTo>
                <a:lnTo>
                  <a:pt x="749795" y="754825"/>
                </a:lnTo>
                <a:lnTo>
                  <a:pt x="749795" y="787550"/>
                </a:lnTo>
                <a:close/>
                <a:moveTo>
                  <a:pt x="384280" y="268484"/>
                </a:moveTo>
                <a:cubicBezTo>
                  <a:pt x="313012" y="268484"/>
                  <a:pt x="255011" y="326467"/>
                  <a:pt x="255011" y="397734"/>
                </a:cubicBezTo>
                <a:cubicBezTo>
                  <a:pt x="255011" y="469021"/>
                  <a:pt x="313012" y="527004"/>
                  <a:pt x="384280" y="527004"/>
                </a:cubicBezTo>
                <a:cubicBezTo>
                  <a:pt x="455548" y="527004"/>
                  <a:pt x="513549" y="469021"/>
                  <a:pt x="513549" y="397734"/>
                </a:cubicBezTo>
                <a:cubicBezTo>
                  <a:pt x="513549" y="326467"/>
                  <a:pt x="455548" y="268484"/>
                  <a:pt x="384280" y="268484"/>
                </a:cubicBezTo>
                <a:close/>
                <a:moveTo>
                  <a:pt x="384280" y="508239"/>
                </a:moveTo>
                <a:cubicBezTo>
                  <a:pt x="323351" y="508239"/>
                  <a:pt x="273775" y="458663"/>
                  <a:pt x="273775" y="397734"/>
                </a:cubicBezTo>
                <a:cubicBezTo>
                  <a:pt x="273775" y="336806"/>
                  <a:pt x="323351" y="287249"/>
                  <a:pt x="384280" y="287249"/>
                </a:cubicBezTo>
                <a:cubicBezTo>
                  <a:pt x="445209" y="287249"/>
                  <a:pt x="494785" y="336806"/>
                  <a:pt x="494785" y="397734"/>
                </a:cubicBezTo>
                <a:cubicBezTo>
                  <a:pt x="494785" y="458663"/>
                  <a:pt x="445209" y="508239"/>
                  <a:pt x="384280" y="508239"/>
                </a:cubicBezTo>
                <a:close/>
                <a:moveTo>
                  <a:pt x="384280" y="565152"/>
                </a:moveTo>
                <a:cubicBezTo>
                  <a:pt x="337856" y="565152"/>
                  <a:pt x="300083" y="602907"/>
                  <a:pt x="300083" y="649330"/>
                </a:cubicBezTo>
                <a:cubicBezTo>
                  <a:pt x="300083" y="695754"/>
                  <a:pt x="337856" y="733527"/>
                  <a:pt x="384280" y="733527"/>
                </a:cubicBezTo>
                <a:cubicBezTo>
                  <a:pt x="430704" y="733527"/>
                  <a:pt x="468477" y="695754"/>
                  <a:pt x="468477" y="649330"/>
                </a:cubicBezTo>
                <a:cubicBezTo>
                  <a:pt x="468477" y="602907"/>
                  <a:pt x="430704" y="565152"/>
                  <a:pt x="384280" y="565152"/>
                </a:cubicBezTo>
                <a:close/>
                <a:moveTo>
                  <a:pt x="384280" y="714762"/>
                </a:moveTo>
                <a:cubicBezTo>
                  <a:pt x="348196" y="714762"/>
                  <a:pt x="318848" y="685415"/>
                  <a:pt x="318848" y="649330"/>
                </a:cubicBezTo>
                <a:cubicBezTo>
                  <a:pt x="318848" y="613265"/>
                  <a:pt x="348196" y="583917"/>
                  <a:pt x="384280" y="583917"/>
                </a:cubicBezTo>
                <a:cubicBezTo>
                  <a:pt x="420364" y="583917"/>
                  <a:pt x="449712" y="613265"/>
                  <a:pt x="449712" y="649330"/>
                </a:cubicBezTo>
                <a:cubicBezTo>
                  <a:pt x="449712" y="685415"/>
                  <a:pt x="420364" y="714762"/>
                  <a:pt x="384280" y="7147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4" name="Google Shape;2984;p30"/>
          <p:cNvSpPr/>
          <p:nvPr/>
        </p:nvSpPr>
        <p:spPr>
          <a:xfrm>
            <a:off x="1220059" y="1528288"/>
            <a:ext cx="365515" cy="449993"/>
          </a:xfrm>
          <a:custGeom>
            <a:rect b="b" l="l" r="r" t="t"/>
            <a:pathLst>
              <a:path extrusionOk="0" h="899987" w="731030">
                <a:moveTo>
                  <a:pt x="731031" y="736060"/>
                </a:moveTo>
                <a:lnTo>
                  <a:pt x="731031" y="768786"/>
                </a:lnTo>
                <a:cubicBezTo>
                  <a:pt x="731031" y="776104"/>
                  <a:pt x="726921" y="781208"/>
                  <a:pt x="723225" y="781208"/>
                </a:cubicBezTo>
                <a:lnTo>
                  <a:pt x="527585" y="781208"/>
                </a:lnTo>
                <a:cubicBezTo>
                  <a:pt x="533684" y="766140"/>
                  <a:pt x="539294" y="751091"/>
                  <a:pt x="544417" y="736060"/>
                </a:cubicBezTo>
                <a:lnTo>
                  <a:pt x="731031" y="736060"/>
                </a:lnTo>
                <a:close/>
                <a:moveTo>
                  <a:pt x="550591" y="717296"/>
                </a:moveTo>
                <a:lnTo>
                  <a:pt x="729811" y="717296"/>
                </a:lnTo>
                <a:cubicBezTo>
                  <a:pt x="728948" y="714068"/>
                  <a:pt x="727653" y="711028"/>
                  <a:pt x="725946" y="708401"/>
                </a:cubicBezTo>
                <a:lnTo>
                  <a:pt x="584986" y="490863"/>
                </a:lnTo>
                <a:cubicBezTo>
                  <a:pt x="585061" y="494841"/>
                  <a:pt x="585099" y="498801"/>
                  <a:pt x="585099" y="502760"/>
                </a:cubicBezTo>
                <a:cubicBezTo>
                  <a:pt x="585099" y="572827"/>
                  <a:pt x="573502" y="644620"/>
                  <a:pt x="550591" y="717296"/>
                </a:cubicBezTo>
                <a:close/>
                <a:moveTo>
                  <a:pt x="566334" y="502760"/>
                </a:moveTo>
                <a:cubicBezTo>
                  <a:pt x="566334" y="608442"/>
                  <a:pt x="539200" y="718365"/>
                  <a:pt x="485721" y="829489"/>
                </a:cubicBezTo>
                <a:cubicBezTo>
                  <a:pt x="484858" y="831272"/>
                  <a:pt x="483620" y="832886"/>
                  <a:pt x="481987" y="834274"/>
                </a:cubicBezTo>
                <a:cubicBezTo>
                  <a:pt x="478459" y="837333"/>
                  <a:pt x="473487" y="839097"/>
                  <a:pt x="468345" y="839097"/>
                </a:cubicBezTo>
                <a:lnTo>
                  <a:pt x="461252" y="839097"/>
                </a:lnTo>
                <a:lnTo>
                  <a:pt x="269778" y="839097"/>
                </a:lnTo>
                <a:lnTo>
                  <a:pt x="262685" y="839097"/>
                </a:lnTo>
                <a:cubicBezTo>
                  <a:pt x="255048" y="839097"/>
                  <a:pt x="248068" y="835231"/>
                  <a:pt x="245291" y="829489"/>
                </a:cubicBezTo>
                <a:cubicBezTo>
                  <a:pt x="238460" y="815303"/>
                  <a:pt x="232080" y="801117"/>
                  <a:pt x="226113" y="786969"/>
                </a:cubicBezTo>
                <a:cubicBezTo>
                  <a:pt x="226095" y="786950"/>
                  <a:pt x="226095" y="786931"/>
                  <a:pt x="226076" y="786912"/>
                </a:cubicBezTo>
                <a:cubicBezTo>
                  <a:pt x="185338" y="690312"/>
                  <a:pt x="164697" y="594913"/>
                  <a:pt x="164697" y="502760"/>
                </a:cubicBezTo>
                <a:cubicBezTo>
                  <a:pt x="164697" y="440180"/>
                  <a:pt x="174436" y="375179"/>
                  <a:pt x="193651" y="309522"/>
                </a:cubicBezTo>
                <a:cubicBezTo>
                  <a:pt x="208981" y="257131"/>
                  <a:pt x="230354" y="204196"/>
                  <a:pt x="257187" y="152162"/>
                </a:cubicBezTo>
                <a:cubicBezTo>
                  <a:pt x="302748" y="63856"/>
                  <a:pt x="348121" y="8969"/>
                  <a:pt x="350016" y="6680"/>
                </a:cubicBezTo>
                <a:cubicBezTo>
                  <a:pt x="353525" y="2496"/>
                  <a:pt x="359304" y="0"/>
                  <a:pt x="365515" y="0"/>
                </a:cubicBezTo>
                <a:cubicBezTo>
                  <a:pt x="371726" y="0"/>
                  <a:pt x="377506" y="2496"/>
                  <a:pt x="380996" y="6699"/>
                </a:cubicBezTo>
                <a:cubicBezTo>
                  <a:pt x="381465" y="7243"/>
                  <a:pt x="427776" y="62880"/>
                  <a:pt x="473843" y="152162"/>
                </a:cubicBezTo>
                <a:cubicBezTo>
                  <a:pt x="500677" y="204196"/>
                  <a:pt x="522050" y="257150"/>
                  <a:pt x="537380" y="309522"/>
                </a:cubicBezTo>
                <a:cubicBezTo>
                  <a:pt x="556595" y="375179"/>
                  <a:pt x="566334" y="440180"/>
                  <a:pt x="566334" y="502760"/>
                </a:cubicBezTo>
                <a:close/>
                <a:moveTo>
                  <a:pt x="449712" y="630566"/>
                </a:moveTo>
                <a:cubicBezTo>
                  <a:pt x="449712" y="584142"/>
                  <a:pt x="411939" y="546388"/>
                  <a:pt x="365515" y="546388"/>
                </a:cubicBezTo>
                <a:cubicBezTo>
                  <a:pt x="319092" y="546388"/>
                  <a:pt x="281319" y="584142"/>
                  <a:pt x="281319" y="630566"/>
                </a:cubicBezTo>
                <a:cubicBezTo>
                  <a:pt x="281319" y="676989"/>
                  <a:pt x="319092" y="714762"/>
                  <a:pt x="365515" y="714762"/>
                </a:cubicBezTo>
                <a:cubicBezTo>
                  <a:pt x="411939" y="714762"/>
                  <a:pt x="449712" y="676989"/>
                  <a:pt x="449712" y="630566"/>
                </a:cubicBezTo>
                <a:close/>
                <a:moveTo>
                  <a:pt x="494785" y="378970"/>
                </a:moveTo>
                <a:cubicBezTo>
                  <a:pt x="494785" y="307702"/>
                  <a:pt x="436783" y="249719"/>
                  <a:pt x="365515" y="249719"/>
                </a:cubicBezTo>
                <a:cubicBezTo>
                  <a:pt x="294247" y="249719"/>
                  <a:pt x="236246" y="307702"/>
                  <a:pt x="236246" y="378970"/>
                </a:cubicBezTo>
                <a:cubicBezTo>
                  <a:pt x="236246" y="450257"/>
                  <a:pt x="294247" y="508239"/>
                  <a:pt x="365515" y="508239"/>
                </a:cubicBezTo>
                <a:cubicBezTo>
                  <a:pt x="436783" y="508239"/>
                  <a:pt x="494785" y="450257"/>
                  <a:pt x="494785" y="378970"/>
                </a:cubicBezTo>
                <a:close/>
                <a:moveTo>
                  <a:pt x="279161" y="899537"/>
                </a:moveTo>
                <a:cubicBezTo>
                  <a:pt x="279161" y="899781"/>
                  <a:pt x="279367" y="899988"/>
                  <a:pt x="279611" y="899988"/>
                </a:cubicBezTo>
                <a:lnTo>
                  <a:pt x="451420" y="899988"/>
                </a:lnTo>
                <a:cubicBezTo>
                  <a:pt x="451664" y="899988"/>
                  <a:pt x="451870" y="899781"/>
                  <a:pt x="451870" y="899537"/>
                </a:cubicBezTo>
                <a:lnTo>
                  <a:pt x="451870" y="857861"/>
                </a:lnTo>
                <a:lnTo>
                  <a:pt x="279161" y="857861"/>
                </a:lnTo>
                <a:lnTo>
                  <a:pt x="279161" y="899537"/>
                </a:lnTo>
                <a:close/>
                <a:moveTo>
                  <a:pt x="365515" y="268484"/>
                </a:moveTo>
                <a:cubicBezTo>
                  <a:pt x="304587" y="268484"/>
                  <a:pt x="255011" y="318041"/>
                  <a:pt x="255011" y="378970"/>
                </a:cubicBezTo>
                <a:cubicBezTo>
                  <a:pt x="255011" y="439899"/>
                  <a:pt x="304587" y="489475"/>
                  <a:pt x="365515" y="489475"/>
                </a:cubicBezTo>
                <a:cubicBezTo>
                  <a:pt x="426444" y="489475"/>
                  <a:pt x="476020" y="439899"/>
                  <a:pt x="476020" y="378970"/>
                </a:cubicBezTo>
                <a:cubicBezTo>
                  <a:pt x="476020" y="318041"/>
                  <a:pt x="426444" y="268484"/>
                  <a:pt x="365515" y="268484"/>
                </a:cubicBezTo>
                <a:close/>
                <a:moveTo>
                  <a:pt x="365515" y="565152"/>
                </a:moveTo>
                <a:cubicBezTo>
                  <a:pt x="329431" y="565152"/>
                  <a:pt x="300083" y="594500"/>
                  <a:pt x="300083" y="630566"/>
                </a:cubicBezTo>
                <a:cubicBezTo>
                  <a:pt x="300083" y="666650"/>
                  <a:pt x="329431" y="695998"/>
                  <a:pt x="365515" y="695998"/>
                </a:cubicBezTo>
                <a:cubicBezTo>
                  <a:pt x="401600" y="695998"/>
                  <a:pt x="430947" y="666650"/>
                  <a:pt x="430947" y="630566"/>
                </a:cubicBezTo>
                <a:cubicBezTo>
                  <a:pt x="430947" y="594500"/>
                  <a:pt x="401600" y="565152"/>
                  <a:pt x="365515" y="565152"/>
                </a:cubicBezTo>
                <a:close/>
                <a:moveTo>
                  <a:pt x="0" y="736060"/>
                </a:moveTo>
                <a:lnTo>
                  <a:pt x="0" y="768786"/>
                </a:lnTo>
                <a:cubicBezTo>
                  <a:pt x="0" y="776104"/>
                  <a:pt x="4109" y="781208"/>
                  <a:pt x="7806" y="781208"/>
                </a:cubicBezTo>
                <a:lnTo>
                  <a:pt x="203427" y="781208"/>
                </a:lnTo>
                <a:cubicBezTo>
                  <a:pt x="197347" y="766140"/>
                  <a:pt x="191737" y="751091"/>
                  <a:pt x="186614" y="736060"/>
                </a:cubicBezTo>
                <a:lnTo>
                  <a:pt x="0" y="736060"/>
                </a:lnTo>
                <a:close/>
                <a:moveTo>
                  <a:pt x="145932" y="502760"/>
                </a:moveTo>
                <a:cubicBezTo>
                  <a:pt x="145932" y="498801"/>
                  <a:pt x="145970" y="494841"/>
                  <a:pt x="146045" y="490863"/>
                </a:cubicBezTo>
                <a:lnTo>
                  <a:pt x="5104" y="708401"/>
                </a:lnTo>
                <a:cubicBezTo>
                  <a:pt x="3396" y="711028"/>
                  <a:pt x="2083" y="714068"/>
                  <a:pt x="1220" y="717296"/>
                </a:cubicBezTo>
                <a:lnTo>
                  <a:pt x="180440" y="717296"/>
                </a:lnTo>
                <a:cubicBezTo>
                  <a:pt x="157510" y="644620"/>
                  <a:pt x="145932" y="572827"/>
                  <a:pt x="145932" y="502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5" name="Google Shape;2985;p30"/>
          <p:cNvSpPr/>
          <p:nvPr/>
        </p:nvSpPr>
        <p:spPr>
          <a:xfrm>
            <a:off x="5422900" y="1523607"/>
            <a:ext cx="402543" cy="459911"/>
          </a:xfrm>
          <a:custGeom>
            <a:rect b="b" l="l" r="r" t="t"/>
            <a:pathLst>
              <a:path extrusionOk="0" h="919822" w="805087">
                <a:moveTo>
                  <a:pt x="805087" y="791385"/>
                </a:moveTo>
                <a:lnTo>
                  <a:pt x="805087" y="919823"/>
                </a:lnTo>
                <a:lnTo>
                  <a:pt x="0" y="919823"/>
                </a:lnTo>
                <a:lnTo>
                  <a:pt x="0" y="791385"/>
                </a:lnTo>
                <a:cubicBezTo>
                  <a:pt x="0" y="669697"/>
                  <a:pt x="65896" y="563408"/>
                  <a:pt x="163978" y="506212"/>
                </a:cubicBezTo>
                <a:cubicBezTo>
                  <a:pt x="169923" y="502752"/>
                  <a:pt x="177391" y="503373"/>
                  <a:pt x="182733" y="507697"/>
                </a:cubicBezTo>
                <a:cubicBezTo>
                  <a:pt x="241330" y="555192"/>
                  <a:pt x="316049" y="583658"/>
                  <a:pt x="397389" y="583658"/>
                </a:cubicBezTo>
                <a:cubicBezTo>
                  <a:pt x="480629" y="583658"/>
                  <a:pt x="556890" y="553857"/>
                  <a:pt x="616109" y="504369"/>
                </a:cubicBezTo>
                <a:cubicBezTo>
                  <a:pt x="621357" y="499988"/>
                  <a:pt x="628750" y="499236"/>
                  <a:pt x="634732" y="502564"/>
                </a:cubicBezTo>
                <a:cubicBezTo>
                  <a:pt x="736313" y="558839"/>
                  <a:pt x="805087" y="667083"/>
                  <a:pt x="805087" y="791385"/>
                </a:cubicBezTo>
                <a:close/>
                <a:moveTo>
                  <a:pt x="397389" y="485379"/>
                </a:moveTo>
                <a:cubicBezTo>
                  <a:pt x="531495" y="485379"/>
                  <a:pt x="640206" y="376721"/>
                  <a:pt x="640206" y="242680"/>
                </a:cubicBezTo>
                <a:cubicBezTo>
                  <a:pt x="640206" y="108639"/>
                  <a:pt x="531495" y="0"/>
                  <a:pt x="397389" y="0"/>
                </a:cubicBezTo>
                <a:cubicBezTo>
                  <a:pt x="263283" y="0"/>
                  <a:pt x="154573" y="108658"/>
                  <a:pt x="154573" y="242699"/>
                </a:cubicBezTo>
                <a:cubicBezTo>
                  <a:pt x="154573" y="376740"/>
                  <a:pt x="263283" y="485379"/>
                  <a:pt x="397389" y="4853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6" name="Google Shape;2986;p30"/>
          <p:cNvSpPr/>
          <p:nvPr/>
        </p:nvSpPr>
        <p:spPr>
          <a:xfrm>
            <a:off x="5418198" y="1518907"/>
            <a:ext cx="411949" cy="469312"/>
          </a:xfrm>
          <a:custGeom>
            <a:rect b="b" l="l" r="r" t="t"/>
            <a:pathLst>
              <a:path extrusionOk="0" h="938624" w="823898">
                <a:moveTo>
                  <a:pt x="648690" y="503749"/>
                </a:moveTo>
                <a:cubicBezTo>
                  <a:pt x="639397" y="498597"/>
                  <a:pt x="627659" y="499744"/>
                  <a:pt x="619476" y="506569"/>
                </a:cubicBezTo>
                <a:cubicBezTo>
                  <a:pt x="559994" y="556282"/>
                  <a:pt x="484467" y="583658"/>
                  <a:pt x="406795" y="583658"/>
                </a:cubicBezTo>
                <a:cubicBezTo>
                  <a:pt x="330948" y="583658"/>
                  <a:pt x="256831" y="557429"/>
                  <a:pt x="198064" y="509784"/>
                </a:cubicBezTo>
                <a:cubicBezTo>
                  <a:pt x="189712" y="503015"/>
                  <a:pt x="177880" y="502094"/>
                  <a:pt x="168644" y="507472"/>
                </a:cubicBezTo>
                <a:cubicBezTo>
                  <a:pt x="118267" y="536859"/>
                  <a:pt x="76035" y="578958"/>
                  <a:pt x="46520" y="629235"/>
                </a:cubicBezTo>
                <a:cubicBezTo>
                  <a:pt x="16084" y="681053"/>
                  <a:pt x="0" y="740374"/>
                  <a:pt x="0" y="800786"/>
                </a:cubicBezTo>
                <a:lnTo>
                  <a:pt x="0" y="929224"/>
                </a:lnTo>
                <a:cubicBezTo>
                  <a:pt x="0" y="934413"/>
                  <a:pt x="4214" y="938625"/>
                  <a:pt x="9406" y="938625"/>
                </a:cubicBezTo>
                <a:lnTo>
                  <a:pt x="814493" y="938625"/>
                </a:lnTo>
                <a:cubicBezTo>
                  <a:pt x="819685" y="938625"/>
                  <a:pt x="823898" y="934413"/>
                  <a:pt x="823898" y="929224"/>
                </a:cubicBezTo>
                <a:lnTo>
                  <a:pt x="823898" y="800786"/>
                </a:lnTo>
                <a:cubicBezTo>
                  <a:pt x="823898" y="677443"/>
                  <a:pt x="756761" y="563615"/>
                  <a:pt x="648690" y="503749"/>
                </a:cubicBezTo>
                <a:close/>
                <a:moveTo>
                  <a:pt x="805087" y="919823"/>
                </a:moveTo>
                <a:lnTo>
                  <a:pt x="18811" y="919823"/>
                </a:lnTo>
                <a:lnTo>
                  <a:pt x="18811" y="800786"/>
                </a:lnTo>
                <a:cubicBezTo>
                  <a:pt x="18811" y="743721"/>
                  <a:pt x="33992" y="687691"/>
                  <a:pt x="62736" y="638767"/>
                </a:cubicBezTo>
                <a:cubicBezTo>
                  <a:pt x="90633" y="591273"/>
                  <a:pt x="130532" y="551487"/>
                  <a:pt x="178124" y="523717"/>
                </a:cubicBezTo>
                <a:cubicBezTo>
                  <a:pt x="180645" y="522250"/>
                  <a:pt x="183900" y="522513"/>
                  <a:pt x="186213" y="524394"/>
                </a:cubicBezTo>
                <a:cubicBezTo>
                  <a:pt x="248328" y="574727"/>
                  <a:pt x="326659" y="602460"/>
                  <a:pt x="406795" y="602460"/>
                </a:cubicBezTo>
                <a:cubicBezTo>
                  <a:pt x="488869" y="602460"/>
                  <a:pt x="568685" y="573524"/>
                  <a:pt x="631534" y="520990"/>
                </a:cubicBezTo>
                <a:cubicBezTo>
                  <a:pt x="633791" y="519110"/>
                  <a:pt x="637027" y="518772"/>
                  <a:pt x="639566" y="520182"/>
                </a:cubicBezTo>
                <a:cubicBezTo>
                  <a:pt x="741655" y="576739"/>
                  <a:pt x="805087" y="684269"/>
                  <a:pt x="805087" y="800786"/>
                </a:cubicBezTo>
                <a:lnTo>
                  <a:pt x="805087" y="919823"/>
                </a:lnTo>
                <a:close/>
                <a:moveTo>
                  <a:pt x="406795" y="504181"/>
                </a:moveTo>
                <a:cubicBezTo>
                  <a:pt x="545867" y="504181"/>
                  <a:pt x="659017" y="391086"/>
                  <a:pt x="659017" y="252081"/>
                </a:cubicBezTo>
                <a:cubicBezTo>
                  <a:pt x="659017" y="113095"/>
                  <a:pt x="545867" y="0"/>
                  <a:pt x="406795" y="0"/>
                </a:cubicBezTo>
                <a:cubicBezTo>
                  <a:pt x="267723" y="0"/>
                  <a:pt x="154573" y="113095"/>
                  <a:pt x="154573" y="252100"/>
                </a:cubicBezTo>
                <a:cubicBezTo>
                  <a:pt x="154573" y="391105"/>
                  <a:pt x="267723" y="504181"/>
                  <a:pt x="406795" y="504181"/>
                </a:cubicBezTo>
                <a:close/>
                <a:moveTo>
                  <a:pt x="406795" y="18802"/>
                </a:moveTo>
                <a:cubicBezTo>
                  <a:pt x="535502" y="18802"/>
                  <a:pt x="640206" y="123455"/>
                  <a:pt x="640206" y="252100"/>
                </a:cubicBezTo>
                <a:cubicBezTo>
                  <a:pt x="640206" y="380745"/>
                  <a:pt x="535502" y="485398"/>
                  <a:pt x="406795" y="485398"/>
                </a:cubicBezTo>
                <a:cubicBezTo>
                  <a:pt x="278088" y="485398"/>
                  <a:pt x="173384" y="380745"/>
                  <a:pt x="173384" y="252100"/>
                </a:cubicBezTo>
                <a:cubicBezTo>
                  <a:pt x="173384" y="123455"/>
                  <a:pt x="278088" y="18802"/>
                  <a:pt x="406795" y="188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7" name="Google Shape;2987;p30"/>
          <p:cNvSpPr/>
          <p:nvPr/>
        </p:nvSpPr>
        <p:spPr>
          <a:xfrm>
            <a:off x="7435962" y="1518904"/>
            <a:ext cx="525296" cy="469296"/>
          </a:xfrm>
          <a:custGeom>
            <a:rect b="b" l="l" r="r" t="t"/>
            <a:pathLst>
              <a:path extrusionOk="0" h="938592" w="1050591">
                <a:moveTo>
                  <a:pt x="1011664" y="493522"/>
                </a:moveTo>
                <a:cubicBezTo>
                  <a:pt x="1034890" y="506859"/>
                  <a:pt x="1050592" y="531914"/>
                  <a:pt x="1050592" y="560587"/>
                </a:cubicBezTo>
                <a:lnTo>
                  <a:pt x="1050592" y="571778"/>
                </a:lnTo>
                <a:cubicBezTo>
                  <a:pt x="1050592" y="600240"/>
                  <a:pt x="1035121" y="625148"/>
                  <a:pt x="1012168" y="638569"/>
                </a:cubicBezTo>
                <a:cubicBezTo>
                  <a:pt x="1035121" y="651990"/>
                  <a:pt x="1050592" y="676898"/>
                  <a:pt x="1050592" y="705360"/>
                </a:cubicBezTo>
                <a:lnTo>
                  <a:pt x="1050592" y="716531"/>
                </a:lnTo>
                <a:cubicBezTo>
                  <a:pt x="1050592" y="754943"/>
                  <a:pt x="1022447" y="786898"/>
                  <a:pt x="985705" y="792830"/>
                </a:cubicBezTo>
                <a:cubicBezTo>
                  <a:pt x="1002625" y="807661"/>
                  <a:pt x="1013324" y="829392"/>
                  <a:pt x="1013324" y="853605"/>
                </a:cubicBezTo>
                <a:lnTo>
                  <a:pt x="1013324" y="857791"/>
                </a:lnTo>
                <a:cubicBezTo>
                  <a:pt x="1013324" y="902346"/>
                  <a:pt x="977108" y="938592"/>
                  <a:pt x="932589" y="938592"/>
                </a:cubicBezTo>
                <a:lnTo>
                  <a:pt x="723130" y="938592"/>
                </a:lnTo>
                <a:cubicBezTo>
                  <a:pt x="704129" y="938592"/>
                  <a:pt x="686283" y="932113"/>
                  <a:pt x="671885" y="920206"/>
                </a:cubicBezTo>
                <a:cubicBezTo>
                  <a:pt x="670939" y="920522"/>
                  <a:pt x="669951" y="920732"/>
                  <a:pt x="668900" y="920753"/>
                </a:cubicBezTo>
                <a:lnTo>
                  <a:pt x="468964" y="924119"/>
                </a:lnTo>
                <a:cubicBezTo>
                  <a:pt x="409668" y="924119"/>
                  <a:pt x="374839" y="891092"/>
                  <a:pt x="359327" y="871423"/>
                </a:cubicBezTo>
                <a:cubicBezTo>
                  <a:pt x="352706" y="863008"/>
                  <a:pt x="342637" y="858170"/>
                  <a:pt x="331728" y="858170"/>
                </a:cubicBezTo>
                <a:lnTo>
                  <a:pt x="259674" y="858170"/>
                </a:lnTo>
                <a:lnTo>
                  <a:pt x="259674" y="872327"/>
                </a:lnTo>
                <a:cubicBezTo>
                  <a:pt x="259674" y="908868"/>
                  <a:pt x="229973" y="938592"/>
                  <a:pt x="193463" y="938592"/>
                </a:cubicBezTo>
                <a:lnTo>
                  <a:pt x="66232" y="938592"/>
                </a:lnTo>
                <a:cubicBezTo>
                  <a:pt x="29721" y="938592"/>
                  <a:pt x="0" y="908868"/>
                  <a:pt x="0" y="872327"/>
                </a:cubicBezTo>
                <a:lnTo>
                  <a:pt x="0" y="456414"/>
                </a:lnTo>
                <a:cubicBezTo>
                  <a:pt x="0" y="419873"/>
                  <a:pt x="29721" y="390127"/>
                  <a:pt x="66232" y="390127"/>
                </a:cubicBezTo>
                <a:lnTo>
                  <a:pt x="193463" y="390127"/>
                </a:lnTo>
                <a:cubicBezTo>
                  <a:pt x="229973" y="390127"/>
                  <a:pt x="259674" y="419873"/>
                  <a:pt x="259674" y="456414"/>
                </a:cubicBezTo>
                <a:lnTo>
                  <a:pt x="259674" y="456771"/>
                </a:lnTo>
                <a:lnTo>
                  <a:pt x="357645" y="456792"/>
                </a:lnTo>
                <a:cubicBezTo>
                  <a:pt x="357666" y="456792"/>
                  <a:pt x="357666" y="456792"/>
                  <a:pt x="357687" y="456792"/>
                </a:cubicBezTo>
                <a:cubicBezTo>
                  <a:pt x="370383" y="456792"/>
                  <a:pt x="381586" y="448251"/>
                  <a:pt x="384928" y="435987"/>
                </a:cubicBezTo>
                <a:cubicBezTo>
                  <a:pt x="395963" y="395387"/>
                  <a:pt x="413283" y="343405"/>
                  <a:pt x="449416" y="301437"/>
                </a:cubicBezTo>
                <a:cubicBezTo>
                  <a:pt x="465937" y="282273"/>
                  <a:pt x="485254" y="266096"/>
                  <a:pt x="503940" y="250466"/>
                </a:cubicBezTo>
                <a:cubicBezTo>
                  <a:pt x="518233" y="238517"/>
                  <a:pt x="533010" y="226169"/>
                  <a:pt x="546042" y="212810"/>
                </a:cubicBezTo>
                <a:cubicBezTo>
                  <a:pt x="578769" y="179257"/>
                  <a:pt x="590645" y="138278"/>
                  <a:pt x="598591" y="98982"/>
                </a:cubicBezTo>
                <a:cubicBezTo>
                  <a:pt x="604035" y="72076"/>
                  <a:pt x="614313" y="33979"/>
                  <a:pt x="640398" y="13699"/>
                </a:cubicBezTo>
                <a:cubicBezTo>
                  <a:pt x="656100" y="1498"/>
                  <a:pt x="674534" y="-2751"/>
                  <a:pt x="692337" y="1751"/>
                </a:cubicBezTo>
                <a:cubicBezTo>
                  <a:pt x="712158" y="6757"/>
                  <a:pt x="729604" y="22451"/>
                  <a:pt x="738979" y="43719"/>
                </a:cubicBezTo>
                <a:cubicBezTo>
                  <a:pt x="779525" y="135880"/>
                  <a:pt x="772295" y="256314"/>
                  <a:pt x="723088" y="338525"/>
                </a:cubicBezTo>
                <a:lnTo>
                  <a:pt x="971958" y="338525"/>
                </a:lnTo>
                <a:cubicBezTo>
                  <a:pt x="1015321" y="338525"/>
                  <a:pt x="1050592" y="373845"/>
                  <a:pt x="1050592" y="417244"/>
                </a:cubicBezTo>
                <a:lnTo>
                  <a:pt x="1050592" y="425616"/>
                </a:lnTo>
                <a:cubicBezTo>
                  <a:pt x="1050592" y="454520"/>
                  <a:pt x="1034932" y="479827"/>
                  <a:pt x="1011664" y="4935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30"/>
          <p:cNvSpPr/>
          <p:nvPr/>
        </p:nvSpPr>
        <p:spPr>
          <a:xfrm>
            <a:off x="7446472" y="1529417"/>
            <a:ext cx="504276" cy="448264"/>
          </a:xfrm>
          <a:custGeom>
            <a:rect b="b" l="l" r="r" t="t"/>
            <a:pathLst>
              <a:path extrusionOk="0" h="896529" w="1008552">
                <a:moveTo>
                  <a:pt x="971285" y="832579"/>
                </a:moveTo>
                <a:lnTo>
                  <a:pt x="971285" y="836765"/>
                </a:lnTo>
                <a:cubicBezTo>
                  <a:pt x="971285" y="869729"/>
                  <a:pt x="944486" y="896530"/>
                  <a:pt x="911569" y="896530"/>
                </a:cubicBezTo>
                <a:lnTo>
                  <a:pt x="702111" y="896530"/>
                </a:lnTo>
                <a:cubicBezTo>
                  <a:pt x="685611" y="896530"/>
                  <a:pt x="670267" y="889945"/>
                  <a:pt x="658895" y="877997"/>
                </a:cubicBezTo>
                <a:cubicBezTo>
                  <a:pt x="648259" y="866847"/>
                  <a:pt x="642395" y="852206"/>
                  <a:pt x="642395" y="836765"/>
                </a:cubicBezTo>
                <a:lnTo>
                  <a:pt x="642395" y="832579"/>
                </a:lnTo>
                <a:cubicBezTo>
                  <a:pt x="642395" y="799635"/>
                  <a:pt x="669195" y="772814"/>
                  <a:pt x="702111" y="772814"/>
                </a:cubicBezTo>
                <a:lnTo>
                  <a:pt x="911569" y="772814"/>
                </a:lnTo>
                <a:cubicBezTo>
                  <a:pt x="944486" y="772814"/>
                  <a:pt x="971285" y="799635"/>
                  <a:pt x="971285" y="832579"/>
                </a:cubicBezTo>
                <a:close/>
                <a:moveTo>
                  <a:pt x="952326" y="628061"/>
                </a:moveTo>
                <a:lnTo>
                  <a:pt x="672011" y="628061"/>
                </a:lnTo>
                <a:cubicBezTo>
                  <a:pt x="641008" y="628061"/>
                  <a:pt x="615784" y="653305"/>
                  <a:pt x="615784" y="684334"/>
                </a:cubicBezTo>
                <a:lnTo>
                  <a:pt x="615784" y="695505"/>
                </a:lnTo>
                <a:cubicBezTo>
                  <a:pt x="615784" y="726533"/>
                  <a:pt x="641008" y="751777"/>
                  <a:pt x="672011" y="751777"/>
                </a:cubicBezTo>
                <a:lnTo>
                  <a:pt x="702111" y="751777"/>
                </a:lnTo>
                <a:lnTo>
                  <a:pt x="911569" y="751777"/>
                </a:lnTo>
                <a:lnTo>
                  <a:pt x="952326" y="751777"/>
                </a:lnTo>
                <a:cubicBezTo>
                  <a:pt x="983330" y="751777"/>
                  <a:pt x="1008553" y="726533"/>
                  <a:pt x="1008553" y="695505"/>
                </a:cubicBezTo>
                <a:lnTo>
                  <a:pt x="1008553" y="684334"/>
                </a:lnTo>
                <a:cubicBezTo>
                  <a:pt x="1008553" y="653305"/>
                  <a:pt x="983330" y="628061"/>
                  <a:pt x="952326" y="628061"/>
                </a:cubicBezTo>
                <a:close/>
                <a:moveTo>
                  <a:pt x="952326" y="483309"/>
                </a:moveTo>
                <a:lnTo>
                  <a:pt x="672011" y="483309"/>
                </a:lnTo>
                <a:cubicBezTo>
                  <a:pt x="641008" y="483309"/>
                  <a:pt x="615784" y="508553"/>
                  <a:pt x="615784" y="539561"/>
                </a:cubicBezTo>
                <a:lnTo>
                  <a:pt x="615784" y="550752"/>
                </a:lnTo>
                <a:cubicBezTo>
                  <a:pt x="615784" y="581781"/>
                  <a:pt x="641008" y="607025"/>
                  <a:pt x="672011" y="607025"/>
                </a:cubicBezTo>
                <a:lnTo>
                  <a:pt x="952326" y="607025"/>
                </a:lnTo>
                <a:cubicBezTo>
                  <a:pt x="983330" y="607025"/>
                  <a:pt x="1008553" y="581781"/>
                  <a:pt x="1008553" y="550752"/>
                </a:cubicBezTo>
                <a:lnTo>
                  <a:pt x="1008553" y="539561"/>
                </a:lnTo>
                <a:cubicBezTo>
                  <a:pt x="1008553" y="508553"/>
                  <a:pt x="983330" y="483309"/>
                  <a:pt x="952326" y="483309"/>
                </a:cubicBezTo>
                <a:close/>
                <a:moveTo>
                  <a:pt x="950939" y="338535"/>
                </a:moveTo>
                <a:lnTo>
                  <a:pt x="700030" y="338535"/>
                </a:lnTo>
                <a:cubicBezTo>
                  <a:pt x="695112" y="338535"/>
                  <a:pt x="690277" y="339145"/>
                  <a:pt x="685632" y="340345"/>
                </a:cubicBezTo>
                <a:cubicBezTo>
                  <a:pt x="660177" y="346908"/>
                  <a:pt x="642395" y="369880"/>
                  <a:pt x="642395" y="396218"/>
                </a:cubicBezTo>
                <a:lnTo>
                  <a:pt x="642395" y="404590"/>
                </a:lnTo>
                <a:cubicBezTo>
                  <a:pt x="642395" y="436397"/>
                  <a:pt x="668249" y="462272"/>
                  <a:pt x="700030" y="462272"/>
                </a:cubicBezTo>
                <a:lnTo>
                  <a:pt x="950939" y="462272"/>
                </a:lnTo>
                <a:cubicBezTo>
                  <a:pt x="982699" y="462272"/>
                  <a:pt x="1008553" y="436397"/>
                  <a:pt x="1008553" y="404590"/>
                </a:cubicBezTo>
                <a:lnTo>
                  <a:pt x="1008553" y="396218"/>
                </a:lnTo>
                <a:cubicBezTo>
                  <a:pt x="1008553" y="364410"/>
                  <a:pt x="982699" y="338535"/>
                  <a:pt x="950939" y="338535"/>
                </a:cubicBezTo>
                <a:close/>
                <a:moveTo>
                  <a:pt x="621376" y="832579"/>
                </a:moveTo>
                <a:cubicBezTo>
                  <a:pt x="621376" y="807335"/>
                  <a:pt x="633020" y="784763"/>
                  <a:pt x="651181" y="769932"/>
                </a:cubicBezTo>
                <a:cubicBezTo>
                  <a:pt x="618685" y="760823"/>
                  <a:pt x="594765" y="730909"/>
                  <a:pt x="594765" y="695505"/>
                </a:cubicBezTo>
                <a:lnTo>
                  <a:pt x="594765" y="684334"/>
                </a:lnTo>
                <a:cubicBezTo>
                  <a:pt x="594765" y="655872"/>
                  <a:pt x="610235" y="630964"/>
                  <a:pt x="633188" y="617543"/>
                </a:cubicBezTo>
                <a:cubicBezTo>
                  <a:pt x="610235" y="604122"/>
                  <a:pt x="594765" y="579215"/>
                  <a:pt x="594765" y="550752"/>
                </a:cubicBezTo>
                <a:lnTo>
                  <a:pt x="594765" y="539561"/>
                </a:lnTo>
                <a:cubicBezTo>
                  <a:pt x="594765" y="504535"/>
                  <a:pt x="618181" y="474873"/>
                  <a:pt x="650193" y="465428"/>
                </a:cubicBezTo>
                <a:cubicBezTo>
                  <a:pt x="632600" y="450976"/>
                  <a:pt x="621376" y="429077"/>
                  <a:pt x="621376" y="404590"/>
                </a:cubicBezTo>
                <a:lnTo>
                  <a:pt x="621376" y="396218"/>
                </a:lnTo>
                <a:cubicBezTo>
                  <a:pt x="621376" y="362496"/>
                  <a:pt x="642731" y="332834"/>
                  <a:pt x="674071" y="321895"/>
                </a:cubicBezTo>
                <a:cubicBezTo>
                  <a:pt x="674071" y="321874"/>
                  <a:pt x="674071" y="321874"/>
                  <a:pt x="674071" y="321874"/>
                </a:cubicBezTo>
                <a:cubicBezTo>
                  <a:pt x="728932" y="245659"/>
                  <a:pt x="739294" y="123395"/>
                  <a:pt x="698706" y="31191"/>
                </a:cubicBezTo>
                <a:cubicBezTo>
                  <a:pt x="691938" y="15793"/>
                  <a:pt x="679767" y="4559"/>
                  <a:pt x="666168" y="1109"/>
                </a:cubicBezTo>
                <a:cubicBezTo>
                  <a:pt x="654628" y="-1794"/>
                  <a:pt x="642899" y="1025"/>
                  <a:pt x="632285" y="9292"/>
                </a:cubicBezTo>
                <a:cubicBezTo>
                  <a:pt x="611707" y="25280"/>
                  <a:pt x="602963" y="58518"/>
                  <a:pt x="598170" y="82121"/>
                </a:cubicBezTo>
                <a:cubicBezTo>
                  <a:pt x="589573" y="124573"/>
                  <a:pt x="576604" y="169023"/>
                  <a:pt x="540072" y="206468"/>
                </a:cubicBezTo>
                <a:cubicBezTo>
                  <a:pt x="526284" y="220604"/>
                  <a:pt x="511108" y="233311"/>
                  <a:pt x="496415" y="245596"/>
                </a:cubicBezTo>
                <a:cubicBezTo>
                  <a:pt x="477540" y="261373"/>
                  <a:pt x="459715" y="276288"/>
                  <a:pt x="444329" y="294148"/>
                </a:cubicBezTo>
                <a:cubicBezTo>
                  <a:pt x="410929" y="332919"/>
                  <a:pt x="394639" y="382039"/>
                  <a:pt x="384172" y="420494"/>
                </a:cubicBezTo>
                <a:cubicBezTo>
                  <a:pt x="378349" y="441888"/>
                  <a:pt x="358822" y="456803"/>
                  <a:pt x="336668" y="456803"/>
                </a:cubicBezTo>
                <a:cubicBezTo>
                  <a:pt x="336647" y="456803"/>
                  <a:pt x="336626" y="456803"/>
                  <a:pt x="336605" y="456803"/>
                </a:cubicBezTo>
                <a:lnTo>
                  <a:pt x="238654" y="456782"/>
                </a:lnTo>
                <a:lnTo>
                  <a:pt x="238654" y="816107"/>
                </a:lnTo>
                <a:lnTo>
                  <a:pt x="310709" y="816107"/>
                </a:lnTo>
                <a:cubicBezTo>
                  <a:pt x="328092" y="816107"/>
                  <a:pt x="344172" y="823849"/>
                  <a:pt x="354829" y="837354"/>
                </a:cubicBezTo>
                <a:cubicBezTo>
                  <a:pt x="370866" y="857759"/>
                  <a:pt x="400020" y="882057"/>
                  <a:pt x="447776" y="882057"/>
                </a:cubicBezTo>
                <a:lnTo>
                  <a:pt x="633251" y="878943"/>
                </a:lnTo>
                <a:cubicBezTo>
                  <a:pt x="625537" y="866363"/>
                  <a:pt x="621376" y="851848"/>
                  <a:pt x="621376" y="836765"/>
                </a:cubicBezTo>
                <a:lnTo>
                  <a:pt x="621376" y="832579"/>
                </a:lnTo>
                <a:close/>
                <a:moveTo>
                  <a:pt x="172443" y="390138"/>
                </a:moveTo>
                <a:lnTo>
                  <a:pt x="45213" y="390138"/>
                </a:lnTo>
                <a:cubicBezTo>
                  <a:pt x="20284" y="390138"/>
                  <a:pt x="0" y="410438"/>
                  <a:pt x="0" y="435388"/>
                </a:cubicBezTo>
                <a:lnTo>
                  <a:pt x="0" y="851301"/>
                </a:lnTo>
                <a:cubicBezTo>
                  <a:pt x="0" y="876251"/>
                  <a:pt x="20284" y="896530"/>
                  <a:pt x="45213" y="896530"/>
                </a:cubicBezTo>
                <a:lnTo>
                  <a:pt x="172443" y="896530"/>
                </a:lnTo>
                <a:cubicBezTo>
                  <a:pt x="197372" y="896530"/>
                  <a:pt x="217635" y="876251"/>
                  <a:pt x="217635" y="851301"/>
                </a:cubicBezTo>
                <a:lnTo>
                  <a:pt x="217635" y="435388"/>
                </a:lnTo>
                <a:cubicBezTo>
                  <a:pt x="217635" y="410438"/>
                  <a:pt x="197372" y="390138"/>
                  <a:pt x="172443" y="3901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30"/>
          <p:cNvSpPr/>
          <p:nvPr/>
        </p:nvSpPr>
        <p:spPr>
          <a:xfrm>
            <a:off x="7435962" y="1518904"/>
            <a:ext cx="525296" cy="469296"/>
          </a:xfrm>
          <a:custGeom>
            <a:rect b="b" l="l" r="r" t="t"/>
            <a:pathLst>
              <a:path extrusionOk="0" h="938592" w="1050591">
                <a:moveTo>
                  <a:pt x="1050592" y="425616"/>
                </a:moveTo>
                <a:lnTo>
                  <a:pt x="1050592" y="417244"/>
                </a:lnTo>
                <a:cubicBezTo>
                  <a:pt x="1050592" y="373845"/>
                  <a:pt x="1015321" y="338525"/>
                  <a:pt x="971958" y="338525"/>
                </a:cubicBezTo>
                <a:lnTo>
                  <a:pt x="723088" y="338525"/>
                </a:lnTo>
                <a:cubicBezTo>
                  <a:pt x="772295" y="256314"/>
                  <a:pt x="779525" y="135880"/>
                  <a:pt x="738979" y="43719"/>
                </a:cubicBezTo>
                <a:cubicBezTo>
                  <a:pt x="729604" y="22451"/>
                  <a:pt x="712158" y="6757"/>
                  <a:pt x="692337" y="1751"/>
                </a:cubicBezTo>
                <a:cubicBezTo>
                  <a:pt x="674534" y="-2751"/>
                  <a:pt x="656100" y="1498"/>
                  <a:pt x="640398" y="13699"/>
                </a:cubicBezTo>
                <a:cubicBezTo>
                  <a:pt x="614313" y="33979"/>
                  <a:pt x="604035" y="72076"/>
                  <a:pt x="598591" y="98982"/>
                </a:cubicBezTo>
                <a:cubicBezTo>
                  <a:pt x="590645" y="138278"/>
                  <a:pt x="578769" y="179257"/>
                  <a:pt x="546042" y="212810"/>
                </a:cubicBezTo>
                <a:cubicBezTo>
                  <a:pt x="533010" y="226169"/>
                  <a:pt x="518233" y="238517"/>
                  <a:pt x="503940" y="250466"/>
                </a:cubicBezTo>
                <a:cubicBezTo>
                  <a:pt x="485254" y="266096"/>
                  <a:pt x="465937" y="282273"/>
                  <a:pt x="449416" y="301437"/>
                </a:cubicBezTo>
                <a:cubicBezTo>
                  <a:pt x="413283" y="343405"/>
                  <a:pt x="395963" y="395387"/>
                  <a:pt x="384928" y="435987"/>
                </a:cubicBezTo>
                <a:cubicBezTo>
                  <a:pt x="381586" y="448251"/>
                  <a:pt x="370383" y="456792"/>
                  <a:pt x="357687" y="456792"/>
                </a:cubicBezTo>
                <a:cubicBezTo>
                  <a:pt x="357666" y="456792"/>
                  <a:pt x="357666" y="456792"/>
                  <a:pt x="357645" y="456792"/>
                </a:cubicBezTo>
                <a:lnTo>
                  <a:pt x="259674" y="456771"/>
                </a:lnTo>
                <a:lnTo>
                  <a:pt x="259674" y="456414"/>
                </a:lnTo>
                <a:cubicBezTo>
                  <a:pt x="259674" y="419873"/>
                  <a:pt x="229973" y="390127"/>
                  <a:pt x="193463" y="390127"/>
                </a:cubicBezTo>
                <a:lnTo>
                  <a:pt x="66232" y="390127"/>
                </a:lnTo>
                <a:cubicBezTo>
                  <a:pt x="29721" y="390127"/>
                  <a:pt x="0" y="419873"/>
                  <a:pt x="0" y="456414"/>
                </a:cubicBezTo>
                <a:lnTo>
                  <a:pt x="0" y="872327"/>
                </a:lnTo>
                <a:cubicBezTo>
                  <a:pt x="0" y="908868"/>
                  <a:pt x="29721" y="938592"/>
                  <a:pt x="66232" y="938592"/>
                </a:cubicBezTo>
                <a:lnTo>
                  <a:pt x="193463" y="938592"/>
                </a:lnTo>
                <a:cubicBezTo>
                  <a:pt x="229973" y="938592"/>
                  <a:pt x="259674" y="908868"/>
                  <a:pt x="259674" y="872327"/>
                </a:cubicBezTo>
                <a:lnTo>
                  <a:pt x="259674" y="858170"/>
                </a:lnTo>
                <a:lnTo>
                  <a:pt x="331728" y="858170"/>
                </a:lnTo>
                <a:cubicBezTo>
                  <a:pt x="342637" y="858170"/>
                  <a:pt x="352706" y="863008"/>
                  <a:pt x="359327" y="871423"/>
                </a:cubicBezTo>
                <a:cubicBezTo>
                  <a:pt x="374839" y="891092"/>
                  <a:pt x="409668" y="924119"/>
                  <a:pt x="468964" y="924119"/>
                </a:cubicBezTo>
                <a:lnTo>
                  <a:pt x="668900" y="920753"/>
                </a:lnTo>
                <a:cubicBezTo>
                  <a:pt x="669951" y="920732"/>
                  <a:pt x="670939" y="920522"/>
                  <a:pt x="671885" y="920206"/>
                </a:cubicBezTo>
                <a:cubicBezTo>
                  <a:pt x="686283" y="932113"/>
                  <a:pt x="704129" y="938592"/>
                  <a:pt x="723130" y="938592"/>
                </a:cubicBezTo>
                <a:lnTo>
                  <a:pt x="932589" y="938592"/>
                </a:lnTo>
                <a:cubicBezTo>
                  <a:pt x="977108" y="938592"/>
                  <a:pt x="1013324" y="902346"/>
                  <a:pt x="1013324" y="857791"/>
                </a:cubicBezTo>
                <a:lnTo>
                  <a:pt x="1013324" y="853605"/>
                </a:lnTo>
                <a:cubicBezTo>
                  <a:pt x="1013324" y="829392"/>
                  <a:pt x="1002625" y="807661"/>
                  <a:pt x="985705" y="792830"/>
                </a:cubicBezTo>
                <a:cubicBezTo>
                  <a:pt x="1022447" y="786898"/>
                  <a:pt x="1050592" y="754943"/>
                  <a:pt x="1050592" y="716531"/>
                </a:cubicBezTo>
                <a:lnTo>
                  <a:pt x="1050592" y="705360"/>
                </a:lnTo>
                <a:cubicBezTo>
                  <a:pt x="1050592" y="676898"/>
                  <a:pt x="1035121" y="651990"/>
                  <a:pt x="1012168" y="638569"/>
                </a:cubicBezTo>
                <a:cubicBezTo>
                  <a:pt x="1035121" y="625148"/>
                  <a:pt x="1050592" y="600240"/>
                  <a:pt x="1050592" y="571778"/>
                </a:cubicBezTo>
                <a:lnTo>
                  <a:pt x="1050592" y="560587"/>
                </a:lnTo>
                <a:cubicBezTo>
                  <a:pt x="1050592" y="531914"/>
                  <a:pt x="1034890" y="506859"/>
                  <a:pt x="1011664" y="493522"/>
                </a:cubicBezTo>
                <a:cubicBezTo>
                  <a:pt x="1034932" y="479827"/>
                  <a:pt x="1050592" y="454520"/>
                  <a:pt x="1050592" y="425616"/>
                </a:cubicBezTo>
                <a:close/>
                <a:moveTo>
                  <a:pt x="238654" y="872327"/>
                </a:moveTo>
                <a:cubicBezTo>
                  <a:pt x="238654" y="897277"/>
                  <a:pt x="218392" y="917556"/>
                  <a:pt x="193463" y="917556"/>
                </a:cubicBezTo>
                <a:lnTo>
                  <a:pt x="66232" y="917556"/>
                </a:lnTo>
                <a:cubicBezTo>
                  <a:pt x="41303" y="917556"/>
                  <a:pt x="21019" y="897277"/>
                  <a:pt x="21019" y="872327"/>
                </a:cubicBezTo>
                <a:lnTo>
                  <a:pt x="21019" y="456414"/>
                </a:lnTo>
                <a:cubicBezTo>
                  <a:pt x="21019" y="431464"/>
                  <a:pt x="41303" y="411164"/>
                  <a:pt x="66232" y="411164"/>
                </a:cubicBezTo>
                <a:lnTo>
                  <a:pt x="193463" y="411164"/>
                </a:lnTo>
                <a:cubicBezTo>
                  <a:pt x="218392" y="411164"/>
                  <a:pt x="238654" y="431464"/>
                  <a:pt x="238654" y="456414"/>
                </a:cubicBezTo>
                <a:lnTo>
                  <a:pt x="238654" y="872327"/>
                </a:lnTo>
                <a:close/>
                <a:moveTo>
                  <a:pt x="468796" y="903083"/>
                </a:moveTo>
                <a:cubicBezTo>
                  <a:pt x="421040" y="903083"/>
                  <a:pt x="391886" y="878785"/>
                  <a:pt x="375848" y="858380"/>
                </a:cubicBezTo>
                <a:cubicBezTo>
                  <a:pt x="365191" y="844875"/>
                  <a:pt x="349111" y="837133"/>
                  <a:pt x="331728" y="837133"/>
                </a:cubicBezTo>
                <a:lnTo>
                  <a:pt x="259674" y="837133"/>
                </a:lnTo>
                <a:lnTo>
                  <a:pt x="259674" y="477808"/>
                </a:lnTo>
                <a:lnTo>
                  <a:pt x="357624" y="477829"/>
                </a:lnTo>
                <a:cubicBezTo>
                  <a:pt x="357645" y="477829"/>
                  <a:pt x="357666" y="477829"/>
                  <a:pt x="357687" y="477829"/>
                </a:cubicBezTo>
                <a:cubicBezTo>
                  <a:pt x="379842" y="477829"/>
                  <a:pt x="399369" y="462914"/>
                  <a:pt x="405191" y="441520"/>
                </a:cubicBezTo>
                <a:cubicBezTo>
                  <a:pt x="415659" y="403065"/>
                  <a:pt x="431949" y="353945"/>
                  <a:pt x="465349" y="315174"/>
                </a:cubicBezTo>
                <a:cubicBezTo>
                  <a:pt x="480735" y="297314"/>
                  <a:pt x="498559" y="282399"/>
                  <a:pt x="517435" y="266622"/>
                </a:cubicBezTo>
                <a:cubicBezTo>
                  <a:pt x="532127" y="254337"/>
                  <a:pt x="547303" y="241630"/>
                  <a:pt x="561092" y="227494"/>
                </a:cubicBezTo>
                <a:cubicBezTo>
                  <a:pt x="597624" y="190049"/>
                  <a:pt x="610593" y="145599"/>
                  <a:pt x="619189" y="103147"/>
                </a:cubicBezTo>
                <a:cubicBezTo>
                  <a:pt x="623982" y="79544"/>
                  <a:pt x="632726" y="46306"/>
                  <a:pt x="653304" y="30318"/>
                </a:cubicBezTo>
                <a:cubicBezTo>
                  <a:pt x="663919" y="22051"/>
                  <a:pt x="675648" y="19232"/>
                  <a:pt x="687187" y="22135"/>
                </a:cubicBezTo>
                <a:cubicBezTo>
                  <a:pt x="700787" y="25585"/>
                  <a:pt x="712957" y="36819"/>
                  <a:pt x="719725" y="52217"/>
                </a:cubicBezTo>
                <a:cubicBezTo>
                  <a:pt x="760314" y="144421"/>
                  <a:pt x="749951" y="266685"/>
                  <a:pt x="695091" y="342900"/>
                </a:cubicBezTo>
                <a:cubicBezTo>
                  <a:pt x="695091" y="342900"/>
                  <a:pt x="695091" y="342900"/>
                  <a:pt x="695091" y="342921"/>
                </a:cubicBezTo>
                <a:cubicBezTo>
                  <a:pt x="663751" y="353860"/>
                  <a:pt x="642395" y="383522"/>
                  <a:pt x="642395" y="417244"/>
                </a:cubicBezTo>
                <a:lnTo>
                  <a:pt x="642395" y="425616"/>
                </a:lnTo>
                <a:cubicBezTo>
                  <a:pt x="642395" y="450103"/>
                  <a:pt x="653619" y="472002"/>
                  <a:pt x="671213" y="486454"/>
                </a:cubicBezTo>
                <a:cubicBezTo>
                  <a:pt x="639200" y="495899"/>
                  <a:pt x="615784" y="525561"/>
                  <a:pt x="615784" y="560587"/>
                </a:cubicBezTo>
                <a:lnTo>
                  <a:pt x="615784" y="571778"/>
                </a:lnTo>
                <a:cubicBezTo>
                  <a:pt x="615784" y="600240"/>
                  <a:pt x="631255" y="625148"/>
                  <a:pt x="654208" y="638569"/>
                </a:cubicBezTo>
                <a:cubicBezTo>
                  <a:pt x="631255" y="651990"/>
                  <a:pt x="615784" y="676898"/>
                  <a:pt x="615784" y="705360"/>
                </a:cubicBezTo>
                <a:lnTo>
                  <a:pt x="615784" y="716531"/>
                </a:lnTo>
                <a:cubicBezTo>
                  <a:pt x="615784" y="751935"/>
                  <a:pt x="639704" y="781849"/>
                  <a:pt x="672200" y="790958"/>
                </a:cubicBezTo>
                <a:cubicBezTo>
                  <a:pt x="654040" y="805789"/>
                  <a:pt x="642395" y="828361"/>
                  <a:pt x="642395" y="853605"/>
                </a:cubicBezTo>
                <a:lnTo>
                  <a:pt x="642395" y="857791"/>
                </a:lnTo>
                <a:cubicBezTo>
                  <a:pt x="642395" y="872874"/>
                  <a:pt x="646557" y="887389"/>
                  <a:pt x="654271" y="899969"/>
                </a:cubicBezTo>
                <a:lnTo>
                  <a:pt x="468796" y="903083"/>
                </a:lnTo>
                <a:close/>
                <a:moveTo>
                  <a:pt x="992305" y="853605"/>
                </a:moveTo>
                <a:lnTo>
                  <a:pt x="992305" y="857791"/>
                </a:lnTo>
                <a:cubicBezTo>
                  <a:pt x="992305" y="890755"/>
                  <a:pt x="965505" y="917556"/>
                  <a:pt x="932589" y="917556"/>
                </a:cubicBezTo>
                <a:lnTo>
                  <a:pt x="723130" y="917556"/>
                </a:lnTo>
                <a:cubicBezTo>
                  <a:pt x="706630" y="917556"/>
                  <a:pt x="691286" y="910971"/>
                  <a:pt x="679915" y="899023"/>
                </a:cubicBezTo>
                <a:cubicBezTo>
                  <a:pt x="669279" y="887873"/>
                  <a:pt x="663414" y="873232"/>
                  <a:pt x="663414" y="857791"/>
                </a:cubicBezTo>
                <a:lnTo>
                  <a:pt x="663414" y="853605"/>
                </a:lnTo>
                <a:cubicBezTo>
                  <a:pt x="663414" y="820661"/>
                  <a:pt x="690214" y="793840"/>
                  <a:pt x="723130" y="793840"/>
                </a:cubicBezTo>
                <a:lnTo>
                  <a:pt x="932589" y="793840"/>
                </a:lnTo>
                <a:cubicBezTo>
                  <a:pt x="965505" y="793840"/>
                  <a:pt x="992305" y="820661"/>
                  <a:pt x="992305" y="853605"/>
                </a:cubicBezTo>
                <a:close/>
                <a:moveTo>
                  <a:pt x="1029572" y="705360"/>
                </a:moveTo>
                <a:lnTo>
                  <a:pt x="1029572" y="716531"/>
                </a:lnTo>
                <a:cubicBezTo>
                  <a:pt x="1029572" y="747559"/>
                  <a:pt x="1004349" y="772803"/>
                  <a:pt x="973345" y="772803"/>
                </a:cubicBezTo>
                <a:lnTo>
                  <a:pt x="932589" y="772803"/>
                </a:lnTo>
                <a:lnTo>
                  <a:pt x="723130" y="772803"/>
                </a:lnTo>
                <a:lnTo>
                  <a:pt x="693031" y="772803"/>
                </a:lnTo>
                <a:cubicBezTo>
                  <a:pt x="662027" y="772803"/>
                  <a:pt x="636804" y="747559"/>
                  <a:pt x="636804" y="716531"/>
                </a:cubicBezTo>
                <a:lnTo>
                  <a:pt x="636804" y="705360"/>
                </a:lnTo>
                <a:cubicBezTo>
                  <a:pt x="636804" y="674331"/>
                  <a:pt x="662027" y="649087"/>
                  <a:pt x="693031" y="649087"/>
                </a:cubicBezTo>
                <a:lnTo>
                  <a:pt x="973345" y="649087"/>
                </a:lnTo>
                <a:cubicBezTo>
                  <a:pt x="1004349" y="649087"/>
                  <a:pt x="1029572" y="674331"/>
                  <a:pt x="1029572" y="705360"/>
                </a:cubicBezTo>
                <a:close/>
                <a:moveTo>
                  <a:pt x="1029572" y="560587"/>
                </a:moveTo>
                <a:lnTo>
                  <a:pt x="1029572" y="571778"/>
                </a:lnTo>
                <a:cubicBezTo>
                  <a:pt x="1029572" y="602807"/>
                  <a:pt x="1004349" y="628051"/>
                  <a:pt x="973345" y="628051"/>
                </a:cubicBezTo>
                <a:lnTo>
                  <a:pt x="693031" y="628051"/>
                </a:lnTo>
                <a:cubicBezTo>
                  <a:pt x="662027" y="628051"/>
                  <a:pt x="636804" y="602807"/>
                  <a:pt x="636804" y="571778"/>
                </a:cubicBezTo>
                <a:lnTo>
                  <a:pt x="636804" y="560587"/>
                </a:lnTo>
                <a:cubicBezTo>
                  <a:pt x="636804" y="529579"/>
                  <a:pt x="662027" y="504335"/>
                  <a:pt x="693031" y="504335"/>
                </a:cubicBezTo>
                <a:lnTo>
                  <a:pt x="973345" y="504335"/>
                </a:lnTo>
                <a:cubicBezTo>
                  <a:pt x="1004349" y="504335"/>
                  <a:pt x="1029572" y="529579"/>
                  <a:pt x="1029572" y="560587"/>
                </a:cubicBezTo>
                <a:close/>
                <a:moveTo>
                  <a:pt x="971958" y="483298"/>
                </a:moveTo>
                <a:lnTo>
                  <a:pt x="721050" y="483298"/>
                </a:lnTo>
                <a:cubicBezTo>
                  <a:pt x="689268" y="483298"/>
                  <a:pt x="663414" y="457423"/>
                  <a:pt x="663414" y="425616"/>
                </a:cubicBezTo>
                <a:lnTo>
                  <a:pt x="663414" y="417244"/>
                </a:lnTo>
                <a:cubicBezTo>
                  <a:pt x="663414" y="390906"/>
                  <a:pt x="681197" y="367934"/>
                  <a:pt x="706651" y="361371"/>
                </a:cubicBezTo>
                <a:cubicBezTo>
                  <a:pt x="711297" y="360171"/>
                  <a:pt x="716131" y="359561"/>
                  <a:pt x="721050" y="359561"/>
                </a:cubicBezTo>
                <a:lnTo>
                  <a:pt x="971958" y="359561"/>
                </a:lnTo>
                <a:cubicBezTo>
                  <a:pt x="1003718" y="359561"/>
                  <a:pt x="1029572" y="385436"/>
                  <a:pt x="1029572" y="417244"/>
                </a:cubicBezTo>
                <a:lnTo>
                  <a:pt x="1029572" y="425616"/>
                </a:lnTo>
                <a:cubicBezTo>
                  <a:pt x="1029572" y="457423"/>
                  <a:pt x="1003718" y="483298"/>
                  <a:pt x="971958" y="4832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93" name="Shape 2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4" name="Google Shape;2994;p31"/>
          <p:cNvGrpSpPr/>
          <p:nvPr/>
        </p:nvGrpSpPr>
        <p:grpSpPr>
          <a:xfrm rot="-5400000">
            <a:off x="512643" y="500020"/>
            <a:ext cx="2975489" cy="4296924"/>
            <a:chOff x="1025286" y="1000041"/>
            <a:chExt cx="5950978" cy="8593848"/>
          </a:xfrm>
        </p:grpSpPr>
        <p:sp>
          <p:nvSpPr>
            <p:cNvPr id="2995" name="Google Shape;2995;p31"/>
            <p:cNvSpPr/>
            <p:nvPr/>
          </p:nvSpPr>
          <p:spPr>
            <a:xfrm>
              <a:off x="1025286" y="1000041"/>
              <a:ext cx="5950978" cy="8593848"/>
            </a:xfrm>
            <a:custGeom>
              <a:rect b="b" l="l" r="r" t="t"/>
              <a:pathLst>
                <a:path extrusionOk="0" h="8593848" w="5950978">
                  <a:moveTo>
                    <a:pt x="1746765" y="8553885"/>
                  </a:moveTo>
                  <a:cubicBezTo>
                    <a:pt x="1704198" y="8553885"/>
                    <a:pt x="1664040" y="8548815"/>
                    <a:pt x="1618565" y="8535151"/>
                  </a:cubicBezTo>
                  <a:cubicBezTo>
                    <a:pt x="1539832" y="8509644"/>
                    <a:pt x="1364660" y="8229760"/>
                    <a:pt x="1294219" y="8018403"/>
                  </a:cubicBezTo>
                  <a:cubicBezTo>
                    <a:pt x="1196749" y="7723377"/>
                    <a:pt x="1250723" y="7628879"/>
                    <a:pt x="1192000" y="7616796"/>
                  </a:cubicBezTo>
                  <a:cubicBezTo>
                    <a:pt x="685686" y="7513274"/>
                    <a:pt x="254407" y="7143670"/>
                    <a:pt x="16297" y="6696446"/>
                  </a:cubicBezTo>
                  <a:cubicBezTo>
                    <a:pt x="-5675" y="6696446"/>
                    <a:pt x="932" y="6595383"/>
                    <a:pt x="932" y="140168"/>
                  </a:cubicBezTo>
                  <a:cubicBezTo>
                    <a:pt x="316417" y="100671"/>
                    <a:pt x="631333" y="70077"/>
                    <a:pt x="948590" y="70008"/>
                  </a:cubicBezTo>
                  <a:cubicBezTo>
                    <a:pt x="3320730" y="69458"/>
                    <a:pt x="4530948" y="-31434"/>
                    <a:pt x="5785385" y="9972"/>
                  </a:cubicBezTo>
                  <a:cubicBezTo>
                    <a:pt x="5847894" y="12412"/>
                    <a:pt x="5957426" y="6034634"/>
                    <a:pt x="5950681" y="8547749"/>
                  </a:cubicBezTo>
                  <a:cubicBezTo>
                    <a:pt x="5950681" y="8647764"/>
                    <a:pt x="4952627" y="8553885"/>
                    <a:pt x="1746765" y="85538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6" name="Google Shape;2996;p31"/>
            <p:cNvGrpSpPr/>
            <p:nvPr/>
          </p:nvGrpSpPr>
          <p:grpSpPr>
            <a:xfrm>
              <a:off x="1462888" y="1608422"/>
              <a:ext cx="4902956" cy="7262407"/>
              <a:chOff x="1462888" y="1608422"/>
              <a:chExt cx="4902956" cy="7262407"/>
            </a:xfrm>
          </p:grpSpPr>
          <p:grpSp>
            <p:nvGrpSpPr>
              <p:cNvPr id="2997" name="Google Shape;2997;p31"/>
              <p:cNvGrpSpPr/>
              <p:nvPr/>
            </p:nvGrpSpPr>
            <p:grpSpPr>
              <a:xfrm>
                <a:off x="1462946" y="1608422"/>
                <a:ext cx="4902894" cy="98715"/>
                <a:chOff x="1462946" y="1608422"/>
                <a:chExt cx="4902894" cy="98715"/>
              </a:xfrm>
            </p:grpSpPr>
            <p:grpSp>
              <p:nvGrpSpPr>
                <p:cNvPr id="2998" name="Google Shape;2998;p31"/>
                <p:cNvGrpSpPr/>
                <p:nvPr/>
              </p:nvGrpSpPr>
              <p:grpSpPr>
                <a:xfrm>
                  <a:off x="1462946" y="1608422"/>
                  <a:ext cx="87830" cy="98672"/>
                  <a:chOff x="1462946" y="1608422"/>
                  <a:chExt cx="87830" cy="98672"/>
                </a:xfrm>
              </p:grpSpPr>
              <p:sp>
                <p:nvSpPr>
                  <p:cNvPr id="2999" name="Google Shape;2999;p31"/>
                  <p:cNvSpPr/>
                  <p:nvPr/>
                </p:nvSpPr>
                <p:spPr>
                  <a:xfrm>
                    <a:off x="1519697" y="1610773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31"/>
                  <p:cNvSpPr/>
                  <p:nvPr/>
                </p:nvSpPr>
                <p:spPr>
                  <a:xfrm>
                    <a:off x="1462946" y="1608422"/>
                    <a:ext cx="87830" cy="98672"/>
                  </a:xfrm>
                  <a:custGeom>
                    <a:rect b="b" l="l" r="r" t="t"/>
                    <a:pathLst>
                      <a:path extrusionOk="0" h="98672" w="87830">
                        <a:moveTo>
                          <a:pt x="87669" y="48621"/>
                        </a:moveTo>
                        <a:cubicBezTo>
                          <a:pt x="83849" y="3263"/>
                          <a:pt x="42297" y="-4214"/>
                          <a:pt x="60656" y="4586"/>
                        </a:cubicBezTo>
                        <a:cubicBezTo>
                          <a:pt x="46925" y="-2340"/>
                          <a:pt x="33556" y="-1240"/>
                          <a:pt x="21530" y="6666"/>
                        </a:cubicBezTo>
                        <a:cubicBezTo>
                          <a:pt x="-25270" y="38033"/>
                          <a:pt x="12514" y="115258"/>
                          <a:pt x="56165" y="95475"/>
                        </a:cubicBezTo>
                        <a:cubicBezTo>
                          <a:pt x="93742" y="78201"/>
                          <a:pt x="87187" y="42502"/>
                          <a:pt x="87669" y="486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31"/>
                <p:cNvGrpSpPr/>
                <p:nvPr/>
              </p:nvGrpSpPr>
              <p:grpSpPr>
                <a:xfrm>
                  <a:off x="2064871" y="1608451"/>
                  <a:ext cx="87803" cy="98686"/>
                  <a:chOff x="2064871" y="1608451"/>
                  <a:chExt cx="87803" cy="98686"/>
                </a:xfrm>
              </p:grpSpPr>
              <p:sp>
                <p:nvSpPr>
                  <p:cNvPr id="3002" name="Google Shape;3002;p31"/>
                  <p:cNvSpPr/>
                  <p:nvPr/>
                </p:nvSpPr>
                <p:spPr>
                  <a:xfrm>
                    <a:off x="2121579" y="1610773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31"/>
                  <p:cNvSpPr/>
                  <p:nvPr/>
                </p:nvSpPr>
                <p:spPr>
                  <a:xfrm>
                    <a:off x="2064871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31"/>
                <p:cNvGrpSpPr/>
                <p:nvPr/>
              </p:nvGrpSpPr>
              <p:grpSpPr>
                <a:xfrm>
                  <a:off x="2666763" y="1608451"/>
                  <a:ext cx="87803" cy="98686"/>
                  <a:chOff x="2666763" y="1608451"/>
                  <a:chExt cx="87803" cy="98686"/>
                </a:xfrm>
              </p:grpSpPr>
              <p:sp>
                <p:nvSpPr>
                  <p:cNvPr id="3005" name="Google Shape;3005;p31"/>
                  <p:cNvSpPr/>
                  <p:nvPr/>
                </p:nvSpPr>
                <p:spPr>
                  <a:xfrm>
                    <a:off x="2723463" y="1610773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31"/>
                  <p:cNvSpPr/>
                  <p:nvPr/>
                </p:nvSpPr>
                <p:spPr>
                  <a:xfrm>
                    <a:off x="2666763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31"/>
                <p:cNvGrpSpPr/>
                <p:nvPr/>
              </p:nvGrpSpPr>
              <p:grpSpPr>
                <a:xfrm>
                  <a:off x="3268637" y="1608451"/>
                  <a:ext cx="87803" cy="98686"/>
                  <a:chOff x="3268637" y="1608451"/>
                  <a:chExt cx="87803" cy="98686"/>
                </a:xfrm>
              </p:grpSpPr>
              <p:sp>
                <p:nvSpPr>
                  <p:cNvPr id="3008" name="Google Shape;3008;p31"/>
                  <p:cNvSpPr/>
                  <p:nvPr/>
                </p:nvSpPr>
                <p:spPr>
                  <a:xfrm>
                    <a:off x="3325345" y="1610773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31"/>
                  <p:cNvSpPr/>
                  <p:nvPr/>
                </p:nvSpPr>
                <p:spPr>
                  <a:xfrm>
                    <a:off x="3268637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31"/>
                <p:cNvGrpSpPr/>
                <p:nvPr/>
              </p:nvGrpSpPr>
              <p:grpSpPr>
                <a:xfrm>
                  <a:off x="3870529" y="1608451"/>
                  <a:ext cx="87803" cy="98686"/>
                  <a:chOff x="3870529" y="1608451"/>
                  <a:chExt cx="87803" cy="98686"/>
                </a:xfrm>
              </p:grpSpPr>
              <p:sp>
                <p:nvSpPr>
                  <p:cNvPr id="3011" name="Google Shape;3011;p31"/>
                  <p:cNvSpPr/>
                  <p:nvPr/>
                </p:nvSpPr>
                <p:spPr>
                  <a:xfrm>
                    <a:off x="3927224" y="1610773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31"/>
                  <p:cNvSpPr/>
                  <p:nvPr/>
                </p:nvSpPr>
                <p:spPr>
                  <a:xfrm>
                    <a:off x="3870529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31"/>
                <p:cNvGrpSpPr/>
                <p:nvPr/>
              </p:nvGrpSpPr>
              <p:grpSpPr>
                <a:xfrm>
                  <a:off x="4472403" y="1608451"/>
                  <a:ext cx="87803" cy="98686"/>
                  <a:chOff x="4472403" y="1608451"/>
                  <a:chExt cx="87803" cy="98686"/>
                </a:xfrm>
              </p:grpSpPr>
              <p:sp>
                <p:nvSpPr>
                  <p:cNvPr id="3014" name="Google Shape;3014;p31"/>
                  <p:cNvSpPr/>
                  <p:nvPr/>
                </p:nvSpPr>
                <p:spPr>
                  <a:xfrm>
                    <a:off x="4529111" y="1610773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31"/>
                  <p:cNvSpPr/>
                  <p:nvPr/>
                </p:nvSpPr>
                <p:spPr>
                  <a:xfrm>
                    <a:off x="4472403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31"/>
                <p:cNvGrpSpPr/>
                <p:nvPr/>
              </p:nvGrpSpPr>
              <p:grpSpPr>
                <a:xfrm>
                  <a:off x="5074295" y="1608451"/>
                  <a:ext cx="87803" cy="98686"/>
                  <a:chOff x="5074295" y="1608451"/>
                  <a:chExt cx="87803" cy="98686"/>
                </a:xfrm>
              </p:grpSpPr>
              <p:sp>
                <p:nvSpPr>
                  <p:cNvPr id="3017" name="Google Shape;3017;p31"/>
                  <p:cNvSpPr/>
                  <p:nvPr/>
                </p:nvSpPr>
                <p:spPr>
                  <a:xfrm>
                    <a:off x="5130990" y="1610773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31"/>
                  <p:cNvSpPr/>
                  <p:nvPr/>
                </p:nvSpPr>
                <p:spPr>
                  <a:xfrm>
                    <a:off x="5074295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31"/>
                <p:cNvGrpSpPr/>
                <p:nvPr/>
              </p:nvGrpSpPr>
              <p:grpSpPr>
                <a:xfrm>
                  <a:off x="5676169" y="1608451"/>
                  <a:ext cx="87803" cy="98686"/>
                  <a:chOff x="5676169" y="1608451"/>
                  <a:chExt cx="87803" cy="98686"/>
                </a:xfrm>
              </p:grpSpPr>
              <p:sp>
                <p:nvSpPr>
                  <p:cNvPr id="3020" name="Google Shape;3020;p31"/>
                  <p:cNvSpPr/>
                  <p:nvPr/>
                </p:nvSpPr>
                <p:spPr>
                  <a:xfrm>
                    <a:off x="5732877" y="1610773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31"/>
                  <p:cNvSpPr/>
                  <p:nvPr/>
                </p:nvSpPr>
                <p:spPr>
                  <a:xfrm>
                    <a:off x="5676169" y="160845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1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31"/>
                <p:cNvGrpSpPr/>
                <p:nvPr/>
              </p:nvGrpSpPr>
              <p:grpSpPr>
                <a:xfrm>
                  <a:off x="6278010" y="1608422"/>
                  <a:ext cx="87830" cy="98672"/>
                  <a:chOff x="6278010" y="1608422"/>
                  <a:chExt cx="87830" cy="98672"/>
                </a:xfrm>
              </p:grpSpPr>
              <p:sp>
                <p:nvSpPr>
                  <p:cNvPr id="3023" name="Google Shape;3023;p31"/>
                  <p:cNvSpPr/>
                  <p:nvPr/>
                </p:nvSpPr>
                <p:spPr>
                  <a:xfrm>
                    <a:off x="6334756" y="1610773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31"/>
                  <p:cNvSpPr/>
                  <p:nvPr/>
                </p:nvSpPr>
                <p:spPr>
                  <a:xfrm>
                    <a:off x="6278010" y="1608422"/>
                    <a:ext cx="87830" cy="98672"/>
                  </a:xfrm>
                  <a:custGeom>
                    <a:rect b="b" l="l" r="r" t="t"/>
                    <a:pathLst>
                      <a:path extrusionOk="0" h="98672" w="87830">
                        <a:moveTo>
                          <a:pt x="87669" y="48621"/>
                        </a:moveTo>
                        <a:cubicBezTo>
                          <a:pt x="83849" y="3263"/>
                          <a:pt x="42297" y="-4214"/>
                          <a:pt x="60655" y="4586"/>
                        </a:cubicBezTo>
                        <a:cubicBezTo>
                          <a:pt x="46925" y="-2340"/>
                          <a:pt x="33557" y="-1240"/>
                          <a:pt x="21530" y="6666"/>
                        </a:cubicBezTo>
                        <a:cubicBezTo>
                          <a:pt x="-25270" y="38033"/>
                          <a:pt x="12514" y="115258"/>
                          <a:pt x="56165" y="95475"/>
                        </a:cubicBezTo>
                        <a:cubicBezTo>
                          <a:pt x="93742" y="78201"/>
                          <a:pt x="87187" y="42502"/>
                          <a:pt x="87669" y="486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31"/>
              <p:cNvGrpSpPr/>
              <p:nvPr/>
            </p:nvGrpSpPr>
            <p:grpSpPr>
              <a:xfrm>
                <a:off x="1462888" y="2259646"/>
                <a:ext cx="4902956" cy="98733"/>
                <a:chOff x="1462888" y="2259646"/>
                <a:chExt cx="4902956" cy="98733"/>
              </a:xfrm>
            </p:grpSpPr>
            <p:grpSp>
              <p:nvGrpSpPr>
                <p:cNvPr id="3026" name="Google Shape;3026;p31"/>
                <p:cNvGrpSpPr/>
                <p:nvPr/>
              </p:nvGrpSpPr>
              <p:grpSpPr>
                <a:xfrm>
                  <a:off x="1462888" y="2259646"/>
                  <a:ext cx="87895" cy="98709"/>
                  <a:chOff x="1462888" y="2259646"/>
                  <a:chExt cx="87895" cy="98709"/>
                </a:xfrm>
              </p:grpSpPr>
              <p:sp>
                <p:nvSpPr>
                  <p:cNvPr id="3027" name="Google Shape;3027;p31"/>
                  <p:cNvSpPr/>
                  <p:nvPr/>
                </p:nvSpPr>
                <p:spPr>
                  <a:xfrm>
                    <a:off x="1519697" y="2262027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31"/>
                  <p:cNvSpPr/>
                  <p:nvPr/>
                </p:nvSpPr>
                <p:spPr>
                  <a:xfrm>
                    <a:off x="1462888" y="2259646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21"/>
                          <a:pt x="87245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31"/>
                <p:cNvGrpSpPr/>
                <p:nvPr/>
              </p:nvGrpSpPr>
              <p:grpSpPr>
                <a:xfrm>
                  <a:off x="2064871" y="2259693"/>
                  <a:ext cx="87803" cy="98686"/>
                  <a:chOff x="2064871" y="2259693"/>
                  <a:chExt cx="87803" cy="98686"/>
                </a:xfrm>
              </p:grpSpPr>
              <p:sp>
                <p:nvSpPr>
                  <p:cNvPr id="3030" name="Google Shape;3030;p31"/>
                  <p:cNvSpPr/>
                  <p:nvPr/>
                </p:nvSpPr>
                <p:spPr>
                  <a:xfrm>
                    <a:off x="2121579" y="2262027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31"/>
                  <p:cNvSpPr/>
                  <p:nvPr/>
                </p:nvSpPr>
                <p:spPr>
                  <a:xfrm>
                    <a:off x="2064871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31"/>
                <p:cNvGrpSpPr/>
                <p:nvPr/>
              </p:nvGrpSpPr>
              <p:grpSpPr>
                <a:xfrm>
                  <a:off x="2666763" y="2259693"/>
                  <a:ext cx="87803" cy="98686"/>
                  <a:chOff x="2666763" y="2259693"/>
                  <a:chExt cx="87803" cy="98686"/>
                </a:xfrm>
              </p:grpSpPr>
              <p:sp>
                <p:nvSpPr>
                  <p:cNvPr id="3033" name="Google Shape;3033;p31"/>
                  <p:cNvSpPr/>
                  <p:nvPr/>
                </p:nvSpPr>
                <p:spPr>
                  <a:xfrm>
                    <a:off x="2723463" y="2262027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31"/>
                  <p:cNvSpPr/>
                  <p:nvPr/>
                </p:nvSpPr>
                <p:spPr>
                  <a:xfrm>
                    <a:off x="2666763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31"/>
                <p:cNvGrpSpPr/>
                <p:nvPr/>
              </p:nvGrpSpPr>
              <p:grpSpPr>
                <a:xfrm>
                  <a:off x="3268637" y="2259693"/>
                  <a:ext cx="87803" cy="98686"/>
                  <a:chOff x="3268637" y="2259693"/>
                  <a:chExt cx="87803" cy="98686"/>
                </a:xfrm>
              </p:grpSpPr>
              <p:sp>
                <p:nvSpPr>
                  <p:cNvPr id="3036" name="Google Shape;3036;p31"/>
                  <p:cNvSpPr/>
                  <p:nvPr/>
                </p:nvSpPr>
                <p:spPr>
                  <a:xfrm>
                    <a:off x="3325345" y="2262027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31"/>
                  <p:cNvSpPr/>
                  <p:nvPr/>
                </p:nvSpPr>
                <p:spPr>
                  <a:xfrm>
                    <a:off x="3268637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31"/>
                <p:cNvGrpSpPr/>
                <p:nvPr/>
              </p:nvGrpSpPr>
              <p:grpSpPr>
                <a:xfrm>
                  <a:off x="3870529" y="2259693"/>
                  <a:ext cx="87803" cy="98686"/>
                  <a:chOff x="3870529" y="2259693"/>
                  <a:chExt cx="87803" cy="98686"/>
                </a:xfrm>
              </p:grpSpPr>
              <p:sp>
                <p:nvSpPr>
                  <p:cNvPr id="3039" name="Google Shape;3039;p31"/>
                  <p:cNvSpPr/>
                  <p:nvPr/>
                </p:nvSpPr>
                <p:spPr>
                  <a:xfrm>
                    <a:off x="3927224" y="2262027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31"/>
                  <p:cNvSpPr/>
                  <p:nvPr/>
                </p:nvSpPr>
                <p:spPr>
                  <a:xfrm>
                    <a:off x="3870529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31"/>
                <p:cNvGrpSpPr/>
                <p:nvPr/>
              </p:nvGrpSpPr>
              <p:grpSpPr>
                <a:xfrm>
                  <a:off x="4472403" y="2259693"/>
                  <a:ext cx="87803" cy="98686"/>
                  <a:chOff x="4472403" y="2259693"/>
                  <a:chExt cx="87803" cy="98686"/>
                </a:xfrm>
              </p:grpSpPr>
              <p:sp>
                <p:nvSpPr>
                  <p:cNvPr id="3042" name="Google Shape;3042;p31"/>
                  <p:cNvSpPr/>
                  <p:nvPr/>
                </p:nvSpPr>
                <p:spPr>
                  <a:xfrm>
                    <a:off x="4529111" y="2262027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31"/>
                  <p:cNvSpPr/>
                  <p:nvPr/>
                </p:nvSpPr>
                <p:spPr>
                  <a:xfrm>
                    <a:off x="4472403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31"/>
                <p:cNvGrpSpPr/>
                <p:nvPr/>
              </p:nvGrpSpPr>
              <p:grpSpPr>
                <a:xfrm>
                  <a:off x="5074295" y="2259693"/>
                  <a:ext cx="87803" cy="98686"/>
                  <a:chOff x="5074295" y="2259693"/>
                  <a:chExt cx="87803" cy="98686"/>
                </a:xfrm>
              </p:grpSpPr>
              <p:sp>
                <p:nvSpPr>
                  <p:cNvPr id="3045" name="Google Shape;3045;p31"/>
                  <p:cNvSpPr/>
                  <p:nvPr/>
                </p:nvSpPr>
                <p:spPr>
                  <a:xfrm>
                    <a:off x="5130990" y="2262027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31"/>
                  <p:cNvSpPr/>
                  <p:nvPr/>
                </p:nvSpPr>
                <p:spPr>
                  <a:xfrm>
                    <a:off x="5074295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31"/>
                <p:cNvGrpSpPr/>
                <p:nvPr/>
              </p:nvGrpSpPr>
              <p:grpSpPr>
                <a:xfrm>
                  <a:off x="5676169" y="2259693"/>
                  <a:ext cx="87803" cy="98686"/>
                  <a:chOff x="5676169" y="2259693"/>
                  <a:chExt cx="87803" cy="98686"/>
                </a:xfrm>
              </p:grpSpPr>
              <p:sp>
                <p:nvSpPr>
                  <p:cNvPr id="3048" name="Google Shape;3048;p31"/>
                  <p:cNvSpPr/>
                  <p:nvPr/>
                </p:nvSpPr>
                <p:spPr>
                  <a:xfrm>
                    <a:off x="5732877" y="2262027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31"/>
                  <p:cNvSpPr/>
                  <p:nvPr/>
                </p:nvSpPr>
                <p:spPr>
                  <a:xfrm>
                    <a:off x="5676169" y="22596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31"/>
                <p:cNvGrpSpPr/>
                <p:nvPr/>
              </p:nvGrpSpPr>
              <p:grpSpPr>
                <a:xfrm>
                  <a:off x="6277952" y="2259646"/>
                  <a:ext cx="87892" cy="98709"/>
                  <a:chOff x="6277952" y="2259646"/>
                  <a:chExt cx="87892" cy="98709"/>
                </a:xfrm>
              </p:grpSpPr>
              <p:sp>
                <p:nvSpPr>
                  <p:cNvPr id="3051" name="Google Shape;3051;p31"/>
                  <p:cNvSpPr/>
                  <p:nvPr/>
                </p:nvSpPr>
                <p:spPr>
                  <a:xfrm>
                    <a:off x="6334756" y="2262027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31"/>
                  <p:cNvSpPr/>
                  <p:nvPr/>
                </p:nvSpPr>
                <p:spPr>
                  <a:xfrm>
                    <a:off x="6277952" y="2259646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21"/>
                          <a:pt x="87244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31"/>
              <p:cNvGrpSpPr/>
              <p:nvPr/>
            </p:nvGrpSpPr>
            <p:grpSpPr>
              <a:xfrm>
                <a:off x="1462888" y="2910888"/>
                <a:ext cx="4902956" cy="98732"/>
                <a:chOff x="1462888" y="2910888"/>
                <a:chExt cx="4902956" cy="98732"/>
              </a:xfrm>
            </p:grpSpPr>
            <p:grpSp>
              <p:nvGrpSpPr>
                <p:cNvPr id="3054" name="Google Shape;3054;p31"/>
                <p:cNvGrpSpPr/>
                <p:nvPr/>
              </p:nvGrpSpPr>
              <p:grpSpPr>
                <a:xfrm>
                  <a:off x="1462888" y="2910888"/>
                  <a:ext cx="87895" cy="98709"/>
                  <a:chOff x="1462888" y="2910888"/>
                  <a:chExt cx="87895" cy="98709"/>
                </a:xfrm>
              </p:grpSpPr>
              <p:sp>
                <p:nvSpPr>
                  <p:cNvPr id="3055" name="Google Shape;3055;p31"/>
                  <p:cNvSpPr/>
                  <p:nvPr/>
                </p:nvSpPr>
                <p:spPr>
                  <a:xfrm>
                    <a:off x="1519697" y="2913268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31"/>
                  <p:cNvSpPr/>
                  <p:nvPr/>
                </p:nvSpPr>
                <p:spPr>
                  <a:xfrm>
                    <a:off x="1462888" y="2910888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21"/>
                          <a:pt x="87245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31"/>
                <p:cNvGrpSpPr/>
                <p:nvPr/>
              </p:nvGrpSpPr>
              <p:grpSpPr>
                <a:xfrm>
                  <a:off x="2064871" y="2910934"/>
                  <a:ext cx="87803" cy="98686"/>
                  <a:chOff x="2064871" y="2910934"/>
                  <a:chExt cx="87803" cy="98686"/>
                </a:xfrm>
              </p:grpSpPr>
              <p:sp>
                <p:nvSpPr>
                  <p:cNvPr id="3058" name="Google Shape;3058;p31"/>
                  <p:cNvSpPr/>
                  <p:nvPr/>
                </p:nvSpPr>
                <p:spPr>
                  <a:xfrm>
                    <a:off x="2121579" y="2913268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31"/>
                  <p:cNvSpPr/>
                  <p:nvPr/>
                </p:nvSpPr>
                <p:spPr>
                  <a:xfrm>
                    <a:off x="2064871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31"/>
                <p:cNvGrpSpPr/>
                <p:nvPr/>
              </p:nvGrpSpPr>
              <p:grpSpPr>
                <a:xfrm>
                  <a:off x="2666763" y="2910934"/>
                  <a:ext cx="87803" cy="98686"/>
                  <a:chOff x="2666763" y="2910934"/>
                  <a:chExt cx="87803" cy="98686"/>
                </a:xfrm>
              </p:grpSpPr>
              <p:sp>
                <p:nvSpPr>
                  <p:cNvPr id="3061" name="Google Shape;3061;p31"/>
                  <p:cNvSpPr/>
                  <p:nvPr/>
                </p:nvSpPr>
                <p:spPr>
                  <a:xfrm>
                    <a:off x="2723463" y="2913268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31"/>
                  <p:cNvSpPr/>
                  <p:nvPr/>
                </p:nvSpPr>
                <p:spPr>
                  <a:xfrm>
                    <a:off x="2666763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31"/>
                <p:cNvGrpSpPr/>
                <p:nvPr/>
              </p:nvGrpSpPr>
              <p:grpSpPr>
                <a:xfrm>
                  <a:off x="3268637" y="2910934"/>
                  <a:ext cx="87803" cy="98686"/>
                  <a:chOff x="3268637" y="2910934"/>
                  <a:chExt cx="87803" cy="98686"/>
                </a:xfrm>
              </p:grpSpPr>
              <p:sp>
                <p:nvSpPr>
                  <p:cNvPr id="3064" name="Google Shape;3064;p31"/>
                  <p:cNvSpPr/>
                  <p:nvPr/>
                </p:nvSpPr>
                <p:spPr>
                  <a:xfrm>
                    <a:off x="3325345" y="2913268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31"/>
                  <p:cNvSpPr/>
                  <p:nvPr/>
                </p:nvSpPr>
                <p:spPr>
                  <a:xfrm>
                    <a:off x="3268637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31"/>
                <p:cNvGrpSpPr/>
                <p:nvPr/>
              </p:nvGrpSpPr>
              <p:grpSpPr>
                <a:xfrm>
                  <a:off x="3870529" y="2910934"/>
                  <a:ext cx="87803" cy="98686"/>
                  <a:chOff x="3870529" y="2910934"/>
                  <a:chExt cx="87803" cy="98686"/>
                </a:xfrm>
              </p:grpSpPr>
              <p:sp>
                <p:nvSpPr>
                  <p:cNvPr id="3067" name="Google Shape;3067;p31"/>
                  <p:cNvSpPr/>
                  <p:nvPr/>
                </p:nvSpPr>
                <p:spPr>
                  <a:xfrm>
                    <a:off x="3927224" y="2913268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31"/>
                  <p:cNvSpPr/>
                  <p:nvPr/>
                </p:nvSpPr>
                <p:spPr>
                  <a:xfrm>
                    <a:off x="3870529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31"/>
                <p:cNvGrpSpPr/>
                <p:nvPr/>
              </p:nvGrpSpPr>
              <p:grpSpPr>
                <a:xfrm>
                  <a:off x="4472403" y="2910934"/>
                  <a:ext cx="87803" cy="98686"/>
                  <a:chOff x="4472403" y="2910934"/>
                  <a:chExt cx="87803" cy="98686"/>
                </a:xfrm>
              </p:grpSpPr>
              <p:sp>
                <p:nvSpPr>
                  <p:cNvPr id="3070" name="Google Shape;3070;p31"/>
                  <p:cNvSpPr/>
                  <p:nvPr/>
                </p:nvSpPr>
                <p:spPr>
                  <a:xfrm>
                    <a:off x="4529111" y="2913268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31"/>
                  <p:cNvSpPr/>
                  <p:nvPr/>
                </p:nvSpPr>
                <p:spPr>
                  <a:xfrm>
                    <a:off x="4472403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31"/>
                <p:cNvGrpSpPr/>
                <p:nvPr/>
              </p:nvGrpSpPr>
              <p:grpSpPr>
                <a:xfrm>
                  <a:off x="5074295" y="2910934"/>
                  <a:ext cx="87803" cy="98686"/>
                  <a:chOff x="5074295" y="2910934"/>
                  <a:chExt cx="87803" cy="98686"/>
                </a:xfrm>
              </p:grpSpPr>
              <p:sp>
                <p:nvSpPr>
                  <p:cNvPr id="3073" name="Google Shape;3073;p31"/>
                  <p:cNvSpPr/>
                  <p:nvPr/>
                </p:nvSpPr>
                <p:spPr>
                  <a:xfrm>
                    <a:off x="5130990" y="2913268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31"/>
                  <p:cNvSpPr/>
                  <p:nvPr/>
                </p:nvSpPr>
                <p:spPr>
                  <a:xfrm>
                    <a:off x="5074295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31"/>
                <p:cNvGrpSpPr/>
                <p:nvPr/>
              </p:nvGrpSpPr>
              <p:grpSpPr>
                <a:xfrm>
                  <a:off x="5676169" y="2910934"/>
                  <a:ext cx="87803" cy="98686"/>
                  <a:chOff x="5676169" y="2910934"/>
                  <a:chExt cx="87803" cy="98686"/>
                </a:xfrm>
              </p:grpSpPr>
              <p:sp>
                <p:nvSpPr>
                  <p:cNvPr id="3076" name="Google Shape;3076;p31"/>
                  <p:cNvSpPr/>
                  <p:nvPr/>
                </p:nvSpPr>
                <p:spPr>
                  <a:xfrm>
                    <a:off x="5732877" y="2913268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31"/>
                  <p:cNvSpPr/>
                  <p:nvPr/>
                </p:nvSpPr>
                <p:spPr>
                  <a:xfrm>
                    <a:off x="5676169" y="29109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31"/>
                <p:cNvGrpSpPr/>
                <p:nvPr/>
              </p:nvGrpSpPr>
              <p:grpSpPr>
                <a:xfrm>
                  <a:off x="6277952" y="2910888"/>
                  <a:ext cx="87892" cy="98709"/>
                  <a:chOff x="6277952" y="2910888"/>
                  <a:chExt cx="87892" cy="98709"/>
                </a:xfrm>
              </p:grpSpPr>
              <p:sp>
                <p:nvSpPr>
                  <p:cNvPr id="3079" name="Google Shape;3079;p31"/>
                  <p:cNvSpPr/>
                  <p:nvPr/>
                </p:nvSpPr>
                <p:spPr>
                  <a:xfrm>
                    <a:off x="6334756" y="2913268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31"/>
                  <p:cNvSpPr/>
                  <p:nvPr/>
                </p:nvSpPr>
                <p:spPr>
                  <a:xfrm>
                    <a:off x="6277952" y="2910888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21"/>
                          <a:pt x="87244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31"/>
              <p:cNvGrpSpPr/>
              <p:nvPr/>
            </p:nvGrpSpPr>
            <p:grpSpPr>
              <a:xfrm>
                <a:off x="1462888" y="3562146"/>
                <a:ext cx="4902956" cy="98733"/>
                <a:chOff x="1462888" y="3562146"/>
                <a:chExt cx="4902956" cy="98733"/>
              </a:xfrm>
            </p:grpSpPr>
            <p:grpSp>
              <p:nvGrpSpPr>
                <p:cNvPr id="3082" name="Google Shape;3082;p31"/>
                <p:cNvGrpSpPr/>
                <p:nvPr/>
              </p:nvGrpSpPr>
              <p:grpSpPr>
                <a:xfrm>
                  <a:off x="1462888" y="3562146"/>
                  <a:ext cx="87895" cy="98709"/>
                  <a:chOff x="1462888" y="3562146"/>
                  <a:chExt cx="87895" cy="98709"/>
                </a:xfrm>
              </p:grpSpPr>
              <p:sp>
                <p:nvSpPr>
                  <p:cNvPr id="3083" name="Google Shape;3083;p31"/>
                  <p:cNvSpPr/>
                  <p:nvPr/>
                </p:nvSpPr>
                <p:spPr>
                  <a:xfrm>
                    <a:off x="1519697" y="3564514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31"/>
                  <p:cNvSpPr/>
                  <p:nvPr/>
                </p:nvSpPr>
                <p:spPr>
                  <a:xfrm>
                    <a:off x="1462888" y="3562146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04"/>
                          <a:pt x="87245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31"/>
                <p:cNvGrpSpPr/>
                <p:nvPr/>
              </p:nvGrpSpPr>
              <p:grpSpPr>
                <a:xfrm>
                  <a:off x="2064871" y="3562193"/>
                  <a:ext cx="87803" cy="98686"/>
                  <a:chOff x="2064871" y="3562193"/>
                  <a:chExt cx="87803" cy="98686"/>
                </a:xfrm>
              </p:grpSpPr>
              <p:sp>
                <p:nvSpPr>
                  <p:cNvPr id="3086" name="Google Shape;3086;p31"/>
                  <p:cNvSpPr/>
                  <p:nvPr/>
                </p:nvSpPr>
                <p:spPr>
                  <a:xfrm>
                    <a:off x="2121579" y="3564514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31"/>
                  <p:cNvSpPr/>
                  <p:nvPr/>
                </p:nvSpPr>
                <p:spPr>
                  <a:xfrm>
                    <a:off x="2064871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31"/>
                <p:cNvGrpSpPr/>
                <p:nvPr/>
              </p:nvGrpSpPr>
              <p:grpSpPr>
                <a:xfrm>
                  <a:off x="2666763" y="3562193"/>
                  <a:ext cx="87803" cy="98686"/>
                  <a:chOff x="2666763" y="3562193"/>
                  <a:chExt cx="87803" cy="98686"/>
                </a:xfrm>
              </p:grpSpPr>
              <p:sp>
                <p:nvSpPr>
                  <p:cNvPr id="3089" name="Google Shape;3089;p31"/>
                  <p:cNvSpPr/>
                  <p:nvPr/>
                </p:nvSpPr>
                <p:spPr>
                  <a:xfrm>
                    <a:off x="2723463" y="3564514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31"/>
                  <p:cNvSpPr/>
                  <p:nvPr/>
                </p:nvSpPr>
                <p:spPr>
                  <a:xfrm>
                    <a:off x="2666763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31"/>
                <p:cNvGrpSpPr/>
                <p:nvPr/>
              </p:nvGrpSpPr>
              <p:grpSpPr>
                <a:xfrm>
                  <a:off x="3268637" y="3562193"/>
                  <a:ext cx="87803" cy="98686"/>
                  <a:chOff x="3268637" y="3562193"/>
                  <a:chExt cx="87803" cy="98686"/>
                </a:xfrm>
              </p:grpSpPr>
              <p:sp>
                <p:nvSpPr>
                  <p:cNvPr id="3092" name="Google Shape;3092;p31"/>
                  <p:cNvSpPr/>
                  <p:nvPr/>
                </p:nvSpPr>
                <p:spPr>
                  <a:xfrm>
                    <a:off x="3325345" y="3564514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31"/>
                  <p:cNvSpPr/>
                  <p:nvPr/>
                </p:nvSpPr>
                <p:spPr>
                  <a:xfrm>
                    <a:off x="3268637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31"/>
                <p:cNvGrpSpPr/>
                <p:nvPr/>
              </p:nvGrpSpPr>
              <p:grpSpPr>
                <a:xfrm>
                  <a:off x="3870529" y="3562193"/>
                  <a:ext cx="87803" cy="98686"/>
                  <a:chOff x="3870529" y="3562193"/>
                  <a:chExt cx="87803" cy="98686"/>
                </a:xfrm>
              </p:grpSpPr>
              <p:sp>
                <p:nvSpPr>
                  <p:cNvPr id="3095" name="Google Shape;3095;p31"/>
                  <p:cNvSpPr/>
                  <p:nvPr/>
                </p:nvSpPr>
                <p:spPr>
                  <a:xfrm>
                    <a:off x="3927224" y="3564514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31"/>
                  <p:cNvSpPr/>
                  <p:nvPr/>
                </p:nvSpPr>
                <p:spPr>
                  <a:xfrm>
                    <a:off x="3870529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31"/>
                <p:cNvGrpSpPr/>
                <p:nvPr/>
              </p:nvGrpSpPr>
              <p:grpSpPr>
                <a:xfrm>
                  <a:off x="4472403" y="3562193"/>
                  <a:ext cx="87803" cy="98686"/>
                  <a:chOff x="4472403" y="3562193"/>
                  <a:chExt cx="87803" cy="98686"/>
                </a:xfrm>
              </p:grpSpPr>
              <p:sp>
                <p:nvSpPr>
                  <p:cNvPr id="3098" name="Google Shape;3098;p31"/>
                  <p:cNvSpPr/>
                  <p:nvPr/>
                </p:nvSpPr>
                <p:spPr>
                  <a:xfrm>
                    <a:off x="4529111" y="3564514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31"/>
                  <p:cNvSpPr/>
                  <p:nvPr/>
                </p:nvSpPr>
                <p:spPr>
                  <a:xfrm>
                    <a:off x="4472403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31"/>
                <p:cNvGrpSpPr/>
                <p:nvPr/>
              </p:nvGrpSpPr>
              <p:grpSpPr>
                <a:xfrm>
                  <a:off x="5074295" y="3562193"/>
                  <a:ext cx="87803" cy="98686"/>
                  <a:chOff x="5074295" y="3562193"/>
                  <a:chExt cx="87803" cy="98686"/>
                </a:xfrm>
              </p:grpSpPr>
              <p:sp>
                <p:nvSpPr>
                  <p:cNvPr id="3101" name="Google Shape;3101;p31"/>
                  <p:cNvSpPr/>
                  <p:nvPr/>
                </p:nvSpPr>
                <p:spPr>
                  <a:xfrm>
                    <a:off x="5130990" y="3564514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31"/>
                  <p:cNvSpPr/>
                  <p:nvPr/>
                </p:nvSpPr>
                <p:spPr>
                  <a:xfrm>
                    <a:off x="5074295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31"/>
                <p:cNvGrpSpPr/>
                <p:nvPr/>
              </p:nvGrpSpPr>
              <p:grpSpPr>
                <a:xfrm>
                  <a:off x="5676169" y="3562193"/>
                  <a:ext cx="87803" cy="98686"/>
                  <a:chOff x="5676169" y="3562193"/>
                  <a:chExt cx="87803" cy="98686"/>
                </a:xfrm>
              </p:grpSpPr>
              <p:sp>
                <p:nvSpPr>
                  <p:cNvPr id="3104" name="Google Shape;3104;p31"/>
                  <p:cNvSpPr/>
                  <p:nvPr/>
                </p:nvSpPr>
                <p:spPr>
                  <a:xfrm>
                    <a:off x="5732877" y="3564514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31"/>
                  <p:cNvSpPr/>
                  <p:nvPr/>
                </p:nvSpPr>
                <p:spPr>
                  <a:xfrm>
                    <a:off x="5676169" y="3562193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6" name="Google Shape;3106;p31"/>
                <p:cNvGrpSpPr/>
                <p:nvPr/>
              </p:nvGrpSpPr>
              <p:grpSpPr>
                <a:xfrm>
                  <a:off x="6277952" y="3562146"/>
                  <a:ext cx="87892" cy="98709"/>
                  <a:chOff x="6277952" y="3562146"/>
                  <a:chExt cx="87892" cy="98709"/>
                </a:xfrm>
              </p:grpSpPr>
              <p:sp>
                <p:nvSpPr>
                  <p:cNvPr id="3107" name="Google Shape;3107;p31"/>
                  <p:cNvSpPr/>
                  <p:nvPr/>
                </p:nvSpPr>
                <p:spPr>
                  <a:xfrm>
                    <a:off x="6334756" y="3564514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8" name="Google Shape;3108;p31"/>
                  <p:cNvSpPr/>
                  <p:nvPr/>
                </p:nvSpPr>
                <p:spPr>
                  <a:xfrm>
                    <a:off x="6277952" y="3562146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04"/>
                          <a:pt x="87244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9" name="Google Shape;3109;p31"/>
              <p:cNvGrpSpPr/>
              <p:nvPr/>
            </p:nvGrpSpPr>
            <p:grpSpPr>
              <a:xfrm>
                <a:off x="1462888" y="4213388"/>
                <a:ext cx="4902956" cy="98732"/>
                <a:chOff x="1462888" y="4213388"/>
                <a:chExt cx="4902956" cy="98732"/>
              </a:xfrm>
            </p:grpSpPr>
            <p:grpSp>
              <p:nvGrpSpPr>
                <p:cNvPr id="3110" name="Google Shape;3110;p31"/>
                <p:cNvGrpSpPr/>
                <p:nvPr/>
              </p:nvGrpSpPr>
              <p:grpSpPr>
                <a:xfrm>
                  <a:off x="1462888" y="4213388"/>
                  <a:ext cx="87895" cy="98709"/>
                  <a:chOff x="1462888" y="4213388"/>
                  <a:chExt cx="87895" cy="98709"/>
                </a:xfrm>
              </p:grpSpPr>
              <p:sp>
                <p:nvSpPr>
                  <p:cNvPr id="3111" name="Google Shape;3111;p31"/>
                  <p:cNvSpPr/>
                  <p:nvPr/>
                </p:nvSpPr>
                <p:spPr>
                  <a:xfrm>
                    <a:off x="1519697" y="4215756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31"/>
                  <p:cNvSpPr/>
                  <p:nvPr/>
                </p:nvSpPr>
                <p:spPr>
                  <a:xfrm>
                    <a:off x="1462888" y="4213388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04"/>
                          <a:pt x="87245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31"/>
                <p:cNvGrpSpPr/>
                <p:nvPr/>
              </p:nvGrpSpPr>
              <p:grpSpPr>
                <a:xfrm>
                  <a:off x="2064871" y="4213434"/>
                  <a:ext cx="87803" cy="98686"/>
                  <a:chOff x="2064871" y="4213434"/>
                  <a:chExt cx="87803" cy="98686"/>
                </a:xfrm>
              </p:grpSpPr>
              <p:sp>
                <p:nvSpPr>
                  <p:cNvPr id="3114" name="Google Shape;3114;p31"/>
                  <p:cNvSpPr/>
                  <p:nvPr/>
                </p:nvSpPr>
                <p:spPr>
                  <a:xfrm>
                    <a:off x="2121579" y="4215756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31"/>
                  <p:cNvSpPr/>
                  <p:nvPr/>
                </p:nvSpPr>
                <p:spPr>
                  <a:xfrm>
                    <a:off x="2064871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31"/>
                <p:cNvGrpSpPr/>
                <p:nvPr/>
              </p:nvGrpSpPr>
              <p:grpSpPr>
                <a:xfrm>
                  <a:off x="2666763" y="4213434"/>
                  <a:ext cx="87803" cy="98686"/>
                  <a:chOff x="2666763" y="4213434"/>
                  <a:chExt cx="87803" cy="98686"/>
                </a:xfrm>
              </p:grpSpPr>
              <p:sp>
                <p:nvSpPr>
                  <p:cNvPr id="3117" name="Google Shape;3117;p31"/>
                  <p:cNvSpPr/>
                  <p:nvPr/>
                </p:nvSpPr>
                <p:spPr>
                  <a:xfrm>
                    <a:off x="2723463" y="4215756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31"/>
                  <p:cNvSpPr/>
                  <p:nvPr/>
                </p:nvSpPr>
                <p:spPr>
                  <a:xfrm>
                    <a:off x="2666763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31"/>
                <p:cNvGrpSpPr/>
                <p:nvPr/>
              </p:nvGrpSpPr>
              <p:grpSpPr>
                <a:xfrm>
                  <a:off x="3268637" y="4213434"/>
                  <a:ext cx="87803" cy="98686"/>
                  <a:chOff x="3268637" y="4213434"/>
                  <a:chExt cx="87803" cy="98686"/>
                </a:xfrm>
              </p:grpSpPr>
              <p:sp>
                <p:nvSpPr>
                  <p:cNvPr id="3120" name="Google Shape;3120;p31"/>
                  <p:cNvSpPr/>
                  <p:nvPr/>
                </p:nvSpPr>
                <p:spPr>
                  <a:xfrm>
                    <a:off x="3325345" y="4215756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31"/>
                  <p:cNvSpPr/>
                  <p:nvPr/>
                </p:nvSpPr>
                <p:spPr>
                  <a:xfrm>
                    <a:off x="3268637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31"/>
                <p:cNvGrpSpPr/>
                <p:nvPr/>
              </p:nvGrpSpPr>
              <p:grpSpPr>
                <a:xfrm>
                  <a:off x="3870529" y="4213434"/>
                  <a:ext cx="87803" cy="98686"/>
                  <a:chOff x="3870529" y="4213434"/>
                  <a:chExt cx="87803" cy="98686"/>
                </a:xfrm>
              </p:grpSpPr>
              <p:sp>
                <p:nvSpPr>
                  <p:cNvPr id="3123" name="Google Shape;3123;p31"/>
                  <p:cNvSpPr/>
                  <p:nvPr/>
                </p:nvSpPr>
                <p:spPr>
                  <a:xfrm>
                    <a:off x="3927224" y="4215756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31"/>
                  <p:cNvSpPr/>
                  <p:nvPr/>
                </p:nvSpPr>
                <p:spPr>
                  <a:xfrm>
                    <a:off x="3870529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31"/>
                <p:cNvGrpSpPr/>
                <p:nvPr/>
              </p:nvGrpSpPr>
              <p:grpSpPr>
                <a:xfrm>
                  <a:off x="4472403" y="4213434"/>
                  <a:ext cx="87803" cy="98686"/>
                  <a:chOff x="4472403" y="4213434"/>
                  <a:chExt cx="87803" cy="98686"/>
                </a:xfrm>
              </p:grpSpPr>
              <p:sp>
                <p:nvSpPr>
                  <p:cNvPr id="3126" name="Google Shape;3126;p31"/>
                  <p:cNvSpPr/>
                  <p:nvPr/>
                </p:nvSpPr>
                <p:spPr>
                  <a:xfrm>
                    <a:off x="4529111" y="4215756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31"/>
                  <p:cNvSpPr/>
                  <p:nvPr/>
                </p:nvSpPr>
                <p:spPr>
                  <a:xfrm>
                    <a:off x="4472403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8" name="Google Shape;3128;p31"/>
                <p:cNvGrpSpPr/>
                <p:nvPr/>
              </p:nvGrpSpPr>
              <p:grpSpPr>
                <a:xfrm>
                  <a:off x="5074295" y="4213434"/>
                  <a:ext cx="87803" cy="98686"/>
                  <a:chOff x="5074295" y="4213434"/>
                  <a:chExt cx="87803" cy="98686"/>
                </a:xfrm>
              </p:grpSpPr>
              <p:sp>
                <p:nvSpPr>
                  <p:cNvPr id="3129" name="Google Shape;3129;p31"/>
                  <p:cNvSpPr/>
                  <p:nvPr/>
                </p:nvSpPr>
                <p:spPr>
                  <a:xfrm>
                    <a:off x="5130990" y="4215756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0" name="Google Shape;3130;p31"/>
                  <p:cNvSpPr/>
                  <p:nvPr/>
                </p:nvSpPr>
                <p:spPr>
                  <a:xfrm>
                    <a:off x="5074295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1" name="Google Shape;3131;p31"/>
                <p:cNvGrpSpPr/>
                <p:nvPr/>
              </p:nvGrpSpPr>
              <p:grpSpPr>
                <a:xfrm>
                  <a:off x="5676169" y="4213434"/>
                  <a:ext cx="87803" cy="98686"/>
                  <a:chOff x="5676169" y="4213434"/>
                  <a:chExt cx="87803" cy="98686"/>
                </a:xfrm>
              </p:grpSpPr>
              <p:sp>
                <p:nvSpPr>
                  <p:cNvPr id="3132" name="Google Shape;3132;p31"/>
                  <p:cNvSpPr/>
                  <p:nvPr/>
                </p:nvSpPr>
                <p:spPr>
                  <a:xfrm>
                    <a:off x="5732877" y="4215756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3" name="Google Shape;3133;p31"/>
                  <p:cNvSpPr/>
                  <p:nvPr/>
                </p:nvSpPr>
                <p:spPr>
                  <a:xfrm>
                    <a:off x="5676169" y="4213434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34" name="Google Shape;3134;p31"/>
                <p:cNvGrpSpPr/>
                <p:nvPr/>
              </p:nvGrpSpPr>
              <p:grpSpPr>
                <a:xfrm>
                  <a:off x="6277952" y="4213388"/>
                  <a:ext cx="87892" cy="98709"/>
                  <a:chOff x="6277952" y="4213388"/>
                  <a:chExt cx="87892" cy="98709"/>
                </a:xfrm>
              </p:grpSpPr>
              <p:sp>
                <p:nvSpPr>
                  <p:cNvPr id="3135" name="Google Shape;3135;p31"/>
                  <p:cNvSpPr/>
                  <p:nvPr/>
                </p:nvSpPr>
                <p:spPr>
                  <a:xfrm>
                    <a:off x="6334756" y="4215756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6" name="Google Shape;3136;p31"/>
                  <p:cNvSpPr/>
                  <p:nvPr/>
                </p:nvSpPr>
                <p:spPr>
                  <a:xfrm>
                    <a:off x="6277952" y="4213388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04"/>
                          <a:pt x="87244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37" name="Google Shape;3137;p31"/>
              <p:cNvGrpSpPr/>
              <p:nvPr/>
            </p:nvGrpSpPr>
            <p:grpSpPr>
              <a:xfrm>
                <a:off x="1462888" y="4864629"/>
                <a:ext cx="4902956" cy="98733"/>
                <a:chOff x="1462888" y="4864629"/>
                <a:chExt cx="4902956" cy="98733"/>
              </a:xfrm>
            </p:grpSpPr>
            <p:grpSp>
              <p:nvGrpSpPr>
                <p:cNvPr id="3138" name="Google Shape;3138;p31"/>
                <p:cNvGrpSpPr/>
                <p:nvPr/>
              </p:nvGrpSpPr>
              <p:grpSpPr>
                <a:xfrm>
                  <a:off x="1462888" y="4864629"/>
                  <a:ext cx="87895" cy="98709"/>
                  <a:chOff x="1462888" y="4864629"/>
                  <a:chExt cx="87895" cy="98709"/>
                </a:xfrm>
              </p:grpSpPr>
              <p:sp>
                <p:nvSpPr>
                  <p:cNvPr id="3139" name="Google Shape;3139;p31"/>
                  <p:cNvSpPr/>
                  <p:nvPr/>
                </p:nvSpPr>
                <p:spPr>
                  <a:xfrm>
                    <a:off x="1519697" y="4866997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0" name="Google Shape;3140;p31"/>
                  <p:cNvSpPr/>
                  <p:nvPr/>
                </p:nvSpPr>
                <p:spPr>
                  <a:xfrm>
                    <a:off x="1462888" y="4864629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21"/>
                          <a:pt x="87245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1" name="Google Shape;3141;p31"/>
                <p:cNvGrpSpPr/>
                <p:nvPr/>
              </p:nvGrpSpPr>
              <p:grpSpPr>
                <a:xfrm>
                  <a:off x="2064871" y="4864676"/>
                  <a:ext cx="87803" cy="98686"/>
                  <a:chOff x="2064871" y="4864676"/>
                  <a:chExt cx="87803" cy="98686"/>
                </a:xfrm>
              </p:grpSpPr>
              <p:sp>
                <p:nvSpPr>
                  <p:cNvPr id="3142" name="Google Shape;3142;p31"/>
                  <p:cNvSpPr/>
                  <p:nvPr/>
                </p:nvSpPr>
                <p:spPr>
                  <a:xfrm>
                    <a:off x="2121579" y="4866997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3" name="Google Shape;3143;p31"/>
                  <p:cNvSpPr/>
                  <p:nvPr/>
                </p:nvSpPr>
                <p:spPr>
                  <a:xfrm>
                    <a:off x="2064871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4" name="Google Shape;3144;p31"/>
                <p:cNvGrpSpPr/>
                <p:nvPr/>
              </p:nvGrpSpPr>
              <p:grpSpPr>
                <a:xfrm>
                  <a:off x="2666763" y="4864676"/>
                  <a:ext cx="87803" cy="98686"/>
                  <a:chOff x="2666763" y="4864676"/>
                  <a:chExt cx="87803" cy="98686"/>
                </a:xfrm>
              </p:grpSpPr>
              <p:sp>
                <p:nvSpPr>
                  <p:cNvPr id="3145" name="Google Shape;3145;p31"/>
                  <p:cNvSpPr/>
                  <p:nvPr/>
                </p:nvSpPr>
                <p:spPr>
                  <a:xfrm>
                    <a:off x="2723463" y="4866997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6" name="Google Shape;3146;p31"/>
                  <p:cNvSpPr/>
                  <p:nvPr/>
                </p:nvSpPr>
                <p:spPr>
                  <a:xfrm>
                    <a:off x="2666763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47" name="Google Shape;3147;p31"/>
                <p:cNvGrpSpPr/>
                <p:nvPr/>
              </p:nvGrpSpPr>
              <p:grpSpPr>
                <a:xfrm>
                  <a:off x="3268637" y="4864676"/>
                  <a:ext cx="87803" cy="98686"/>
                  <a:chOff x="3268637" y="4864676"/>
                  <a:chExt cx="87803" cy="98686"/>
                </a:xfrm>
              </p:grpSpPr>
              <p:sp>
                <p:nvSpPr>
                  <p:cNvPr id="3148" name="Google Shape;3148;p31"/>
                  <p:cNvSpPr/>
                  <p:nvPr/>
                </p:nvSpPr>
                <p:spPr>
                  <a:xfrm>
                    <a:off x="3325345" y="4866997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9" name="Google Shape;3149;p31"/>
                  <p:cNvSpPr/>
                  <p:nvPr/>
                </p:nvSpPr>
                <p:spPr>
                  <a:xfrm>
                    <a:off x="3268637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0" name="Google Shape;3150;p31"/>
                <p:cNvGrpSpPr/>
                <p:nvPr/>
              </p:nvGrpSpPr>
              <p:grpSpPr>
                <a:xfrm>
                  <a:off x="3870529" y="4864676"/>
                  <a:ext cx="87803" cy="98686"/>
                  <a:chOff x="3870529" y="4864676"/>
                  <a:chExt cx="87803" cy="98686"/>
                </a:xfrm>
              </p:grpSpPr>
              <p:sp>
                <p:nvSpPr>
                  <p:cNvPr id="3151" name="Google Shape;3151;p31"/>
                  <p:cNvSpPr/>
                  <p:nvPr/>
                </p:nvSpPr>
                <p:spPr>
                  <a:xfrm>
                    <a:off x="3927224" y="4866997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2" name="Google Shape;3152;p31"/>
                  <p:cNvSpPr/>
                  <p:nvPr/>
                </p:nvSpPr>
                <p:spPr>
                  <a:xfrm>
                    <a:off x="3870529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3" name="Google Shape;3153;p31"/>
                <p:cNvGrpSpPr/>
                <p:nvPr/>
              </p:nvGrpSpPr>
              <p:grpSpPr>
                <a:xfrm>
                  <a:off x="4472403" y="4864676"/>
                  <a:ext cx="87803" cy="98686"/>
                  <a:chOff x="4472403" y="4864676"/>
                  <a:chExt cx="87803" cy="98686"/>
                </a:xfrm>
              </p:grpSpPr>
              <p:sp>
                <p:nvSpPr>
                  <p:cNvPr id="3154" name="Google Shape;3154;p31"/>
                  <p:cNvSpPr/>
                  <p:nvPr/>
                </p:nvSpPr>
                <p:spPr>
                  <a:xfrm>
                    <a:off x="4529111" y="4866997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5" name="Google Shape;3155;p31"/>
                  <p:cNvSpPr/>
                  <p:nvPr/>
                </p:nvSpPr>
                <p:spPr>
                  <a:xfrm>
                    <a:off x="4472403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6" name="Google Shape;3156;p31"/>
                <p:cNvGrpSpPr/>
                <p:nvPr/>
              </p:nvGrpSpPr>
              <p:grpSpPr>
                <a:xfrm>
                  <a:off x="5074295" y="4864676"/>
                  <a:ext cx="87803" cy="98686"/>
                  <a:chOff x="5074295" y="4864676"/>
                  <a:chExt cx="87803" cy="98686"/>
                </a:xfrm>
              </p:grpSpPr>
              <p:sp>
                <p:nvSpPr>
                  <p:cNvPr id="3157" name="Google Shape;3157;p31"/>
                  <p:cNvSpPr/>
                  <p:nvPr/>
                </p:nvSpPr>
                <p:spPr>
                  <a:xfrm>
                    <a:off x="5130990" y="4866997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8" name="Google Shape;3158;p31"/>
                  <p:cNvSpPr/>
                  <p:nvPr/>
                </p:nvSpPr>
                <p:spPr>
                  <a:xfrm>
                    <a:off x="5074295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9" name="Google Shape;3159;p31"/>
                <p:cNvGrpSpPr/>
                <p:nvPr/>
              </p:nvGrpSpPr>
              <p:grpSpPr>
                <a:xfrm>
                  <a:off x="5676169" y="4864676"/>
                  <a:ext cx="87803" cy="98686"/>
                  <a:chOff x="5676169" y="4864676"/>
                  <a:chExt cx="87803" cy="98686"/>
                </a:xfrm>
              </p:grpSpPr>
              <p:sp>
                <p:nvSpPr>
                  <p:cNvPr id="3160" name="Google Shape;3160;p31"/>
                  <p:cNvSpPr/>
                  <p:nvPr/>
                </p:nvSpPr>
                <p:spPr>
                  <a:xfrm>
                    <a:off x="5732877" y="4866997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1" name="Google Shape;3161;p31"/>
                  <p:cNvSpPr/>
                  <p:nvPr/>
                </p:nvSpPr>
                <p:spPr>
                  <a:xfrm>
                    <a:off x="5676169" y="4864676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62" name="Google Shape;3162;p31"/>
                <p:cNvGrpSpPr/>
                <p:nvPr/>
              </p:nvGrpSpPr>
              <p:grpSpPr>
                <a:xfrm>
                  <a:off x="6277952" y="4864629"/>
                  <a:ext cx="87892" cy="98709"/>
                  <a:chOff x="6277952" y="4864629"/>
                  <a:chExt cx="87892" cy="98709"/>
                </a:xfrm>
              </p:grpSpPr>
              <p:sp>
                <p:nvSpPr>
                  <p:cNvPr id="3163" name="Google Shape;3163;p31"/>
                  <p:cNvSpPr/>
                  <p:nvPr/>
                </p:nvSpPr>
                <p:spPr>
                  <a:xfrm>
                    <a:off x="6334756" y="4866997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4" name="Google Shape;3164;p31"/>
                  <p:cNvSpPr/>
                  <p:nvPr/>
                </p:nvSpPr>
                <p:spPr>
                  <a:xfrm>
                    <a:off x="6277952" y="4864629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21"/>
                          <a:pt x="87244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65" name="Google Shape;3165;p31"/>
              <p:cNvGrpSpPr/>
              <p:nvPr/>
            </p:nvGrpSpPr>
            <p:grpSpPr>
              <a:xfrm>
                <a:off x="1462888" y="5515871"/>
                <a:ext cx="4902956" cy="98732"/>
                <a:chOff x="1462888" y="5515871"/>
                <a:chExt cx="4902956" cy="98732"/>
              </a:xfrm>
            </p:grpSpPr>
            <p:grpSp>
              <p:nvGrpSpPr>
                <p:cNvPr id="3166" name="Google Shape;3166;p31"/>
                <p:cNvGrpSpPr/>
                <p:nvPr/>
              </p:nvGrpSpPr>
              <p:grpSpPr>
                <a:xfrm>
                  <a:off x="1462888" y="5515871"/>
                  <a:ext cx="87895" cy="98709"/>
                  <a:chOff x="1462888" y="5515871"/>
                  <a:chExt cx="87895" cy="98709"/>
                </a:xfrm>
              </p:grpSpPr>
              <p:sp>
                <p:nvSpPr>
                  <p:cNvPr id="3167" name="Google Shape;3167;p31"/>
                  <p:cNvSpPr/>
                  <p:nvPr/>
                </p:nvSpPr>
                <p:spPr>
                  <a:xfrm>
                    <a:off x="1519697" y="5518252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8" name="Google Shape;3168;p31"/>
                  <p:cNvSpPr/>
                  <p:nvPr/>
                </p:nvSpPr>
                <p:spPr>
                  <a:xfrm>
                    <a:off x="1462888" y="5515871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21"/>
                          <a:pt x="87245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69" name="Google Shape;3169;p31"/>
                <p:cNvGrpSpPr/>
                <p:nvPr/>
              </p:nvGrpSpPr>
              <p:grpSpPr>
                <a:xfrm>
                  <a:off x="2064871" y="5515917"/>
                  <a:ext cx="87803" cy="98686"/>
                  <a:chOff x="2064871" y="5515917"/>
                  <a:chExt cx="87803" cy="98686"/>
                </a:xfrm>
              </p:grpSpPr>
              <p:sp>
                <p:nvSpPr>
                  <p:cNvPr id="3170" name="Google Shape;3170;p31"/>
                  <p:cNvSpPr/>
                  <p:nvPr/>
                </p:nvSpPr>
                <p:spPr>
                  <a:xfrm>
                    <a:off x="2121579" y="5518252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1" name="Google Shape;3171;p31"/>
                  <p:cNvSpPr/>
                  <p:nvPr/>
                </p:nvSpPr>
                <p:spPr>
                  <a:xfrm>
                    <a:off x="2064871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72" name="Google Shape;3172;p31"/>
                <p:cNvGrpSpPr/>
                <p:nvPr/>
              </p:nvGrpSpPr>
              <p:grpSpPr>
                <a:xfrm>
                  <a:off x="2666763" y="5515917"/>
                  <a:ext cx="87803" cy="98686"/>
                  <a:chOff x="2666763" y="5515917"/>
                  <a:chExt cx="87803" cy="98686"/>
                </a:xfrm>
              </p:grpSpPr>
              <p:sp>
                <p:nvSpPr>
                  <p:cNvPr id="3173" name="Google Shape;3173;p31"/>
                  <p:cNvSpPr/>
                  <p:nvPr/>
                </p:nvSpPr>
                <p:spPr>
                  <a:xfrm>
                    <a:off x="2723463" y="5518252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4" name="Google Shape;3174;p31"/>
                  <p:cNvSpPr/>
                  <p:nvPr/>
                </p:nvSpPr>
                <p:spPr>
                  <a:xfrm>
                    <a:off x="2666763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75" name="Google Shape;3175;p31"/>
                <p:cNvGrpSpPr/>
                <p:nvPr/>
              </p:nvGrpSpPr>
              <p:grpSpPr>
                <a:xfrm>
                  <a:off x="3268637" y="5515917"/>
                  <a:ext cx="87803" cy="98686"/>
                  <a:chOff x="3268637" y="5515917"/>
                  <a:chExt cx="87803" cy="98686"/>
                </a:xfrm>
              </p:grpSpPr>
              <p:sp>
                <p:nvSpPr>
                  <p:cNvPr id="3176" name="Google Shape;3176;p31"/>
                  <p:cNvSpPr/>
                  <p:nvPr/>
                </p:nvSpPr>
                <p:spPr>
                  <a:xfrm>
                    <a:off x="3325345" y="5518252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7" name="Google Shape;3177;p31"/>
                  <p:cNvSpPr/>
                  <p:nvPr/>
                </p:nvSpPr>
                <p:spPr>
                  <a:xfrm>
                    <a:off x="3268637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78" name="Google Shape;3178;p31"/>
                <p:cNvGrpSpPr/>
                <p:nvPr/>
              </p:nvGrpSpPr>
              <p:grpSpPr>
                <a:xfrm>
                  <a:off x="3870529" y="5515917"/>
                  <a:ext cx="87803" cy="98686"/>
                  <a:chOff x="3870529" y="5515917"/>
                  <a:chExt cx="87803" cy="98686"/>
                </a:xfrm>
              </p:grpSpPr>
              <p:sp>
                <p:nvSpPr>
                  <p:cNvPr id="3179" name="Google Shape;3179;p31"/>
                  <p:cNvSpPr/>
                  <p:nvPr/>
                </p:nvSpPr>
                <p:spPr>
                  <a:xfrm>
                    <a:off x="3927224" y="5518252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0" name="Google Shape;3180;p31"/>
                  <p:cNvSpPr/>
                  <p:nvPr/>
                </p:nvSpPr>
                <p:spPr>
                  <a:xfrm>
                    <a:off x="3870529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1" name="Google Shape;3181;p31"/>
                <p:cNvGrpSpPr/>
                <p:nvPr/>
              </p:nvGrpSpPr>
              <p:grpSpPr>
                <a:xfrm>
                  <a:off x="4472403" y="5515917"/>
                  <a:ext cx="87803" cy="98686"/>
                  <a:chOff x="4472403" y="5515917"/>
                  <a:chExt cx="87803" cy="98686"/>
                </a:xfrm>
              </p:grpSpPr>
              <p:sp>
                <p:nvSpPr>
                  <p:cNvPr id="3182" name="Google Shape;3182;p31"/>
                  <p:cNvSpPr/>
                  <p:nvPr/>
                </p:nvSpPr>
                <p:spPr>
                  <a:xfrm>
                    <a:off x="4529111" y="5518252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3" name="Google Shape;3183;p31"/>
                  <p:cNvSpPr/>
                  <p:nvPr/>
                </p:nvSpPr>
                <p:spPr>
                  <a:xfrm>
                    <a:off x="4472403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4" name="Google Shape;3184;p31"/>
                <p:cNvGrpSpPr/>
                <p:nvPr/>
              </p:nvGrpSpPr>
              <p:grpSpPr>
                <a:xfrm>
                  <a:off x="5074295" y="5515917"/>
                  <a:ext cx="87803" cy="98686"/>
                  <a:chOff x="5074295" y="5515917"/>
                  <a:chExt cx="87803" cy="98686"/>
                </a:xfrm>
              </p:grpSpPr>
              <p:sp>
                <p:nvSpPr>
                  <p:cNvPr id="3185" name="Google Shape;3185;p31"/>
                  <p:cNvSpPr/>
                  <p:nvPr/>
                </p:nvSpPr>
                <p:spPr>
                  <a:xfrm>
                    <a:off x="5130990" y="5518252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6" name="Google Shape;3186;p31"/>
                  <p:cNvSpPr/>
                  <p:nvPr/>
                </p:nvSpPr>
                <p:spPr>
                  <a:xfrm>
                    <a:off x="5074295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87" name="Google Shape;3187;p31"/>
                <p:cNvGrpSpPr/>
                <p:nvPr/>
              </p:nvGrpSpPr>
              <p:grpSpPr>
                <a:xfrm>
                  <a:off x="5676169" y="5515917"/>
                  <a:ext cx="87803" cy="98686"/>
                  <a:chOff x="5676169" y="5515917"/>
                  <a:chExt cx="87803" cy="98686"/>
                </a:xfrm>
              </p:grpSpPr>
              <p:sp>
                <p:nvSpPr>
                  <p:cNvPr id="3188" name="Google Shape;3188;p31"/>
                  <p:cNvSpPr/>
                  <p:nvPr/>
                </p:nvSpPr>
                <p:spPr>
                  <a:xfrm>
                    <a:off x="5732877" y="5518252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9" name="Google Shape;3189;p31"/>
                  <p:cNvSpPr/>
                  <p:nvPr/>
                </p:nvSpPr>
                <p:spPr>
                  <a:xfrm>
                    <a:off x="5676169" y="5515917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1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90" name="Google Shape;3190;p31"/>
                <p:cNvGrpSpPr/>
                <p:nvPr/>
              </p:nvGrpSpPr>
              <p:grpSpPr>
                <a:xfrm>
                  <a:off x="6277952" y="5515871"/>
                  <a:ext cx="87892" cy="98709"/>
                  <a:chOff x="6277952" y="5515871"/>
                  <a:chExt cx="87892" cy="98709"/>
                </a:xfrm>
              </p:grpSpPr>
              <p:sp>
                <p:nvSpPr>
                  <p:cNvPr id="3191" name="Google Shape;3191;p31"/>
                  <p:cNvSpPr/>
                  <p:nvPr/>
                </p:nvSpPr>
                <p:spPr>
                  <a:xfrm>
                    <a:off x="6334756" y="5518252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2" name="Google Shape;3192;p31"/>
                  <p:cNvSpPr/>
                  <p:nvPr/>
                </p:nvSpPr>
                <p:spPr>
                  <a:xfrm>
                    <a:off x="6277952" y="5515871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21"/>
                          <a:pt x="87244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93" name="Google Shape;3193;p31"/>
              <p:cNvGrpSpPr/>
              <p:nvPr/>
            </p:nvGrpSpPr>
            <p:grpSpPr>
              <a:xfrm>
                <a:off x="1462888" y="6167112"/>
                <a:ext cx="4902956" cy="98733"/>
                <a:chOff x="1462888" y="6167112"/>
                <a:chExt cx="4902956" cy="98733"/>
              </a:xfrm>
            </p:grpSpPr>
            <p:grpSp>
              <p:nvGrpSpPr>
                <p:cNvPr id="3194" name="Google Shape;3194;p31"/>
                <p:cNvGrpSpPr/>
                <p:nvPr/>
              </p:nvGrpSpPr>
              <p:grpSpPr>
                <a:xfrm>
                  <a:off x="1462888" y="6167112"/>
                  <a:ext cx="87895" cy="98709"/>
                  <a:chOff x="1462888" y="6167112"/>
                  <a:chExt cx="87895" cy="98709"/>
                </a:xfrm>
              </p:grpSpPr>
              <p:sp>
                <p:nvSpPr>
                  <p:cNvPr id="3195" name="Google Shape;3195;p31"/>
                  <p:cNvSpPr/>
                  <p:nvPr/>
                </p:nvSpPr>
                <p:spPr>
                  <a:xfrm>
                    <a:off x="1519697" y="6169493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6" name="Google Shape;3196;p31"/>
                  <p:cNvSpPr/>
                  <p:nvPr/>
                </p:nvSpPr>
                <p:spPr>
                  <a:xfrm>
                    <a:off x="1462888" y="6167112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22"/>
                          <a:pt x="87245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97" name="Google Shape;3197;p31"/>
                <p:cNvGrpSpPr/>
                <p:nvPr/>
              </p:nvGrpSpPr>
              <p:grpSpPr>
                <a:xfrm>
                  <a:off x="2064871" y="6167159"/>
                  <a:ext cx="87803" cy="98686"/>
                  <a:chOff x="2064871" y="6167159"/>
                  <a:chExt cx="87803" cy="98686"/>
                </a:xfrm>
              </p:grpSpPr>
              <p:sp>
                <p:nvSpPr>
                  <p:cNvPr id="3198" name="Google Shape;3198;p31"/>
                  <p:cNvSpPr/>
                  <p:nvPr/>
                </p:nvSpPr>
                <p:spPr>
                  <a:xfrm>
                    <a:off x="2121579" y="6169493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9" name="Google Shape;3199;p31"/>
                  <p:cNvSpPr/>
                  <p:nvPr/>
                </p:nvSpPr>
                <p:spPr>
                  <a:xfrm>
                    <a:off x="2064871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0" name="Google Shape;3200;p31"/>
                <p:cNvGrpSpPr/>
                <p:nvPr/>
              </p:nvGrpSpPr>
              <p:grpSpPr>
                <a:xfrm>
                  <a:off x="2666763" y="6167159"/>
                  <a:ext cx="87803" cy="98686"/>
                  <a:chOff x="2666763" y="6167159"/>
                  <a:chExt cx="87803" cy="98686"/>
                </a:xfrm>
              </p:grpSpPr>
              <p:sp>
                <p:nvSpPr>
                  <p:cNvPr id="3201" name="Google Shape;3201;p31"/>
                  <p:cNvSpPr/>
                  <p:nvPr/>
                </p:nvSpPr>
                <p:spPr>
                  <a:xfrm>
                    <a:off x="2723463" y="6169493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2" name="Google Shape;3202;p31"/>
                  <p:cNvSpPr/>
                  <p:nvPr/>
                </p:nvSpPr>
                <p:spPr>
                  <a:xfrm>
                    <a:off x="2666763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3" name="Google Shape;3203;p31"/>
                <p:cNvGrpSpPr/>
                <p:nvPr/>
              </p:nvGrpSpPr>
              <p:grpSpPr>
                <a:xfrm>
                  <a:off x="3268637" y="6167159"/>
                  <a:ext cx="87803" cy="98686"/>
                  <a:chOff x="3268637" y="6167159"/>
                  <a:chExt cx="87803" cy="98686"/>
                </a:xfrm>
              </p:grpSpPr>
              <p:sp>
                <p:nvSpPr>
                  <p:cNvPr id="3204" name="Google Shape;3204;p31"/>
                  <p:cNvSpPr/>
                  <p:nvPr/>
                </p:nvSpPr>
                <p:spPr>
                  <a:xfrm>
                    <a:off x="3325345" y="6169493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5" name="Google Shape;3205;p31"/>
                  <p:cNvSpPr/>
                  <p:nvPr/>
                </p:nvSpPr>
                <p:spPr>
                  <a:xfrm>
                    <a:off x="3268637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5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6" name="Google Shape;3206;p31"/>
                <p:cNvGrpSpPr/>
                <p:nvPr/>
              </p:nvGrpSpPr>
              <p:grpSpPr>
                <a:xfrm>
                  <a:off x="3870529" y="6167159"/>
                  <a:ext cx="87803" cy="98686"/>
                  <a:chOff x="3870529" y="6167159"/>
                  <a:chExt cx="87803" cy="98686"/>
                </a:xfrm>
              </p:grpSpPr>
              <p:sp>
                <p:nvSpPr>
                  <p:cNvPr id="3207" name="Google Shape;3207;p31"/>
                  <p:cNvSpPr/>
                  <p:nvPr/>
                </p:nvSpPr>
                <p:spPr>
                  <a:xfrm>
                    <a:off x="3927224" y="6169493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8" name="Google Shape;3208;p31"/>
                  <p:cNvSpPr/>
                  <p:nvPr/>
                </p:nvSpPr>
                <p:spPr>
                  <a:xfrm>
                    <a:off x="3870529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1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7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09" name="Google Shape;3209;p31"/>
                <p:cNvGrpSpPr/>
                <p:nvPr/>
              </p:nvGrpSpPr>
              <p:grpSpPr>
                <a:xfrm>
                  <a:off x="4472403" y="6167159"/>
                  <a:ext cx="87803" cy="98686"/>
                  <a:chOff x="4472403" y="6167159"/>
                  <a:chExt cx="87803" cy="98686"/>
                </a:xfrm>
              </p:grpSpPr>
              <p:sp>
                <p:nvSpPr>
                  <p:cNvPr id="3210" name="Google Shape;3210;p31"/>
                  <p:cNvSpPr/>
                  <p:nvPr/>
                </p:nvSpPr>
                <p:spPr>
                  <a:xfrm>
                    <a:off x="4529111" y="6169493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1" name="Google Shape;3211;p31"/>
                  <p:cNvSpPr/>
                  <p:nvPr/>
                </p:nvSpPr>
                <p:spPr>
                  <a:xfrm>
                    <a:off x="4472403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0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2" name="Google Shape;3212;p31"/>
                <p:cNvGrpSpPr/>
                <p:nvPr/>
              </p:nvGrpSpPr>
              <p:grpSpPr>
                <a:xfrm>
                  <a:off x="5074295" y="6167159"/>
                  <a:ext cx="87803" cy="98686"/>
                  <a:chOff x="5074295" y="6167159"/>
                  <a:chExt cx="87803" cy="98686"/>
                </a:xfrm>
              </p:grpSpPr>
              <p:sp>
                <p:nvSpPr>
                  <p:cNvPr id="3213" name="Google Shape;3213;p31"/>
                  <p:cNvSpPr/>
                  <p:nvPr/>
                </p:nvSpPr>
                <p:spPr>
                  <a:xfrm>
                    <a:off x="5130990" y="6169493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4" name="Google Shape;3214;p31"/>
                  <p:cNvSpPr/>
                  <p:nvPr/>
                </p:nvSpPr>
                <p:spPr>
                  <a:xfrm>
                    <a:off x="5074295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0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5" name="Google Shape;3215;p31"/>
                <p:cNvGrpSpPr/>
                <p:nvPr/>
              </p:nvGrpSpPr>
              <p:grpSpPr>
                <a:xfrm>
                  <a:off x="5676169" y="6167159"/>
                  <a:ext cx="87803" cy="98686"/>
                  <a:chOff x="5676169" y="6167159"/>
                  <a:chExt cx="87803" cy="98686"/>
                </a:xfrm>
              </p:grpSpPr>
              <p:sp>
                <p:nvSpPr>
                  <p:cNvPr id="3216" name="Google Shape;3216;p31"/>
                  <p:cNvSpPr/>
                  <p:nvPr/>
                </p:nvSpPr>
                <p:spPr>
                  <a:xfrm>
                    <a:off x="5732877" y="6169493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7" name="Google Shape;3217;p31"/>
                  <p:cNvSpPr/>
                  <p:nvPr/>
                </p:nvSpPr>
                <p:spPr>
                  <a:xfrm>
                    <a:off x="5676169" y="6167159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5" y="3250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18" name="Google Shape;3218;p31"/>
                <p:cNvGrpSpPr/>
                <p:nvPr/>
              </p:nvGrpSpPr>
              <p:grpSpPr>
                <a:xfrm>
                  <a:off x="6277952" y="6167112"/>
                  <a:ext cx="87892" cy="98709"/>
                  <a:chOff x="6277952" y="6167112"/>
                  <a:chExt cx="87892" cy="98709"/>
                </a:xfrm>
              </p:grpSpPr>
              <p:sp>
                <p:nvSpPr>
                  <p:cNvPr id="3219" name="Google Shape;3219;p31"/>
                  <p:cNvSpPr/>
                  <p:nvPr/>
                </p:nvSpPr>
                <p:spPr>
                  <a:xfrm>
                    <a:off x="6334756" y="6169493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0" name="Google Shape;3220;p31"/>
                  <p:cNvSpPr/>
                  <p:nvPr/>
                </p:nvSpPr>
                <p:spPr>
                  <a:xfrm>
                    <a:off x="6277952" y="6167112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22"/>
                          <a:pt x="87244" y="42537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21" name="Google Shape;3221;p31"/>
              <p:cNvGrpSpPr/>
              <p:nvPr/>
            </p:nvGrpSpPr>
            <p:grpSpPr>
              <a:xfrm>
                <a:off x="1462888" y="6818371"/>
                <a:ext cx="4902956" cy="98733"/>
                <a:chOff x="1462888" y="6818371"/>
                <a:chExt cx="4902956" cy="98733"/>
              </a:xfrm>
            </p:grpSpPr>
            <p:grpSp>
              <p:nvGrpSpPr>
                <p:cNvPr id="3222" name="Google Shape;3222;p31"/>
                <p:cNvGrpSpPr/>
                <p:nvPr/>
              </p:nvGrpSpPr>
              <p:grpSpPr>
                <a:xfrm>
                  <a:off x="1462888" y="6818371"/>
                  <a:ext cx="87895" cy="98709"/>
                  <a:chOff x="1462888" y="6818371"/>
                  <a:chExt cx="87895" cy="98709"/>
                </a:xfrm>
              </p:grpSpPr>
              <p:sp>
                <p:nvSpPr>
                  <p:cNvPr id="3223" name="Google Shape;3223;p31"/>
                  <p:cNvSpPr/>
                  <p:nvPr/>
                </p:nvSpPr>
                <p:spPr>
                  <a:xfrm>
                    <a:off x="1519697" y="6820739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3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4" name="Google Shape;3224;p31"/>
                  <p:cNvSpPr/>
                  <p:nvPr/>
                </p:nvSpPr>
                <p:spPr>
                  <a:xfrm>
                    <a:off x="1462888" y="6818371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6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04"/>
                          <a:pt x="87245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5" name="Google Shape;3225;p31"/>
                <p:cNvGrpSpPr/>
                <p:nvPr/>
              </p:nvGrpSpPr>
              <p:grpSpPr>
                <a:xfrm>
                  <a:off x="2064871" y="6818418"/>
                  <a:ext cx="87803" cy="98686"/>
                  <a:chOff x="2064871" y="6818418"/>
                  <a:chExt cx="87803" cy="98686"/>
                </a:xfrm>
              </p:grpSpPr>
              <p:sp>
                <p:nvSpPr>
                  <p:cNvPr id="3226" name="Google Shape;3226;p31"/>
                  <p:cNvSpPr/>
                  <p:nvPr/>
                </p:nvSpPr>
                <p:spPr>
                  <a:xfrm>
                    <a:off x="2121579" y="6820739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7" name="Google Shape;3227;p31"/>
                  <p:cNvSpPr/>
                  <p:nvPr/>
                </p:nvSpPr>
                <p:spPr>
                  <a:xfrm>
                    <a:off x="2064871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8" name="Google Shape;3228;p31"/>
                <p:cNvGrpSpPr/>
                <p:nvPr/>
              </p:nvGrpSpPr>
              <p:grpSpPr>
                <a:xfrm>
                  <a:off x="2666763" y="6818418"/>
                  <a:ext cx="87803" cy="98686"/>
                  <a:chOff x="2666763" y="6818418"/>
                  <a:chExt cx="87803" cy="98686"/>
                </a:xfrm>
              </p:grpSpPr>
              <p:sp>
                <p:nvSpPr>
                  <p:cNvPr id="3229" name="Google Shape;3229;p31"/>
                  <p:cNvSpPr/>
                  <p:nvPr/>
                </p:nvSpPr>
                <p:spPr>
                  <a:xfrm>
                    <a:off x="2723463" y="6820739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3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0" name="Google Shape;3230;p31"/>
                  <p:cNvSpPr/>
                  <p:nvPr/>
                </p:nvSpPr>
                <p:spPr>
                  <a:xfrm>
                    <a:off x="2666763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1" name="Google Shape;3231;p31"/>
                <p:cNvGrpSpPr/>
                <p:nvPr/>
              </p:nvGrpSpPr>
              <p:grpSpPr>
                <a:xfrm>
                  <a:off x="3268637" y="6818418"/>
                  <a:ext cx="87803" cy="98686"/>
                  <a:chOff x="3268637" y="6818418"/>
                  <a:chExt cx="87803" cy="98686"/>
                </a:xfrm>
              </p:grpSpPr>
              <p:sp>
                <p:nvSpPr>
                  <p:cNvPr id="3232" name="Google Shape;3232;p31"/>
                  <p:cNvSpPr/>
                  <p:nvPr/>
                </p:nvSpPr>
                <p:spPr>
                  <a:xfrm>
                    <a:off x="3325345" y="6820739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3" name="Google Shape;3233;p31"/>
                  <p:cNvSpPr/>
                  <p:nvPr/>
                </p:nvSpPr>
                <p:spPr>
                  <a:xfrm>
                    <a:off x="3268637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5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4" name="Google Shape;3234;p31"/>
                <p:cNvGrpSpPr/>
                <p:nvPr/>
              </p:nvGrpSpPr>
              <p:grpSpPr>
                <a:xfrm>
                  <a:off x="3870529" y="6818418"/>
                  <a:ext cx="87803" cy="98686"/>
                  <a:chOff x="3870529" y="6818418"/>
                  <a:chExt cx="87803" cy="98686"/>
                </a:xfrm>
              </p:grpSpPr>
              <p:sp>
                <p:nvSpPr>
                  <p:cNvPr id="3235" name="Google Shape;3235;p31"/>
                  <p:cNvSpPr/>
                  <p:nvPr/>
                </p:nvSpPr>
                <p:spPr>
                  <a:xfrm>
                    <a:off x="3927224" y="6820739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3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6" name="Google Shape;3236;p31"/>
                  <p:cNvSpPr/>
                  <p:nvPr/>
                </p:nvSpPr>
                <p:spPr>
                  <a:xfrm>
                    <a:off x="3870529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1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7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37" name="Google Shape;3237;p31"/>
                <p:cNvGrpSpPr/>
                <p:nvPr/>
              </p:nvGrpSpPr>
              <p:grpSpPr>
                <a:xfrm>
                  <a:off x="4472403" y="6818418"/>
                  <a:ext cx="87803" cy="98686"/>
                  <a:chOff x="4472403" y="6818418"/>
                  <a:chExt cx="87803" cy="98686"/>
                </a:xfrm>
              </p:grpSpPr>
              <p:sp>
                <p:nvSpPr>
                  <p:cNvPr id="3238" name="Google Shape;3238;p31"/>
                  <p:cNvSpPr/>
                  <p:nvPr/>
                </p:nvSpPr>
                <p:spPr>
                  <a:xfrm>
                    <a:off x="4529111" y="6820739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9" name="Google Shape;3239;p31"/>
                  <p:cNvSpPr/>
                  <p:nvPr/>
                </p:nvSpPr>
                <p:spPr>
                  <a:xfrm>
                    <a:off x="4472403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0" name="Google Shape;3240;p31"/>
                <p:cNvGrpSpPr/>
                <p:nvPr/>
              </p:nvGrpSpPr>
              <p:grpSpPr>
                <a:xfrm>
                  <a:off x="5074295" y="6818418"/>
                  <a:ext cx="87803" cy="98686"/>
                  <a:chOff x="5074295" y="6818418"/>
                  <a:chExt cx="87803" cy="98686"/>
                </a:xfrm>
              </p:grpSpPr>
              <p:sp>
                <p:nvSpPr>
                  <p:cNvPr id="3241" name="Google Shape;3241;p31"/>
                  <p:cNvSpPr/>
                  <p:nvPr/>
                </p:nvSpPr>
                <p:spPr>
                  <a:xfrm>
                    <a:off x="5130990" y="6820739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3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2" name="Google Shape;3242;p31"/>
                  <p:cNvSpPr/>
                  <p:nvPr/>
                </p:nvSpPr>
                <p:spPr>
                  <a:xfrm>
                    <a:off x="5074295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3" name="Google Shape;3243;p31"/>
                <p:cNvGrpSpPr/>
                <p:nvPr/>
              </p:nvGrpSpPr>
              <p:grpSpPr>
                <a:xfrm>
                  <a:off x="5676169" y="6818418"/>
                  <a:ext cx="87803" cy="98686"/>
                  <a:chOff x="5676169" y="6818418"/>
                  <a:chExt cx="87803" cy="98686"/>
                </a:xfrm>
              </p:grpSpPr>
              <p:sp>
                <p:nvSpPr>
                  <p:cNvPr id="3244" name="Google Shape;3244;p31"/>
                  <p:cNvSpPr/>
                  <p:nvPr/>
                </p:nvSpPr>
                <p:spPr>
                  <a:xfrm>
                    <a:off x="5732877" y="6820739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5" name="Google Shape;3245;p31"/>
                  <p:cNvSpPr/>
                  <p:nvPr/>
                </p:nvSpPr>
                <p:spPr>
                  <a:xfrm>
                    <a:off x="5676169" y="6818418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1"/>
                        </a:moveTo>
                        <a:cubicBezTo>
                          <a:pt x="83935" y="3251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6" name="Google Shape;3246;p31"/>
                <p:cNvGrpSpPr/>
                <p:nvPr/>
              </p:nvGrpSpPr>
              <p:grpSpPr>
                <a:xfrm>
                  <a:off x="6277952" y="6818371"/>
                  <a:ext cx="87892" cy="98709"/>
                  <a:chOff x="6277952" y="6818371"/>
                  <a:chExt cx="87892" cy="98709"/>
                </a:xfrm>
              </p:grpSpPr>
              <p:sp>
                <p:nvSpPr>
                  <p:cNvPr id="3247" name="Google Shape;3247;p31"/>
                  <p:cNvSpPr/>
                  <p:nvPr/>
                </p:nvSpPr>
                <p:spPr>
                  <a:xfrm>
                    <a:off x="6334756" y="6820739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3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8" name="Google Shape;3248;p31"/>
                  <p:cNvSpPr/>
                  <p:nvPr/>
                </p:nvSpPr>
                <p:spPr>
                  <a:xfrm>
                    <a:off x="6277952" y="6818371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6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04"/>
                          <a:pt x="87244" y="42519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49" name="Google Shape;3249;p31"/>
              <p:cNvGrpSpPr/>
              <p:nvPr/>
            </p:nvGrpSpPr>
            <p:grpSpPr>
              <a:xfrm>
                <a:off x="1462888" y="7469613"/>
                <a:ext cx="4902956" cy="98733"/>
                <a:chOff x="1462888" y="7469613"/>
                <a:chExt cx="4902956" cy="98733"/>
              </a:xfrm>
            </p:grpSpPr>
            <p:grpSp>
              <p:nvGrpSpPr>
                <p:cNvPr id="3250" name="Google Shape;3250;p31"/>
                <p:cNvGrpSpPr/>
                <p:nvPr/>
              </p:nvGrpSpPr>
              <p:grpSpPr>
                <a:xfrm>
                  <a:off x="1462888" y="7469613"/>
                  <a:ext cx="87895" cy="98709"/>
                  <a:chOff x="1462888" y="7469613"/>
                  <a:chExt cx="87895" cy="98709"/>
                </a:xfrm>
              </p:grpSpPr>
              <p:sp>
                <p:nvSpPr>
                  <p:cNvPr id="3251" name="Google Shape;3251;p31"/>
                  <p:cNvSpPr/>
                  <p:nvPr/>
                </p:nvSpPr>
                <p:spPr>
                  <a:xfrm>
                    <a:off x="1519697" y="7471981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2" name="Google Shape;3252;p31"/>
                  <p:cNvSpPr/>
                  <p:nvPr/>
                </p:nvSpPr>
                <p:spPr>
                  <a:xfrm>
                    <a:off x="1462888" y="7469613"/>
                    <a:ext cx="87895" cy="98709"/>
                  </a:xfrm>
                  <a:custGeom>
                    <a:rect b="b" l="l" r="r" t="t"/>
                    <a:pathLst>
                      <a:path extrusionOk="0" h="98709" w="87895">
                        <a:moveTo>
                          <a:pt x="87726" y="48638"/>
                        </a:moveTo>
                        <a:cubicBezTo>
                          <a:pt x="83907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52" y="78304"/>
                          <a:pt x="87245" y="42520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3" name="Google Shape;3253;p31"/>
                <p:cNvGrpSpPr/>
                <p:nvPr/>
              </p:nvGrpSpPr>
              <p:grpSpPr>
                <a:xfrm>
                  <a:off x="2064871" y="7469659"/>
                  <a:ext cx="87803" cy="98687"/>
                  <a:chOff x="2064871" y="7469659"/>
                  <a:chExt cx="87803" cy="98687"/>
                </a:xfrm>
              </p:grpSpPr>
              <p:sp>
                <p:nvSpPr>
                  <p:cNvPr id="3254" name="Google Shape;3254;p31"/>
                  <p:cNvSpPr/>
                  <p:nvPr/>
                </p:nvSpPr>
                <p:spPr>
                  <a:xfrm>
                    <a:off x="2121579" y="7471981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5" name="Google Shape;3255;p31"/>
                  <p:cNvSpPr/>
                  <p:nvPr/>
                </p:nvSpPr>
                <p:spPr>
                  <a:xfrm>
                    <a:off x="2064871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6" name="Google Shape;3256;p31"/>
                <p:cNvGrpSpPr/>
                <p:nvPr/>
              </p:nvGrpSpPr>
              <p:grpSpPr>
                <a:xfrm>
                  <a:off x="2666763" y="7469659"/>
                  <a:ext cx="87803" cy="98687"/>
                  <a:chOff x="2666763" y="7469659"/>
                  <a:chExt cx="87803" cy="98687"/>
                </a:xfrm>
              </p:grpSpPr>
              <p:sp>
                <p:nvSpPr>
                  <p:cNvPr id="3257" name="Google Shape;3257;p31"/>
                  <p:cNvSpPr/>
                  <p:nvPr/>
                </p:nvSpPr>
                <p:spPr>
                  <a:xfrm>
                    <a:off x="2723463" y="7471981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4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8" name="Google Shape;3258;p31"/>
                  <p:cNvSpPr/>
                  <p:nvPr/>
                </p:nvSpPr>
                <p:spPr>
                  <a:xfrm>
                    <a:off x="2666763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9" name="Google Shape;3259;p31"/>
                <p:cNvGrpSpPr/>
                <p:nvPr/>
              </p:nvGrpSpPr>
              <p:grpSpPr>
                <a:xfrm>
                  <a:off x="3268637" y="7469659"/>
                  <a:ext cx="87803" cy="98687"/>
                  <a:chOff x="3268637" y="7469659"/>
                  <a:chExt cx="87803" cy="98687"/>
                </a:xfrm>
              </p:grpSpPr>
              <p:sp>
                <p:nvSpPr>
                  <p:cNvPr id="3260" name="Google Shape;3260;p31"/>
                  <p:cNvSpPr/>
                  <p:nvPr/>
                </p:nvSpPr>
                <p:spPr>
                  <a:xfrm>
                    <a:off x="3325345" y="7471981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1" name="Google Shape;3261;p31"/>
                  <p:cNvSpPr/>
                  <p:nvPr/>
                </p:nvSpPr>
                <p:spPr>
                  <a:xfrm>
                    <a:off x="3268637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2" name="Google Shape;3262;p31"/>
                <p:cNvGrpSpPr/>
                <p:nvPr/>
              </p:nvGrpSpPr>
              <p:grpSpPr>
                <a:xfrm>
                  <a:off x="3870529" y="7469659"/>
                  <a:ext cx="87803" cy="98687"/>
                  <a:chOff x="3870529" y="7469659"/>
                  <a:chExt cx="87803" cy="98687"/>
                </a:xfrm>
              </p:grpSpPr>
              <p:sp>
                <p:nvSpPr>
                  <p:cNvPr id="3263" name="Google Shape;3263;p31"/>
                  <p:cNvSpPr/>
                  <p:nvPr/>
                </p:nvSpPr>
                <p:spPr>
                  <a:xfrm>
                    <a:off x="3927224" y="7471981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4" name="Google Shape;3264;p31"/>
                  <p:cNvSpPr/>
                  <p:nvPr/>
                </p:nvSpPr>
                <p:spPr>
                  <a:xfrm>
                    <a:off x="3870529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5" name="Google Shape;3265;p31"/>
                <p:cNvGrpSpPr/>
                <p:nvPr/>
              </p:nvGrpSpPr>
              <p:grpSpPr>
                <a:xfrm>
                  <a:off x="4472403" y="7469659"/>
                  <a:ext cx="87803" cy="98687"/>
                  <a:chOff x="4472403" y="7469659"/>
                  <a:chExt cx="87803" cy="98687"/>
                </a:xfrm>
              </p:grpSpPr>
              <p:sp>
                <p:nvSpPr>
                  <p:cNvPr id="3266" name="Google Shape;3266;p31"/>
                  <p:cNvSpPr/>
                  <p:nvPr/>
                </p:nvSpPr>
                <p:spPr>
                  <a:xfrm>
                    <a:off x="4529111" y="7471981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7" name="Google Shape;3267;p31"/>
                  <p:cNvSpPr/>
                  <p:nvPr/>
                </p:nvSpPr>
                <p:spPr>
                  <a:xfrm>
                    <a:off x="4472403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8" name="Google Shape;3268;p31"/>
                <p:cNvGrpSpPr/>
                <p:nvPr/>
              </p:nvGrpSpPr>
              <p:grpSpPr>
                <a:xfrm>
                  <a:off x="5074295" y="7469659"/>
                  <a:ext cx="87803" cy="98687"/>
                  <a:chOff x="5074295" y="7469659"/>
                  <a:chExt cx="87803" cy="98687"/>
                </a:xfrm>
              </p:grpSpPr>
              <p:sp>
                <p:nvSpPr>
                  <p:cNvPr id="3269" name="Google Shape;3269;p31"/>
                  <p:cNvSpPr/>
                  <p:nvPr/>
                </p:nvSpPr>
                <p:spPr>
                  <a:xfrm>
                    <a:off x="5130990" y="7471981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0" name="Google Shape;3270;p31"/>
                  <p:cNvSpPr/>
                  <p:nvPr/>
                </p:nvSpPr>
                <p:spPr>
                  <a:xfrm>
                    <a:off x="5074295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1" name="Google Shape;3271;p31"/>
                <p:cNvGrpSpPr/>
                <p:nvPr/>
              </p:nvGrpSpPr>
              <p:grpSpPr>
                <a:xfrm>
                  <a:off x="5676169" y="7469659"/>
                  <a:ext cx="87803" cy="98687"/>
                  <a:chOff x="5676169" y="7469659"/>
                  <a:chExt cx="87803" cy="98687"/>
                </a:xfrm>
              </p:grpSpPr>
              <p:sp>
                <p:nvSpPr>
                  <p:cNvPr id="3272" name="Google Shape;3272;p31"/>
                  <p:cNvSpPr/>
                  <p:nvPr/>
                </p:nvSpPr>
                <p:spPr>
                  <a:xfrm>
                    <a:off x="5732877" y="7471981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4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3" name="Google Shape;3273;p31"/>
                  <p:cNvSpPr/>
                  <p:nvPr/>
                </p:nvSpPr>
                <p:spPr>
                  <a:xfrm>
                    <a:off x="5676169" y="7469659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63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4" name="Google Shape;3274;p31"/>
                <p:cNvGrpSpPr/>
                <p:nvPr/>
              </p:nvGrpSpPr>
              <p:grpSpPr>
                <a:xfrm>
                  <a:off x="6277952" y="7469613"/>
                  <a:ext cx="87892" cy="98709"/>
                  <a:chOff x="6277952" y="7469613"/>
                  <a:chExt cx="87892" cy="98709"/>
                </a:xfrm>
              </p:grpSpPr>
              <p:sp>
                <p:nvSpPr>
                  <p:cNvPr id="3275" name="Google Shape;3275;p31"/>
                  <p:cNvSpPr/>
                  <p:nvPr/>
                </p:nvSpPr>
                <p:spPr>
                  <a:xfrm>
                    <a:off x="6334756" y="7471981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4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6" name="Google Shape;3276;p31"/>
                  <p:cNvSpPr/>
                  <p:nvPr/>
                </p:nvSpPr>
                <p:spPr>
                  <a:xfrm>
                    <a:off x="6277952" y="7469613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8"/>
                        </a:moveTo>
                        <a:cubicBezTo>
                          <a:pt x="83906" y="3280"/>
                          <a:pt x="42355" y="-4197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04"/>
                          <a:pt x="87244" y="42520"/>
                          <a:pt x="87726" y="4863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77" name="Google Shape;3277;p31"/>
              <p:cNvGrpSpPr/>
              <p:nvPr/>
            </p:nvGrpSpPr>
            <p:grpSpPr>
              <a:xfrm>
                <a:off x="2064871" y="8120854"/>
                <a:ext cx="4300973" cy="98733"/>
                <a:chOff x="2064871" y="8120854"/>
                <a:chExt cx="4300973" cy="98733"/>
              </a:xfrm>
            </p:grpSpPr>
            <p:grpSp>
              <p:nvGrpSpPr>
                <p:cNvPr id="3278" name="Google Shape;3278;p31"/>
                <p:cNvGrpSpPr/>
                <p:nvPr/>
              </p:nvGrpSpPr>
              <p:grpSpPr>
                <a:xfrm>
                  <a:off x="2064871" y="8120901"/>
                  <a:ext cx="87803" cy="98686"/>
                  <a:chOff x="2064871" y="8120901"/>
                  <a:chExt cx="87803" cy="98686"/>
                </a:xfrm>
              </p:grpSpPr>
              <p:sp>
                <p:nvSpPr>
                  <p:cNvPr id="3279" name="Google Shape;3279;p31"/>
                  <p:cNvSpPr/>
                  <p:nvPr/>
                </p:nvSpPr>
                <p:spPr>
                  <a:xfrm>
                    <a:off x="2121579" y="8123222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0" name="Google Shape;3280;p31"/>
                  <p:cNvSpPr/>
                  <p:nvPr/>
                </p:nvSpPr>
                <p:spPr>
                  <a:xfrm>
                    <a:off x="2064871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1" name="Google Shape;3281;p31"/>
                <p:cNvGrpSpPr/>
                <p:nvPr/>
              </p:nvGrpSpPr>
              <p:grpSpPr>
                <a:xfrm>
                  <a:off x="2666763" y="8120901"/>
                  <a:ext cx="87803" cy="98686"/>
                  <a:chOff x="2666763" y="8120901"/>
                  <a:chExt cx="87803" cy="98686"/>
                </a:xfrm>
              </p:grpSpPr>
              <p:sp>
                <p:nvSpPr>
                  <p:cNvPr id="3282" name="Google Shape;3282;p31"/>
                  <p:cNvSpPr/>
                  <p:nvPr/>
                </p:nvSpPr>
                <p:spPr>
                  <a:xfrm>
                    <a:off x="2723463" y="8123222"/>
                    <a:ext cx="49" cy="52"/>
                  </a:xfrm>
                  <a:custGeom>
                    <a:rect b="b" l="l" r="r" t="t"/>
                    <a:pathLst>
                      <a:path extrusionOk="0" h="52" w="49">
                        <a:moveTo>
                          <a:pt x="50" y="52"/>
                        </a:moveTo>
                        <a:cubicBezTo>
                          <a:pt x="33" y="1"/>
                          <a:pt x="-53" y="-33"/>
                          <a:pt x="50" y="52"/>
                        </a:cubicBezTo>
                        <a:lnTo>
                          <a:pt x="50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3" name="Google Shape;3283;p31"/>
                  <p:cNvSpPr/>
                  <p:nvPr/>
                </p:nvSpPr>
                <p:spPr>
                  <a:xfrm>
                    <a:off x="2666763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4" name="Google Shape;3284;p31"/>
                <p:cNvGrpSpPr/>
                <p:nvPr/>
              </p:nvGrpSpPr>
              <p:grpSpPr>
                <a:xfrm>
                  <a:off x="3268637" y="8120901"/>
                  <a:ext cx="87803" cy="98686"/>
                  <a:chOff x="3268637" y="8120901"/>
                  <a:chExt cx="87803" cy="98686"/>
                </a:xfrm>
              </p:grpSpPr>
              <p:sp>
                <p:nvSpPr>
                  <p:cNvPr id="3285" name="Google Shape;3285;p31"/>
                  <p:cNvSpPr/>
                  <p:nvPr/>
                </p:nvSpPr>
                <p:spPr>
                  <a:xfrm>
                    <a:off x="3325345" y="8123222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6" name="Google Shape;3286;p31"/>
                  <p:cNvSpPr/>
                  <p:nvPr/>
                </p:nvSpPr>
                <p:spPr>
                  <a:xfrm>
                    <a:off x="3268637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7" name="Google Shape;3287;p31"/>
                <p:cNvGrpSpPr/>
                <p:nvPr/>
              </p:nvGrpSpPr>
              <p:grpSpPr>
                <a:xfrm>
                  <a:off x="3870529" y="8120901"/>
                  <a:ext cx="87803" cy="98686"/>
                  <a:chOff x="3870529" y="8120901"/>
                  <a:chExt cx="87803" cy="98686"/>
                </a:xfrm>
              </p:grpSpPr>
              <p:sp>
                <p:nvSpPr>
                  <p:cNvPr id="3288" name="Google Shape;3288;p31"/>
                  <p:cNvSpPr/>
                  <p:nvPr/>
                </p:nvSpPr>
                <p:spPr>
                  <a:xfrm>
                    <a:off x="3927224" y="8123222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3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9" name="Google Shape;3289;p31"/>
                  <p:cNvSpPr/>
                  <p:nvPr/>
                </p:nvSpPr>
                <p:spPr>
                  <a:xfrm>
                    <a:off x="3870529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7" y="48592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0" name="Google Shape;3290;p31"/>
                <p:cNvGrpSpPr/>
                <p:nvPr/>
              </p:nvGrpSpPr>
              <p:grpSpPr>
                <a:xfrm>
                  <a:off x="4472403" y="8120901"/>
                  <a:ext cx="87803" cy="98686"/>
                  <a:chOff x="4472403" y="8120901"/>
                  <a:chExt cx="87803" cy="98686"/>
                </a:xfrm>
              </p:grpSpPr>
              <p:sp>
                <p:nvSpPr>
                  <p:cNvPr id="3291" name="Google Shape;3291;p31"/>
                  <p:cNvSpPr/>
                  <p:nvPr/>
                </p:nvSpPr>
                <p:spPr>
                  <a:xfrm>
                    <a:off x="4529111" y="8123222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2" name="Google Shape;3292;p31"/>
                  <p:cNvSpPr/>
                  <p:nvPr/>
                </p:nvSpPr>
                <p:spPr>
                  <a:xfrm>
                    <a:off x="4472403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6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3" name="Google Shape;3293;p31"/>
                <p:cNvGrpSpPr/>
                <p:nvPr/>
              </p:nvGrpSpPr>
              <p:grpSpPr>
                <a:xfrm>
                  <a:off x="5074295" y="8120901"/>
                  <a:ext cx="87803" cy="98686"/>
                  <a:chOff x="5074295" y="8120901"/>
                  <a:chExt cx="87803" cy="98686"/>
                </a:xfrm>
              </p:grpSpPr>
              <p:sp>
                <p:nvSpPr>
                  <p:cNvPr id="3294" name="Google Shape;3294;p31"/>
                  <p:cNvSpPr/>
                  <p:nvPr/>
                </p:nvSpPr>
                <p:spPr>
                  <a:xfrm>
                    <a:off x="5130990" y="8123222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3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5" name="Google Shape;3295;p31"/>
                  <p:cNvSpPr/>
                  <p:nvPr/>
                </p:nvSpPr>
                <p:spPr>
                  <a:xfrm>
                    <a:off x="5074295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6" y="3251"/>
                          <a:pt x="42125" y="-4312"/>
                          <a:pt x="60605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6" name="Google Shape;3296;p31"/>
                <p:cNvGrpSpPr/>
                <p:nvPr/>
              </p:nvGrpSpPr>
              <p:grpSpPr>
                <a:xfrm>
                  <a:off x="5676169" y="8120901"/>
                  <a:ext cx="87803" cy="98686"/>
                  <a:chOff x="5676169" y="8120901"/>
                  <a:chExt cx="87803" cy="98686"/>
                </a:xfrm>
              </p:grpSpPr>
              <p:sp>
                <p:nvSpPr>
                  <p:cNvPr id="3297" name="Google Shape;3297;p31"/>
                  <p:cNvSpPr/>
                  <p:nvPr/>
                </p:nvSpPr>
                <p:spPr>
                  <a:xfrm>
                    <a:off x="5732877" y="8123222"/>
                    <a:ext cx="42" cy="52"/>
                  </a:xfrm>
                  <a:custGeom>
                    <a:rect b="b" l="l" r="r" t="t"/>
                    <a:pathLst>
                      <a:path extrusionOk="0" h="52" w="42">
                        <a:moveTo>
                          <a:pt x="42" y="52"/>
                        </a:moveTo>
                        <a:cubicBezTo>
                          <a:pt x="25" y="1"/>
                          <a:pt x="-44" y="-33"/>
                          <a:pt x="42" y="52"/>
                        </a:cubicBez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8" name="Google Shape;3298;p31"/>
                  <p:cNvSpPr/>
                  <p:nvPr/>
                </p:nvSpPr>
                <p:spPr>
                  <a:xfrm>
                    <a:off x="5676169" y="8120901"/>
                    <a:ext cx="87803" cy="98686"/>
                  </a:xfrm>
                  <a:custGeom>
                    <a:rect b="b" l="l" r="r" t="t"/>
                    <a:pathLst>
                      <a:path extrusionOk="0" h="98686" w="87803">
                        <a:moveTo>
                          <a:pt x="87618" y="48592"/>
                        </a:moveTo>
                        <a:cubicBezTo>
                          <a:pt x="83935" y="3251"/>
                          <a:pt x="42125" y="-4312"/>
                          <a:pt x="60604" y="4557"/>
                        </a:cubicBezTo>
                        <a:cubicBezTo>
                          <a:pt x="46599" y="-2490"/>
                          <a:pt x="33024" y="-1029"/>
                          <a:pt x="21479" y="6637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75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9" name="Google Shape;3299;p31"/>
                <p:cNvGrpSpPr/>
                <p:nvPr/>
              </p:nvGrpSpPr>
              <p:grpSpPr>
                <a:xfrm>
                  <a:off x="6277952" y="8120854"/>
                  <a:ext cx="87892" cy="98709"/>
                  <a:chOff x="6277952" y="8120854"/>
                  <a:chExt cx="87892" cy="98709"/>
                </a:xfrm>
              </p:grpSpPr>
              <p:sp>
                <p:nvSpPr>
                  <p:cNvPr id="3300" name="Google Shape;3300;p31"/>
                  <p:cNvSpPr/>
                  <p:nvPr/>
                </p:nvSpPr>
                <p:spPr>
                  <a:xfrm>
                    <a:off x="6334756" y="8123222"/>
                    <a:ext cx="38" cy="52"/>
                  </a:xfrm>
                  <a:custGeom>
                    <a:rect b="b" l="l" r="r" t="t"/>
                    <a:pathLst>
                      <a:path extrusionOk="0" h="52" w="38">
                        <a:moveTo>
                          <a:pt x="38" y="52"/>
                        </a:moveTo>
                        <a:cubicBezTo>
                          <a:pt x="38" y="1"/>
                          <a:pt x="-48" y="-33"/>
                          <a:pt x="38" y="52"/>
                        </a:cubicBezTo>
                        <a:lnTo>
                          <a:pt x="38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1" name="Google Shape;3301;p31"/>
                  <p:cNvSpPr/>
                  <p:nvPr/>
                </p:nvSpPr>
                <p:spPr>
                  <a:xfrm>
                    <a:off x="6277952" y="8120854"/>
                    <a:ext cx="87892" cy="98709"/>
                  </a:xfrm>
                  <a:custGeom>
                    <a:rect b="b" l="l" r="r" t="t"/>
                    <a:pathLst>
                      <a:path extrusionOk="0" h="98709" w="87892">
                        <a:moveTo>
                          <a:pt x="87726" y="48639"/>
                        </a:moveTo>
                        <a:cubicBezTo>
                          <a:pt x="83906" y="3280"/>
                          <a:pt x="42355" y="-4196"/>
                          <a:pt x="60713" y="4603"/>
                        </a:cubicBezTo>
                        <a:cubicBezTo>
                          <a:pt x="46983" y="-2323"/>
                          <a:pt x="33580" y="-1275"/>
                          <a:pt x="21587" y="6683"/>
                        </a:cubicBezTo>
                        <a:cubicBezTo>
                          <a:pt x="-25367" y="37844"/>
                          <a:pt x="12623" y="115378"/>
                          <a:pt x="56223" y="95492"/>
                        </a:cubicBezTo>
                        <a:cubicBezTo>
                          <a:pt x="93834" y="78322"/>
                          <a:pt x="87244" y="42519"/>
                          <a:pt x="87726" y="4863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302" name="Google Shape;3302;p31"/>
              <p:cNvGrpSpPr/>
              <p:nvPr/>
            </p:nvGrpSpPr>
            <p:grpSpPr>
              <a:xfrm>
                <a:off x="2666763" y="8772113"/>
                <a:ext cx="3699077" cy="98716"/>
                <a:chOff x="2666763" y="8772113"/>
                <a:chExt cx="3699077" cy="98716"/>
              </a:xfrm>
            </p:grpSpPr>
            <p:grpSp>
              <p:nvGrpSpPr>
                <p:cNvPr id="3303" name="Google Shape;3303;p31"/>
                <p:cNvGrpSpPr/>
                <p:nvPr/>
              </p:nvGrpSpPr>
              <p:grpSpPr>
                <a:xfrm>
                  <a:off x="2666763" y="8772142"/>
                  <a:ext cx="87803" cy="98687"/>
                  <a:chOff x="2666763" y="8772142"/>
                  <a:chExt cx="87803" cy="98687"/>
                </a:xfrm>
              </p:grpSpPr>
              <p:sp>
                <p:nvSpPr>
                  <p:cNvPr id="3304" name="Google Shape;3304;p31"/>
                  <p:cNvSpPr/>
                  <p:nvPr/>
                </p:nvSpPr>
                <p:spPr>
                  <a:xfrm>
                    <a:off x="2723463" y="8774476"/>
                    <a:ext cx="49" cy="39"/>
                  </a:xfrm>
                  <a:custGeom>
                    <a:rect b="b" l="l" r="r" t="t"/>
                    <a:pathLst>
                      <a:path extrusionOk="0" h="39" w="49">
                        <a:moveTo>
                          <a:pt x="50" y="40"/>
                        </a:moveTo>
                        <a:cubicBezTo>
                          <a:pt x="33" y="5"/>
                          <a:pt x="-53" y="-29"/>
                          <a:pt x="50" y="40"/>
                        </a:cubicBezTo>
                        <a:lnTo>
                          <a:pt x="50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5" name="Google Shape;3305;p31"/>
                  <p:cNvSpPr/>
                  <p:nvPr/>
                </p:nvSpPr>
                <p:spPr>
                  <a:xfrm>
                    <a:off x="2666763" y="8772142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6" name="Google Shape;3306;p31"/>
                <p:cNvGrpSpPr/>
                <p:nvPr/>
              </p:nvGrpSpPr>
              <p:grpSpPr>
                <a:xfrm>
                  <a:off x="3268637" y="8772142"/>
                  <a:ext cx="87803" cy="98687"/>
                  <a:chOff x="3268637" y="8772142"/>
                  <a:chExt cx="87803" cy="98687"/>
                </a:xfrm>
              </p:grpSpPr>
              <p:sp>
                <p:nvSpPr>
                  <p:cNvPr id="3307" name="Google Shape;3307;p31"/>
                  <p:cNvSpPr/>
                  <p:nvPr/>
                </p:nvSpPr>
                <p:spPr>
                  <a:xfrm>
                    <a:off x="3325345" y="8774476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8" name="Google Shape;3308;p31"/>
                  <p:cNvSpPr/>
                  <p:nvPr/>
                </p:nvSpPr>
                <p:spPr>
                  <a:xfrm>
                    <a:off x="3268637" y="8772142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5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9" name="Google Shape;3309;p31"/>
                <p:cNvGrpSpPr/>
                <p:nvPr/>
              </p:nvGrpSpPr>
              <p:grpSpPr>
                <a:xfrm>
                  <a:off x="3870529" y="8772142"/>
                  <a:ext cx="87803" cy="98687"/>
                  <a:chOff x="3870529" y="8772142"/>
                  <a:chExt cx="87803" cy="98687"/>
                </a:xfrm>
              </p:grpSpPr>
              <p:sp>
                <p:nvSpPr>
                  <p:cNvPr id="3310" name="Google Shape;3310;p31"/>
                  <p:cNvSpPr/>
                  <p:nvPr/>
                </p:nvSpPr>
                <p:spPr>
                  <a:xfrm>
                    <a:off x="3927224" y="8774476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1" name="Google Shape;3311;p31"/>
                  <p:cNvSpPr/>
                  <p:nvPr/>
                </p:nvSpPr>
                <p:spPr>
                  <a:xfrm>
                    <a:off x="3870529" y="8772142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7" y="48592"/>
                        </a:moveTo>
                        <a:cubicBezTo>
                          <a:pt x="83936" y="3250"/>
                          <a:pt x="42125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7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2" name="Google Shape;3312;p31"/>
                <p:cNvGrpSpPr/>
                <p:nvPr/>
              </p:nvGrpSpPr>
              <p:grpSpPr>
                <a:xfrm>
                  <a:off x="4472403" y="8772142"/>
                  <a:ext cx="87803" cy="98687"/>
                  <a:chOff x="4472403" y="8772142"/>
                  <a:chExt cx="87803" cy="98687"/>
                </a:xfrm>
              </p:grpSpPr>
              <p:sp>
                <p:nvSpPr>
                  <p:cNvPr id="3313" name="Google Shape;3313;p31"/>
                  <p:cNvSpPr/>
                  <p:nvPr/>
                </p:nvSpPr>
                <p:spPr>
                  <a:xfrm>
                    <a:off x="4529111" y="8774476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4" name="Google Shape;3314;p31"/>
                  <p:cNvSpPr/>
                  <p:nvPr/>
                </p:nvSpPr>
                <p:spPr>
                  <a:xfrm>
                    <a:off x="4472403" y="8772142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6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5" name="Google Shape;3315;p31"/>
                <p:cNvGrpSpPr/>
                <p:nvPr/>
              </p:nvGrpSpPr>
              <p:grpSpPr>
                <a:xfrm>
                  <a:off x="5074295" y="8772142"/>
                  <a:ext cx="87803" cy="98687"/>
                  <a:chOff x="5074295" y="8772142"/>
                  <a:chExt cx="87803" cy="98687"/>
                </a:xfrm>
              </p:grpSpPr>
              <p:sp>
                <p:nvSpPr>
                  <p:cNvPr id="3316" name="Google Shape;3316;p31"/>
                  <p:cNvSpPr/>
                  <p:nvPr/>
                </p:nvSpPr>
                <p:spPr>
                  <a:xfrm>
                    <a:off x="5130990" y="8774476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7" name="Google Shape;3317;p31"/>
                  <p:cNvSpPr/>
                  <p:nvPr/>
                </p:nvSpPr>
                <p:spPr>
                  <a:xfrm>
                    <a:off x="5074295" y="8772142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6" y="3250"/>
                          <a:pt x="42125" y="-4312"/>
                          <a:pt x="60605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4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7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8" name="Google Shape;3318;p31"/>
                <p:cNvGrpSpPr/>
                <p:nvPr/>
              </p:nvGrpSpPr>
              <p:grpSpPr>
                <a:xfrm>
                  <a:off x="5676169" y="8772142"/>
                  <a:ext cx="87803" cy="98687"/>
                  <a:chOff x="5676169" y="8772142"/>
                  <a:chExt cx="87803" cy="98687"/>
                </a:xfrm>
              </p:grpSpPr>
              <p:sp>
                <p:nvSpPr>
                  <p:cNvPr id="3319" name="Google Shape;3319;p31"/>
                  <p:cNvSpPr/>
                  <p:nvPr/>
                </p:nvSpPr>
                <p:spPr>
                  <a:xfrm>
                    <a:off x="5732877" y="8774476"/>
                    <a:ext cx="42" cy="39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42" y="40"/>
                        </a:moveTo>
                        <a:cubicBezTo>
                          <a:pt x="25" y="5"/>
                          <a:pt x="-44" y="-29"/>
                          <a:pt x="42" y="40"/>
                        </a:cubicBezTo>
                        <a:lnTo>
                          <a:pt x="42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0" name="Google Shape;3320;p31"/>
                  <p:cNvSpPr/>
                  <p:nvPr/>
                </p:nvSpPr>
                <p:spPr>
                  <a:xfrm>
                    <a:off x="5676169" y="8772142"/>
                    <a:ext cx="87803" cy="98687"/>
                  </a:xfrm>
                  <a:custGeom>
                    <a:rect b="b" l="l" r="r" t="t"/>
                    <a:pathLst>
                      <a:path extrusionOk="0" h="98687" w="87803">
                        <a:moveTo>
                          <a:pt x="87618" y="48592"/>
                        </a:moveTo>
                        <a:cubicBezTo>
                          <a:pt x="83935" y="3250"/>
                          <a:pt x="42125" y="-4312"/>
                          <a:pt x="60604" y="4556"/>
                        </a:cubicBezTo>
                        <a:cubicBezTo>
                          <a:pt x="46599" y="-2490"/>
                          <a:pt x="33024" y="-1029"/>
                          <a:pt x="21479" y="6636"/>
                        </a:cubicBezTo>
                        <a:cubicBezTo>
                          <a:pt x="-25115" y="37557"/>
                          <a:pt x="12274" y="115452"/>
                          <a:pt x="56114" y="95445"/>
                        </a:cubicBezTo>
                        <a:cubicBezTo>
                          <a:pt x="93708" y="78292"/>
                          <a:pt x="87188" y="43281"/>
                          <a:pt x="87618" y="485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1" name="Google Shape;3321;p31"/>
                <p:cNvGrpSpPr/>
                <p:nvPr/>
              </p:nvGrpSpPr>
              <p:grpSpPr>
                <a:xfrm>
                  <a:off x="6278010" y="8772113"/>
                  <a:ext cx="87830" cy="98672"/>
                  <a:chOff x="6278010" y="8772113"/>
                  <a:chExt cx="87830" cy="98672"/>
                </a:xfrm>
              </p:grpSpPr>
              <p:sp>
                <p:nvSpPr>
                  <p:cNvPr id="3322" name="Google Shape;3322;p31"/>
                  <p:cNvSpPr/>
                  <p:nvPr/>
                </p:nvSpPr>
                <p:spPr>
                  <a:xfrm>
                    <a:off x="6334756" y="8774476"/>
                    <a:ext cx="38" cy="39"/>
                  </a:xfrm>
                  <a:custGeom>
                    <a:rect b="b" l="l" r="r" t="t"/>
                    <a:pathLst>
                      <a:path extrusionOk="0" h="39" w="38">
                        <a:moveTo>
                          <a:pt x="38" y="40"/>
                        </a:moveTo>
                        <a:cubicBezTo>
                          <a:pt x="38" y="5"/>
                          <a:pt x="-48" y="-29"/>
                          <a:pt x="38" y="40"/>
                        </a:cubicBezTo>
                        <a:lnTo>
                          <a:pt x="38" y="4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3" name="Google Shape;3323;p31"/>
                  <p:cNvSpPr/>
                  <p:nvPr/>
                </p:nvSpPr>
                <p:spPr>
                  <a:xfrm>
                    <a:off x="6278010" y="8772113"/>
                    <a:ext cx="87830" cy="98672"/>
                  </a:xfrm>
                  <a:custGeom>
                    <a:rect b="b" l="l" r="r" t="t"/>
                    <a:pathLst>
                      <a:path extrusionOk="0" h="98672" w="87830">
                        <a:moveTo>
                          <a:pt x="87669" y="48621"/>
                        </a:moveTo>
                        <a:cubicBezTo>
                          <a:pt x="83849" y="3263"/>
                          <a:pt x="42297" y="-4214"/>
                          <a:pt x="60655" y="4586"/>
                        </a:cubicBezTo>
                        <a:cubicBezTo>
                          <a:pt x="46925" y="-2340"/>
                          <a:pt x="33557" y="-1240"/>
                          <a:pt x="21530" y="6666"/>
                        </a:cubicBezTo>
                        <a:cubicBezTo>
                          <a:pt x="-25270" y="38034"/>
                          <a:pt x="12514" y="115258"/>
                          <a:pt x="56165" y="95475"/>
                        </a:cubicBezTo>
                        <a:cubicBezTo>
                          <a:pt x="93742" y="78201"/>
                          <a:pt x="87187" y="42519"/>
                          <a:pt x="87669" y="486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324" name="Google Shape;3324;p31"/>
            <p:cNvSpPr/>
            <p:nvPr/>
          </p:nvSpPr>
          <p:spPr>
            <a:xfrm>
              <a:off x="1041600" y="7696470"/>
              <a:ext cx="1577440" cy="1829320"/>
            </a:xfrm>
            <a:custGeom>
              <a:rect b="b" l="l" r="r" t="t"/>
              <a:pathLst>
                <a:path extrusionOk="0" h="1829320" w="1577440">
                  <a:moveTo>
                    <a:pt x="1070146" y="1462484"/>
                  </a:moveTo>
                  <a:cubicBezTo>
                    <a:pt x="1175944" y="1564853"/>
                    <a:pt x="1291102" y="1657186"/>
                    <a:pt x="1414605" y="1737349"/>
                  </a:cubicBezTo>
                  <a:cubicBezTo>
                    <a:pt x="1477664" y="1778290"/>
                    <a:pt x="1538177" y="1814487"/>
                    <a:pt x="1577441" y="1829320"/>
                  </a:cubicBezTo>
                  <a:cubicBezTo>
                    <a:pt x="1446281" y="1688089"/>
                    <a:pt x="1405624" y="1477368"/>
                    <a:pt x="1341825" y="1285932"/>
                  </a:cubicBezTo>
                  <a:cubicBezTo>
                    <a:pt x="1263418" y="1048587"/>
                    <a:pt x="1319458" y="821451"/>
                    <a:pt x="1251323" y="807426"/>
                  </a:cubicBezTo>
                  <a:cubicBezTo>
                    <a:pt x="697762" y="694245"/>
                    <a:pt x="255815" y="480516"/>
                    <a:pt x="0" y="0"/>
                  </a:cubicBezTo>
                  <a:cubicBezTo>
                    <a:pt x="14160" y="57768"/>
                    <a:pt x="35427" y="124508"/>
                    <a:pt x="63300" y="197109"/>
                  </a:cubicBezTo>
                  <a:cubicBezTo>
                    <a:pt x="182175" y="506745"/>
                    <a:pt x="370165" y="785237"/>
                    <a:pt x="608636" y="101594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5" name="Google Shape;3325;p31"/>
          <p:cNvGrpSpPr/>
          <p:nvPr/>
        </p:nvGrpSpPr>
        <p:grpSpPr>
          <a:xfrm>
            <a:off x="4751988" y="828625"/>
            <a:ext cx="3967489" cy="3605540"/>
            <a:chOff x="0" y="-47625"/>
            <a:chExt cx="10579971" cy="9614773"/>
          </a:xfrm>
        </p:grpSpPr>
        <p:sp>
          <p:nvSpPr>
            <p:cNvPr id="3326" name="Google Shape;3326;p31"/>
            <p:cNvSpPr txBox="1"/>
            <p:nvPr/>
          </p:nvSpPr>
          <p:spPr>
            <a:xfrm>
              <a:off x="1058827" y="9156748"/>
              <a:ext cx="981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1</a:t>
              </a:r>
              <a:endParaRPr sz="700"/>
            </a:p>
          </p:txBody>
        </p:sp>
        <p:sp>
          <p:nvSpPr>
            <p:cNvPr id="3327" name="Google Shape;3327;p31"/>
            <p:cNvSpPr txBox="1"/>
            <p:nvPr/>
          </p:nvSpPr>
          <p:spPr>
            <a:xfrm>
              <a:off x="3077461" y="9156748"/>
              <a:ext cx="1013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2</a:t>
              </a:r>
              <a:endParaRPr sz="700"/>
            </a:p>
          </p:txBody>
        </p:sp>
        <p:sp>
          <p:nvSpPr>
            <p:cNvPr id="3328" name="Google Shape;3328;p31"/>
            <p:cNvSpPr txBox="1"/>
            <p:nvPr/>
          </p:nvSpPr>
          <p:spPr>
            <a:xfrm>
              <a:off x="5111226" y="9156748"/>
              <a:ext cx="10143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3</a:t>
              </a:r>
              <a:endParaRPr sz="700"/>
            </a:p>
          </p:txBody>
        </p:sp>
        <p:sp>
          <p:nvSpPr>
            <p:cNvPr id="3329" name="Google Shape;3329;p31"/>
            <p:cNvSpPr txBox="1"/>
            <p:nvPr/>
          </p:nvSpPr>
          <p:spPr>
            <a:xfrm>
              <a:off x="7143131" y="9156748"/>
              <a:ext cx="1019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4</a:t>
              </a:r>
              <a:endParaRPr sz="700"/>
            </a:p>
          </p:txBody>
        </p:sp>
        <p:sp>
          <p:nvSpPr>
            <p:cNvPr id="3330" name="Google Shape;3330;p31"/>
            <p:cNvSpPr txBox="1"/>
            <p:nvPr/>
          </p:nvSpPr>
          <p:spPr>
            <a:xfrm>
              <a:off x="9177019" y="9156748"/>
              <a:ext cx="101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Item 5</a:t>
              </a:r>
              <a:endParaRPr sz="700"/>
            </a:p>
          </p:txBody>
        </p:sp>
        <p:grpSp>
          <p:nvGrpSpPr>
            <p:cNvPr id="3331" name="Google Shape;3331;p31"/>
            <p:cNvGrpSpPr/>
            <p:nvPr/>
          </p:nvGrpSpPr>
          <p:grpSpPr>
            <a:xfrm>
              <a:off x="656746" y="196792"/>
              <a:ext cx="9923225" cy="8844597"/>
              <a:chOff x="0" y="-6350"/>
              <a:chExt cx="9923225" cy="8844597"/>
            </a:xfrm>
          </p:grpSpPr>
          <p:sp>
            <p:nvSpPr>
              <p:cNvPr id="3332" name="Google Shape;3332;p31"/>
              <p:cNvSpPr/>
              <p:nvPr/>
            </p:nvSpPr>
            <p:spPr>
              <a:xfrm>
                <a:off x="0" y="-6350"/>
                <a:ext cx="9923225" cy="12700"/>
              </a:xfrm>
              <a:custGeom>
                <a:rect b="b" l="l" r="r" t="t"/>
                <a:pathLst>
                  <a:path extrusionOk="0" h="12700" w="9923225">
                    <a:moveTo>
                      <a:pt x="0" y="0"/>
                    </a:moveTo>
                    <a:lnTo>
                      <a:pt x="9923225" y="0"/>
                    </a:lnTo>
                    <a:lnTo>
                      <a:pt x="9923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3" name="Google Shape;3333;p31"/>
              <p:cNvSpPr/>
              <p:nvPr/>
            </p:nvSpPr>
            <p:spPr>
              <a:xfrm>
                <a:off x="0" y="1760029"/>
                <a:ext cx="9923225" cy="12700"/>
              </a:xfrm>
              <a:custGeom>
                <a:rect b="b" l="l" r="r" t="t"/>
                <a:pathLst>
                  <a:path extrusionOk="0" h="12700" w="9923225">
                    <a:moveTo>
                      <a:pt x="0" y="0"/>
                    </a:moveTo>
                    <a:lnTo>
                      <a:pt x="9923225" y="0"/>
                    </a:lnTo>
                    <a:lnTo>
                      <a:pt x="9923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4" name="Google Shape;3334;p31"/>
              <p:cNvSpPr/>
              <p:nvPr/>
            </p:nvSpPr>
            <p:spPr>
              <a:xfrm>
                <a:off x="0" y="3526409"/>
                <a:ext cx="9923225" cy="12700"/>
              </a:xfrm>
              <a:custGeom>
                <a:rect b="b" l="l" r="r" t="t"/>
                <a:pathLst>
                  <a:path extrusionOk="0" h="12700" w="9923225">
                    <a:moveTo>
                      <a:pt x="0" y="0"/>
                    </a:moveTo>
                    <a:lnTo>
                      <a:pt x="9923225" y="0"/>
                    </a:lnTo>
                    <a:lnTo>
                      <a:pt x="9923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5" name="Google Shape;3335;p31"/>
              <p:cNvSpPr/>
              <p:nvPr/>
            </p:nvSpPr>
            <p:spPr>
              <a:xfrm>
                <a:off x="0" y="5292789"/>
                <a:ext cx="9923225" cy="12700"/>
              </a:xfrm>
              <a:custGeom>
                <a:rect b="b" l="l" r="r" t="t"/>
                <a:pathLst>
                  <a:path extrusionOk="0" h="12700" w="9923225">
                    <a:moveTo>
                      <a:pt x="0" y="0"/>
                    </a:moveTo>
                    <a:lnTo>
                      <a:pt x="9923225" y="0"/>
                    </a:lnTo>
                    <a:lnTo>
                      <a:pt x="9923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6" name="Google Shape;3336;p31"/>
              <p:cNvSpPr/>
              <p:nvPr/>
            </p:nvSpPr>
            <p:spPr>
              <a:xfrm>
                <a:off x="0" y="7059168"/>
                <a:ext cx="9923225" cy="12700"/>
              </a:xfrm>
              <a:custGeom>
                <a:rect b="b" l="l" r="r" t="t"/>
                <a:pathLst>
                  <a:path extrusionOk="0" h="12700" w="9923225">
                    <a:moveTo>
                      <a:pt x="0" y="0"/>
                    </a:moveTo>
                    <a:lnTo>
                      <a:pt x="9923225" y="0"/>
                    </a:lnTo>
                    <a:lnTo>
                      <a:pt x="9923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3337" name="Google Shape;3337;p31"/>
              <p:cNvSpPr/>
              <p:nvPr/>
            </p:nvSpPr>
            <p:spPr>
              <a:xfrm>
                <a:off x="0" y="8825547"/>
                <a:ext cx="9923225" cy="12700"/>
              </a:xfrm>
              <a:custGeom>
                <a:rect b="b" l="l" r="r" t="t"/>
                <a:pathLst>
                  <a:path extrusionOk="0" h="12700" w="9923225">
                    <a:moveTo>
                      <a:pt x="0" y="0"/>
                    </a:moveTo>
                    <a:lnTo>
                      <a:pt x="9923225" y="0"/>
                    </a:lnTo>
                    <a:lnTo>
                      <a:pt x="9923225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</p:grpSp>
        <p:sp>
          <p:nvSpPr>
            <p:cNvPr id="3338" name="Google Shape;3338;p31"/>
            <p:cNvSpPr txBox="1"/>
            <p:nvPr/>
          </p:nvSpPr>
          <p:spPr>
            <a:xfrm>
              <a:off x="0" y="-47625"/>
              <a:ext cx="4875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</a:t>
              </a:r>
              <a:endParaRPr sz="700"/>
            </a:p>
          </p:txBody>
        </p:sp>
        <p:sp>
          <p:nvSpPr>
            <p:cNvPr id="3339" name="Google Shape;3339;p31"/>
            <p:cNvSpPr txBox="1"/>
            <p:nvPr/>
          </p:nvSpPr>
          <p:spPr>
            <a:xfrm>
              <a:off x="744" y="1718754"/>
              <a:ext cx="486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</a:t>
              </a:r>
              <a:endParaRPr sz="700"/>
            </a:p>
          </p:txBody>
        </p:sp>
        <p:sp>
          <p:nvSpPr>
            <p:cNvPr id="3340" name="Google Shape;3340;p31"/>
            <p:cNvSpPr txBox="1"/>
            <p:nvPr/>
          </p:nvSpPr>
          <p:spPr>
            <a:xfrm>
              <a:off x="5457" y="3485134"/>
              <a:ext cx="4821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</a:t>
              </a:r>
              <a:endParaRPr sz="700"/>
            </a:p>
          </p:txBody>
        </p:sp>
        <p:sp>
          <p:nvSpPr>
            <p:cNvPr id="3341" name="Google Shape;3341;p31"/>
            <p:cNvSpPr txBox="1"/>
            <p:nvPr/>
          </p:nvSpPr>
          <p:spPr>
            <a:xfrm>
              <a:off x="6449" y="5251513"/>
              <a:ext cx="480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</a:t>
              </a:r>
              <a:endParaRPr sz="700"/>
            </a:p>
          </p:txBody>
        </p:sp>
        <p:sp>
          <p:nvSpPr>
            <p:cNvPr id="3342" name="Google Shape;3342;p31"/>
            <p:cNvSpPr txBox="1"/>
            <p:nvPr/>
          </p:nvSpPr>
          <p:spPr>
            <a:xfrm>
              <a:off x="37703" y="7017893"/>
              <a:ext cx="4497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 </a:t>
              </a:r>
              <a:endParaRPr sz="700"/>
            </a:p>
          </p:txBody>
        </p:sp>
        <p:sp>
          <p:nvSpPr>
            <p:cNvPr id="3343" name="Google Shape;3343;p31"/>
            <p:cNvSpPr txBox="1"/>
            <p:nvPr/>
          </p:nvSpPr>
          <p:spPr>
            <a:xfrm>
              <a:off x="204639" y="8784272"/>
              <a:ext cx="282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 </a:t>
              </a:r>
              <a:endParaRPr sz="700"/>
            </a:p>
          </p:txBody>
        </p:sp>
        <p:grpSp>
          <p:nvGrpSpPr>
            <p:cNvPr id="3344" name="Google Shape;3344;p31"/>
            <p:cNvGrpSpPr/>
            <p:nvPr/>
          </p:nvGrpSpPr>
          <p:grpSpPr>
            <a:xfrm>
              <a:off x="655012" y="196792"/>
              <a:ext cx="9924959" cy="8838248"/>
              <a:chOff x="-1734" y="-6350"/>
              <a:chExt cx="9924959" cy="8838248"/>
            </a:xfrm>
          </p:grpSpPr>
          <p:sp>
            <p:nvSpPr>
              <p:cNvPr id="3345" name="Google Shape;3345;p31"/>
              <p:cNvSpPr/>
              <p:nvPr/>
            </p:nvSpPr>
            <p:spPr>
              <a:xfrm>
                <a:off x="-1734" y="7052779"/>
                <a:ext cx="1789649" cy="1779119"/>
              </a:xfrm>
              <a:custGeom>
                <a:rect b="b" l="l" r="r" t="t"/>
                <a:pathLst>
                  <a:path extrusionOk="0" h="1779119" w="1789649">
                    <a:moveTo>
                      <a:pt x="1734" y="1779118"/>
                    </a:moveTo>
                    <a:lnTo>
                      <a:pt x="1734" y="149283"/>
                    </a:lnTo>
                    <a:lnTo>
                      <a:pt x="1734" y="149283"/>
                    </a:lnTo>
                    <a:cubicBezTo>
                      <a:pt x="0" y="110297"/>
                      <a:pt x="14286" y="72298"/>
                      <a:pt x="41274" y="44111"/>
                    </a:cubicBezTo>
                    <a:cubicBezTo>
                      <a:pt x="68262" y="15924"/>
                      <a:pt x="105604" y="0"/>
                      <a:pt x="144628" y="39"/>
                    </a:cubicBezTo>
                    <a:lnTo>
                      <a:pt x="1645020" y="39"/>
                    </a:lnTo>
                    <a:cubicBezTo>
                      <a:pt x="1684044" y="0"/>
                      <a:pt x="1721386" y="15924"/>
                      <a:pt x="1748374" y="44111"/>
                    </a:cubicBezTo>
                    <a:cubicBezTo>
                      <a:pt x="1775363" y="72298"/>
                      <a:pt x="1789649" y="110297"/>
                      <a:pt x="1787914" y="149283"/>
                    </a:cubicBezTo>
                    <a:lnTo>
                      <a:pt x="1787914" y="1779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6" name="Google Shape;3346;p31"/>
              <p:cNvSpPr/>
              <p:nvPr/>
            </p:nvSpPr>
            <p:spPr>
              <a:xfrm>
                <a:off x="2034261" y="5292789"/>
                <a:ext cx="1786180" cy="3539109"/>
              </a:xfrm>
              <a:custGeom>
                <a:rect b="b" l="l" r="r" t="t"/>
                <a:pathLst>
                  <a:path extrusionOk="0" h="3539109" w="1786180">
                    <a:moveTo>
                      <a:pt x="0" y="3539108"/>
                    </a:moveTo>
                    <a:lnTo>
                      <a:pt x="0" y="142894"/>
                    </a:lnTo>
                    <a:cubicBezTo>
                      <a:pt x="0" y="104996"/>
                      <a:pt x="15055" y="68650"/>
                      <a:pt x="41853" y="41852"/>
                    </a:cubicBezTo>
                    <a:cubicBezTo>
                      <a:pt x="68651" y="15054"/>
                      <a:pt x="104997" y="0"/>
                      <a:pt x="142894" y="0"/>
                    </a:cubicBezTo>
                    <a:lnTo>
                      <a:pt x="1643286" y="0"/>
                    </a:lnTo>
                    <a:cubicBezTo>
                      <a:pt x="1722204" y="0"/>
                      <a:pt x="1786180" y="63976"/>
                      <a:pt x="1786180" y="142894"/>
                    </a:cubicBezTo>
                    <a:lnTo>
                      <a:pt x="1786180" y="35391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7" name="Google Shape;3347;p31"/>
              <p:cNvSpPr/>
              <p:nvPr/>
            </p:nvSpPr>
            <p:spPr>
              <a:xfrm>
                <a:off x="4068522" y="3526409"/>
                <a:ext cx="1786181" cy="5305489"/>
              </a:xfrm>
              <a:custGeom>
                <a:rect b="b" l="l" r="r" t="t"/>
                <a:pathLst>
                  <a:path extrusionOk="0" h="5305489" w="1786181">
                    <a:moveTo>
                      <a:pt x="0" y="5305488"/>
                    </a:moveTo>
                    <a:lnTo>
                      <a:pt x="0" y="142894"/>
                    </a:lnTo>
                    <a:cubicBezTo>
                      <a:pt x="0" y="104996"/>
                      <a:pt x="15055" y="68650"/>
                      <a:pt x="41853" y="41852"/>
                    </a:cubicBezTo>
                    <a:cubicBezTo>
                      <a:pt x="68651" y="15055"/>
                      <a:pt x="104997" y="0"/>
                      <a:pt x="142895" y="0"/>
                    </a:cubicBezTo>
                    <a:lnTo>
                      <a:pt x="1643286" y="0"/>
                    </a:lnTo>
                    <a:cubicBezTo>
                      <a:pt x="1722204" y="0"/>
                      <a:pt x="1786180" y="63976"/>
                      <a:pt x="1786180" y="142894"/>
                    </a:cubicBezTo>
                    <a:lnTo>
                      <a:pt x="1786180" y="530548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8" name="Google Shape;3348;p31"/>
              <p:cNvSpPr/>
              <p:nvPr/>
            </p:nvSpPr>
            <p:spPr>
              <a:xfrm>
                <a:off x="6102783" y="1760029"/>
                <a:ext cx="1786181" cy="7071868"/>
              </a:xfrm>
              <a:custGeom>
                <a:rect b="b" l="l" r="r" t="t"/>
                <a:pathLst>
                  <a:path extrusionOk="0" h="7071868" w="1786181">
                    <a:moveTo>
                      <a:pt x="0" y="7071868"/>
                    </a:moveTo>
                    <a:lnTo>
                      <a:pt x="0" y="142895"/>
                    </a:lnTo>
                    <a:cubicBezTo>
                      <a:pt x="0" y="104997"/>
                      <a:pt x="15055" y="68651"/>
                      <a:pt x="41853" y="41853"/>
                    </a:cubicBezTo>
                    <a:cubicBezTo>
                      <a:pt x="68650" y="15055"/>
                      <a:pt x="104996" y="0"/>
                      <a:pt x="142894" y="0"/>
                    </a:cubicBezTo>
                    <a:lnTo>
                      <a:pt x="1643286" y="0"/>
                    </a:lnTo>
                    <a:cubicBezTo>
                      <a:pt x="1681184" y="0"/>
                      <a:pt x="1717530" y="15055"/>
                      <a:pt x="1744328" y="41853"/>
                    </a:cubicBezTo>
                    <a:cubicBezTo>
                      <a:pt x="1771126" y="68651"/>
                      <a:pt x="1786180" y="104997"/>
                      <a:pt x="1786180" y="142895"/>
                    </a:cubicBezTo>
                    <a:lnTo>
                      <a:pt x="1786180" y="707186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9" name="Google Shape;3349;p31"/>
              <p:cNvSpPr/>
              <p:nvPr/>
            </p:nvSpPr>
            <p:spPr>
              <a:xfrm>
                <a:off x="8137044" y="-6350"/>
                <a:ext cx="1786181" cy="8838247"/>
              </a:xfrm>
              <a:custGeom>
                <a:rect b="b" l="l" r="r" t="t"/>
                <a:pathLst>
                  <a:path extrusionOk="0" h="8838247" w="1786181">
                    <a:moveTo>
                      <a:pt x="0" y="8838247"/>
                    </a:moveTo>
                    <a:lnTo>
                      <a:pt x="0" y="142894"/>
                    </a:lnTo>
                    <a:cubicBezTo>
                      <a:pt x="0" y="63976"/>
                      <a:pt x="63976" y="0"/>
                      <a:pt x="142894" y="0"/>
                    </a:cubicBezTo>
                    <a:lnTo>
                      <a:pt x="1643286" y="0"/>
                    </a:lnTo>
                    <a:cubicBezTo>
                      <a:pt x="1722205" y="0"/>
                      <a:pt x="1786181" y="63976"/>
                      <a:pt x="1786181" y="142894"/>
                    </a:cubicBezTo>
                    <a:lnTo>
                      <a:pt x="1786181" y="883824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0" name="Google Shape;3350;p31"/>
              <p:cNvSpPr/>
              <p:nvPr/>
            </p:nvSpPr>
            <p:spPr>
              <a:xfrm>
                <a:off x="0" y="7942358"/>
                <a:ext cx="1786180" cy="889540"/>
              </a:xfrm>
              <a:custGeom>
                <a:rect b="b" l="l" r="r" t="t"/>
                <a:pathLst>
                  <a:path extrusionOk="0" h="889540" w="1786180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889539"/>
                    </a:lnTo>
                    <a:lnTo>
                      <a:pt x="0" y="8895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51" name="Google Shape;3351;p31"/>
              <p:cNvSpPr/>
              <p:nvPr/>
            </p:nvSpPr>
            <p:spPr>
              <a:xfrm>
                <a:off x="2034261" y="6000610"/>
                <a:ext cx="1786180" cy="2831287"/>
              </a:xfrm>
              <a:custGeom>
                <a:rect b="b" l="l" r="r" t="t"/>
                <a:pathLst>
                  <a:path extrusionOk="0" h="2831287" w="1786180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2831287"/>
                    </a:lnTo>
                    <a:lnTo>
                      <a:pt x="0" y="28312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52" name="Google Shape;3352;p31"/>
              <p:cNvSpPr/>
              <p:nvPr/>
            </p:nvSpPr>
            <p:spPr>
              <a:xfrm>
                <a:off x="4068522" y="4410657"/>
                <a:ext cx="1786181" cy="4421240"/>
              </a:xfrm>
              <a:custGeom>
                <a:rect b="b" l="l" r="r" t="t"/>
                <a:pathLst>
                  <a:path extrusionOk="0" h="4421240" w="1786181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4421240"/>
                    </a:lnTo>
                    <a:lnTo>
                      <a:pt x="0" y="442124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53" name="Google Shape;3353;p31"/>
              <p:cNvSpPr/>
              <p:nvPr/>
            </p:nvSpPr>
            <p:spPr>
              <a:xfrm>
                <a:off x="6102783" y="3174403"/>
                <a:ext cx="1786181" cy="5657494"/>
              </a:xfrm>
              <a:custGeom>
                <a:rect b="b" l="l" r="r" t="t"/>
                <a:pathLst>
                  <a:path extrusionOk="0" h="5657494" w="1786181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5657494"/>
                    </a:lnTo>
                    <a:lnTo>
                      <a:pt x="0" y="56574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54" name="Google Shape;3354;p31"/>
              <p:cNvSpPr/>
              <p:nvPr/>
            </p:nvSpPr>
            <p:spPr>
              <a:xfrm>
                <a:off x="8137044" y="1407770"/>
                <a:ext cx="1786181" cy="7424128"/>
              </a:xfrm>
              <a:custGeom>
                <a:rect b="b" l="l" r="r" t="t"/>
                <a:pathLst>
                  <a:path extrusionOk="0" h="7424128" w="1786181">
                    <a:moveTo>
                      <a:pt x="0" y="0"/>
                    </a:moveTo>
                    <a:lnTo>
                      <a:pt x="1786181" y="0"/>
                    </a:lnTo>
                    <a:lnTo>
                      <a:pt x="1786181" y="7424127"/>
                    </a:lnTo>
                    <a:lnTo>
                      <a:pt x="0" y="742412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3355" name="Google Shape;3355;p31"/>
              <p:cNvSpPr/>
              <p:nvPr/>
            </p:nvSpPr>
            <p:spPr>
              <a:xfrm>
                <a:off x="0" y="8831897"/>
                <a:ext cx="1786180" cy="0"/>
              </a:xfrm>
              <a:custGeom>
                <a:rect b="b" l="l" r="r" t="t"/>
                <a:pathLst>
                  <a:path extrusionOk="0" h="120000" w="1786180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</p:sp>
          <p:sp>
            <p:nvSpPr>
              <p:cNvPr id="3356" name="Google Shape;3356;p31"/>
              <p:cNvSpPr/>
              <p:nvPr/>
            </p:nvSpPr>
            <p:spPr>
              <a:xfrm>
                <a:off x="2034261" y="7416254"/>
                <a:ext cx="1786180" cy="1415644"/>
              </a:xfrm>
              <a:custGeom>
                <a:rect b="b" l="l" r="r" t="t"/>
                <a:pathLst>
                  <a:path extrusionOk="0" h="1415644" w="1786180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1415643"/>
                    </a:lnTo>
                    <a:lnTo>
                      <a:pt x="0" y="14156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3357" name="Google Shape;3357;p31"/>
              <p:cNvSpPr/>
              <p:nvPr/>
            </p:nvSpPr>
            <p:spPr>
              <a:xfrm>
                <a:off x="4068522" y="6179153"/>
                <a:ext cx="1786181" cy="2652744"/>
              </a:xfrm>
              <a:custGeom>
                <a:rect b="b" l="l" r="r" t="t"/>
                <a:pathLst>
                  <a:path extrusionOk="0" h="2652744" w="1786181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2652744"/>
                    </a:lnTo>
                    <a:lnTo>
                      <a:pt x="0" y="26527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3358" name="Google Shape;3358;p31"/>
              <p:cNvSpPr/>
              <p:nvPr/>
            </p:nvSpPr>
            <p:spPr>
              <a:xfrm>
                <a:off x="6102783" y="5649557"/>
                <a:ext cx="1786181" cy="3182341"/>
              </a:xfrm>
              <a:custGeom>
                <a:rect b="b" l="l" r="r" t="t"/>
                <a:pathLst>
                  <a:path extrusionOk="0" h="3182341" w="1786181">
                    <a:moveTo>
                      <a:pt x="0" y="0"/>
                    </a:moveTo>
                    <a:lnTo>
                      <a:pt x="1786180" y="0"/>
                    </a:lnTo>
                    <a:lnTo>
                      <a:pt x="1786180" y="3182340"/>
                    </a:lnTo>
                    <a:lnTo>
                      <a:pt x="0" y="318234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3359" name="Google Shape;3359;p31"/>
              <p:cNvSpPr/>
              <p:nvPr/>
            </p:nvSpPr>
            <p:spPr>
              <a:xfrm>
                <a:off x="8137044" y="4943068"/>
                <a:ext cx="1786181" cy="3888829"/>
              </a:xfrm>
              <a:custGeom>
                <a:rect b="b" l="l" r="r" t="t"/>
                <a:pathLst>
                  <a:path extrusionOk="0" h="3888829" w="1786181">
                    <a:moveTo>
                      <a:pt x="0" y="0"/>
                    </a:moveTo>
                    <a:lnTo>
                      <a:pt x="1786181" y="0"/>
                    </a:lnTo>
                    <a:lnTo>
                      <a:pt x="1786181" y="3888829"/>
                    </a:lnTo>
                    <a:lnTo>
                      <a:pt x="0" y="388882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</p:grpSp>
      <p:grpSp>
        <p:nvGrpSpPr>
          <p:cNvPr id="3360" name="Google Shape;3360;p31"/>
          <p:cNvGrpSpPr/>
          <p:nvPr/>
        </p:nvGrpSpPr>
        <p:grpSpPr>
          <a:xfrm>
            <a:off x="730777" y="1935988"/>
            <a:ext cx="2540363" cy="1494256"/>
            <a:chOff x="0" y="-9525"/>
            <a:chExt cx="6774300" cy="3984682"/>
          </a:xfrm>
        </p:grpSpPr>
        <p:sp>
          <p:nvSpPr>
            <p:cNvPr id="3361" name="Google Shape;3361;p31"/>
            <p:cNvSpPr txBox="1"/>
            <p:nvPr/>
          </p:nvSpPr>
          <p:spPr>
            <a:xfrm>
              <a:off x="0" y="-9525"/>
              <a:ext cx="6774300" cy="22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Your Topic or Idea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2" name="Google Shape;3362;p31"/>
            <p:cNvSpPr txBox="1"/>
            <p:nvPr/>
          </p:nvSpPr>
          <p:spPr>
            <a:xfrm>
              <a:off x="0" y="2743657"/>
              <a:ext cx="6774300" cy="12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what you want to discuss.</a:t>
              </a:r>
              <a:r>
                <a:rPr lang="en" sz="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3366" name="Shape 3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7" name="Google Shape;3367;p32"/>
          <p:cNvGrpSpPr/>
          <p:nvPr/>
        </p:nvGrpSpPr>
        <p:grpSpPr>
          <a:xfrm>
            <a:off x="3731484" y="1687301"/>
            <a:ext cx="1681088" cy="551363"/>
            <a:chOff x="0" y="0"/>
            <a:chExt cx="4482900" cy="1470300"/>
          </a:xfrm>
        </p:grpSpPr>
        <p:sp>
          <p:nvSpPr>
            <p:cNvPr id="3368" name="Google Shape;3368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32"/>
            <p:cNvSpPr txBox="1"/>
            <p:nvPr/>
          </p:nvSpPr>
          <p:spPr>
            <a:xfrm>
              <a:off x="1665937" y="290614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0" name="Google Shape;3370;p32"/>
            <p:cNvSpPr txBox="1"/>
            <p:nvPr/>
          </p:nvSpPr>
          <p:spPr>
            <a:xfrm>
              <a:off x="1665937" y="778241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71" name="Google Shape;3371;p32"/>
          <p:cNvGrpSpPr/>
          <p:nvPr/>
        </p:nvGrpSpPr>
        <p:grpSpPr>
          <a:xfrm>
            <a:off x="1798665" y="2835751"/>
            <a:ext cx="1681087" cy="551363"/>
            <a:chOff x="0" y="0"/>
            <a:chExt cx="4482900" cy="1470300"/>
          </a:xfrm>
        </p:grpSpPr>
        <p:sp>
          <p:nvSpPr>
            <p:cNvPr id="3372" name="Google Shape;3372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32"/>
            <p:cNvSpPr txBox="1"/>
            <p:nvPr/>
          </p:nvSpPr>
          <p:spPr>
            <a:xfrm>
              <a:off x="1665937" y="289088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4" name="Google Shape;3374;p32"/>
            <p:cNvSpPr txBox="1"/>
            <p:nvPr/>
          </p:nvSpPr>
          <p:spPr>
            <a:xfrm>
              <a:off x="1665937" y="776715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75" name="Google Shape;3375;p32"/>
          <p:cNvGrpSpPr/>
          <p:nvPr/>
        </p:nvGrpSpPr>
        <p:grpSpPr>
          <a:xfrm>
            <a:off x="841170" y="3984030"/>
            <a:ext cx="1681088" cy="551363"/>
            <a:chOff x="0" y="0"/>
            <a:chExt cx="4482900" cy="1470300"/>
          </a:xfrm>
        </p:grpSpPr>
        <p:sp>
          <p:nvSpPr>
            <p:cNvPr id="3376" name="Google Shape;3376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32"/>
            <p:cNvSpPr txBox="1"/>
            <p:nvPr/>
          </p:nvSpPr>
          <p:spPr>
            <a:xfrm>
              <a:off x="1834696" y="317366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8" name="Google Shape;3378;p32"/>
            <p:cNvSpPr txBox="1"/>
            <p:nvPr/>
          </p:nvSpPr>
          <p:spPr>
            <a:xfrm>
              <a:off x="1834696" y="804993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79" name="Google Shape;3379;p32"/>
          <p:cNvGrpSpPr/>
          <p:nvPr/>
        </p:nvGrpSpPr>
        <p:grpSpPr>
          <a:xfrm>
            <a:off x="2765687" y="3984030"/>
            <a:ext cx="1681088" cy="551363"/>
            <a:chOff x="0" y="0"/>
            <a:chExt cx="4482900" cy="1470300"/>
          </a:xfrm>
        </p:grpSpPr>
        <p:sp>
          <p:nvSpPr>
            <p:cNvPr id="3380" name="Google Shape;3380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32"/>
            <p:cNvSpPr txBox="1"/>
            <p:nvPr/>
          </p:nvSpPr>
          <p:spPr>
            <a:xfrm>
              <a:off x="1726103" y="297319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2" name="Google Shape;3382;p32"/>
            <p:cNvSpPr txBox="1"/>
            <p:nvPr/>
          </p:nvSpPr>
          <p:spPr>
            <a:xfrm>
              <a:off x="1726103" y="784946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83" name="Google Shape;3383;p32"/>
          <p:cNvGrpSpPr/>
          <p:nvPr/>
        </p:nvGrpSpPr>
        <p:grpSpPr>
          <a:xfrm>
            <a:off x="4702045" y="3984030"/>
            <a:ext cx="1681088" cy="551363"/>
            <a:chOff x="0" y="0"/>
            <a:chExt cx="4482900" cy="1470300"/>
          </a:xfrm>
        </p:grpSpPr>
        <p:sp>
          <p:nvSpPr>
            <p:cNvPr id="3384" name="Google Shape;3384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32"/>
            <p:cNvSpPr txBox="1"/>
            <p:nvPr/>
          </p:nvSpPr>
          <p:spPr>
            <a:xfrm>
              <a:off x="1665937" y="317366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6" name="Google Shape;3386;p32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87" name="Google Shape;3387;p32"/>
          <p:cNvGrpSpPr/>
          <p:nvPr/>
        </p:nvGrpSpPr>
        <p:grpSpPr>
          <a:xfrm>
            <a:off x="6626562" y="3984030"/>
            <a:ext cx="1681088" cy="551363"/>
            <a:chOff x="0" y="0"/>
            <a:chExt cx="4482900" cy="1470300"/>
          </a:xfrm>
        </p:grpSpPr>
        <p:sp>
          <p:nvSpPr>
            <p:cNvPr id="3388" name="Google Shape;3388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32"/>
            <p:cNvSpPr txBox="1"/>
            <p:nvPr/>
          </p:nvSpPr>
          <p:spPr>
            <a:xfrm>
              <a:off x="1665937" y="317366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0" name="Google Shape;3390;p32"/>
            <p:cNvSpPr txBox="1"/>
            <p:nvPr/>
          </p:nvSpPr>
          <p:spPr>
            <a:xfrm>
              <a:off x="1665937" y="804993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391" name="Google Shape;3391;p32"/>
          <p:cNvGrpSpPr/>
          <p:nvPr/>
        </p:nvGrpSpPr>
        <p:grpSpPr>
          <a:xfrm>
            <a:off x="5659541" y="2835751"/>
            <a:ext cx="1681088" cy="551363"/>
            <a:chOff x="0" y="0"/>
            <a:chExt cx="4482900" cy="1470300"/>
          </a:xfrm>
        </p:grpSpPr>
        <p:sp>
          <p:nvSpPr>
            <p:cNvPr id="3392" name="Google Shape;3392;p32"/>
            <p:cNvSpPr/>
            <p:nvPr/>
          </p:nvSpPr>
          <p:spPr>
            <a:xfrm>
              <a:off x="0" y="0"/>
              <a:ext cx="4482900" cy="1470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32"/>
            <p:cNvSpPr txBox="1"/>
            <p:nvPr/>
          </p:nvSpPr>
          <p:spPr>
            <a:xfrm>
              <a:off x="1781688" y="289088"/>
              <a:ext cx="2341800" cy="4926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Name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4" name="Google Shape;3394;p32"/>
            <p:cNvSpPr txBox="1"/>
            <p:nvPr/>
          </p:nvSpPr>
          <p:spPr>
            <a:xfrm>
              <a:off x="1781688" y="776715"/>
              <a:ext cx="2341800" cy="451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Job Title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3395" name="Google Shape;3395;p32"/>
          <p:cNvCxnSpPr/>
          <p:nvPr/>
        </p:nvCxnSpPr>
        <p:spPr>
          <a:xfrm>
            <a:off x="1672160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6" name="Google Shape;3396;p32"/>
          <p:cNvCxnSpPr/>
          <p:nvPr/>
        </p:nvCxnSpPr>
        <p:spPr>
          <a:xfrm>
            <a:off x="5552085" y="3680795"/>
            <a:ext cx="19245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7" name="Google Shape;3397;p32"/>
          <p:cNvCxnSpPr/>
          <p:nvPr/>
        </p:nvCxnSpPr>
        <p:spPr>
          <a:xfrm>
            <a:off x="2634419" y="2532516"/>
            <a:ext cx="38751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8" name="Google Shape;3398;p32"/>
          <p:cNvCxnSpPr/>
          <p:nvPr/>
        </p:nvCxnSpPr>
        <p:spPr>
          <a:xfrm rot="-5400000">
            <a:off x="4425113" y="238545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9" name="Google Shape;3399;p32"/>
          <p:cNvCxnSpPr/>
          <p:nvPr/>
        </p:nvCxnSpPr>
        <p:spPr>
          <a:xfrm rot="-5400000">
            <a:off x="2487531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0" name="Google Shape;3400;p32"/>
          <p:cNvCxnSpPr/>
          <p:nvPr/>
        </p:nvCxnSpPr>
        <p:spPr>
          <a:xfrm rot="-5400000">
            <a:off x="2487531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1" name="Google Shape;3401;p32"/>
          <p:cNvCxnSpPr/>
          <p:nvPr/>
        </p:nvCxnSpPr>
        <p:spPr>
          <a:xfrm rot="-5400000">
            <a:off x="6367456" y="353390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2" name="Google Shape;3402;p32"/>
          <p:cNvCxnSpPr/>
          <p:nvPr/>
        </p:nvCxnSpPr>
        <p:spPr>
          <a:xfrm rot="-5400000">
            <a:off x="1515748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3" name="Google Shape;3403;p32"/>
          <p:cNvCxnSpPr/>
          <p:nvPr/>
        </p:nvCxnSpPr>
        <p:spPr>
          <a:xfrm rot="-5400000">
            <a:off x="5395673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4" name="Google Shape;3404;p32"/>
          <p:cNvCxnSpPr/>
          <p:nvPr/>
        </p:nvCxnSpPr>
        <p:spPr>
          <a:xfrm rot="-5400000">
            <a:off x="3440265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5" name="Google Shape;3405;p32"/>
          <p:cNvCxnSpPr/>
          <p:nvPr/>
        </p:nvCxnSpPr>
        <p:spPr>
          <a:xfrm rot="-5400000">
            <a:off x="7320190" y="3827618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6D92B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6" name="Google Shape;3406;p32"/>
          <p:cNvCxnSpPr/>
          <p:nvPr/>
        </p:nvCxnSpPr>
        <p:spPr>
          <a:xfrm rot="-5400000">
            <a:off x="6353169" y="2679339"/>
            <a:ext cx="303300" cy="0"/>
          </a:xfrm>
          <a:prstGeom prst="straightConnector1">
            <a:avLst/>
          </a:prstGeom>
          <a:noFill/>
          <a:ln cap="rnd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07" name="Google Shape;3407;p32"/>
          <p:cNvPicPr preferRelativeResize="0"/>
          <p:nvPr/>
        </p:nvPicPr>
        <p:blipFill rotWithShape="1">
          <a:blip r:embed="rId3">
            <a:alphaModFix/>
          </a:blip>
          <a:srcRect b="0" l="16068" r="16075" t="0"/>
          <a:stretch/>
        </p:blipFill>
        <p:spPr>
          <a:xfrm>
            <a:off x="1870106" y="2878594"/>
            <a:ext cx="473968" cy="4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8" name="Google Shape;3408;p32"/>
          <p:cNvPicPr preferRelativeResize="0"/>
          <p:nvPr/>
        </p:nvPicPr>
        <p:blipFill rotWithShape="1">
          <a:blip r:embed="rId4">
            <a:alphaModFix/>
          </a:blip>
          <a:srcRect b="17327" l="0" r="0" t="17334"/>
          <a:stretch/>
        </p:blipFill>
        <p:spPr>
          <a:xfrm>
            <a:off x="5730981" y="2878594"/>
            <a:ext cx="473967" cy="464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9" name="Google Shape;3409;p32"/>
          <p:cNvPicPr preferRelativeResize="0"/>
          <p:nvPr/>
        </p:nvPicPr>
        <p:blipFill rotWithShape="1">
          <a:blip r:embed="rId5">
            <a:alphaModFix/>
          </a:blip>
          <a:srcRect b="17251" l="0" r="0" t="17251"/>
          <a:stretch/>
        </p:blipFill>
        <p:spPr>
          <a:xfrm>
            <a:off x="921905" y="4026873"/>
            <a:ext cx="473968" cy="46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0" name="Google Shape;3410;p32"/>
          <p:cNvPicPr preferRelativeResize="0"/>
          <p:nvPr/>
        </p:nvPicPr>
        <p:blipFill rotWithShape="1">
          <a:blip r:embed="rId6">
            <a:alphaModFix/>
          </a:blip>
          <a:srcRect b="16896" l="0" r="0" t="16896"/>
          <a:stretch/>
        </p:blipFill>
        <p:spPr>
          <a:xfrm>
            <a:off x="2827603" y="4026873"/>
            <a:ext cx="473968" cy="470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1" name="Google Shape;3411;p32"/>
          <p:cNvPicPr preferRelativeResize="0"/>
          <p:nvPr/>
        </p:nvPicPr>
        <p:blipFill rotWithShape="1">
          <a:blip r:embed="rId7">
            <a:alphaModFix/>
          </a:blip>
          <a:srcRect b="36963" l="16345" r="24130" t="24885"/>
          <a:stretch/>
        </p:blipFill>
        <p:spPr>
          <a:xfrm>
            <a:off x="4760421" y="4041907"/>
            <a:ext cx="473967" cy="45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2" name="Google Shape;3412;p32"/>
          <p:cNvPicPr preferRelativeResize="0"/>
          <p:nvPr/>
        </p:nvPicPr>
        <p:blipFill rotWithShape="1">
          <a:blip r:embed="rId8">
            <a:alphaModFix/>
          </a:blip>
          <a:srcRect b="16424" l="0" r="0" t="16424"/>
          <a:stretch/>
        </p:blipFill>
        <p:spPr>
          <a:xfrm>
            <a:off x="6680216" y="4030278"/>
            <a:ext cx="455547" cy="458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3" name="Google Shape;3413;p32"/>
          <p:cNvPicPr preferRelativeResize="0"/>
          <p:nvPr/>
        </p:nvPicPr>
        <p:blipFill rotWithShape="1">
          <a:blip r:embed="rId9">
            <a:alphaModFix/>
          </a:blip>
          <a:srcRect b="16226" l="0" r="0" t="16219"/>
          <a:stretch/>
        </p:blipFill>
        <p:spPr>
          <a:xfrm>
            <a:off x="3772477" y="1730144"/>
            <a:ext cx="459544" cy="4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4" name="Google Shape;3414;p32"/>
          <p:cNvSpPr txBox="1"/>
          <p:nvPr/>
        </p:nvSpPr>
        <p:spPr>
          <a:xfrm>
            <a:off x="2051552" y="509588"/>
            <a:ext cx="5040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a Chart Page</a:t>
            </a:r>
            <a:endParaRPr b="1" sz="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418" name="Shape 3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9" name="Google Shape;3419;p33"/>
          <p:cNvGrpSpPr/>
          <p:nvPr/>
        </p:nvGrpSpPr>
        <p:grpSpPr>
          <a:xfrm>
            <a:off x="1524237" y="550669"/>
            <a:ext cx="6161175" cy="963694"/>
            <a:chOff x="0" y="47625"/>
            <a:chExt cx="16429800" cy="2569851"/>
          </a:xfrm>
        </p:grpSpPr>
        <p:sp>
          <p:nvSpPr>
            <p:cNvPr id="3420" name="Google Shape;3420;p33"/>
            <p:cNvSpPr txBox="1"/>
            <p:nvPr/>
          </p:nvSpPr>
          <p:spPr>
            <a:xfrm>
              <a:off x="0" y="1646676"/>
              <a:ext cx="164298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Don't forget to delete this page before presenting. 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1" name="Google Shape;3421;p33"/>
            <p:cNvSpPr txBox="1"/>
            <p:nvPr/>
          </p:nvSpPr>
          <p:spPr>
            <a:xfrm>
              <a:off x="0" y="47625"/>
              <a:ext cx="16429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Icons Resource Page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422" name="Google Shape;3422;p33"/>
          <p:cNvSpPr/>
          <p:nvPr/>
        </p:nvSpPr>
        <p:spPr>
          <a:xfrm>
            <a:off x="6606646" y="2677557"/>
            <a:ext cx="469503" cy="469483"/>
          </a:xfrm>
          <a:custGeom>
            <a:rect b="b" l="l" r="r" t="t"/>
            <a:pathLst>
              <a:path extrusionOk="0" h="938966" w="939006">
                <a:moveTo>
                  <a:pt x="939007" y="156764"/>
                </a:moveTo>
                <a:cubicBezTo>
                  <a:pt x="939007" y="170744"/>
                  <a:pt x="933565" y="183879"/>
                  <a:pt x="923676" y="193768"/>
                </a:cubicBezTo>
                <a:lnTo>
                  <a:pt x="850607" y="266837"/>
                </a:lnTo>
                <a:cubicBezTo>
                  <a:pt x="850288" y="267325"/>
                  <a:pt x="849912" y="267776"/>
                  <a:pt x="849499" y="268188"/>
                </a:cubicBezTo>
                <a:cubicBezTo>
                  <a:pt x="849087" y="268601"/>
                  <a:pt x="848636" y="268976"/>
                  <a:pt x="848148" y="269295"/>
                </a:cubicBezTo>
                <a:lnTo>
                  <a:pt x="820058" y="297386"/>
                </a:lnTo>
                <a:cubicBezTo>
                  <a:pt x="819607" y="298287"/>
                  <a:pt x="819026" y="299112"/>
                  <a:pt x="818275" y="299863"/>
                </a:cubicBezTo>
                <a:cubicBezTo>
                  <a:pt x="817543" y="300595"/>
                  <a:pt x="816718" y="301177"/>
                  <a:pt x="815836" y="301608"/>
                </a:cubicBezTo>
                <a:lnTo>
                  <a:pt x="237867" y="879577"/>
                </a:lnTo>
                <a:cubicBezTo>
                  <a:pt x="237642" y="879802"/>
                  <a:pt x="237417" y="880008"/>
                  <a:pt x="237173" y="880196"/>
                </a:cubicBezTo>
                <a:cubicBezTo>
                  <a:pt x="236948" y="880402"/>
                  <a:pt x="236685" y="880571"/>
                  <a:pt x="236441" y="880740"/>
                </a:cubicBezTo>
                <a:cubicBezTo>
                  <a:pt x="236197" y="880909"/>
                  <a:pt x="235953" y="881059"/>
                  <a:pt x="235709" y="881190"/>
                </a:cubicBezTo>
                <a:cubicBezTo>
                  <a:pt x="235672" y="881209"/>
                  <a:pt x="235616" y="881247"/>
                  <a:pt x="235559" y="881265"/>
                </a:cubicBezTo>
                <a:cubicBezTo>
                  <a:pt x="235315" y="881397"/>
                  <a:pt x="235071" y="881509"/>
                  <a:pt x="234827" y="881603"/>
                </a:cubicBezTo>
                <a:cubicBezTo>
                  <a:pt x="234602" y="881697"/>
                  <a:pt x="234358" y="881791"/>
                  <a:pt x="234133" y="881866"/>
                </a:cubicBezTo>
                <a:cubicBezTo>
                  <a:pt x="234002" y="881903"/>
                  <a:pt x="233889" y="881941"/>
                  <a:pt x="233758" y="881978"/>
                </a:cubicBezTo>
                <a:lnTo>
                  <a:pt x="233720" y="881978"/>
                </a:lnTo>
                <a:lnTo>
                  <a:pt x="79944" y="924912"/>
                </a:lnTo>
                <a:lnTo>
                  <a:pt x="32620" y="938122"/>
                </a:lnTo>
                <a:cubicBezTo>
                  <a:pt x="30594" y="938704"/>
                  <a:pt x="28492" y="938967"/>
                  <a:pt x="26390" y="938967"/>
                </a:cubicBezTo>
                <a:cubicBezTo>
                  <a:pt x="19748" y="938967"/>
                  <a:pt x="13030" y="936189"/>
                  <a:pt x="7907" y="931067"/>
                </a:cubicBezTo>
                <a:cubicBezTo>
                  <a:pt x="1171" y="924330"/>
                  <a:pt x="-1531" y="914854"/>
                  <a:pt x="852" y="906354"/>
                </a:cubicBezTo>
                <a:lnTo>
                  <a:pt x="14062" y="859029"/>
                </a:lnTo>
                <a:lnTo>
                  <a:pt x="56995" y="705216"/>
                </a:lnTo>
                <a:cubicBezTo>
                  <a:pt x="57108" y="704822"/>
                  <a:pt x="57239" y="704428"/>
                  <a:pt x="57408" y="704053"/>
                </a:cubicBezTo>
                <a:cubicBezTo>
                  <a:pt x="57502" y="703809"/>
                  <a:pt x="57615" y="703583"/>
                  <a:pt x="57727" y="703377"/>
                </a:cubicBezTo>
                <a:cubicBezTo>
                  <a:pt x="57858" y="703114"/>
                  <a:pt x="58009" y="702870"/>
                  <a:pt x="58159" y="702626"/>
                </a:cubicBezTo>
                <a:cubicBezTo>
                  <a:pt x="58215" y="702551"/>
                  <a:pt x="58271" y="702476"/>
                  <a:pt x="58309" y="702401"/>
                </a:cubicBezTo>
                <a:cubicBezTo>
                  <a:pt x="58628" y="701932"/>
                  <a:pt x="59003" y="701482"/>
                  <a:pt x="59397" y="701106"/>
                </a:cubicBezTo>
                <a:cubicBezTo>
                  <a:pt x="59529" y="700956"/>
                  <a:pt x="59679" y="700825"/>
                  <a:pt x="59810" y="700694"/>
                </a:cubicBezTo>
                <a:lnTo>
                  <a:pt x="639467" y="121036"/>
                </a:lnTo>
                <a:lnTo>
                  <a:pt x="670917" y="89606"/>
                </a:lnTo>
                <a:lnTo>
                  <a:pt x="745206" y="15298"/>
                </a:lnTo>
                <a:cubicBezTo>
                  <a:pt x="765603" y="-5099"/>
                  <a:pt x="798816" y="-5099"/>
                  <a:pt x="819195" y="15298"/>
                </a:cubicBezTo>
                <a:lnTo>
                  <a:pt x="923676" y="119779"/>
                </a:lnTo>
                <a:cubicBezTo>
                  <a:pt x="933565" y="129649"/>
                  <a:pt x="939007" y="142785"/>
                  <a:pt x="939007" y="1567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3" name="Google Shape;3423;p33"/>
          <p:cNvSpPr/>
          <p:nvPr/>
        </p:nvSpPr>
        <p:spPr>
          <a:xfrm>
            <a:off x="6616020" y="2686935"/>
            <a:ext cx="450746" cy="450731"/>
          </a:xfrm>
          <a:custGeom>
            <a:rect b="b" l="l" r="r" t="t"/>
            <a:pathLst>
              <a:path extrusionOk="0" h="901463" w="901493">
                <a:moveTo>
                  <a:pt x="123251" y="778220"/>
                </a:moveTo>
                <a:lnTo>
                  <a:pt x="194500" y="849469"/>
                </a:lnTo>
                <a:lnTo>
                  <a:pt x="61290" y="886660"/>
                </a:lnTo>
                <a:lnTo>
                  <a:pt x="14810" y="840180"/>
                </a:lnTo>
                <a:lnTo>
                  <a:pt x="52002" y="706970"/>
                </a:lnTo>
                <a:lnTo>
                  <a:pt x="123251" y="778220"/>
                </a:lnTo>
                <a:close/>
                <a:moveTo>
                  <a:pt x="174" y="892646"/>
                </a:moveTo>
                <a:cubicBezTo>
                  <a:pt x="-502" y="895029"/>
                  <a:pt x="906" y="897506"/>
                  <a:pt x="2444" y="899026"/>
                </a:cubicBezTo>
                <a:cubicBezTo>
                  <a:pt x="3964" y="900565"/>
                  <a:pt x="6460" y="901953"/>
                  <a:pt x="8824" y="901297"/>
                </a:cubicBezTo>
                <a:lnTo>
                  <a:pt x="40536" y="892440"/>
                </a:lnTo>
                <a:lnTo>
                  <a:pt x="9031" y="860934"/>
                </a:lnTo>
                <a:lnTo>
                  <a:pt x="174" y="892646"/>
                </a:lnTo>
                <a:close/>
                <a:moveTo>
                  <a:pt x="891661" y="114290"/>
                </a:moveTo>
                <a:lnTo>
                  <a:pt x="787180" y="9809"/>
                </a:lnTo>
                <a:cubicBezTo>
                  <a:pt x="774101" y="-3270"/>
                  <a:pt x="752822" y="-3270"/>
                  <a:pt x="739724" y="9809"/>
                </a:cubicBezTo>
                <a:lnTo>
                  <a:pt x="672059" y="77474"/>
                </a:lnTo>
                <a:lnTo>
                  <a:pt x="823996" y="229411"/>
                </a:lnTo>
                <a:lnTo>
                  <a:pt x="891661" y="161746"/>
                </a:lnTo>
                <a:cubicBezTo>
                  <a:pt x="894832" y="158575"/>
                  <a:pt x="897291" y="154878"/>
                  <a:pt x="898961" y="150863"/>
                </a:cubicBezTo>
                <a:cubicBezTo>
                  <a:pt x="900631" y="146847"/>
                  <a:pt x="901494" y="142494"/>
                  <a:pt x="901494" y="138009"/>
                </a:cubicBezTo>
                <a:cubicBezTo>
                  <a:pt x="901494" y="129058"/>
                  <a:pt x="898004" y="120614"/>
                  <a:pt x="891661" y="114290"/>
                </a:cubicBezTo>
                <a:close/>
                <a:moveTo>
                  <a:pt x="640628" y="108924"/>
                </a:moveTo>
                <a:lnTo>
                  <a:pt x="716494" y="184808"/>
                </a:lnTo>
                <a:cubicBezTo>
                  <a:pt x="716531" y="184827"/>
                  <a:pt x="716550" y="184845"/>
                  <a:pt x="716587" y="184883"/>
                </a:cubicBezTo>
                <a:cubicBezTo>
                  <a:pt x="716625" y="184920"/>
                  <a:pt x="716644" y="184939"/>
                  <a:pt x="716662" y="184977"/>
                </a:cubicBezTo>
                <a:lnTo>
                  <a:pt x="792547" y="260861"/>
                </a:lnTo>
                <a:lnTo>
                  <a:pt x="810729" y="242678"/>
                </a:lnTo>
                <a:lnTo>
                  <a:pt x="658792" y="90741"/>
                </a:lnTo>
                <a:lnTo>
                  <a:pt x="640628" y="108924"/>
                </a:lnTo>
                <a:close/>
                <a:moveTo>
                  <a:pt x="143160" y="771596"/>
                </a:moveTo>
                <a:lnTo>
                  <a:pt x="212476" y="840912"/>
                </a:lnTo>
                <a:lnTo>
                  <a:pt x="779280" y="274127"/>
                </a:lnTo>
                <a:lnTo>
                  <a:pt x="709945" y="204792"/>
                </a:lnTo>
                <a:lnTo>
                  <a:pt x="143160" y="771596"/>
                </a:lnTo>
                <a:close/>
                <a:moveTo>
                  <a:pt x="696678" y="191526"/>
                </a:moveTo>
                <a:lnTo>
                  <a:pt x="627362" y="122190"/>
                </a:lnTo>
                <a:lnTo>
                  <a:pt x="60558" y="688994"/>
                </a:lnTo>
                <a:lnTo>
                  <a:pt x="129893" y="758329"/>
                </a:lnTo>
                <a:lnTo>
                  <a:pt x="696678" y="1915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4" name="Google Shape;3424;p33"/>
          <p:cNvSpPr/>
          <p:nvPr/>
        </p:nvSpPr>
        <p:spPr>
          <a:xfrm>
            <a:off x="6606646" y="2677557"/>
            <a:ext cx="469503" cy="469483"/>
          </a:xfrm>
          <a:custGeom>
            <a:rect b="b" l="l" r="r" t="t"/>
            <a:pathLst>
              <a:path extrusionOk="0" h="938966" w="939006">
                <a:moveTo>
                  <a:pt x="923676" y="119779"/>
                </a:moveTo>
                <a:lnTo>
                  <a:pt x="819195" y="15298"/>
                </a:lnTo>
                <a:cubicBezTo>
                  <a:pt x="798816" y="-5099"/>
                  <a:pt x="765603" y="-5099"/>
                  <a:pt x="745206" y="15298"/>
                </a:cubicBezTo>
                <a:lnTo>
                  <a:pt x="670917" y="89606"/>
                </a:lnTo>
                <a:lnTo>
                  <a:pt x="639467" y="121036"/>
                </a:lnTo>
                <a:lnTo>
                  <a:pt x="59810" y="700694"/>
                </a:lnTo>
                <a:cubicBezTo>
                  <a:pt x="59679" y="700825"/>
                  <a:pt x="59529" y="700956"/>
                  <a:pt x="59397" y="701106"/>
                </a:cubicBezTo>
                <a:cubicBezTo>
                  <a:pt x="59003" y="701482"/>
                  <a:pt x="58628" y="701932"/>
                  <a:pt x="58309" y="702401"/>
                </a:cubicBezTo>
                <a:cubicBezTo>
                  <a:pt x="58271" y="702476"/>
                  <a:pt x="58215" y="702551"/>
                  <a:pt x="58159" y="702626"/>
                </a:cubicBezTo>
                <a:cubicBezTo>
                  <a:pt x="58009" y="702870"/>
                  <a:pt x="57858" y="703114"/>
                  <a:pt x="57727" y="703377"/>
                </a:cubicBezTo>
                <a:cubicBezTo>
                  <a:pt x="57615" y="703583"/>
                  <a:pt x="57502" y="703809"/>
                  <a:pt x="57408" y="704053"/>
                </a:cubicBezTo>
                <a:cubicBezTo>
                  <a:pt x="57239" y="704428"/>
                  <a:pt x="57108" y="704822"/>
                  <a:pt x="56995" y="705216"/>
                </a:cubicBezTo>
                <a:lnTo>
                  <a:pt x="14062" y="859029"/>
                </a:lnTo>
                <a:lnTo>
                  <a:pt x="852" y="906354"/>
                </a:lnTo>
                <a:cubicBezTo>
                  <a:pt x="-1531" y="914854"/>
                  <a:pt x="1171" y="924330"/>
                  <a:pt x="7907" y="931067"/>
                </a:cubicBezTo>
                <a:cubicBezTo>
                  <a:pt x="13030" y="936189"/>
                  <a:pt x="19748" y="938967"/>
                  <a:pt x="26390" y="938967"/>
                </a:cubicBezTo>
                <a:cubicBezTo>
                  <a:pt x="28492" y="938967"/>
                  <a:pt x="30594" y="938704"/>
                  <a:pt x="32620" y="938122"/>
                </a:cubicBezTo>
                <a:lnTo>
                  <a:pt x="79944" y="924912"/>
                </a:lnTo>
                <a:lnTo>
                  <a:pt x="233720" y="881978"/>
                </a:lnTo>
                <a:lnTo>
                  <a:pt x="233758" y="881978"/>
                </a:lnTo>
                <a:cubicBezTo>
                  <a:pt x="233889" y="881941"/>
                  <a:pt x="234002" y="881903"/>
                  <a:pt x="234133" y="881866"/>
                </a:cubicBezTo>
                <a:cubicBezTo>
                  <a:pt x="234358" y="881791"/>
                  <a:pt x="234602" y="881697"/>
                  <a:pt x="234827" y="881603"/>
                </a:cubicBezTo>
                <a:cubicBezTo>
                  <a:pt x="235071" y="881509"/>
                  <a:pt x="235315" y="881397"/>
                  <a:pt x="235559" y="881265"/>
                </a:cubicBezTo>
                <a:cubicBezTo>
                  <a:pt x="235616" y="881247"/>
                  <a:pt x="235672" y="881209"/>
                  <a:pt x="235709" y="881190"/>
                </a:cubicBezTo>
                <a:cubicBezTo>
                  <a:pt x="235953" y="881059"/>
                  <a:pt x="236197" y="880909"/>
                  <a:pt x="236441" y="880740"/>
                </a:cubicBezTo>
                <a:cubicBezTo>
                  <a:pt x="236685" y="880571"/>
                  <a:pt x="236948" y="880402"/>
                  <a:pt x="237173" y="880196"/>
                </a:cubicBezTo>
                <a:cubicBezTo>
                  <a:pt x="237417" y="880008"/>
                  <a:pt x="237642" y="879802"/>
                  <a:pt x="237867" y="879577"/>
                </a:cubicBezTo>
                <a:lnTo>
                  <a:pt x="815836" y="301608"/>
                </a:lnTo>
                <a:cubicBezTo>
                  <a:pt x="816718" y="301177"/>
                  <a:pt x="817543" y="300595"/>
                  <a:pt x="818275" y="299863"/>
                </a:cubicBezTo>
                <a:cubicBezTo>
                  <a:pt x="819026" y="299112"/>
                  <a:pt x="819607" y="298287"/>
                  <a:pt x="820058" y="297386"/>
                </a:cubicBezTo>
                <a:lnTo>
                  <a:pt x="848148" y="269295"/>
                </a:lnTo>
                <a:cubicBezTo>
                  <a:pt x="848636" y="268976"/>
                  <a:pt x="849087" y="268601"/>
                  <a:pt x="849499" y="268188"/>
                </a:cubicBezTo>
                <a:cubicBezTo>
                  <a:pt x="849912" y="267776"/>
                  <a:pt x="850288" y="267325"/>
                  <a:pt x="850607" y="266837"/>
                </a:cubicBezTo>
                <a:lnTo>
                  <a:pt x="923676" y="193768"/>
                </a:lnTo>
                <a:cubicBezTo>
                  <a:pt x="933565" y="183879"/>
                  <a:pt x="939007" y="170744"/>
                  <a:pt x="939007" y="156764"/>
                </a:cubicBezTo>
                <a:cubicBezTo>
                  <a:pt x="939007" y="142785"/>
                  <a:pt x="933565" y="129649"/>
                  <a:pt x="923676" y="119779"/>
                </a:cubicBezTo>
                <a:close/>
                <a:moveTo>
                  <a:pt x="842744" y="248167"/>
                </a:moveTo>
                <a:lnTo>
                  <a:pt x="690807" y="96230"/>
                </a:lnTo>
                <a:lnTo>
                  <a:pt x="758472" y="28564"/>
                </a:lnTo>
                <a:cubicBezTo>
                  <a:pt x="771570" y="15485"/>
                  <a:pt x="792849" y="15485"/>
                  <a:pt x="805928" y="28564"/>
                </a:cubicBezTo>
                <a:lnTo>
                  <a:pt x="910409" y="133046"/>
                </a:lnTo>
                <a:cubicBezTo>
                  <a:pt x="916752" y="139369"/>
                  <a:pt x="920242" y="147813"/>
                  <a:pt x="920242" y="156764"/>
                </a:cubicBezTo>
                <a:cubicBezTo>
                  <a:pt x="920242" y="161249"/>
                  <a:pt x="919379" y="165602"/>
                  <a:pt x="917709" y="169618"/>
                </a:cubicBezTo>
                <a:cubicBezTo>
                  <a:pt x="916039" y="173634"/>
                  <a:pt x="913581" y="177330"/>
                  <a:pt x="910409" y="180501"/>
                </a:cubicBezTo>
                <a:lnTo>
                  <a:pt x="842744" y="248167"/>
                </a:lnTo>
                <a:close/>
                <a:moveTo>
                  <a:pt x="811295" y="279616"/>
                </a:moveTo>
                <a:lnTo>
                  <a:pt x="735411" y="203732"/>
                </a:lnTo>
                <a:cubicBezTo>
                  <a:pt x="735392" y="203694"/>
                  <a:pt x="735373" y="203676"/>
                  <a:pt x="735336" y="203638"/>
                </a:cubicBezTo>
                <a:cubicBezTo>
                  <a:pt x="735298" y="203601"/>
                  <a:pt x="735279" y="203582"/>
                  <a:pt x="735242" y="203563"/>
                </a:cubicBezTo>
                <a:lnTo>
                  <a:pt x="659377" y="127679"/>
                </a:lnTo>
                <a:lnTo>
                  <a:pt x="677541" y="109496"/>
                </a:lnTo>
                <a:lnTo>
                  <a:pt x="829478" y="261433"/>
                </a:lnTo>
                <a:lnTo>
                  <a:pt x="811295" y="279616"/>
                </a:lnTo>
                <a:close/>
                <a:moveTo>
                  <a:pt x="646110" y="140946"/>
                </a:moveTo>
                <a:lnTo>
                  <a:pt x="715426" y="210281"/>
                </a:lnTo>
                <a:lnTo>
                  <a:pt x="148642" y="777084"/>
                </a:lnTo>
                <a:lnTo>
                  <a:pt x="79306" y="707749"/>
                </a:lnTo>
                <a:lnTo>
                  <a:pt x="646110" y="140946"/>
                </a:lnTo>
                <a:close/>
                <a:moveTo>
                  <a:pt x="231225" y="859667"/>
                </a:moveTo>
                <a:lnTo>
                  <a:pt x="161908" y="790351"/>
                </a:lnTo>
                <a:lnTo>
                  <a:pt x="728693" y="223547"/>
                </a:lnTo>
                <a:lnTo>
                  <a:pt x="798028" y="292883"/>
                </a:lnTo>
                <a:lnTo>
                  <a:pt x="231225" y="859667"/>
                </a:lnTo>
                <a:close/>
                <a:moveTo>
                  <a:pt x="27572" y="920052"/>
                </a:moveTo>
                <a:cubicBezTo>
                  <a:pt x="25208" y="920709"/>
                  <a:pt x="22712" y="919320"/>
                  <a:pt x="21192" y="917781"/>
                </a:cubicBezTo>
                <a:cubicBezTo>
                  <a:pt x="19654" y="916261"/>
                  <a:pt x="18246" y="913784"/>
                  <a:pt x="18922" y="911401"/>
                </a:cubicBezTo>
                <a:lnTo>
                  <a:pt x="27779" y="879689"/>
                </a:lnTo>
                <a:lnTo>
                  <a:pt x="59285" y="911195"/>
                </a:lnTo>
                <a:lnTo>
                  <a:pt x="27572" y="920052"/>
                </a:lnTo>
                <a:close/>
                <a:moveTo>
                  <a:pt x="80038" y="905415"/>
                </a:moveTo>
                <a:lnTo>
                  <a:pt x="33558" y="858936"/>
                </a:lnTo>
                <a:lnTo>
                  <a:pt x="70750" y="725726"/>
                </a:lnTo>
                <a:lnTo>
                  <a:pt x="141999" y="796975"/>
                </a:lnTo>
                <a:lnTo>
                  <a:pt x="213248" y="868224"/>
                </a:lnTo>
                <a:lnTo>
                  <a:pt x="80038" y="9054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5" name="Google Shape;3425;p33"/>
          <p:cNvSpPr/>
          <p:nvPr/>
        </p:nvSpPr>
        <p:spPr>
          <a:xfrm>
            <a:off x="1489864" y="3368509"/>
            <a:ext cx="468301" cy="469575"/>
          </a:xfrm>
          <a:custGeom>
            <a:rect b="b" l="l" r="r" t="t"/>
            <a:pathLst>
              <a:path extrusionOk="0" h="939151" w="936602">
                <a:moveTo>
                  <a:pt x="936603" y="304615"/>
                </a:moveTo>
                <a:cubicBezTo>
                  <a:pt x="936603" y="314617"/>
                  <a:pt x="932710" y="324037"/>
                  <a:pt x="925620" y="331107"/>
                </a:cubicBezTo>
                <a:lnTo>
                  <a:pt x="888009" y="368730"/>
                </a:lnTo>
                <a:cubicBezTo>
                  <a:pt x="880919" y="375818"/>
                  <a:pt x="871516" y="379711"/>
                  <a:pt x="861493" y="379711"/>
                </a:cubicBezTo>
                <a:cubicBezTo>
                  <a:pt x="851488" y="379711"/>
                  <a:pt x="842066" y="375818"/>
                  <a:pt x="834977" y="368730"/>
                </a:cubicBezTo>
                <a:lnTo>
                  <a:pt x="791178" y="324940"/>
                </a:lnTo>
                <a:lnTo>
                  <a:pt x="630596" y="485492"/>
                </a:lnTo>
                <a:cubicBezTo>
                  <a:pt x="636482" y="507246"/>
                  <a:pt x="639510" y="529715"/>
                  <a:pt x="639510" y="552334"/>
                </a:cubicBezTo>
                <a:cubicBezTo>
                  <a:pt x="639510" y="620529"/>
                  <a:pt x="612956" y="684626"/>
                  <a:pt x="564720" y="732835"/>
                </a:cubicBezTo>
                <a:lnTo>
                  <a:pt x="503545" y="794017"/>
                </a:lnTo>
                <a:cubicBezTo>
                  <a:pt x="498505" y="799056"/>
                  <a:pt x="491791" y="801839"/>
                  <a:pt x="484664" y="801839"/>
                </a:cubicBezTo>
                <a:cubicBezTo>
                  <a:pt x="477518" y="801839"/>
                  <a:pt x="470804" y="799056"/>
                  <a:pt x="465764" y="794017"/>
                </a:cubicBezTo>
                <a:lnTo>
                  <a:pt x="350598" y="678854"/>
                </a:lnTo>
                <a:lnTo>
                  <a:pt x="15142" y="937196"/>
                </a:lnTo>
                <a:cubicBezTo>
                  <a:pt x="13431" y="938493"/>
                  <a:pt x="11418" y="939151"/>
                  <a:pt x="9406" y="939151"/>
                </a:cubicBezTo>
                <a:cubicBezTo>
                  <a:pt x="6980" y="939151"/>
                  <a:pt x="4573" y="938211"/>
                  <a:pt x="2749" y="936387"/>
                </a:cubicBezTo>
                <a:cubicBezTo>
                  <a:pt x="-580" y="933041"/>
                  <a:pt x="-937" y="927757"/>
                  <a:pt x="1959" y="923997"/>
                </a:cubicBezTo>
                <a:lnTo>
                  <a:pt x="260331" y="588603"/>
                </a:lnTo>
                <a:lnTo>
                  <a:pt x="142457" y="470770"/>
                </a:lnTo>
                <a:cubicBezTo>
                  <a:pt x="132038" y="460353"/>
                  <a:pt x="132038" y="443412"/>
                  <a:pt x="142457" y="432996"/>
                </a:cubicBezTo>
                <a:lnTo>
                  <a:pt x="203650" y="371814"/>
                </a:lnTo>
                <a:cubicBezTo>
                  <a:pt x="268455" y="307040"/>
                  <a:pt x="362765" y="282089"/>
                  <a:pt x="451021" y="305968"/>
                </a:cubicBezTo>
                <a:lnTo>
                  <a:pt x="611621" y="145397"/>
                </a:lnTo>
                <a:lnTo>
                  <a:pt x="567823" y="101607"/>
                </a:lnTo>
                <a:cubicBezTo>
                  <a:pt x="553192" y="86998"/>
                  <a:pt x="553192" y="63213"/>
                  <a:pt x="567823" y="48604"/>
                </a:cubicBezTo>
                <a:lnTo>
                  <a:pt x="605434" y="10980"/>
                </a:lnTo>
                <a:cubicBezTo>
                  <a:pt x="612524" y="3911"/>
                  <a:pt x="621927" y="0"/>
                  <a:pt x="631950" y="0"/>
                </a:cubicBezTo>
                <a:cubicBezTo>
                  <a:pt x="641974" y="0"/>
                  <a:pt x="651376" y="3911"/>
                  <a:pt x="658466" y="10980"/>
                </a:cubicBezTo>
                <a:lnTo>
                  <a:pt x="925620" y="278103"/>
                </a:lnTo>
                <a:cubicBezTo>
                  <a:pt x="932710" y="285173"/>
                  <a:pt x="936603" y="294593"/>
                  <a:pt x="936603" y="3046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6" name="Google Shape;3426;p33"/>
          <p:cNvSpPr/>
          <p:nvPr/>
        </p:nvSpPr>
        <p:spPr>
          <a:xfrm>
            <a:off x="1520388" y="3377911"/>
            <a:ext cx="428375" cy="429649"/>
          </a:xfrm>
          <a:custGeom>
            <a:rect b="b" l="l" r="r" t="t"/>
            <a:pathLst>
              <a:path extrusionOk="0" h="859298" w="856750">
                <a:moveTo>
                  <a:pt x="212693" y="583207"/>
                </a:moveTo>
                <a:lnTo>
                  <a:pt x="276143" y="646664"/>
                </a:lnTo>
                <a:lnTo>
                  <a:pt x="0" y="859298"/>
                </a:lnTo>
                <a:lnTo>
                  <a:pt x="212693" y="583207"/>
                </a:lnTo>
                <a:close/>
                <a:moveTo>
                  <a:pt x="94706" y="427487"/>
                </a:moveTo>
                <a:cubicBezTo>
                  <a:pt x="91621" y="430570"/>
                  <a:pt x="91621" y="435591"/>
                  <a:pt x="94706" y="438674"/>
                </a:cubicBezTo>
                <a:lnTo>
                  <a:pt x="418013" y="761922"/>
                </a:lnTo>
                <a:cubicBezTo>
                  <a:pt x="419518" y="763407"/>
                  <a:pt x="421492" y="764234"/>
                  <a:pt x="423617" y="764234"/>
                </a:cubicBezTo>
                <a:cubicBezTo>
                  <a:pt x="425724" y="764234"/>
                  <a:pt x="427698" y="763407"/>
                  <a:pt x="429203" y="761922"/>
                </a:cubicBezTo>
                <a:lnTo>
                  <a:pt x="476160" y="714954"/>
                </a:lnTo>
                <a:lnTo>
                  <a:pt x="141682" y="380538"/>
                </a:lnTo>
                <a:lnTo>
                  <a:pt x="94706" y="427487"/>
                </a:lnTo>
                <a:close/>
                <a:moveTo>
                  <a:pt x="549766" y="462459"/>
                </a:moveTo>
                <a:cubicBezTo>
                  <a:pt x="549822" y="462177"/>
                  <a:pt x="549879" y="461876"/>
                  <a:pt x="549954" y="461594"/>
                </a:cubicBezTo>
                <a:cubicBezTo>
                  <a:pt x="550029" y="461293"/>
                  <a:pt x="550104" y="461011"/>
                  <a:pt x="550217" y="460729"/>
                </a:cubicBezTo>
                <a:cubicBezTo>
                  <a:pt x="550311" y="460447"/>
                  <a:pt x="550443" y="460165"/>
                  <a:pt x="550575" y="459883"/>
                </a:cubicBezTo>
                <a:cubicBezTo>
                  <a:pt x="550706" y="459620"/>
                  <a:pt x="550838" y="459338"/>
                  <a:pt x="550988" y="459075"/>
                </a:cubicBezTo>
                <a:cubicBezTo>
                  <a:pt x="551139" y="458830"/>
                  <a:pt x="551308" y="458605"/>
                  <a:pt x="551477" y="458360"/>
                </a:cubicBezTo>
                <a:cubicBezTo>
                  <a:pt x="551684" y="458078"/>
                  <a:pt x="551891" y="457815"/>
                  <a:pt x="552135" y="457570"/>
                </a:cubicBezTo>
                <a:cubicBezTo>
                  <a:pt x="552229" y="457476"/>
                  <a:pt x="552286" y="457364"/>
                  <a:pt x="552380" y="457251"/>
                </a:cubicBezTo>
                <a:lnTo>
                  <a:pt x="716836" y="292844"/>
                </a:lnTo>
                <a:lnTo>
                  <a:pt x="675783" y="251799"/>
                </a:lnTo>
                <a:lnTo>
                  <a:pt x="563851" y="139907"/>
                </a:lnTo>
                <a:lnTo>
                  <a:pt x="399414" y="304332"/>
                </a:lnTo>
                <a:cubicBezTo>
                  <a:pt x="399301" y="304427"/>
                  <a:pt x="399189" y="304502"/>
                  <a:pt x="399076" y="304596"/>
                </a:cubicBezTo>
                <a:cubicBezTo>
                  <a:pt x="398831" y="304821"/>
                  <a:pt x="398587" y="305028"/>
                  <a:pt x="398324" y="305216"/>
                </a:cubicBezTo>
                <a:cubicBezTo>
                  <a:pt x="398079" y="305404"/>
                  <a:pt x="397835" y="305573"/>
                  <a:pt x="397571" y="305724"/>
                </a:cubicBezTo>
                <a:cubicBezTo>
                  <a:pt x="397308" y="305874"/>
                  <a:pt x="397064" y="306006"/>
                  <a:pt x="396800" y="306138"/>
                </a:cubicBezTo>
                <a:cubicBezTo>
                  <a:pt x="396499" y="306269"/>
                  <a:pt x="396217" y="306401"/>
                  <a:pt x="395916" y="306495"/>
                </a:cubicBezTo>
                <a:cubicBezTo>
                  <a:pt x="395653" y="306608"/>
                  <a:pt x="395371" y="306683"/>
                  <a:pt x="395089" y="306739"/>
                </a:cubicBezTo>
                <a:cubicBezTo>
                  <a:pt x="394788" y="306833"/>
                  <a:pt x="394487" y="306890"/>
                  <a:pt x="394186" y="306946"/>
                </a:cubicBezTo>
                <a:cubicBezTo>
                  <a:pt x="393885" y="306984"/>
                  <a:pt x="393603" y="307002"/>
                  <a:pt x="393302" y="307021"/>
                </a:cubicBezTo>
                <a:cubicBezTo>
                  <a:pt x="392983" y="307040"/>
                  <a:pt x="392682" y="307059"/>
                  <a:pt x="392362" y="307040"/>
                </a:cubicBezTo>
                <a:cubicBezTo>
                  <a:pt x="392080" y="307021"/>
                  <a:pt x="391798" y="307002"/>
                  <a:pt x="391497" y="306965"/>
                </a:cubicBezTo>
                <a:cubicBezTo>
                  <a:pt x="391159" y="306908"/>
                  <a:pt x="390839" y="306852"/>
                  <a:pt x="390519" y="306777"/>
                </a:cubicBezTo>
                <a:cubicBezTo>
                  <a:pt x="390369" y="306739"/>
                  <a:pt x="390237" y="306739"/>
                  <a:pt x="390106" y="306702"/>
                </a:cubicBezTo>
                <a:cubicBezTo>
                  <a:pt x="306909" y="282221"/>
                  <a:pt x="217149" y="305066"/>
                  <a:pt x="155899" y="366323"/>
                </a:cubicBezTo>
                <a:lnTo>
                  <a:pt x="154978" y="367245"/>
                </a:lnTo>
                <a:lnTo>
                  <a:pt x="489456" y="701661"/>
                </a:lnTo>
                <a:lnTo>
                  <a:pt x="490378" y="700739"/>
                </a:lnTo>
                <a:cubicBezTo>
                  <a:pt x="535060" y="656084"/>
                  <a:pt x="559658" y="596707"/>
                  <a:pt x="559658" y="533531"/>
                </a:cubicBezTo>
                <a:cubicBezTo>
                  <a:pt x="559658" y="510818"/>
                  <a:pt x="556404" y="488274"/>
                  <a:pt x="550010" y="466558"/>
                </a:cubicBezTo>
                <a:cubicBezTo>
                  <a:pt x="549973" y="466426"/>
                  <a:pt x="549973" y="466276"/>
                  <a:pt x="549935" y="466144"/>
                </a:cubicBezTo>
                <a:cubicBezTo>
                  <a:pt x="549860" y="465825"/>
                  <a:pt x="549804" y="465505"/>
                  <a:pt x="549747" y="465167"/>
                </a:cubicBezTo>
                <a:cubicBezTo>
                  <a:pt x="549710" y="464885"/>
                  <a:pt x="549672" y="464584"/>
                  <a:pt x="549672" y="464283"/>
                </a:cubicBezTo>
                <a:cubicBezTo>
                  <a:pt x="549653" y="463982"/>
                  <a:pt x="549672" y="463681"/>
                  <a:pt x="549672" y="463380"/>
                </a:cubicBezTo>
                <a:cubicBezTo>
                  <a:pt x="549691" y="463080"/>
                  <a:pt x="549728" y="462779"/>
                  <a:pt x="549766" y="462459"/>
                </a:cubicBezTo>
                <a:close/>
                <a:moveTo>
                  <a:pt x="851278" y="272594"/>
                </a:moveTo>
                <a:lnTo>
                  <a:pt x="584124" y="5471"/>
                </a:lnTo>
                <a:cubicBezTo>
                  <a:pt x="580589" y="1955"/>
                  <a:pt x="575887" y="0"/>
                  <a:pt x="570904" y="0"/>
                </a:cubicBezTo>
                <a:cubicBezTo>
                  <a:pt x="565920" y="0"/>
                  <a:pt x="561219" y="1955"/>
                  <a:pt x="557683" y="5471"/>
                </a:cubicBezTo>
                <a:lnTo>
                  <a:pt x="520072" y="43095"/>
                </a:lnTo>
                <a:cubicBezTo>
                  <a:pt x="512775" y="50371"/>
                  <a:pt x="512775" y="62235"/>
                  <a:pt x="520072" y="69512"/>
                </a:cubicBezTo>
                <a:lnTo>
                  <a:pt x="689267" y="238694"/>
                </a:lnTo>
                <a:lnTo>
                  <a:pt x="736789" y="286188"/>
                </a:lnTo>
                <a:cubicBezTo>
                  <a:pt x="736789" y="286188"/>
                  <a:pt x="736807" y="286207"/>
                  <a:pt x="736807" y="286226"/>
                </a:cubicBezTo>
                <a:lnTo>
                  <a:pt x="787226" y="336635"/>
                </a:lnTo>
                <a:cubicBezTo>
                  <a:pt x="790761" y="340169"/>
                  <a:pt x="795462" y="342106"/>
                  <a:pt x="800446" y="342106"/>
                </a:cubicBezTo>
                <a:cubicBezTo>
                  <a:pt x="805429" y="342106"/>
                  <a:pt x="810131" y="340169"/>
                  <a:pt x="813666" y="336635"/>
                </a:cubicBezTo>
                <a:lnTo>
                  <a:pt x="851278" y="299011"/>
                </a:lnTo>
                <a:cubicBezTo>
                  <a:pt x="854813" y="295495"/>
                  <a:pt x="856750" y="290795"/>
                  <a:pt x="856750" y="285812"/>
                </a:cubicBezTo>
                <a:cubicBezTo>
                  <a:pt x="856750" y="280811"/>
                  <a:pt x="854813" y="276129"/>
                  <a:pt x="851278" y="2725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7" name="Google Shape;3427;p33"/>
          <p:cNvSpPr/>
          <p:nvPr/>
        </p:nvSpPr>
        <p:spPr>
          <a:xfrm>
            <a:off x="1489864" y="3368509"/>
            <a:ext cx="468301" cy="469575"/>
          </a:xfrm>
          <a:custGeom>
            <a:rect b="b" l="l" r="r" t="t"/>
            <a:pathLst>
              <a:path extrusionOk="0" h="939151" w="936602">
                <a:moveTo>
                  <a:pt x="925620" y="278103"/>
                </a:moveTo>
                <a:lnTo>
                  <a:pt x="658466" y="10980"/>
                </a:lnTo>
                <a:cubicBezTo>
                  <a:pt x="651376" y="3911"/>
                  <a:pt x="641974" y="0"/>
                  <a:pt x="631950" y="0"/>
                </a:cubicBezTo>
                <a:cubicBezTo>
                  <a:pt x="621927" y="0"/>
                  <a:pt x="612524" y="3911"/>
                  <a:pt x="605434" y="10980"/>
                </a:cubicBezTo>
                <a:lnTo>
                  <a:pt x="567823" y="48604"/>
                </a:lnTo>
                <a:cubicBezTo>
                  <a:pt x="553192" y="63213"/>
                  <a:pt x="553192" y="86998"/>
                  <a:pt x="567823" y="101607"/>
                </a:cubicBezTo>
                <a:lnTo>
                  <a:pt x="611621" y="145397"/>
                </a:lnTo>
                <a:lnTo>
                  <a:pt x="451021" y="305968"/>
                </a:lnTo>
                <a:cubicBezTo>
                  <a:pt x="362765" y="282089"/>
                  <a:pt x="268455" y="307040"/>
                  <a:pt x="203650" y="371814"/>
                </a:cubicBezTo>
                <a:lnTo>
                  <a:pt x="142457" y="432996"/>
                </a:lnTo>
                <a:cubicBezTo>
                  <a:pt x="132038" y="443412"/>
                  <a:pt x="132038" y="460353"/>
                  <a:pt x="142457" y="470770"/>
                </a:cubicBezTo>
                <a:lnTo>
                  <a:pt x="260331" y="588603"/>
                </a:lnTo>
                <a:lnTo>
                  <a:pt x="1959" y="923997"/>
                </a:lnTo>
                <a:cubicBezTo>
                  <a:pt x="-937" y="927757"/>
                  <a:pt x="-580" y="933041"/>
                  <a:pt x="2749" y="936387"/>
                </a:cubicBezTo>
                <a:cubicBezTo>
                  <a:pt x="4573" y="938211"/>
                  <a:pt x="6980" y="939151"/>
                  <a:pt x="9406" y="939151"/>
                </a:cubicBezTo>
                <a:cubicBezTo>
                  <a:pt x="11418" y="939151"/>
                  <a:pt x="13431" y="938493"/>
                  <a:pt x="15142" y="937196"/>
                </a:cubicBezTo>
                <a:lnTo>
                  <a:pt x="350598" y="678854"/>
                </a:lnTo>
                <a:lnTo>
                  <a:pt x="465764" y="794017"/>
                </a:lnTo>
                <a:cubicBezTo>
                  <a:pt x="470804" y="799056"/>
                  <a:pt x="477518" y="801839"/>
                  <a:pt x="484664" y="801839"/>
                </a:cubicBezTo>
                <a:cubicBezTo>
                  <a:pt x="491791" y="801839"/>
                  <a:pt x="498505" y="799056"/>
                  <a:pt x="503545" y="794017"/>
                </a:cubicBezTo>
                <a:lnTo>
                  <a:pt x="564720" y="732835"/>
                </a:lnTo>
                <a:cubicBezTo>
                  <a:pt x="612956" y="684626"/>
                  <a:pt x="639510" y="620529"/>
                  <a:pt x="639510" y="552334"/>
                </a:cubicBezTo>
                <a:cubicBezTo>
                  <a:pt x="639510" y="529715"/>
                  <a:pt x="636482" y="507246"/>
                  <a:pt x="630596" y="485492"/>
                </a:cubicBezTo>
                <a:lnTo>
                  <a:pt x="791178" y="324940"/>
                </a:lnTo>
                <a:lnTo>
                  <a:pt x="834977" y="368730"/>
                </a:lnTo>
                <a:cubicBezTo>
                  <a:pt x="842066" y="375818"/>
                  <a:pt x="851488" y="379711"/>
                  <a:pt x="861493" y="379711"/>
                </a:cubicBezTo>
                <a:cubicBezTo>
                  <a:pt x="871516" y="379711"/>
                  <a:pt x="880919" y="375818"/>
                  <a:pt x="888009" y="368730"/>
                </a:cubicBezTo>
                <a:lnTo>
                  <a:pt x="925620" y="331107"/>
                </a:lnTo>
                <a:cubicBezTo>
                  <a:pt x="932710" y="324037"/>
                  <a:pt x="936603" y="314617"/>
                  <a:pt x="936603" y="304615"/>
                </a:cubicBezTo>
                <a:cubicBezTo>
                  <a:pt x="936603" y="294593"/>
                  <a:pt x="932710" y="285173"/>
                  <a:pt x="925620" y="278103"/>
                </a:cubicBezTo>
                <a:close/>
                <a:moveTo>
                  <a:pt x="61047" y="878101"/>
                </a:moveTo>
                <a:lnTo>
                  <a:pt x="273739" y="602009"/>
                </a:lnTo>
                <a:lnTo>
                  <a:pt x="337190" y="665466"/>
                </a:lnTo>
                <a:lnTo>
                  <a:pt x="61047" y="878101"/>
                </a:lnTo>
                <a:close/>
                <a:moveTo>
                  <a:pt x="490249" y="780724"/>
                </a:moveTo>
                <a:cubicBezTo>
                  <a:pt x="488745" y="782209"/>
                  <a:pt x="486770" y="783037"/>
                  <a:pt x="484664" y="783037"/>
                </a:cubicBezTo>
                <a:cubicBezTo>
                  <a:pt x="482539" y="783037"/>
                  <a:pt x="480564" y="782209"/>
                  <a:pt x="479060" y="780724"/>
                </a:cubicBezTo>
                <a:lnTo>
                  <a:pt x="155752" y="457476"/>
                </a:lnTo>
                <a:cubicBezTo>
                  <a:pt x="152668" y="454393"/>
                  <a:pt x="152668" y="449373"/>
                  <a:pt x="155752" y="446289"/>
                </a:cubicBezTo>
                <a:lnTo>
                  <a:pt x="202729" y="399340"/>
                </a:lnTo>
                <a:lnTo>
                  <a:pt x="537207" y="733756"/>
                </a:lnTo>
                <a:lnTo>
                  <a:pt x="490249" y="780724"/>
                </a:lnTo>
                <a:close/>
                <a:moveTo>
                  <a:pt x="613427" y="476053"/>
                </a:moveTo>
                <a:cubicBezTo>
                  <a:pt x="613333" y="476166"/>
                  <a:pt x="613276" y="476279"/>
                  <a:pt x="613182" y="476373"/>
                </a:cubicBezTo>
                <a:cubicBezTo>
                  <a:pt x="612938" y="476617"/>
                  <a:pt x="612731" y="476880"/>
                  <a:pt x="612524" y="477162"/>
                </a:cubicBezTo>
                <a:cubicBezTo>
                  <a:pt x="612355" y="477407"/>
                  <a:pt x="612185" y="477632"/>
                  <a:pt x="612035" y="477877"/>
                </a:cubicBezTo>
                <a:cubicBezTo>
                  <a:pt x="611885" y="478140"/>
                  <a:pt x="611753" y="478422"/>
                  <a:pt x="611621" y="478685"/>
                </a:cubicBezTo>
                <a:cubicBezTo>
                  <a:pt x="611490" y="478967"/>
                  <a:pt x="611358" y="479249"/>
                  <a:pt x="611264" y="479531"/>
                </a:cubicBezTo>
                <a:cubicBezTo>
                  <a:pt x="611151" y="479813"/>
                  <a:pt x="611076" y="480095"/>
                  <a:pt x="611001" y="480396"/>
                </a:cubicBezTo>
                <a:cubicBezTo>
                  <a:pt x="610925" y="480678"/>
                  <a:pt x="610869" y="480979"/>
                  <a:pt x="610813" y="481261"/>
                </a:cubicBezTo>
                <a:cubicBezTo>
                  <a:pt x="610775" y="481581"/>
                  <a:pt x="610737" y="481882"/>
                  <a:pt x="610719" y="482183"/>
                </a:cubicBezTo>
                <a:cubicBezTo>
                  <a:pt x="610719" y="482483"/>
                  <a:pt x="610700" y="482784"/>
                  <a:pt x="610719" y="483085"/>
                </a:cubicBezTo>
                <a:cubicBezTo>
                  <a:pt x="610719" y="483386"/>
                  <a:pt x="610756" y="483687"/>
                  <a:pt x="610794" y="483969"/>
                </a:cubicBezTo>
                <a:cubicBezTo>
                  <a:pt x="610850" y="484307"/>
                  <a:pt x="610907" y="484627"/>
                  <a:pt x="610982" y="484946"/>
                </a:cubicBezTo>
                <a:cubicBezTo>
                  <a:pt x="611019" y="485078"/>
                  <a:pt x="611019" y="485229"/>
                  <a:pt x="611057" y="485360"/>
                </a:cubicBezTo>
                <a:cubicBezTo>
                  <a:pt x="617451" y="507077"/>
                  <a:pt x="620704" y="529621"/>
                  <a:pt x="620704" y="552334"/>
                </a:cubicBezTo>
                <a:cubicBezTo>
                  <a:pt x="620704" y="615509"/>
                  <a:pt x="596107" y="674886"/>
                  <a:pt x="551424" y="719542"/>
                </a:cubicBezTo>
                <a:lnTo>
                  <a:pt x="550503" y="720463"/>
                </a:lnTo>
                <a:lnTo>
                  <a:pt x="216024" y="386047"/>
                </a:lnTo>
                <a:lnTo>
                  <a:pt x="216946" y="385126"/>
                </a:lnTo>
                <a:cubicBezTo>
                  <a:pt x="278196" y="323868"/>
                  <a:pt x="367956" y="301023"/>
                  <a:pt x="451152" y="325504"/>
                </a:cubicBezTo>
                <a:cubicBezTo>
                  <a:pt x="451284" y="325541"/>
                  <a:pt x="451415" y="325541"/>
                  <a:pt x="451566" y="325579"/>
                </a:cubicBezTo>
                <a:cubicBezTo>
                  <a:pt x="451886" y="325654"/>
                  <a:pt x="452205" y="325711"/>
                  <a:pt x="452544" y="325767"/>
                </a:cubicBezTo>
                <a:cubicBezTo>
                  <a:pt x="452845" y="325805"/>
                  <a:pt x="453127" y="325823"/>
                  <a:pt x="453409" y="325842"/>
                </a:cubicBezTo>
                <a:cubicBezTo>
                  <a:pt x="453729" y="325861"/>
                  <a:pt x="454029" y="325842"/>
                  <a:pt x="454349" y="325823"/>
                </a:cubicBezTo>
                <a:cubicBezTo>
                  <a:pt x="454650" y="325805"/>
                  <a:pt x="454932" y="325786"/>
                  <a:pt x="455233" y="325748"/>
                </a:cubicBezTo>
                <a:cubicBezTo>
                  <a:pt x="455534" y="325692"/>
                  <a:pt x="455835" y="325635"/>
                  <a:pt x="456136" y="325541"/>
                </a:cubicBezTo>
                <a:cubicBezTo>
                  <a:pt x="456418" y="325485"/>
                  <a:pt x="456700" y="325410"/>
                  <a:pt x="456963" y="325297"/>
                </a:cubicBezTo>
                <a:cubicBezTo>
                  <a:pt x="457264" y="325203"/>
                  <a:pt x="457546" y="325071"/>
                  <a:pt x="457847" y="324940"/>
                </a:cubicBezTo>
                <a:cubicBezTo>
                  <a:pt x="458110" y="324808"/>
                  <a:pt x="458355" y="324676"/>
                  <a:pt x="458618" y="324526"/>
                </a:cubicBezTo>
                <a:cubicBezTo>
                  <a:pt x="458881" y="324376"/>
                  <a:pt x="459126" y="324206"/>
                  <a:pt x="459370" y="324018"/>
                </a:cubicBezTo>
                <a:cubicBezTo>
                  <a:pt x="459634" y="323830"/>
                  <a:pt x="459878" y="323624"/>
                  <a:pt x="460122" y="323398"/>
                </a:cubicBezTo>
                <a:cubicBezTo>
                  <a:pt x="460235" y="323304"/>
                  <a:pt x="460348" y="323229"/>
                  <a:pt x="460461" y="323135"/>
                </a:cubicBezTo>
                <a:lnTo>
                  <a:pt x="624898" y="158709"/>
                </a:lnTo>
                <a:lnTo>
                  <a:pt x="736830" y="270601"/>
                </a:lnTo>
                <a:lnTo>
                  <a:pt x="777882" y="311647"/>
                </a:lnTo>
                <a:lnTo>
                  <a:pt x="613427" y="476053"/>
                </a:lnTo>
                <a:close/>
                <a:moveTo>
                  <a:pt x="912324" y="317814"/>
                </a:moveTo>
                <a:lnTo>
                  <a:pt x="874713" y="355437"/>
                </a:lnTo>
                <a:cubicBezTo>
                  <a:pt x="871178" y="358972"/>
                  <a:pt x="866476" y="360908"/>
                  <a:pt x="861493" y="360908"/>
                </a:cubicBezTo>
                <a:cubicBezTo>
                  <a:pt x="856509" y="360908"/>
                  <a:pt x="851808" y="358972"/>
                  <a:pt x="848272" y="355437"/>
                </a:cubicBezTo>
                <a:lnTo>
                  <a:pt x="797854" y="305028"/>
                </a:lnTo>
                <a:cubicBezTo>
                  <a:pt x="797854" y="305009"/>
                  <a:pt x="797835" y="304991"/>
                  <a:pt x="797835" y="304991"/>
                </a:cubicBezTo>
                <a:lnTo>
                  <a:pt x="750313" y="257496"/>
                </a:lnTo>
                <a:lnTo>
                  <a:pt x="581118" y="88314"/>
                </a:lnTo>
                <a:cubicBezTo>
                  <a:pt x="573822" y="81038"/>
                  <a:pt x="573822" y="69173"/>
                  <a:pt x="581118" y="61897"/>
                </a:cubicBezTo>
                <a:lnTo>
                  <a:pt x="618730" y="24274"/>
                </a:lnTo>
                <a:cubicBezTo>
                  <a:pt x="622265" y="20758"/>
                  <a:pt x="626967" y="18802"/>
                  <a:pt x="631950" y="18802"/>
                </a:cubicBezTo>
                <a:cubicBezTo>
                  <a:pt x="636934" y="18802"/>
                  <a:pt x="641635" y="20758"/>
                  <a:pt x="645171" y="24274"/>
                </a:cubicBezTo>
                <a:lnTo>
                  <a:pt x="912324" y="291397"/>
                </a:lnTo>
                <a:cubicBezTo>
                  <a:pt x="915860" y="294931"/>
                  <a:pt x="917797" y="299613"/>
                  <a:pt x="917797" y="304615"/>
                </a:cubicBezTo>
                <a:cubicBezTo>
                  <a:pt x="917797" y="309597"/>
                  <a:pt x="915860" y="314298"/>
                  <a:pt x="912324" y="3178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8" name="Google Shape;3428;p33"/>
          <p:cNvSpPr/>
          <p:nvPr/>
        </p:nvSpPr>
        <p:spPr>
          <a:xfrm>
            <a:off x="1489866" y="2677616"/>
            <a:ext cx="466283" cy="468692"/>
          </a:xfrm>
          <a:custGeom>
            <a:rect b="b" l="l" r="r" t="t"/>
            <a:pathLst>
              <a:path extrusionOk="0" h="937384" w="932567">
                <a:moveTo>
                  <a:pt x="932568" y="232267"/>
                </a:moveTo>
                <a:lnTo>
                  <a:pt x="932568" y="348251"/>
                </a:lnTo>
                <a:cubicBezTo>
                  <a:pt x="932568" y="370900"/>
                  <a:pt x="914131" y="389327"/>
                  <a:pt x="891469" y="389327"/>
                </a:cubicBezTo>
                <a:lnTo>
                  <a:pt x="877895" y="389327"/>
                </a:lnTo>
                <a:lnTo>
                  <a:pt x="877895" y="890830"/>
                </a:lnTo>
                <a:cubicBezTo>
                  <a:pt x="877895" y="916500"/>
                  <a:pt x="856999" y="937385"/>
                  <a:pt x="831315" y="937385"/>
                </a:cubicBezTo>
                <a:lnTo>
                  <a:pt x="543345" y="937385"/>
                </a:lnTo>
                <a:lnTo>
                  <a:pt x="389241" y="937385"/>
                </a:lnTo>
                <a:lnTo>
                  <a:pt x="101272" y="937385"/>
                </a:lnTo>
                <a:cubicBezTo>
                  <a:pt x="75569" y="937385"/>
                  <a:pt x="54672" y="916500"/>
                  <a:pt x="54672" y="890830"/>
                </a:cubicBezTo>
                <a:lnTo>
                  <a:pt x="54672" y="389327"/>
                </a:lnTo>
                <a:lnTo>
                  <a:pt x="41098" y="389327"/>
                </a:lnTo>
                <a:cubicBezTo>
                  <a:pt x="18437" y="389327"/>
                  <a:pt x="0" y="370900"/>
                  <a:pt x="0" y="348251"/>
                </a:cubicBezTo>
                <a:lnTo>
                  <a:pt x="0" y="232267"/>
                </a:lnTo>
                <a:cubicBezTo>
                  <a:pt x="0" y="209618"/>
                  <a:pt x="18437" y="191192"/>
                  <a:pt x="41098" y="191192"/>
                </a:cubicBezTo>
                <a:lnTo>
                  <a:pt x="238798" y="191192"/>
                </a:lnTo>
                <a:cubicBezTo>
                  <a:pt x="231100" y="184549"/>
                  <a:pt x="224341" y="177099"/>
                  <a:pt x="218521" y="168918"/>
                </a:cubicBezTo>
                <a:cubicBezTo>
                  <a:pt x="196198" y="137469"/>
                  <a:pt x="189119" y="92058"/>
                  <a:pt x="201304" y="58488"/>
                </a:cubicBezTo>
                <a:cubicBezTo>
                  <a:pt x="218014" y="12384"/>
                  <a:pt x="262041" y="-1746"/>
                  <a:pt x="294653" y="168"/>
                </a:cubicBezTo>
                <a:cubicBezTo>
                  <a:pt x="336671" y="2607"/>
                  <a:pt x="378239" y="25500"/>
                  <a:pt x="408673" y="62992"/>
                </a:cubicBezTo>
                <a:cubicBezTo>
                  <a:pt x="430152" y="89469"/>
                  <a:pt x="454972" y="131933"/>
                  <a:pt x="466293" y="177869"/>
                </a:cubicBezTo>
                <a:cubicBezTo>
                  <a:pt x="477596" y="131933"/>
                  <a:pt x="502435" y="89469"/>
                  <a:pt x="523895" y="62992"/>
                </a:cubicBezTo>
                <a:cubicBezTo>
                  <a:pt x="554347" y="25500"/>
                  <a:pt x="595896" y="2607"/>
                  <a:pt x="637933" y="168"/>
                </a:cubicBezTo>
                <a:cubicBezTo>
                  <a:pt x="670545" y="-1746"/>
                  <a:pt x="714554" y="12384"/>
                  <a:pt x="731263" y="58488"/>
                </a:cubicBezTo>
                <a:cubicBezTo>
                  <a:pt x="743448" y="92058"/>
                  <a:pt x="736370" y="137469"/>
                  <a:pt x="714047" y="168918"/>
                </a:cubicBezTo>
                <a:cubicBezTo>
                  <a:pt x="708245" y="177099"/>
                  <a:pt x="701467" y="184530"/>
                  <a:pt x="693789" y="191192"/>
                </a:cubicBezTo>
                <a:lnTo>
                  <a:pt x="891469" y="191192"/>
                </a:lnTo>
                <a:cubicBezTo>
                  <a:pt x="914131" y="191192"/>
                  <a:pt x="932568" y="209618"/>
                  <a:pt x="932568" y="2322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9" name="Google Shape;3429;p33"/>
          <p:cNvSpPr/>
          <p:nvPr/>
        </p:nvSpPr>
        <p:spPr>
          <a:xfrm>
            <a:off x="1499253" y="2686996"/>
            <a:ext cx="447509" cy="449931"/>
          </a:xfrm>
          <a:custGeom>
            <a:rect b="b" l="l" r="r" t="t"/>
            <a:pathLst>
              <a:path extrusionOk="0" h="899862" w="895017">
                <a:moveTo>
                  <a:pt x="54672" y="370569"/>
                </a:moveTo>
                <a:lnTo>
                  <a:pt x="370466" y="370569"/>
                </a:lnTo>
                <a:lnTo>
                  <a:pt x="370466" y="899863"/>
                </a:lnTo>
                <a:lnTo>
                  <a:pt x="82497" y="899863"/>
                </a:lnTo>
                <a:cubicBezTo>
                  <a:pt x="67158" y="899863"/>
                  <a:pt x="54672" y="887403"/>
                  <a:pt x="54672" y="872072"/>
                </a:cubicBezTo>
                <a:lnTo>
                  <a:pt x="54672" y="370569"/>
                </a:lnTo>
                <a:close/>
                <a:moveTo>
                  <a:pt x="389241" y="899863"/>
                </a:moveTo>
                <a:lnTo>
                  <a:pt x="505796" y="899863"/>
                </a:lnTo>
                <a:lnTo>
                  <a:pt x="505796" y="370569"/>
                </a:lnTo>
                <a:lnTo>
                  <a:pt x="389241" y="370569"/>
                </a:lnTo>
                <a:lnTo>
                  <a:pt x="389241" y="899863"/>
                </a:lnTo>
                <a:close/>
                <a:moveTo>
                  <a:pt x="524570" y="899863"/>
                </a:moveTo>
                <a:lnTo>
                  <a:pt x="812540" y="899863"/>
                </a:lnTo>
                <a:cubicBezTo>
                  <a:pt x="827879" y="899863"/>
                  <a:pt x="840345" y="887403"/>
                  <a:pt x="840345" y="872072"/>
                </a:cubicBezTo>
                <a:lnTo>
                  <a:pt x="840345" y="370569"/>
                </a:lnTo>
                <a:lnTo>
                  <a:pt x="524570" y="370569"/>
                </a:lnTo>
                <a:lnTo>
                  <a:pt x="524570" y="899863"/>
                </a:lnTo>
                <a:close/>
                <a:moveTo>
                  <a:pt x="872694" y="191199"/>
                </a:moveTo>
                <a:lnTo>
                  <a:pt x="524570" y="191199"/>
                </a:lnTo>
                <a:lnTo>
                  <a:pt x="524570" y="351805"/>
                </a:lnTo>
                <a:lnTo>
                  <a:pt x="859120" y="351805"/>
                </a:lnTo>
                <a:lnTo>
                  <a:pt x="872694" y="351805"/>
                </a:lnTo>
                <a:cubicBezTo>
                  <a:pt x="885011" y="351805"/>
                  <a:pt x="895018" y="341803"/>
                  <a:pt x="895018" y="329494"/>
                </a:cubicBezTo>
                <a:lnTo>
                  <a:pt x="895018" y="213510"/>
                </a:lnTo>
                <a:cubicBezTo>
                  <a:pt x="895018" y="201200"/>
                  <a:pt x="885011" y="191199"/>
                  <a:pt x="872694" y="191199"/>
                </a:cubicBezTo>
                <a:close/>
                <a:moveTo>
                  <a:pt x="389241" y="351805"/>
                </a:moveTo>
                <a:lnTo>
                  <a:pt x="505796" y="351805"/>
                </a:lnTo>
                <a:lnTo>
                  <a:pt x="505796" y="191199"/>
                </a:lnTo>
                <a:lnTo>
                  <a:pt x="389241" y="191199"/>
                </a:lnTo>
                <a:lnTo>
                  <a:pt x="389241" y="351805"/>
                </a:lnTo>
                <a:close/>
                <a:moveTo>
                  <a:pt x="0" y="213510"/>
                </a:moveTo>
                <a:lnTo>
                  <a:pt x="0" y="329494"/>
                </a:lnTo>
                <a:cubicBezTo>
                  <a:pt x="0" y="341803"/>
                  <a:pt x="10026" y="351805"/>
                  <a:pt x="22323" y="351805"/>
                </a:cubicBezTo>
                <a:lnTo>
                  <a:pt x="35898" y="351805"/>
                </a:lnTo>
                <a:lnTo>
                  <a:pt x="370466" y="351805"/>
                </a:lnTo>
                <a:lnTo>
                  <a:pt x="370466" y="191199"/>
                </a:lnTo>
                <a:lnTo>
                  <a:pt x="22323" y="191199"/>
                </a:lnTo>
                <a:cubicBezTo>
                  <a:pt x="10026" y="191199"/>
                  <a:pt x="0" y="201200"/>
                  <a:pt x="0" y="213510"/>
                </a:cubicBezTo>
                <a:close/>
                <a:moveTo>
                  <a:pt x="642195" y="172434"/>
                </a:moveTo>
                <a:cubicBezTo>
                  <a:pt x="657684" y="163877"/>
                  <a:pt x="670414" y="152769"/>
                  <a:pt x="679970" y="139296"/>
                </a:cubicBezTo>
                <a:cubicBezTo>
                  <a:pt x="698933" y="112575"/>
                  <a:pt x="705053" y="74258"/>
                  <a:pt x="694840" y="46130"/>
                </a:cubicBezTo>
                <a:cubicBezTo>
                  <a:pt x="681641" y="9726"/>
                  <a:pt x="646363" y="-1382"/>
                  <a:pt x="620247" y="137"/>
                </a:cubicBezTo>
                <a:cubicBezTo>
                  <a:pt x="583467" y="2277"/>
                  <a:pt x="546837" y="22655"/>
                  <a:pt x="519708" y="56056"/>
                </a:cubicBezTo>
                <a:cubicBezTo>
                  <a:pt x="498173" y="82608"/>
                  <a:pt x="473052" y="126217"/>
                  <a:pt x="463759" y="172434"/>
                </a:cubicBezTo>
                <a:lnTo>
                  <a:pt x="524570" y="172434"/>
                </a:lnTo>
                <a:lnTo>
                  <a:pt x="642195" y="172434"/>
                </a:lnTo>
                <a:close/>
                <a:moveTo>
                  <a:pt x="375310" y="56056"/>
                </a:moveTo>
                <a:cubicBezTo>
                  <a:pt x="348199" y="22655"/>
                  <a:pt x="311551" y="2277"/>
                  <a:pt x="274789" y="137"/>
                </a:cubicBezTo>
                <a:cubicBezTo>
                  <a:pt x="248617" y="-1401"/>
                  <a:pt x="213377" y="9726"/>
                  <a:pt x="200197" y="46130"/>
                </a:cubicBezTo>
                <a:cubicBezTo>
                  <a:pt x="189983" y="74258"/>
                  <a:pt x="196085" y="112575"/>
                  <a:pt x="215066" y="139296"/>
                </a:cubicBezTo>
                <a:cubicBezTo>
                  <a:pt x="224623" y="152769"/>
                  <a:pt x="237333" y="163877"/>
                  <a:pt x="252841" y="172434"/>
                </a:cubicBezTo>
                <a:lnTo>
                  <a:pt x="370466" y="172434"/>
                </a:lnTo>
                <a:lnTo>
                  <a:pt x="431259" y="172434"/>
                </a:lnTo>
                <a:cubicBezTo>
                  <a:pt x="421966" y="126217"/>
                  <a:pt x="396845" y="82608"/>
                  <a:pt x="375310" y="560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0" name="Google Shape;3430;p33"/>
          <p:cNvSpPr/>
          <p:nvPr/>
        </p:nvSpPr>
        <p:spPr>
          <a:xfrm>
            <a:off x="1489866" y="2677616"/>
            <a:ext cx="466283" cy="468692"/>
          </a:xfrm>
          <a:custGeom>
            <a:rect b="b" l="l" r="r" t="t"/>
            <a:pathLst>
              <a:path extrusionOk="0" h="937384" w="932567">
                <a:moveTo>
                  <a:pt x="891469" y="191192"/>
                </a:moveTo>
                <a:lnTo>
                  <a:pt x="693789" y="191192"/>
                </a:lnTo>
                <a:cubicBezTo>
                  <a:pt x="701467" y="184530"/>
                  <a:pt x="708245" y="177099"/>
                  <a:pt x="714047" y="168918"/>
                </a:cubicBezTo>
                <a:cubicBezTo>
                  <a:pt x="736370" y="137469"/>
                  <a:pt x="743448" y="92058"/>
                  <a:pt x="731263" y="58488"/>
                </a:cubicBezTo>
                <a:cubicBezTo>
                  <a:pt x="714554" y="12384"/>
                  <a:pt x="670545" y="-1746"/>
                  <a:pt x="637933" y="168"/>
                </a:cubicBezTo>
                <a:cubicBezTo>
                  <a:pt x="595896" y="2607"/>
                  <a:pt x="554347" y="25500"/>
                  <a:pt x="523895" y="62992"/>
                </a:cubicBezTo>
                <a:cubicBezTo>
                  <a:pt x="502435" y="89469"/>
                  <a:pt x="477596" y="131933"/>
                  <a:pt x="466293" y="177869"/>
                </a:cubicBezTo>
                <a:cubicBezTo>
                  <a:pt x="454972" y="131933"/>
                  <a:pt x="430152" y="89469"/>
                  <a:pt x="408673" y="62992"/>
                </a:cubicBezTo>
                <a:cubicBezTo>
                  <a:pt x="378239" y="25500"/>
                  <a:pt x="336671" y="2607"/>
                  <a:pt x="294653" y="168"/>
                </a:cubicBezTo>
                <a:cubicBezTo>
                  <a:pt x="262041" y="-1746"/>
                  <a:pt x="218014" y="12384"/>
                  <a:pt x="201304" y="58488"/>
                </a:cubicBezTo>
                <a:cubicBezTo>
                  <a:pt x="189119" y="92058"/>
                  <a:pt x="196198" y="137469"/>
                  <a:pt x="218521" y="168918"/>
                </a:cubicBezTo>
                <a:cubicBezTo>
                  <a:pt x="224341" y="177099"/>
                  <a:pt x="231100" y="184549"/>
                  <a:pt x="238798" y="191192"/>
                </a:cubicBezTo>
                <a:lnTo>
                  <a:pt x="41098" y="191192"/>
                </a:lnTo>
                <a:cubicBezTo>
                  <a:pt x="18437" y="191192"/>
                  <a:pt x="0" y="209618"/>
                  <a:pt x="0" y="232267"/>
                </a:cubicBezTo>
                <a:lnTo>
                  <a:pt x="0" y="348251"/>
                </a:lnTo>
                <a:cubicBezTo>
                  <a:pt x="0" y="370900"/>
                  <a:pt x="18437" y="389327"/>
                  <a:pt x="41098" y="389327"/>
                </a:cubicBezTo>
                <a:lnTo>
                  <a:pt x="54672" y="389327"/>
                </a:lnTo>
                <a:lnTo>
                  <a:pt x="54672" y="890830"/>
                </a:lnTo>
                <a:cubicBezTo>
                  <a:pt x="54672" y="916500"/>
                  <a:pt x="75569" y="937385"/>
                  <a:pt x="101272" y="937385"/>
                </a:cubicBezTo>
                <a:lnTo>
                  <a:pt x="389241" y="937385"/>
                </a:lnTo>
                <a:lnTo>
                  <a:pt x="543345" y="937385"/>
                </a:lnTo>
                <a:lnTo>
                  <a:pt x="831315" y="937385"/>
                </a:lnTo>
                <a:cubicBezTo>
                  <a:pt x="856999" y="937385"/>
                  <a:pt x="877895" y="916500"/>
                  <a:pt x="877895" y="890830"/>
                </a:cubicBezTo>
                <a:lnTo>
                  <a:pt x="877895" y="389327"/>
                </a:lnTo>
                <a:lnTo>
                  <a:pt x="891469" y="389327"/>
                </a:lnTo>
                <a:cubicBezTo>
                  <a:pt x="914131" y="389327"/>
                  <a:pt x="932568" y="370900"/>
                  <a:pt x="932568" y="348251"/>
                </a:cubicBezTo>
                <a:lnTo>
                  <a:pt x="932568" y="232267"/>
                </a:lnTo>
                <a:cubicBezTo>
                  <a:pt x="932568" y="209618"/>
                  <a:pt x="914131" y="191192"/>
                  <a:pt x="891469" y="191192"/>
                </a:cubicBezTo>
                <a:close/>
                <a:moveTo>
                  <a:pt x="389241" y="918620"/>
                </a:moveTo>
                <a:lnTo>
                  <a:pt x="101272" y="918620"/>
                </a:lnTo>
                <a:cubicBezTo>
                  <a:pt x="85933" y="918620"/>
                  <a:pt x="73447" y="906160"/>
                  <a:pt x="73447" y="890830"/>
                </a:cubicBezTo>
                <a:lnTo>
                  <a:pt x="73447" y="389327"/>
                </a:lnTo>
                <a:lnTo>
                  <a:pt x="389241" y="389327"/>
                </a:lnTo>
                <a:lnTo>
                  <a:pt x="389241" y="918620"/>
                </a:lnTo>
                <a:close/>
                <a:moveTo>
                  <a:pt x="389241" y="370562"/>
                </a:moveTo>
                <a:lnTo>
                  <a:pt x="54672" y="370562"/>
                </a:lnTo>
                <a:lnTo>
                  <a:pt x="41098" y="370562"/>
                </a:lnTo>
                <a:cubicBezTo>
                  <a:pt x="28801" y="370562"/>
                  <a:pt x="18775" y="360561"/>
                  <a:pt x="18775" y="348251"/>
                </a:cubicBezTo>
                <a:lnTo>
                  <a:pt x="18775" y="232267"/>
                </a:lnTo>
                <a:cubicBezTo>
                  <a:pt x="18775" y="219958"/>
                  <a:pt x="28801" y="209956"/>
                  <a:pt x="41098" y="209956"/>
                </a:cubicBezTo>
                <a:lnTo>
                  <a:pt x="389241" y="209956"/>
                </a:lnTo>
                <a:lnTo>
                  <a:pt x="389241" y="370562"/>
                </a:lnTo>
                <a:close/>
                <a:moveTo>
                  <a:pt x="271616" y="191192"/>
                </a:moveTo>
                <a:cubicBezTo>
                  <a:pt x="256108" y="182635"/>
                  <a:pt x="243398" y="171526"/>
                  <a:pt x="233841" y="158053"/>
                </a:cubicBezTo>
                <a:cubicBezTo>
                  <a:pt x="214860" y="131333"/>
                  <a:pt x="208758" y="93015"/>
                  <a:pt x="218972" y="64887"/>
                </a:cubicBezTo>
                <a:cubicBezTo>
                  <a:pt x="232152" y="28484"/>
                  <a:pt x="267392" y="17356"/>
                  <a:pt x="293564" y="18895"/>
                </a:cubicBezTo>
                <a:cubicBezTo>
                  <a:pt x="330325" y="21034"/>
                  <a:pt x="366974" y="41413"/>
                  <a:pt x="394085" y="74814"/>
                </a:cubicBezTo>
                <a:cubicBezTo>
                  <a:pt x="415620" y="101366"/>
                  <a:pt x="440741" y="144974"/>
                  <a:pt x="450034" y="191192"/>
                </a:cubicBezTo>
                <a:lnTo>
                  <a:pt x="389241" y="191192"/>
                </a:lnTo>
                <a:lnTo>
                  <a:pt x="271616" y="191192"/>
                </a:lnTo>
                <a:close/>
                <a:moveTo>
                  <a:pt x="524570" y="918620"/>
                </a:moveTo>
                <a:lnTo>
                  <a:pt x="408016" y="918620"/>
                </a:lnTo>
                <a:lnTo>
                  <a:pt x="408016" y="389327"/>
                </a:lnTo>
                <a:lnTo>
                  <a:pt x="524570" y="389327"/>
                </a:lnTo>
                <a:lnTo>
                  <a:pt x="524570" y="918620"/>
                </a:lnTo>
                <a:close/>
                <a:moveTo>
                  <a:pt x="524570" y="370562"/>
                </a:moveTo>
                <a:lnTo>
                  <a:pt x="408016" y="370562"/>
                </a:lnTo>
                <a:lnTo>
                  <a:pt x="408016" y="209956"/>
                </a:lnTo>
                <a:lnTo>
                  <a:pt x="524570" y="209956"/>
                </a:lnTo>
                <a:lnTo>
                  <a:pt x="524570" y="370562"/>
                </a:lnTo>
                <a:close/>
                <a:moveTo>
                  <a:pt x="482533" y="191192"/>
                </a:moveTo>
                <a:cubicBezTo>
                  <a:pt x="491827" y="144974"/>
                  <a:pt x="516948" y="101366"/>
                  <a:pt x="538483" y="74814"/>
                </a:cubicBezTo>
                <a:cubicBezTo>
                  <a:pt x="565612" y="41413"/>
                  <a:pt x="602242" y="21034"/>
                  <a:pt x="639022" y="18895"/>
                </a:cubicBezTo>
                <a:cubicBezTo>
                  <a:pt x="665138" y="17375"/>
                  <a:pt x="700416" y="28484"/>
                  <a:pt x="713615" y="64887"/>
                </a:cubicBezTo>
                <a:cubicBezTo>
                  <a:pt x="723828" y="93015"/>
                  <a:pt x="717708" y="131333"/>
                  <a:pt x="698745" y="158053"/>
                </a:cubicBezTo>
                <a:cubicBezTo>
                  <a:pt x="689189" y="171526"/>
                  <a:pt x="676459" y="182635"/>
                  <a:pt x="660970" y="191192"/>
                </a:cubicBezTo>
                <a:lnTo>
                  <a:pt x="543345" y="191192"/>
                </a:lnTo>
                <a:lnTo>
                  <a:pt x="482533" y="191192"/>
                </a:lnTo>
                <a:close/>
                <a:moveTo>
                  <a:pt x="859120" y="890830"/>
                </a:moveTo>
                <a:cubicBezTo>
                  <a:pt x="859120" y="906160"/>
                  <a:pt x="846654" y="918620"/>
                  <a:pt x="831315" y="918620"/>
                </a:cubicBezTo>
                <a:lnTo>
                  <a:pt x="543345" y="918620"/>
                </a:lnTo>
                <a:lnTo>
                  <a:pt x="543345" y="389327"/>
                </a:lnTo>
                <a:lnTo>
                  <a:pt x="859120" y="389327"/>
                </a:lnTo>
                <a:lnTo>
                  <a:pt x="859120" y="890830"/>
                </a:lnTo>
                <a:close/>
                <a:moveTo>
                  <a:pt x="913793" y="348251"/>
                </a:moveTo>
                <a:cubicBezTo>
                  <a:pt x="913793" y="360561"/>
                  <a:pt x="903786" y="370562"/>
                  <a:pt x="891469" y="370562"/>
                </a:cubicBezTo>
                <a:lnTo>
                  <a:pt x="877895" y="370562"/>
                </a:lnTo>
                <a:lnTo>
                  <a:pt x="543345" y="370562"/>
                </a:lnTo>
                <a:lnTo>
                  <a:pt x="543345" y="209956"/>
                </a:lnTo>
                <a:lnTo>
                  <a:pt x="891469" y="209956"/>
                </a:lnTo>
                <a:cubicBezTo>
                  <a:pt x="903786" y="209956"/>
                  <a:pt x="913793" y="219958"/>
                  <a:pt x="913793" y="232267"/>
                </a:cubicBezTo>
                <a:lnTo>
                  <a:pt x="913793" y="3482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1" name="Google Shape;3431;p33"/>
          <p:cNvSpPr/>
          <p:nvPr/>
        </p:nvSpPr>
        <p:spPr>
          <a:xfrm>
            <a:off x="3282709" y="2682552"/>
            <a:ext cx="481867" cy="459455"/>
          </a:xfrm>
          <a:custGeom>
            <a:rect b="b" l="l" r="r" t="t"/>
            <a:pathLst>
              <a:path extrusionOk="0" h="918910" w="963734">
                <a:moveTo>
                  <a:pt x="496769" y="9288"/>
                </a:moveTo>
                <a:lnTo>
                  <a:pt x="636665" y="292950"/>
                </a:lnTo>
                <a:lnTo>
                  <a:pt x="949478" y="338439"/>
                </a:lnTo>
                <a:cubicBezTo>
                  <a:pt x="963117" y="340415"/>
                  <a:pt x="968564" y="357204"/>
                  <a:pt x="958696" y="366843"/>
                </a:cubicBezTo>
                <a:lnTo>
                  <a:pt x="732351" y="587633"/>
                </a:lnTo>
                <a:lnTo>
                  <a:pt x="785779" y="899422"/>
                </a:lnTo>
                <a:cubicBezTo>
                  <a:pt x="788108" y="913011"/>
                  <a:pt x="773838" y="923381"/>
                  <a:pt x="761640" y="916962"/>
                </a:cubicBezTo>
                <a:lnTo>
                  <a:pt x="481867" y="769768"/>
                </a:lnTo>
                <a:lnTo>
                  <a:pt x="202094" y="916962"/>
                </a:lnTo>
                <a:cubicBezTo>
                  <a:pt x="189896" y="923381"/>
                  <a:pt x="175627" y="913011"/>
                  <a:pt x="177955" y="899422"/>
                </a:cubicBezTo>
                <a:lnTo>
                  <a:pt x="231384" y="587633"/>
                </a:lnTo>
                <a:lnTo>
                  <a:pt x="5039" y="366843"/>
                </a:lnTo>
                <a:cubicBezTo>
                  <a:pt x="-4830" y="357204"/>
                  <a:pt x="618" y="340434"/>
                  <a:pt x="14256" y="338439"/>
                </a:cubicBezTo>
                <a:lnTo>
                  <a:pt x="327069" y="292950"/>
                </a:lnTo>
                <a:lnTo>
                  <a:pt x="466946" y="9288"/>
                </a:lnTo>
                <a:cubicBezTo>
                  <a:pt x="473045" y="-3096"/>
                  <a:pt x="490670" y="-3096"/>
                  <a:pt x="496769" y="928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2" name="Google Shape;3432;p33"/>
          <p:cNvSpPr/>
          <p:nvPr/>
        </p:nvSpPr>
        <p:spPr>
          <a:xfrm>
            <a:off x="3277770" y="2677616"/>
            <a:ext cx="491743" cy="469322"/>
          </a:xfrm>
          <a:custGeom>
            <a:rect b="b" l="l" r="r" t="t"/>
            <a:pathLst>
              <a:path extrusionOk="0" h="938644" w="983486">
                <a:moveTo>
                  <a:pt x="982171" y="356587"/>
                </a:moveTo>
                <a:cubicBezTo>
                  <a:pt x="979032" y="346908"/>
                  <a:pt x="970822" y="339995"/>
                  <a:pt x="960776" y="338533"/>
                </a:cubicBezTo>
                <a:lnTo>
                  <a:pt x="653094" y="293794"/>
                </a:lnTo>
                <a:lnTo>
                  <a:pt x="515507" y="14775"/>
                </a:lnTo>
                <a:cubicBezTo>
                  <a:pt x="511007" y="5669"/>
                  <a:pt x="501908" y="0"/>
                  <a:pt x="491743" y="0"/>
                </a:cubicBezTo>
                <a:cubicBezTo>
                  <a:pt x="481579" y="0"/>
                  <a:pt x="472480" y="5669"/>
                  <a:pt x="467980" y="14775"/>
                </a:cubicBezTo>
                <a:lnTo>
                  <a:pt x="330393" y="293794"/>
                </a:lnTo>
                <a:lnTo>
                  <a:pt x="22711" y="338533"/>
                </a:lnTo>
                <a:cubicBezTo>
                  <a:pt x="12645" y="339995"/>
                  <a:pt x="4454" y="346908"/>
                  <a:pt x="1316" y="356587"/>
                </a:cubicBezTo>
                <a:cubicBezTo>
                  <a:pt x="-1822" y="366265"/>
                  <a:pt x="744" y="376675"/>
                  <a:pt x="8027" y="383785"/>
                </a:cubicBezTo>
                <a:lnTo>
                  <a:pt x="230661" y="600961"/>
                </a:lnTo>
                <a:lnTo>
                  <a:pt x="178101" y="907614"/>
                </a:lnTo>
                <a:cubicBezTo>
                  <a:pt x="176384" y="917648"/>
                  <a:pt x="180430" y="927584"/>
                  <a:pt x="188641" y="933549"/>
                </a:cubicBezTo>
                <a:cubicBezTo>
                  <a:pt x="193279" y="936926"/>
                  <a:pt x="198727" y="938645"/>
                  <a:pt x="204194" y="938645"/>
                </a:cubicBezTo>
                <a:cubicBezTo>
                  <a:pt x="208398" y="938645"/>
                  <a:pt x="212641" y="937637"/>
                  <a:pt x="216549" y="935563"/>
                </a:cubicBezTo>
                <a:lnTo>
                  <a:pt x="491743" y="790780"/>
                </a:lnTo>
                <a:lnTo>
                  <a:pt x="766938" y="935563"/>
                </a:lnTo>
                <a:cubicBezTo>
                  <a:pt x="775938" y="940284"/>
                  <a:pt x="786635" y="939534"/>
                  <a:pt x="794846" y="933549"/>
                </a:cubicBezTo>
                <a:cubicBezTo>
                  <a:pt x="803076" y="927564"/>
                  <a:pt x="807103" y="917628"/>
                  <a:pt x="805385" y="907614"/>
                </a:cubicBezTo>
                <a:lnTo>
                  <a:pt x="752826" y="600941"/>
                </a:lnTo>
                <a:lnTo>
                  <a:pt x="975460" y="383766"/>
                </a:lnTo>
                <a:cubicBezTo>
                  <a:pt x="982743" y="376675"/>
                  <a:pt x="985309" y="366265"/>
                  <a:pt x="982171" y="356587"/>
                </a:cubicBezTo>
                <a:close/>
                <a:moveTo>
                  <a:pt x="961684" y="369623"/>
                </a:moveTo>
                <a:lnTo>
                  <a:pt x="735339" y="590433"/>
                </a:lnTo>
                <a:cubicBezTo>
                  <a:pt x="733010" y="592705"/>
                  <a:pt x="731944" y="595964"/>
                  <a:pt x="732496" y="599164"/>
                </a:cubicBezTo>
                <a:lnTo>
                  <a:pt x="785925" y="910952"/>
                </a:lnTo>
                <a:cubicBezTo>
                  <a:pt x="786576" y="914705"/>
                  <a:pt x="784247" y="916838"/>
                  <a:pt x="783240" y="917569"/>
                </a:cubicBezTo>
                <a:cubicBezTo>
                  <a:pt x="782214" y="918320"/>
                  <a:pt x="779471" y="919860"/>
                  <a:pt x="776115" y="918083"/>
                </a:cubicBezTo>
                <a:lnTo>
                  <a:pt x="496342" y="770889"/>
                </a:lnTo>
                <a:cubicBezTo>
                  <a:pt x="493461" y="769368"/>
                  <a:pt x="490026" y="769368"/>
                  <a:pt x="487164" y="770889"/>
                </a:cubicBezTo>
                <a:lnTo>
                  <a:pt x="207391" y="918083"/>
                </a:lnTo>
                <a:cubicBezTo>
                  <a:pt x="204036" y="919860"/>
                  <a:pt x="201292" y="918320"/>
                  <a:pt x="200266" y="917569"/>
                </a:cubicBezTo>
                <a:cubicBezTo>
                  <a:pt x="199240" y="916819"/>
                  <a:pt x="196931" y="914685"/>
                  <a:pt x="197582" y="910952"/>
                </a:cubicBezTo>
                <a:lnTo>
                  <a:pt x="251010" y="599164"/>
                </a:lnTo>
                <a:cubicBezTo>
                  <a:pt x="251563" y="595964"/>
                  <a:pt x="250497" y="592685"/>
                  <a:pt x="248168" y="590433"/>
                </a:cubicBezTo>
                <a:lnTo>
                  <a:pt x="21803" y="369623"/>
                </a:lnTo>
                <a:cubicBezTo>
                  <a:pt x="19080" y="366976"/>
                  <a:pt x="19691" y="363895"/>
                  <a:pt x="20086" y="362690"/>
                </a:cubicBezTo>
                <a:cubicBezTo>
                  <a:pt x="20481" y="361485"/>
                  <a:pt x="21784" y="358621"/>
                  <a:pt x="25553" y="358088"/>
                </a:cubicBezTo>
                <a:lnTo>
                  <a:pt x="338367" y="312598"/>
                </a:lnTo>
                <a:cubicBezTo>
                  <a:pt x="341584" y="312124"/>
                  <a:pt x="344367" y="310110"/>
                  <a:pt x="345807" y="307186"/>
                </a:cubicBezTo>
                <a:lnTo>
                  <a:pt x="485704" y="23525"/>
                </a:lnTo>
                <a:cubicBezTo>
                  <a:pt x="487382" y="20128"/>
                  <a:pt x="490500" y="19752"/>
                  <a:pt x="491763" y="19752"/>
                </a:cubicBezTo>
                <a:cubicBezTo>
                  <a:pt x="493026" y="19752"/>
                  <a:pt x="496145" y="20128"/>
                  <a:pt x="497822" y="23525"/>
                </a:cubicBezTo>
                <a:lnTo>
                  <a:pt x="637719" y="307186"/>
                </a:lnTo>
                <a:cubicBezTo>
                  <a:pt x="639160" y="310110"/>
                  <a:pt x="641943" y="312124"/>
                  <a:pt x="645140" y="312598"/>
                </a:cubicBezTo>
                <a:lnTo>
                  <a:pt x="957953" y="358088"/>
                </a:lnTo>
                <a:cubicBezTo>
                  <a:pt x="961703" y="358641"/>
                  <a:pt x="963026" y="361485"/>
                  <a:pt x="963420" y="362690"/>
                </a:cubicBezTo>
                <a:cubicBezTo>
                  <a:pt x="963815" y="363895"/>
                  <a:pt x="964407" y="366976"/>
                  <a:pt x="961684" y="3696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3" name="Google Shape;3433;p33"/>
          <p:cNvSpPr/>
          <p:nvPr/>
        </p:nvSpPr>
        <p:spPr>
          <a:xfrm>
            <a:off x="2736104" y="2677616"/>
            <a:ext cx="384279" cy="468758"/>
          </a:xfrm>
          <a:custGeom>
            <a:rect b="b" l="l" r="r" t="t"/>
            <a:pathLst>
              <a:path extrusionOk="0" h="937516" w="768559">
                <a:moveTo>
                  <a:pt x="768560" y="745443"/>
                </a:moveTo>
                <a:lnTo>
                  <a:pt x="768560" y="787550"/>
                </a:lnTo>
                <a:cubicBezTo>
                  <a:pt x="768560" y="804757"/>
                  <a:pt x="756644" y="818737"/>
                  <a:pt x="741989" y="818737"/>
                </a:cubicBezTo>
                <a:lnTo>
                  <a:pt x="538525" y="818737"/>
                </a:lnTo>
                <a:cubicBezTo>
                  <a:pt x="533139" y="831272"/>
                  <a:pt x="527435" y="843825"/>
                  <a:pt x="521393" y="856398"/>
                </a:cubicBezTo>
                <a:cubicBezTo>
                  <a:pt x="519422" y="860488"/>
                  <a:pt x="516608" y="864129"/>
                  <a:pt x="513043" y="867225"/>
                </a:cubicBezTo>
                <a:cubicBezTo>
                  <a:pt x="506606" y="872817"/>
                  <a:pt x="498275" y="876044"/>
                  <a:pt x="489399" y="876532"/>
                </a:cubicBezTo>
                <a:lnTo>
                  <a:pt x="489399" y="918302"/>
                </a:lnTo>
                <a:cubicBezTo>
                  <a:pt x="489399" y="928904"/>
                  <a:pt x="480767" y="937517"/>
                  <a:pt x="470184" y="937517"/>
                </a:cubicBezTo>
                <a:lnTo>
                  <a:pt x="298376" y="937517"/>
                </a:lnTo>
                <a:cubicBezTo>
                  <a:pt x="287792" y="937517"/>
                  <a:pt x="279161" y="928904"/>
                  <a:pt x="279161" y="918302"/>
                </a:cubicBezTo>
                <a:lnTo>
                  <a:pt x="279161" y="876551"/>
                </a:lnTo>
                <a:cubicBezTo>
                  <a:pt x="265181" y="875781"/>
                  <a:pt x="252778" y="868050"/>
                  <a:pt x="247148" y="856398"/>
                </a:cubicBezTo>
                <a:cubicBezTo>
                  <a:pt x="241106" y="843825"/>
                  <a:pt x="235420" y="831272"/>
                  <a:pt x="230016" y="818737"/>
                </a:cubicBezTo>
                <a:lnTo>
                  <a:pt x="26571" y="818737"/>
                </a:lnTo>
                <a:cubicBezTo>
                  <a:pt x="11916" y="818737"/>
                  <a:pt x="0" y="804757"/>
                  <a:pt x="0" y="787550"/>
                </a:cubicBezTo>
                <a:lnTo>
                  <a:pt x="0" y="745443"/>
                </a:lnTo>
                <a:cubicBezTo>
                  <a:pt x="0" y="735122"/>
                  <a:pt x="2890" y="725008"/>
                  <a:pt x="8125" y="716958"/>
                </a:cubicBezTo>
                <a:lnTo>
                  <a:pt x="166611" y="472361"/>
                </a:lnTo>
                <a:cubicBezTo>
                  <a:pt x="170364" y="423423"/>
                  <a:pt x="179671" y="373378"/>
                  <a:pt x="194401" y="323014"/>
                </a:cubicBezTo>
                <a:cubicBezTo>
                  <a:pt x="210070" y="269478"/>
                  <a:pt x="231893" y="215418"/>
                  <a:pt x="259270" y="162333"/>
                </a:cubicBezTo>
                <a:cubicBezTo>
                  <a:pt x="305769" y="72225"/>
                  <a:pt x="352418" y="15781"/>
                  <a:pt x="354369" y="13435"/>
                </a:cubicBezTo>
                <a:cubicBezTo>
                  <a:pt x="361406" y="5010"/>
                  <a:pt x="372571" y="0"/>
                  <a:pt x="384280" y="0"/>
                </a:cubicBezTo>
                <a:cubicBezTo>
                  <a:pt x="395989" y="0"/>
                  <a:pt x="407173" y="5010"/>
                  <a:pt x="414172" y="13435"/>
                </a:cubicBezTo>
                <a:cubicBezTo>
                  <a:pt x="416086" y="15725"/>
                  <a:pt x="462266" y="71212"/>
                  <a:pt x="509290" y="162333"/>
                </a:cubicBezTo>
                <a:cubicBezTo>
                  <a:pt x="536667" y="215436"/>
                  <a:pt x="558490" y="269497"/>
                  <a:pt x="574159" y="323033"/>
                </a:cubicBezTo>
                <a:cubicBezTo>
                  <a:pt x="588889" y="373378"/>
                  <a:pt x="598196" y="423423"/>
                  <a:pt x="601949" y="472361"/>
                </a:cubicBezTo>
                <a:lnTo>
                  <a:pt x="760454" y="716958"/>
                </a:lnTo>
                <a:cubicBezTo>
                  <a:pt x="765670" y="725008"/>
                  <a:pt x="768560" y="735122"/>
                  <a:pt x="768560" y="7454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4" name="Google Shape;3434;p33"/>
          <p:cNvSpPr/>
          <p:nvPr/>
        </p:nvSpPr>
        <p:spPr>
          <a:xfrm>
            <a:off x="2736104" y="2677616"/>
            <a:ext cx="384279" cy="468758"/>
          </a:xfrm>
          <a:custGeom>
            <a:rect b="b" l="l" r="r" t="t"/>
            <a:pathLst>
              <a:path extrusionOk="0" h="937516" w="768559">
                <a:moveTo>
                  <a:pt x="760454" y="716958"/>
                </a:moveTo>
                <a:lnTo>
                  <a:pt x="601949" y="472361"/>
                </a:lnTo>
                <a:cubicBezTo>
                  <a:pt x="598196" y="423423"/>
                  <a:pt x="588889" y="373378"/>
                  <a:pt x="574159" y="323033"/>
                </a:cubicBezTo>
                <a:cubicBezTo>
                  <a:pt x="558490" y="269497"/>
                  <a:pt x="536667" y="215436"/>
                  <a:pt x="509290" y="162333"/>
                </a:cubicBezTo>
                <a:cubicBezTo>
                  <a:pt x="462266" y="71212"/>
                  <a:pt x="416086" y="15725"/>
                  <a:pt x="414172" y="13435"/>
                </a:cubicBezTo>
                <a:cubicBezTo>
                  <a:pt x="407173" y="5010"/>
                  <a:pt x="395989" y="0"/>
                  <a:pt x="384280" y="0"/>
                </a:cubicBezTo>
                <a:cubicBezTo>
                  <a:pt x="372571" y="0"/>
                  <a:pt x="361406" y="5010"/>
                  <a:pt x="354369" y="13435"/>
                </a:cubicBezTo>
                <a:cubicBezTo>
                  <a:pt x="352418" y="15781"/>
                  <a:pt x="305769" y="72225"/>
                  <a:pt x="259270" y="162333"/>
                </a:cubicBezTo>
                <a:cubicBezTo>
                  <a:pt x="231893" y="215418"/>
                  <a:pt x="210070" y="269478"/>
                  <a:pt x="194401" y="323014"/>
                </a:cubicBezTo>
                <a:cubicBezTo>
                  <a:pt x="179671" y="373378"/>
                  <a:pt x="170364" y="423423"/>
                  <a:pt x="166611" y="472361"/>
                </a:cubicBezTo>
                <a:lnTo>
                  <a:pt x="8125" y="716958"/>
                </a:lnTo>
                <a:cubicBezTo>
                  <a:pt x="2890" y="725008"/>
                  <a:pt x="0" y="735122"/>
                  <a:pt x="0" y="745443"/>
                </a:cubicBezTo>
                <a:lnTo>
                  <a:pt x="0" y="787550"/>
                </a:lnTo>
                <a:cubicBezTo>
                  <a:pt x="0" y="804757"/>
                  <a:pt x="11916" y="818737"/>
                  <a:pt x="26571" y="818737"/>
                </a:cubicBezTo>
                <a:lnTo>
                  <a:pt x="230016" y="818737"/>
                </a:lnTo>
                <a:cubicBezTo>
                  <a:pt x="235420" y="831272"/>
                  <a:pt x="241106" y="843825"/>
                  <a:pt x="247148" y="856398"/>
                </a:cubicBezTo>
                <a:cubicBezTo>
                  <a:pt x="252778" y="868050"/>
                  <a:pt x="265181" y="875781"/>
                  <a:pt x="279161" y="876551"/>
                </a:cubicBezTo>
                <a:lnTo>
                  <a:pt x="279161" y="918302"/>
                </a:lnTo>
                <a:cubicBezTo>
                  <a:pt x="279161" y="928904"/>
                  <a:pt x="287792" y="937517"/>
                  <a:pt x="298376" y="937517"/>
                </a:cubicBezTo>
                <a:lnTo>
                  <a:pt x="470184" y="937517"/>
                </a:lnTo>
                <a:cubicBezTo>
                  <a:pt x="480767" y="937517"/>
                  <a:pt x="489399" y="928904"/>
                  <a:pt x="489399" y="918302"/>
                </a:cubicBezTo>
                <a:lnTo>
                  <a:pt x="489399" y="876532"/>
                </a:lnTo>
                <a:cubicBezTo>
                  <a:pt x="498275" y="876044"/>
                  <a:pt x="506606" y="872817"/>
                  <a:pt x="513043" y="867225"/>
                </a:cubicBezTo>
                <a:cubicBezTo>
                  <a:pt x="516608" y="864129"/>
                  <a:pt x="519422" y="860488"/>
                  <a:pt x="521393" y="856398"/>
                </a:cubicBezTo>
                <a:cubicBezTo>
                  <a:pt x="527435" y="843825"/>
                  <a:pt x="533139" y="831272"/>
                  <a:pt x="538525" y="818737"/>
                </a:cubicBezTo>
                <a:lnTo>
                  <a:pt x="741989" y="818737"/>
                </a:lnTo>
                <a:cubicBezTo>
                  <a:pt x="756644" y="818737"/>
                  <a:pt x="768560" y="804757"/>
                  <a:pt x="768560" y="787550"/>
                </a:cubicBezTo>
                <a:lnTo>
                  <a:pt x="768560" y="745443"/>
                </a:lnTo>
                <a:cubicBezTo>
                  <a:pt x="768560" y="735122"/>
                  <a:pt x="765670" y="725008"/>
                  <a:pt x="760454" y="716958"/>
                </a:cubicBezTo>
                <a:close/>
                <a:moveTo>
                  <a:pt x="603751" y="509628"/>
                </a:moveTo>
                <a:lnTo>
                  <a:pt x="744710" y="727166"/>
                </a:lnTo>
                <a:cubicBezTo>
                  <a:pt x="746418" y="729793"/>
                  <a:pt x="747712" y="732833"/>
                  <a:pt x="748576" y="736060"/>
                </a:cubicBezTo>
                <a:lnTo>
                  <a:pt x="569355" y="736060"/>
                </a:lnTo>
                <a:cubicBezTo>
                  <a:pt x="592267" y="663385"/>
                  <a:pt x="603863" y="591592"/>
                  <a:pt x="603863" y="521525"/>
                </a:cubicBezTo>
                <a:cubicBezTo>
                  <a:pt x="603863" y="517565"/>
                  <a:pt x="603826" y="513606"/>
                  <a:pt x="603751" y="509628"/>
                </a:cubicBezTo>
                <a:close/>
                <a:moveTo>
                  <a:pt x="23869" y="727166"/>
                </a:moveTo>
                <a:lnTo>
                  <a:pt x="164809" y="509628"/>
                </a:lnTo>
                <a:cubicBezTo>
                  <a:pt x="164734" y="513606"/>
                  <a:pt x="164697" y="517565"/>
                  <a:pt x="164697" y="521525"/>
                </a:cubicBezTo>
                <a:cubicBezTo>
                  <a:pt x="164697" y="591592"/>
                  <a:pt x="176275" y="663385"/>
                  <a:pt x="199205" y="736060"/>
                </a:cubicBezTo>
                <a:lnTo>
                  <a:pt x="19984" y="736060"/>
                </a:lnTo>
                <a:cubicBezTo>
                  <a:pt x="20847" y="732833"/>
                  <a:pt x="22161" y="729793"/>
                  <a:pt x="23869" y="727166"/>
                </a:cubicBezTo>
                <a:close/>
                <a:moveTo>
                  <a:pt x="26571" y="799972"/>
                </a:moveTo>
                <a:cubicBezTo>
                  <a:pt x="22874" y="799972"/>
                  <a:pt x="18765" y="794868"/>
                  <a:pt x="18765" y="787550"/>
                </a:cubicBezTo>
                <a:lnTo>
                  <a:pt x="18765" y="754825"/>
                </a:lnTo>
                <a:lnTo>
                  <a:pt x="205378" y="754825"/>
                </a:lnTo>
                <a:cubicBezTo>
                  <a:pt x="210501" y="769855"/>
                  <a:pt x="216112" y="784905"/>
                  <a:pt x="222191" y="799972"/>
                </a:cubicBezTo>
                <a:lnTo>
                  <a:pt x="26571" y="799972"/>
                </a:lnTo>
                <a:close/>
                <a:moveTo>
                  <a:pt x="470635" y="918302"/>
                </a:moveTo>
                <a:cubicBezTo>
                  <a:pt x="470635" y="918546"/>
                  <a:pt x="470428" y="918752"/>
                  <a:pt x="470184" y="918752"/>
                </a:cubicBezTo>
                <a:lnTo>
                  <a:pt x="298376" y="918752"/>
                </a:lnTo>
                <a:cubicBezTo>
                  <a:pt x="298132" y="918752"/>
                  <a:pt x="297925" y="918546"/>
                  <a:pt x="297925" y="918302"/>
                </a:cubicBezTo>
                <a:lnTo>
                  <a:pt x="297925" y="876626"/>
                </a:lnTo>
                <a:lnTo>
                  <a:pt x="470635" y="876626"/>
                </a:lnTo>
                <a:lnTo>
                  <a:pt x="470635" y="918302"/>
                </a:lnTo>
                <a:close/>
                <a:moveTo>
                  <a:pt x="504486" y="848254"/>
                </a:moveTo>
                <a:cubicBezTo>
                  <a:pt x="503623" y="850036"/>
                  <a:pt x="502384" y="851650"/>
                  <a:pt x="500752" y="853039"/>
                </a:cubicBezTo>
                <a:cubicBezTo>
                  <a:pt x="497224" y="856097"/>
                  <a:pt x="492251" y="857861"/>
                  <a:pt x="487110" y="857861"/>
                </a:cubicBezTo>
                <a:lnTo>
                  <a:pt x="480017" y="857861"/>
                </a:lnTo>
                <a:lnTo>
                  <a:pt x="288543" y="857861"/>
                </a:lnTo>
                <a:lnTo>
                  <a:pt x="281450" y="857861"/>
                </a:lnTo>
                <a:cubicBezTo>
                  <a:pt x="273813" y="857861"/>
                  <a:pt x="266832" y="853996"/>
                  <a:pt x="264055" y="848254"/>
                </a:cubicBezTo>
                <a:cubicBezTo>
                  <a:pt x="257225" y="834068"/>
                  <a:pt x="250845" y="819882"/>
                  <a:pt x="244878" y="805733"/>
                </a:cubicBezTo>
                <a:cubicBezTo>
                  <a:pt x="244859" y="805714"/>
                  <a:pt x="244859" y="805696"/>
                  <a:pt x="244840" y="805677"/>
                </a:cubicBezTo>
                <a:cubicBezTo>
                  <a:pt x="204102" y="709077"/>
                  <a:pt x="183461" y="613678"/>
                  <a:pt x="183461" y="521525"/>
                </a:cubicBezTo>
                <a:cubicBezTo>
                  <a:pt x="183461" y="458945"/>
                  <a:pt x="193200" y="393944"/>
                  <a:pt x="212415" y="328287"/>
                </a:cubicBezTo>
                <a:cubicBezTo>
                  <a:pt x="227746" y="275896"/>
                  <a:pt x="249119" y="222961"/>
                  <a:pt x="275952" y="170927"/>
                </a:cubicBezTo>
                <a:cubicBezTo>
                  <a:pt x="321512" y="82621"/>
                  <a:pt x="366885" y="27734"/>
                  <a:pt x="368780" y="25445"/>
                </a:cubicBezTo>
                <a:cubicBezTo>
                  <a:pt x="372289" y="21260"/>
                  <a:pt x="378069" y="18765"/>
                  <a:pt x="384280" y="18765"/>
                </a:cubicBezTo>
                <a:cubicBezTo>
                  <a:pt x="390491" y="18765"/>
                  <a:pt x="396271" y="21260"/>
                  <a:pt x="399761" y="25464"/>
                </a:cubicBezTo>
                <a:cubicBezTo>
                  <a:pt x="400230" y="26008"/>
                  <a:pt x="446541" y="81645"/>
                  <a:pt x="492608" y="170927"/>
                </a:cubicBezTo>
                <a:cubicBezTo>
                  <a:pt x="519441" y="222961"/>
                  <a:pt x="540814" y="275915"/>
                  <a:pt x="556145" y="328287"/>
                </a:cubicBezTo>
                <a:cubicBezTo>
                  <a:pt x="575360" y="393944"/>
                  <a:pt x="585099" y="458945"/>
                  <a:pt x="585099" y="521525"/>
                </a:cubicBezTo>
                <a:cubicBezTo>
                  <a:pt x="585099" y="627207"/>
                  <a:pt x="557965" y="737130"/>
                  <a:pt x="504486" y="848254"/>
                </a:cubicBezTo>
                <a:close/>
                <a:moveTo>
                  <a:pt x="749795" y="787550"/>
                </a:moveTo>
                <a:cubicBezTo>
                  <a:pt x="749795" y="794868"/>
                  <a:pt x="745686" y="799972"/>
                  <a:pt x="741989" y="799972"/>
                </a:cubicBezTo>
                <a:lnTo>
                  <a:pt x="546350" y="799972"/>
                </a:lnTo>
                <a:cubicBezTo>
                  <a:pt x="552448" y="784905"/>
                  <a:pt x="558059" y="769855"/>
                  <a:pt x="563182" y="754825"/>
                </a:cubicBezTo>
                <a:lnTo>
                  <a:pt x="749795" y="754825"/>
                </a:lnTo>
                <a:lnTo>
                  <a:pt x="749795" y="787550"/>
                </a:lnTo>
                <a:close/>
                <a:moveTo>
                  <a:pt x="384280" y="268484"/>
                </a:moveTo>
                <a:cubicBezTo>
                  <a:pt x="313012" y="268484"/>
                  <a:pt x="255011" y="326467"/>
                  <a:pt x="255011" y="397734"/>
                </a:cubicBezTo>
                <a:cubicBezTo>
                  <a:pt x="255011" y="469021"/>
                  <a:pt x="313012" y="527004"/>
                  <a:pt x="384280" y="527004"/>
                </a:cubicBezTo>
                <a:cubicBezTo>
                  <a:pt x="455548" y="527004"/>
                  <a:pt x="513549" y="469021"/>
                  <a:pt x="513549" y="397734"/>
                </a:cubicBezTo>
                <a:cubicBezTo>
                  <a:pt x="513549" y="326467"/>
                  <a:pt x="455548" y="268484"/>
                  <a:pt x="384280" y="268484"/>
                </a:cubicBezTo>
                <a:close/>
                <a:moveTo>
                  <a:pt x="384280" y="508239"/>
                </a:moveTo>
                <a:cubicBezTo>
                  <a:pt x="323351" y="508239"/>
                  <a:pt x="273775" y="458663"/>
                  <a:pt x="273775" y="397734"/>
                </a:cubicBezTo>
                <a:cubicBezTo>
                  <a:pt x="273775" y="336806"/>
                  <a:pt x="323351" y="287249"/>
                  <a:pt x="384280" y="287249"/>
                </a:cubicBezTo>
                <a:cubicBezTo>
                  <a:pt x="445209" y="287249"/>
                  <a:pt x="494785" y="336806"/>
                  <a:pt x="494785" y="397734"/>
                </a:cubicBezTo>
                <a:cubicBezTo>
                  <a:pt x="494785" y="458663"/>
                  <a:pt x="445209" y="508239"/>
                  <a:pt x="384280" y="508239"/>
                </a:cubicBezTo>
                <a:close/>
                <a:moveTo>
                  <a:pt x="384280" y="565152"/>
                </a:moveTo>
                <a:cubicBezTo>
                  <a:pt x="337856" y="565152"/>
                  <a:pt x="300083" y="602907"/>
                  <a:pt x="300083" y="649330"/>
                </a:cubicBezTo>
                <a:cubicBezTo>
                  <a:pt x="300083" y="695754"/>
                  <a:pt x="337856" y="733527"/>
                  <a:pt x="384280" y="733527"/>
                </a:cubicBezTo>
                <a:cubicBezTo>
                  <a:pt x="430704" y="733527"/>
                  <a:pt x="468477" y="695754"/>
                  <a:pt x="468477" y="649330"/>
                </a:cubicBezTo>
                <a:cubicBezTo>
                  <a:pt x="468477" y="602907"/>
                  <a:pt x="430704" y="565152"/>
                  <a:pt x="384280" y="565152"/>
                </a:cubicBezTo>
                <a:close/>
                <a:moveTo>
                  <a:pt x="384280" y="714762"/>
                </a:moveTo>
                <a:cubicBezTo>
                  <a:pt x="348196" y="714762"/>
                  <a:pt x="318848" y="685415"/>
                  <a:pt x="318848" y="649330"/>
                </a:cubicBezTo>
                <a:cubicBezTo>
                  <a:pt x="318848" y="613265"/>
                  <a:pt x="348196" y="583917"/>
                  <a:pt x="384280" y="583917"/>
                </a:cubicBezTo>
                <a:cubicBezTo>
                  <a:pt x="420364" y="583917"/>
                  <a:pt x="449712" y="613265"/>
                  <a:pt x="449712" y="649330"/>
                </a:cubicBezTo>
                <a:cubicBezTo>
                  <a:pt x="449712" y="685415"/>
                  <a:pt x="420364" y="714762"/>
                  <a:pt x="384280" y="7147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5" name="Google Shape;3435;p33"/>
          <p:cNvSpPr/>
          <p:nvPr/>
        </p:nvSpPr>
        <p:spPr>
          <a:xfrm>
            <a:off x="2745486" y="2686998"/>
            <a:ext cx="365515" cy="449994"/>
          </a:xfrm>
          <a:custGeom>
            <a:rect b="b" l="l" r="r" t="t"/>
            <a:pathLst>
              <a:path extrusionOk="0" h="899987" w="731030">
                <a:moveTo>
                  <a:pt x="731031" y="736060"/>
                </a:moveTo>
                <a:lnTo>
                  <a:pt x="731031" y="768786"/>
                </a:lnTo>
                <a:cubicBezTo>
                  <a:pt x="731031" y="776104"/>
                  <a:pt x="726921" y="781208"/>
                  <a:pt x="723225" y="781208"/>
                </a:cubicBezTo>
                <a:lnTo>
                  <a:pt x="527585" y="781208"/>
                </a:lnTo>
                <a:cubicBezTo>
                  <a:pt x="533684" y="766140"/>
                  <a:pt x="539294" y="751091"/>
                  <a:pt x="544417" y="736060"/>
                </a:cubicBezTo>
                <a:lnTo>
                  <a:pt x="731031" y="736060"/>
                </a:lnTo>
                <a:close/>
                <a:moveTo>
                  <a:pt x="550591" y="717296"/>
                </a:moveTo>
                <a:lnTo>
                  <a:pt x="729811" y="717296"/>
                </a:lnTo>
                <a:cubicBezTo>
                  <a:pt x="728948" y="714068"/>
                  <a:pt x="727653" y="711028"/>
                  <a:pt x="725946" y="708401"/>
                </a:cubicBezTo>
                <a:lnTo>
                  <a:pt x="584986" y="490863"/>
                </a:lnTo>
                <a:cubicBezTo>
                  <a:pt x="585061" y="494841"/>
                  <a:pt x="585099" y="498801"/>
                  <a:pt x="585099" y="502760"/>
                </a:cubicBezTo>
                <a:cubicBezTo>
                  <a:pt x="585099" y="572827"/>
                  <a:pt x="573502" y="644620"/>
                  <a:pt x="550591" y="717296"/>
                </a:cubicBezTo>
                <a:close/>
                <a:moveTo>
                  <a:pt x="566334" y="502760"/>
                </a:moveTo>
                <a:cubicBezTo>
                  <a:pt x="566334" y="608442"/>
                  <a:pt x="539200" y="718365"/>
                  <a:pt x="485721" y="829489"/>
                </a:cubicBezTo>
                <a:cubicBezTo>
                  <a:pt x="484858" y="831272"/>
                  <a:pt x="483620" y="832886"/>
                  <a:pt x="481987" y="834274"/>
                </a:cubicBezTo>
                <a:cubicBezTo>
                  <a:pt x="478459" y="837333"/>
                  <a:pt x="473487" y="839097"/>
                  <a:pt x="468345" y="839097"/>
                </a:cubicBezTo>
                <a:lnTo>
                  <a:pt x="461252" y="839097"/>
                </a:lnTo>
                <a:lnTo>
                  <a:pt x="269778" y="839097"/>
                </a:lnTo>
                <a:lnTo>
                  <a:pt x="262685" y="839097"/>
                </a:lnTo>
                <a:cubicBezTo>
                  <a:pt x="255048" y="839097"/>
                  <a:pt x="248068" y="835231"/>
                  <a:pt x="245291" y="829489"/>
                </a:cubicBezTo>
                <a:cubicBezTo>
                  <a:pt x="238460" y="815303"/>
                  <a:pt x="232080" y="801117"/>
                  <a:pt x="226113" y="786969"/>
                </a:cubicBezTo>
                <a:cubicBezTo>
                  <a:pt x="226095" y="786950"/>
                  <a:pt x="226095" y="786931"/>
                  <a:pt x="226076" y="786912"/>
                </a:cubicBezTo>
                <a:cubicBezTo>
                  <a:pt x="185338" y="690312"/>
                  <a:pt x="164697" y="594913"/>
                  <a:pt x="164697" y="502760"/>
                </a:cubicBezTo>
                <a:cubicBezTo>
                  <a:pt x="164697" y="440180"/>
                  <a:pt x="174436" y="375179"/>
                  <a:pt x="193651" y="309522"/>
                </a:cubicBezTo>
                <a:cubicBezTo>
                  <a:pt x="208981" y="257131"/>
                  <a:pt x="230354" y="204196"/>
                  <a:pt x="257187" y="152162"/>
                </a:cubicBezTo>
                <a:cubicBezTo>
                  <a:pt x="302748" y="63856"/>
                  <a:pt x="348121" y="8969"/>
                  <a:pt x="350016" y="6680"/>
                </a:cubicBezTo>
                <a:cubicBezTo>
                  <a:pt x="353525" y="2496"/>
                  <a:pt x="359304" y="0"/>
                  <a:pt x="365515" y="0"/>
                </a:cubicBezTo>
                <a:cubicBezTo>
                  <a:pt x="371726" y="0"/>
                  <a:pt x="377506" y="2496"/>
                  <a:pt x="380996" y="6699"/>
                </a:cubicBezTo>
                <a:cubicBezTo>
                  <a:pt x="381465" y="7243"/>
                  <a:pt x="427776" y="62880"/>
                  <a:pt x="473843" y="152162"/>
                </a:cubicBezTo>
                <a:cubicBezTo>
                  <a:pt x="500677" y="204196"/>
                  <a:pt x="522050" y="257150"/>
                  <a:pt x="537380" y="309522"/>
                </a:cubicBezTo>
                <a:cubicBezTo>
                  <a:pt x="556595" y="375179"/>
                  <a:pt x="566334" y="440180"/>
                  <a:pt x="566334" y="502760"/>
                </a:cubicBezTo>
                <a:close/>
                <a:moveTo>
                  <a:pt x="449712" y="630566"/>
                </a:moveTo>
                <a:cubicBezTo>
                  <a:pt x="449712" y="584142"/>
                  <a:pt x="411939" y="546388"/>
                  <a:pt x="365515" y="546388"/>
                </a:cubicBezTo>
                <a:cubicBezTo>
                  <a:pt x="319092" y="546388"/>
                  <a:pt x="281319" y="584142"/>
                  <a:pt x="281319" y="630566"/>
                </a:cubicBezTo>
                <a:cubicBezTo>
                  <a:pt x="281319" y="676989"/>
                  <a:pt x="319092" y="714762"/>
                  <a:pt x="365515" y="714762"/>
                </a:cubicBezTo>
                <a:cubicBezTo>
                  <a:pt x="411939" y="714762"/>
                  <a:pt x="449712" y="676989"/>
                  <a:pt x="449712" y="630566"/>
                </a:cubicBezTo>
                <a:close/>
                <a:moveTo>
                  <a:pt x="494785" y="378970"/>
                </a:moveTo>
                <a:cubicBezTo>
                  <a:pt x="494785" y="307702"/>
                  <a:pt x="436783" y="249719"/>
                  <a:pt x="365515" y="249719"/>
                </a:cubicBezTo>
                <a:cubicBezTo>
                  <a:pt x="294247" y="249719"/>
                  <a:pt x="236246" y="307702"/>
                  <a:pt x="236246" y="378970"/>
                </a:cubicBezTo>
                <a:cubicBezTo>
                  <a:pt x="236246" y="450257"/>
                  <a:pt x="294247" y="508239"/>
                  <a:pt x="365515" y="508239"/>
                </a:cubicBezTo>
                <a:cubicBezTo>
                  <a:pt x="436783" y="508239"/>
                  <a:pt x="494785" y="450257"/>
                  <a:pt x="494785" y="378970"/>
                </a:cubicBezTo>
                <a:close/>
                <a:moveTo>
                  <a:pt x="279161" y="899537"/>
                </a:moveTo>
                <a:cubicBezTo>
                  <a:pt x="279161" y="899781"/>
                  <a:pt x="279367" y="899988"/>
                  <a:pt x="279611" y="899988"/>
                </a:cubicBezTo>
                <a:lnTo>
                  <a:pt x="451420" y="899988"/>
                </a:lnTo>
                <a:cubicBezTo>
                  <a:pt x="451664" y="899988"/>
                  <a:pt x="451870" y="899781"/>
                  <a:pt x="451870" y="899537"/>
                </a:cubicBezTo>
                <a:lnTo>
                  <a:pt x="451870" y="857861"/>
                </a:lnTo>
                <a:lnTo>
                  <a:pt x="279161" y="857861"/>
                </a:lnTo>
                <a:lnTo>
                  <a:pt x="279161" y="899537"/>
                </a:lnTo>
                <a:close/>
                <a:moveTo>
                  <a:pt x="365515" y="268484"/>
                </a:moveTo>
                <a:cubicBezTo>
                  <a:pt x="304587" y="268484"/>
                  <a:pt x="255011" y="318041"/>
                  <a:pt x="255011" y="378970"/>
                </a:cubicBezTo>
                <a:cubicBezTo>
                  <a:pt x="255011" y="439899"/>
                  <a:pt x="304587" y="489475"/>
                  <a:pt x="365515" y="489475"/>
                </a:cubicBezTo>
                <a:cubicBezTo>
                  <a:pt x="426444" y="489475"/>
                  <a:pt x="476020" y="439899"/>
                  <a:pt x="476020" y="378970"/>
                </a:cubicBezTo>
                <a:cubicBezTo>
                  <a:pt x="476020" y="318041"/>
                  <a:pt x="426444" y="268484"/>
                  <a:pt x="365515" y="268484"/>
                </a:cubicBezTo>
                <a:close/>
                <a:moveTo>
                  <a:pt x="365515" y="565152"/>
                </a:moveTo>
                <a:cubicBezTo>
                  <a:pt x="329431" y="565152"/>
                  <a:pt x="300083" y="594500"/>
                  <a:pt x="300083" y="630566"/>
                </a:cubicBezTo>
                <a:cubicBezTo>
                  <a:pt x="300083" y="666650"/>
                  <a:pt x="329431" y="695998"/>
                  <a:pt x="365515" y="695998"/>
                </a:cubicBezTo>
                <a:cubicBezTo>
                  <a:pt x="401600" y="695998"/>
                  <a:pt x="430947" y="666650"/>
                  <a:pt x="430947" y="630566"/>
                </a:cubicBezTo>
                <a:cubicBezTo>
                  <a:pt x="430947" y="594500"/>
                  <a:pt x="401600" y="565152"/>
                  <a:pt x="365515" y="565152"/>
                </a:cubicBezTo>
                <a:close/>
                <a:moveTo>
                  <a:pt x="0" y="736060"/>
                </a:moveTo>
                <a:lnTo>
                  <a:pt x="0" y="768786"/>
                </a:lnTo>
                <a:cubicBezTo>
                  <a:pt x="0" y="776104"/>
                  <a:pt x="4109" y="781208"/>
                  <a:pt x="7806" y="781208"/>
                </a:cubicBezTo>
                <a:lnTo>
                  <a:pt x="203427" y="781208"/>
                </a:lnTo>
                <a:cubicBezTo>
                  <a:pt x="197347" y="766140"/>
                  <a:pt x="191737" y="751091"/>
                  <a:pt x="186614" y="736060"/>
                </a:cubicBezTo>
                <a:lnTo>
                  <a:pt x="0" y="736060"/>
                </a:lnTo>
                <a:close/>
                <a:moveTo>
                  <a:pt x="145932" y="502760"/>
                </a:moveTo>
                <a:cubicBezTo>
                  <a:pt x="145932" y="498801"/>
                  <a:pt x="145970" y="494841"/>
                  <a:pt x="146045" y="490863"/>
                </a:cubicBezTo>
                <a:lnTo>
                  <a:pt x="5104" y="708401"/>
                </a:lnTo>
                <a:cubicBezTo>
                  <a:pt x="3396" y="711028"/>
                  <a:pt x="2083" y="714068"/>
                  <a:pt x="1220" y="717296"/>
                </a:cubicBezTo>
                <a:lnTo>
                  <a:pt x="180440" y="717296"/>
                </a:lnTo>
                <a:cubicBezTo>
                  <a:pt x="157510" y="644620"/>
                  <a:pt x="145932" y="572827"/>
                  <a:pt x="145932" y="5027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6" name="Google Shape;3436;p33"/>
          <p:cNvSpPr/>
          <p:nvPr/>
        </p:nvSpPr>
        <p:spPr>
          <a:xfrm>
            <a:off x="2113412" y="2677616"/>
            <a:ext cx="465259" cy="469077"/>
          </a:xfrm>
          <a:custGeom>
            <a:rect b="b" l="l" r="r" t="t"/>
            <a:pathLst>
              <a:path extrusionOk="0" h="938154" w="930518">
                <a:moveTo>
                  <a:pt x="930518" y="9439"/>
                </a:moveTo>
                <a:lnTo>
                  <a:pt x="930518" y="666653"/>
                </a:lnTo>
                <a:cubicBezTo>
                  <a:pt x="930518" y="667370"/>
                  <a:pt x="930424" y="668050"/>
                  <a:pt x="930272" y="668730"/>
                </a:cubicBezTo>
                <a:cubicBezTo>
                  <a:pt x="926041" y="744090"/>
                  <a:pt x="863374" y="804103"/>
                  <a:pt x="786915" y="804103"/>
                </a:cubicBezTo>
                <a:cubicBezTo>
                  <a:pt x="707736" y="804103"/>
                  <a:pt x="643313" y="739748"/>
                  <a:pt x="643313" y="660631"/>
                </a:cubicBezTo>
                <a:cubicBezTo>
                  <a:pt x="643313" y="581495"/>
                  <a:pt x="707736" y="517140"/>
                  <a:pt x="786915" y="517140"/>
                </a:cubicBezTo>
                <a:cubicBezTo>
                  <a:pt x="840249" y="517140"/>
                  <a:pt x="886857" y="546363"/>
                  <a:pt x="911625" y="589612"/>
                </a:cubicBezTo>
                <a:lnTo>
                  <a:pt x="911625" y="181548"/>
                </a:lnTo>
                <a:lnTo>
                  <a:pt x="287206" y="336441"/>
                </a:lnTo>
                <a:lnTo>
                  <a:pt x="287206" y="794664"/>
                </a:lnTo>
                <a:cubicBezTo>
                  <a:pt x="287206" y="873781"/>
                  <a:pt x="222782" y="938155"/>
                  <a:pt x="143603" y="938155"/>
                </a:cubicBezTo>
                <a:cubicBezTo>
                  <a:pt x="64424" y="938155"/>
                  <a:pt x="0" y="873781"/>
                  <a:pt x="0" y="794664"/>
                </a:cubicBezTo>
                <a:cubicBezTo>
                  <a:pt x="0" y="715547"/>
                  <a:pt x="64424" y="651192"/>
                  <a:pt x="143603" y="651192"/>
                </a:cubicBezTo>
                <a:cubicBezTo>
                  <a:pt x="196937" y="651192"/>
                  <a:pt x="243545" y="680415"/>
                  <a:pt x="268313" y="723664"/>
                </a:cubicBezTo>
                <a:lnTo>
                  <a:pt x="268313" y="169014"/>
                </a:lnTo>
                <a:cubicBezTo>
                  <a:pt x="268313" y="168787"/>
                  <a:pt x="268370" y="168579"/>
                  <a:pt x="268370" y="168372"/>
                </a:cubicBezTo>
                <a:cubicBezTo>
                  <a:pt x="268407" y="168013"/>
                  <a:pt x="268426" y="167673"/>
                  <a:pt x="268483" y="167315"/>
                </a:cubicBezTo>
                <a:cubicBezTo>
                  <a:pt x="268540" y="167031"/>
                  <a:pt x="268634" y="166748"/>
                  <a:pt x="268710" y="166465"/>
                </a:cubicBezTo>
                <a:cubicBezTo>
                  <a:pt x="268785" y="166163"/>
                  <a:pt x="268861" y="165861"/>
                  <a:pt x="268993" y="165578"/>
                </a:cubicBezTo>
                <a:cubicBezTo>
                  <a:pt x="269106" y="165276"/>
                  <a:pt x="269239" y="165011"/>
                  <a:pt x="269390" y="164728"/>
                </a:cubicBezTo>
                <a:cubicBezTo>
                  <a:pt x="269522" y="164464"/>
                  <a:pt x="269654" y="164200"/>
                  <a:pt x="269805" y="163954"/>
                </a:cubicBezTo>
                <a:cubicBezTo>
                  <a:pt x="269975" y="163690"/>
                  <a:pt x="270164" y="163463"/>
                  <a:pt x="270353" y="163237"/>
                </a:cubicBezTo>
                <a:cubicBezTo>
                  <a:pt x="270542" y="162992"/>
                  <a:pt x="270712" y="162746"/>
                  <a:pt x="270939" y="162520"/>
                </a:cubicBezTo>
                <a:cubicBezTo>
                  <a:pt x="271128" y="162312"/>
                  <a:pt x="271355" y="162123"/>
                  <a:pt x="271581" y="161934"/>
                </a:cubicBezTo>
                <a:cubicBezTo>
                  <a:pt x="271808" y="161727"/>
                  <a:pt x="272054" y="161519"/>
                  <a:pt x="272299" y="161330"/>
                </a:cubicBezTo>
                <a:cubicBezTo>
                  <a:pt x="272564" y="161160"/>
                  <a:pt x="272828" y="161009"/>
                  <a:pt x="273093" y="160858"/>
                </a:cubicBezTo>
                <a:cubicBezTo>
                  <a:pt x="273357" y="160707"/>
                  <a:pt x="273603" y="160556"/>
                  <a:pt x="273886" y="160424"/>
                </a:cubicBezTo>
                <a:cubicBezTo>
                  <a:pt x="274207" y="160292"/>
                  <a:pt x="274529" y="160179"/>
                  <a:pt x="274869" y="160065"/>
                </a:cubicBezTo>
                <a:cubicBezTo>
                  <a:pt x="275077" y="160009"/>
                  <a:pt x="275265" y="159914"/>
                  <a:pt x="275492" y="159858"/>
                </a:cubicBezTo>
                <a:lnTo>
                  <a:pt x="918786" y="283"/>
                </a:lnTo>
                <a:cubicBezTo>
                  <a:pt x="918842" y="264"/>
                  <a:pt x="918899" y="264"/>
                  <a:pt x="918956" y="245"/>
                </a:cubicBezTo>
                <a:cubicBezTo>
                  <a:pt x="919277" y="189"/>
                  <a:pt x="919598" y="151"/>
                  <a:pt x="919919" y="113"/>
                </a:cubicBezTo>
                <a:cubicBezTo>
                  <a:pt x="920259" y="76"/>
                  <a:pt x="920581" y="19"/>
                  <a:pt x="920883" y="19"/>
                </a:cubicBezTo>
                <a:cubicBezTo>
                  <a:pt x="920958" y="19"/>
                  <a:pt x="921015" y="0"/>
                  <a:pt x="921072" y="0"/>
                </a:cubicBezTo>
                <a:cubicBezTo>
                  <a:pt x="921280" y="0"/>
                  <a:pt x="921487" y="57"/>
                  <a:pt x="921714" y="57"/>
                </a:cubicBezTo>
                <a:cubicBezTo>
                  <a:pt x="922073" y="94"/>
                  <a:pt x="922413" y="113"/>
                  <a:pt x="922772" y="170"/>
                </a:cubicBezTo>
                <a:cubicBezTo>
                  <a:pt x="923055" y="227"/>
                  <a:pt x="923320" y="302"/>
                  <a:pt x="923603" y="396"/>
                </a:cubicBezTo>
                <a:cubicBezTo>
                  <a:pt x="923925" y="472"/>
                  <a:pt x="924227" y="547"/>
                  <a:pt x="924510" y="680"/>
                </a:cubicBezTo>
                <a:cubicBezTo>
                  <a:pt x="924794" y="774"/>
                  <a:pt x="925058" y="925"/>
                  <a:pt x="925342" y="1057"/>
                </a:cubicBezTo>
                <a:cubicBezTo>
                  <a:pt x="925606" y="1208"/>
                  <a:pt x="925889" y="1340"/>
                  <a:pt x="926135" y="1491"/>
                </a:cubicBezTo>
                <a:cubicBezTo>
                  <a:pt x="926381" y="1661"/>
                  <a:pt x="926607" y="1850"/>
                  <a:pt x="926853" y="2020"/>
                </a:cubicBezTo>
                <a:cubicBezTo>
                  <a:pt x="927099" y="2209"/>
                  <a:pt x="927344" y="2397"/>
                  <a:pt x="927571" y="2624"/>
                </a:cubicBezTo>
                <a:cubicBezTo>
                  <a:pt x="927779" y="2813"/>
                  <a:pt x="927968" y="3039"/>
                  <a:pt x="928156" y="3247"/>
                </a:cubicBezTo>
                <a:cubicBezTo>
                  <a:pt x="928364" y="3492"/>
                  <a:pt x="928572" y="3719"/>
                  <a:pt x="928761" y="3983"/>
                </a:cubicBezTo>
                <a:cubicBezTo>
                  <a:pt x="928931" y="4229"/>
                  <a:pt x="929082" y="4512"/>
                  <a:pt x="929233" y="4776"/>
                </a:cubicBezTo>
                <a:cubicBezTo>
                  <a:pt x="929385" y="5040"/>
                  <a:pt x="929536" y="5286"/>
                  <a:pt x="929668" y="5569"/>
                </a:cubicBezTo>
                <a:cubicBezTo>
                  <a:pt x="929800" y="5890"/>
                  <a:pt x="929913" y="6211"/>
                  <a:pt x="930008" y="6551"/>
                </a:cubicBezTo>
                <a:cubicBezTo>
                  <a:pt x="930084" y="6758"/>
                  <a:pt x="930178" y="6947"/>
                  <a:pt x="930235" y="7174"/>
                </a:cubicBezTo>
                <a:cubicBezTo>
                  <a:pt x="930254" y="7230"/>
                  <a:pt x="930254" y="7287"/>
                  <a:pt x="930254" y="7343"/>
                </a:cubicBezTo>
                <a:cubicBezTo>
                  <a:pt x="930329" y="7646"/>
                  <a:pt x="930367" y="7985"/>
                  <a:pt x="930405" y="8306"/>
                </a:cubicBezTo>
                <a:cubicBezTo>
                  <a:pt x="930442" y="8627"/>
                  <a:pt x="930480" y="8948"/>
                  <a:pt x="930499" y="9250"/>
                </a:cubicBezTo>
                <a:cubicBezTo>
                  <a:pt x="930499" y="9326"/>
                  <a:pt x="930518" y="9382"/>
                  <a:pt x="930518" y="94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7" name="Google Shape;3437;p33"/>
          <p:cNvSpPr/>
          <p:nvPr/>
        </p:nvSpPr>
        <p:spPr>
          <a:xfrm>
            <a:off x="2122857" y="2688367"/>
            <a:ext cx="446366" cy="448887"/>
          </a:xfrm>
          <a:custGeom>
            <a:rect b="b" l="l" r="r" t="t"/>
            <a:pathLst>
              <a:path extrusionOk="0" h="897774" w="892732">
                <a:moveTo>
                  <a:pt x="892733" y="639129"/>
                </a:moveTo>
                <a:cubicBezTo>
                  <a:pt x="892733" y="707826"/>
                  <a:pt x="836792" y="763723"/>
                  <a:pt x="768023" y="763723"/>
                </a:cubicBezTo>
                <a:cubicBezTo>
                  <a:pt x="699254" y="763723"/>
                  <a:pt x="643313" y="707826"/>
                  <a:pt x="643313" y="639129"/>
                </a:cubicBezTo>
                <a:cubicBezTo>
                  <a:pt x="643313" y="570414"/>
                  <a:pt x="699254" y="514516"/>
                  <a:pt x="768023" y="514516"/>
                </a:cubicBezTo>
                <a:cubicBezTo>
                  <a:pt x="836792" y="514516"/>
                  <a:pt x="892733" y="570414"/>
                  <a:pt x="892733" y="639129"/>
                </a:cubicBezTo>
                <a:close/>
                <a:moveTo>
                  <a:pt x="124710" y="648568"/>
                </a:moveTo>
                <a:cubicBezTo>
                  <a:pt x="55941" y="648568"/>
                  <a:pt x="0" y="704465"/>
                  <a:pt x="0" y="773162"/>
                </a:cubicBezTo>
                <a:cubicBezTo>
                  <a:pt x="0" y="841877"/>
                  <a:pt x="55941" y="897775"/>
                  <a:pt x="124710" y="897775"/>
                </a:cubicBezTo>
                <a:cubicBezTo>
                  <a:pt x="193479" y="897775"/>
                  <a:pt x="249420" y="841877"/>
                  <a:pt x="249420" y="773162"/>
                </a:cubicBezTo>
                <a:cubicBezTo>
                  <a:pt x="249420" y="704465"/>
                  <a:pt x="193479" y="648568"/>
                  <a:pt x="124710" y="648568"/>
                </a:cubicBezTo>
                <a:close/>
                <a:moveTo>
                  <a:pt x="268313" y="154893"/>
                </a:moveTo>
                <a:lnTo>
                  <a:pt x="268313" y="295476"/>
                </a:lnTo>
                <a:lnTo>
                  <a:pt x="892733" y="140602"/>
                </a:lnTo>
                <a:lnTo>
                  <a:pt x="892733" y="0"/>
                </a:lnTo>
                <a:lnTo>
                  <a:pt x="268313" y="1548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8" name="Google Shape;3438;p33"/>
          <p:cNvSpPr/>
          <p:nvPr/>
        </p:nvSpPr>
        <p:spPr>
          <a:xfrm>
            <a:off x="2113412" y="2677616"/>
            <a:ext cx="465259" cy="469077"/>
          </a:xfrm>
          <a:custGeom>
            <a:rect b="b" l="l" r="r" t="t"/>
            <a:pathLst>
              <a:path extrusionOk="0" h="938154" w="930518">
                <a:moveTo>
                  <a:pt x="930499" y="9250"/>
                </a:moveTo>
                <a:cubicBezTo>
                  <a:pt x="930480" y="8948"/>
                  <a:pt x="930442" y="8627"/>
                  <a:pt x="930405" y="8306"/>
                </a:cubicBezTo>
                <a:cubicBezTo>
                  <a:pt x="930367" y="7985"/>
                  <a:pt x="930329" y="7646"/>
                  <a:pt x="930254" y="7343"/>
                </a:cubicBezTo>
                <a:cubicBezTo>
                  <a:pt x="930254" y="7287"/>
                  <a:pt x="930254" y="7230"/>
                  <a:pt x="930235" y="7174"/>
                </a:cubicBezTo>
                <a:cubicBezTo>
                  <a:pt x="930178" y="6947"/>
                  <a:pt x="930084" y="6758"/>
                  <a:pt x="930008" y="6551"/>
                </a:cubicBezTo>
                <a:cubicBezTo>
                  <a:pt x="929913" y="6211"/>
                  <a:pt x="929800" y="5890"/>
                  <a:pt x="929668" y="5569"/>
                </a:cubicBezTo>
                <a:cubicBezTo>
                  <a:pt x="929536" y="5286"/>
                  <a:pt x="929385" y="5040"/>
                  <a:pt x="929233" y="4776"/>
                </a:cubicBezTo>
                <a:cubicBezTo>
                  <a:pt x="929082" y="4512"/>
                  <a:pt x="928931" y="4229"/>
                  <a:pt x="928761" y="3983"/>
                </a:cubicBezTo>
                <a:cubicBezTo>
                  <a:pt x="928572" y="3719"/>
                  <a:pt x="928364" y="3492"/>
                  <a:pt x="928156" y="3247"/>
                </a:cubicBezTo>
                <a:cubicBezTo>
                  <a:pt x="927968" y="3039"/>
                  <a:pt x="927779" y="2813"/>
                  <a:pt x="927571" y="2624"/>
                </a:cubicBezTo>
                <a:cubicBezTo>
                  <a:pt x="927344" y="2397"/>
                  <a:pt x="927099" y="2209"/>
                  <a:pt x="926853" y="2020"/>
                </a:cubicBezTo>
                <a:cubicBezTo>
                  <a:pt x="926607" y="1850"/>
                  <a:pt x="926381" y="1661"/>
                  <a:pt x="926135" y="1491"/>
                </a:cubicBezTo>
                <a:cubicBezTo>
                  <a:pt x="925889" y="1340"/>
                  <a:pt x="925606" y="1208"/>
                  <a:pt x="925342" y="1057"/>
                </a:cubicBezTo>
                <a:cubicBezTo>
                  <a:pt x="925058" y="925"/>
                  <a:pt x="924794" y="774"/>
                  <a:pt x="924510" y="680"/>
                </a:cubicBezTo>
                <a:cubicBezTo>
                  <a:pt x="924227" y="547"/>
                  <a:pt x="923925" y="472"/>
                  <a:pt x="923603" y="396"/>
                </a:cubicBezTo>
                <a:cubicBezTo>
                  <a:pt x="923320" y="302"/>
                  <a:pt x="923055" y="227"/>
                  <a:pt x="922772" y="170"/>
                </a:cubicBezTo>
                <a:cubicBezTo>
                  <a:pt x="922413" y="113"/>
                  <a:pt x="922073" y="94"/>
                  <a:pt x="921714" y="57"/>
                </a:cubicBezTo>
                <a:cubicBezTo>
                  <a:pt x="921487" y="57"/>
                  <a:pt x="921280" y="0"/>
                  <a:pt x="921072" y="0"/>
                </a:cubicBezTo>
                <a:cubicBezTo>
                  <a:pt x="921015" y="0"/>
                  <a:pt x="920958" y="19"/>
                  <a:pt x="920883" y="19"/>
                </a:cubicBezTo>
                <a:cubicBezTo>
                  <a:pt x="920581" y="19"/>
                  <a:pt x="920259" y="76"/>
                  <a:pt x="919919" y="113"/>
                </a:cubicBezTo>
                <a:cubicBezTo>
                  <a:pt x="919598" y="151"/>
                  <a:pt x="919277" y="189"/>
                  <a:pt x="918956" y="245"/>
                </a:cubicBezTo>
                <a:cubicBezTo>
                  <a:pt x="918899" y="264"/>
                  <a:pt x="918842" y="264"/>
                  <a:pt x="918786" y="283"/>
                </a:cubicBezTo>
                <a:lnTo>
                  <a:pt x="275492" y="159858"/>
                </a:lnTo>
                <a:cubicBezTo>
                  <a:pt x="275265" y="159914"/>
                  <a:pt x="275077" y="160009"/>
                  <a:pt x="274869" y="160065"/>
                </a:cubicBezTo>
                <a:cubicBezTo>
                  <a:pt x="274529" y="160179"/>
                  <a:pt x="274207" y="160292"/>
                  <a:pt x="273886" y="160424"/>
                </a:cubicBezTo>
                <a:cubicBezTo>
                  <a:pt x="273603" y="160556"/>
                  <a:pt x="273357" y="160707"/>
                  <a:pt x="273093" y="160858"/>
                </a:cubicBezTo>
                <a:cubicBezTo>
                  <a:pt x="272828" y="161009"/>
                  <a:pt x="272564" y="161160"/>
                  <a:pt x="272299" y="161330"/>
                </a:cubicBezTo>
                <a:cubicBezTo>
                  <a:pt x="272054" y="161519"/>
                  <a:pt x="271808" y="161727"/>
                  <a:pt x="271581" y="161934"/>
                </a:cubicBezTo>
                <a:cubicBezTo>
                  <a:pt x="271355" y="162123"/>
                  <a:pt x="271128" y="162312"/>
                  <a:pt x="270939" y="162520"/>
                </a:cubicBezTo>
                <a:cubicBezTo>
                  <a:pt x="270712" y="162746"/>
                  <a:pt x="270542" y="162992"/>
                  <a:pt x="270353" y="163237"/>
                </a:cubicBezTo>
                <a:cubicBezTo>
                  <a:pt x="270164" y="163463"/>
                  <a:pt x="269975" y="163690"/>
                  <a:pt x="269805" y="163954"/>
                </a:cubicBezTo>
                <a:cubicBezTo>
                  <a:pt x="269654" y="164200"/>
                  <a:pt x="269522" y="164464"/>
                  <a:pt x="269390" y="164728"/>
                </a:cubicBezTo>
                <a:cubicBezTo>
                  <a:pt x="269239" y="165011"/>
                  <a:pt x="269106" y="165276"/>
                  <a:pt x="268993" y="165578"/>
                </a:cubicBezTo>
                <a:cubicBezTo>
                  <a:pt x="268861" y="165861"/>
                  <a:pt x="268785" y="166163"/>
                  <a:pt x="268710" y="166465"/>
                </a:cubicBezTo>
                <a:cubicBezTo>
                  <a:pt x="268634" y="166748"/>
                  <a:pt x="268540" y="167031"/>
                  <a:pt x="268483" y="167315"/>
                </a:cubicBezTo>
                <a:cubicBezTo>
                  <a:pt x="268426" y="167673"/>
                  <a:pt x="268407" y="168013"/>
                  <a:pt x="268370" y="168372"/>
                </a:cubicBezTo>
                <a:cubicBezTo>
                  <a:pt x="268370" y="168579"/>
                  <a:pt x="268313" y="168787"/>
                  <a:pt x="268313" y="169014"/>
                </a:cubicBezTo>
                <a:lnTo>
                  <a:pt x="268313" y="723664"/>
                </a:lnTo>
                <a:cubicBezTo>
                  <a:pt x="243545" y="680415"/>
                  <a:pt x="196937" y="651192"/>
                  <a:pt x="143603" y="651192"/>
                </a:cubicBezTo>
                <a:cubicBezTo>
                  <a:pt x="64424" y="651192"/>
                  <a:pt x="0" y="715547"/>
                  <a:pt x="0" y="794664"/>
                </a:cubicBezTo>
                <a:cubicBezTo>
                  <a:pt x="0" y="873781"/>
                  <a:pt x="64424" y="938155"/>
                  <a:pt x="143603" y="938155"/>
                </a:cubicBezTo>
                <a:cubicBezTo>
                  <a:pt x="222782" y="938155"/>
                  <a:pt x="287206" y="873781"/>
                  <a:pt x="287206" y="794664"/>
                </a:cubicBezTo>
                <a:lnTo>
                  <a:pt x="287206" y="336441"/>
                </a:lnTo>
                <a:lnTo>
                  <a:pt x="911625" y="181548"/>
                </a:lnTo>
                <a:lnTo>
                  <a:pt x="911625" y="589612"/>
                </a:lnTo>
                <a:cubicBezTo>
                  <a:pt x="886857" y="546363"/>
                  <a:pt x="840249" y="517140"/>
                  <a:pt x="786915" y="517140"/>
                </a:cubicBezTo>
                <a:cubicBezTo>
                  <a:pt x="707736" y="517140"/>
                  <a:pt x="643313" y="581495"/>
                  <a:pt x="643313" y="660631"/>
                </a:cubicBezTo>
                <a:cubicBezTo>
                  <a:pt x="643313" y="739748"/>
                  <a:pt x="707736" y="804103"/>
                  <a:pt x="786915" y="804103"/>
                </a:cubicBezTo>
                <a:cubicBezTo>
                  <a:pt x="863374" y="804103"/>
                  <a:pt x="926041" y="744090"/>
                  <a:pt x="930272" y="668730"/>
                </a:cubicBezTo>
                <a:cubicBezTo>
                  <a:pt x="930424" y="668050"/>
                  <a:pt x="930518" y="667370"/>
                  <a:pt x="930518" y="666653"/>
                </a:cubicBezTo>
                <a:lnTo>
                  <a:pt x="930518" y="9439"/>
                </a:lnTo>
                <a:cubicBezTo>
                  <a:pt x="930518" y="9382"/>
                  <a:pt x="930499" y="9326"/>
                  <a:pt x="930499" y="9250"/>
                </a:cubicBezTo>
                <a:close/>
                <a:moveTo>
                  <a:pt x="143603" y="919277"/>
                </a:moveTo>
                <a:cubicBezTo>
                  <a:pt x="74834" y="919277"/>
                  <a:pt x="18893" y="863379"/>
                  <a:pt x="18893" y="794664"/>
                </a:cubicBezTo>
                <a:cubicBezTo>
                  <a:pt x="18893" y="725967"/>
                  <a:pt x="74834" y="670070"/>
                  <a:pt x="143603" y="670070"/>
                </a:cubicBezTo>
                <a:cubicBezTo>
                  <a:pt x="212372" y="670070"/>
                  <a:pt x="268313" y="725967"/>
                  <a:pt x="268313" y="794664"/>
                </a:cubicBezTo>
                <a:cubicBezTo>
                  <a:pt x="268313" y="863379"/>
                  <a:pt x="212372" y="919277"/>
                  <a:pt x="143603" y="919277"/>
                </a:cubicBezTo>
                <a:close/>
                <a:moveTo>
                  <a:pt x="786915" y="785225"/>
                </a:moveTo>
                <a:cubicBezTo>
                  <a:pt x="718146" y="785225"/>
                  <a:pt x="662205" y="729328"/>
                  <a:pt x="662205" y="660631"/>
                </a:cubicBezTo>
                <a:cubicBezTo>
                  <a:pt x="662205" y="591916"/>
                  <a:pt x="718146" y="536018"/>
                  <a:pt x="786915" y="536018"/>
                </a:cubicBezTo>
                <a:cubicBezTo>
                  <a:pt x="855684" y="536018"/>
                  <a:pt x="911625" y="591916"/>
                  <a:pt x="911625" y="660631"/>
                </a:cubicBezTo>
                <a:cubicBezTo>
                  <a:pt x="911625" y="729328"/>
                  <a:pt x="855684" y="785225"/>
                  <a:pt x="786915" y="785225"/>
                </a:cubicBezTo>
                <a:close/>
                <a:moveTo>
                  <a:pt x="911625" y="162104"/>
                </a:moveTo>
                <a:lnTo>
                  <a:pt x="287206" y="316978"/>
                </a:lnTo>
                <a:lnTo>
                  <a:pt x="287206" y="176395"/>
                </a:lnTo>
                <a:lnTo>
                  <a:pt x="911625" y="21502"/>
                </a:lnTo>
                <a:lnTo>
                  <a:pt x="911625" y="162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9" name="Google Shape;3439;p33"/>
          <p:cNvSpPr/>
          <p:nvPr/>
        </p:nvSpPr>
        <p:spPr>
          <a:xfrm>
            <a:off x="1494452" y="2037965"/>
            <a:ext cx="449331" cy="385348"/>
          </a:xfrm>
          <a:custGeom>
            <a:rect b="b" l="l" r="r" t="t"/>
            <a:pathLst>
              <a:path extrusionOk="0" h="770696" w="898663">
                <a:moveTo>
                  <a:pt x="112328" y="450818"/>
                </a:moveTo>
                <a:cubicBezTo>
                  <a:pt x="34012" y="373951"/>
                  <a:pt x="0" y="289709"/>
                  <a:pt x="0" y="214328"/>
                </a:cubicBezTo>
                <a:cubicBezTo>
                  <a:pt x="0" y="85746"/>
                  <a:pt x="85746" y="0"/>
                  <a:pt x="215778" y="0"/>
                </a:cubicBezTo>
                <a:cubicBezTo>
                  <a:pt x="336949" y="0"/>
                  <a:pt x="378391" y="56192"/>
                  <a:pt x="449332" y="137462"/>
                </a:cubicBezTo>
                <a:cubicBezTo>
                  <a:pt x="520273" y="56192"/>
                  <a:pt x="561642" y="0"/>
                  <a:pt x="682831" y="0"/>
                </a:cubicBezTo>
                <a:cubicBezTo>
                  <a:pt x="812936" y="0"/>
                  <a:pt x="898664" y="85746"/>
                  <a:pt x="898664" y="214328"/>
                </a:cubicBezTo>
                <a:cubicBezTo>
                  <a:pt x="898664" y="289709"/>
                  <a:pt x="864652" y="373969"/>
                  <a:pt x="786354" y="450818"/>
                </a:cubicBezTo>
                <a:lnTo>
                  <a:pt x="476190" y="759607"/>
                </a:lnTo>
                <a:cubicBezTo>
                  <a:pt x="461348" y="774393"/>
                  <a:pt x="437334" y="774393"/>
                  <a:pt x="422493" y="759607"/>
                </a:cubicBezTo>
                <a:lnTo>
                  <a:pt x="112328" y="4508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0" name="Google Shape;3440;p33"/>
          <p:cNvSpPr/>
          <p:nvPr/>
        </p:nvSpPr>
        <p:spPr>
          <a:xfrm>
            <a:off x="1489866" y="2033379"/>
            <a:ext cx="458505" cy="394497"/>
          </a:xfrm>
          <a:custGeom>
            <a:rect b="b" l="l" r="r" t="t"/>
            <a:pathLst>
              <a:path extrusionOk="0" h="788995" w="917009">
                <a:moveTo>
                  <a:pt x="692004" y="0"/>
                </a:moveTo>
                <a:cubicBezTo>
                  <a:pt x="573566" y="0"/>
                  <a:pt x="527391" y="53238"/>
                  <a:pt x="463476" y="126931"/>
                </a:cubicBezTo>
                <a:cubicBezTo>
                  <a:pt x="461825" y="128821"/>
                  <a:pt x="460174" y="130729"/>
                  <a:pt x="458505" y="132655"/>
                </a:cubicBezTo>
                <a:cubicBezTo>
                  <a:pt x="456872" y="130765"/>
                  <a:pt x="455239" y="128894"/>
                  <a:pt x="453643" y="127041"/>
                </a:cubicBezTo>
                <a:cubicBezTo>
                  <a:pt x="389655" y="53293"/>
                  <a:pt x="343443" y="0"/>
                  <a:pt x="224950" y="0"/>
                </a:cubicBezTo>
                <a:cubicBezTo>
                  <a:pt x="90406" y="0"/>
                  <a:pt x="0" y="89819"/>
                  <a:pt x="0" y="223501"/>
                </a:cubicBezTo>
                <a:cubicBezTo>
                  <a:pt x="0" y="307394"/>
                  <a:pt x="40855" y="393691"/>
                  <a:pt x="115044" y="466503"/>
                </a:cubicBezTo>
                <a:lnTo>
                  <a:pt x="425171" y="775274"/>
                </a:lnTo>
                <a:cubicBezTo>
                  <a:pt x="434362" y="784428"/>
                  <a:pt x="446433" y="788996"/>
                  <a:pt x="458505" y="788996"/>
                </a:cubicBezTo>
                <a:cubicBezTo>
                  <a:pt x="470576" y="788996"/>
                  <a:pt x="482647" y="784428"/>
                  <a:pt x="491820" y="775274"/>
                </a:cubicBezTo>
                <a:lnTo>
                  <a:pt x="801947" y="466522"/>
                </a:lnTo>
                <a:cubicBezTo>
                  <a:pt x="876154" y="393709"/>
                  <a:pt x="917009" y="307394"/>
                  <a:pt x="917009" y="223483"/>
                </a:cubicBezTo>
                <a:cubicBezTo>
                  <a:pt x="917009" y="89819"/>
                  <a:pt x="826585" y="0"/>
                  <a:pt x="692004" y="0"/>
                </a:cubicBezTo>
                <a:close/>
                <a:moveTo>
                  <a:pt x="789051" y="453478"/>
                </a:moveTo>
                <a:lnTo>
                  <a:pt x="478886" y="762267"/>
                </a:lnTo>
                <a:cubicBezTo>
                  <a:pt x="467641" y="773457"/>
                  <a:pt x="449369" y="773457"/>
                  <a:pt x="438123" y="762267"/>
                </a:cubicBezTo>
                <a:lnTo>
                  <a:pt x="127959" y="453478"/>
                </a:lnTo>
                <a:cubicBezTo>
                  <a:pt x="127940" y="453460"/>
                  <a:pt x="127922" y="453441"/>
                  <a:pt x="127904" y="453423"/>
                </a:cubicBezTo>
                <a:cubicBezTo>
                  <a:pt x="57256" y="384096"/>
                  <a:pt x="18345" y="302423"/>
                  <a:pt x="18345" y="223501"/>
                </a:cubicBezTo>
                <a:cubicBezTo>
                  <a:pt x="18345" y="162833"/>
                  <a:pt x="37865" y="111356"/>
                  <a:pt x="74776" y="74629"/>
                </a:cubicBezTo>
                <a:cubicBezTo>
                  <a:pt x="111760" y="37810"/>
                  <a:pt x="163695" y="18345"/>
                  <a:pt x="224950" y="18345"/>
                </a:cubicBezTo>
                <a:cubicBezTo>
                  <a:pt x="335077" y="18345"/>
                  <a:pt x="376721" y="66373"/>
                  <a:pt x="439774" y="139076"/>
                </a:cubicBezTo>
                <a:cubicBezTo>
                  <a:pt x="443627" y="143515"/>
                  <a:pt x="447571" y="148065"/>
                  <a:pt x="451588" y="152670"/>
                </a:cubicBezTo>
                <a:cubicBezTo>
                  <a:pt x="453331" y="154669"/>
                  <a:pt x="455845" y="155807"/>
                  <a:pt x="458505" y="155807"/>
                </a:cubicBezTo>
                <a:cubicBezTo>
                  <a:pt x="461146" y="155807"/>
                  <a:pt x="463678" y="154669"/>
                  <a:pt x="465421" y="152670"/>
                </a:cubicBezTo>
                <a:cubicBezTo>
                  <a:pt x="469475" y="148010"/>
                  <a:pt x="473456" y="143442"/>
                  <a:pt x="477345" y="138947"/>
                </a:cubicBezTo>
                <a:cubicBezTo>
                  <a:pt x="540325" y="66318"/>
                  <a:pt x="581932" y="18345"/>
                  <a:pt x="692004" y="18345"/>
                </a:cubicBezTo>
                <a:cubicBezTo>
                  <a:pt x="753296" y="18345"/>
                  <a:pt x="805231" y="37810"/>
                  <a:pt x="842234" y="74610"/>
                </a:cubicBezTo>
                <a:cubicBezTo>
                  <a:pt x="879144" y="111338"/>
                  <a:pt x="898664" y="162815"/>
                  <a:pt x="898664" y="223483"/>
                </a:cubicBezTo>
                <a:cubicBezTo>
                  <a:pt x="898664" y="302441"/>
                  <a:pt x="859753" y="384096"/>
                  <a:pt x="789051" y="4534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1" name="Google Shape;3441;p33"/>
          <p:cNvSpPr/>
          <p:nvPr/>
        </p:nvSpPr>
        <p:spPr>
          <a:xfrm>
            <a:off x="2826313" y="2000726"/>
            <a:ext cx="317285" cy="459696"/>
          </a:xfrm>
          <a:custGeom>
            <a:rect b="b" l="l" r="r" t="t"/>
            <a:pathLst>
              <a:path extrusionOk="0" h="919391" w="634571">
                <a:moveTo>
                  <a:pt x="633628" y="885483"/>
                </a:moveTo>
                <a:cubicBezTo>
                  <a:pt x="583519" y="905917"/>
                  <a:pt x="528999" y="917777"/>
                  <a:pt x="471887" y="919240"/>
                </a:cubicBezTo>
                <a:cubicBezTo>
                  <a:pt x="210660" y="925902"/>
                  <a:pt x="-4945" y="711816"/>
                  <a:pt x="86" y="450669"/>
                </a:cubicBezTo>
                <a:cubicBezTo>
                  <a:pt x="4893" y="200950"/>
                  <a:pt x="208933" y="0"/>
                  <a:pt x="459928" y="0"/>
                </a:cubicBezTo>
                <a:cubicBezTo>
                  <a:pt x="521395" y="0"/>
                  <a:pt x="580046" y="12047"/>
                  <a:pt x="633628" y="33908"/>
                </a:cubicBezTo>
                <a:cubicBezTo>
                  <a:pt x="634886" y="34414"/>
                  <a:pt x="634886" y="36216"/>
                  <a:pt x="633628" y="36741"/>
                </a:cubicBezTo>
                <a:cubicBezTo>
                  <a:pt x="469315" y="106864"/>
                  <a:pt x="354171" y="269835"/>
                  <a:pt x="354171" y="459695"/>
                </a:cubicBezTo>
                <a:cubicBezTo>
                  <a:pt x="354171" y="649537"/>
                  <a:pt x="469315" y="812526"/>
                  <a:pt x="633628" y="882649"/>
                </a:cubicBezTo>
                <a:cubicBezTo>
                  <a:pt x="634886" y="883175"/>
                  <a:pt x="634886" y="884957"/>
                  <a:pt x="633628" y="8854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2" name="Google Shape;3442;p33"/>
          <p:cNvSpPr/>
          <p:nvPr/>
        </p:nvSpPr>
        <p:spPr>
          <a:xfrm>
            <a:off x="2821618" y="1996035"/>
            <a:ext cx="326682" cy="469077"/>
          </a:xfrm>
          <a:custGeom>
            <a:rect b="b" l="l" r="r" t="t"/>
            <a:pathLst>
              <a:path extrusionOk="0" h="938154" w="653364">
                <a:moveTo>
                  <a:pt x="646717" y="883400"/>
                </a:moveTo>
                <a:cubicBezTo>
                  <a:pt x="480414" y="812432"/>
                  <a:pt x="372949" y="649799"/>
                  <a:pt x="372949" y="469077"/>
                </a:cubicBezTo>
                <a:cubicBezTo>
                  <a:pt x="372949" y="288356"/>
                  <a:pt x="480414" y="125723"/>
                  <a:pt x="646717" y="54755"/>
                </a:cubicBezTo>
                <a:cubicBezTo>
                  <a:pt x="650792" y="53010"/>
                  <a:pt x="653401" y="49032"/>
                  <a:pt x="653364" y="44622"/>
                </a:cubicBezTo>
                <a:cubicBezTo>
                  <a:pt x="653326" y="40213"/>
                  <a:pt x="650660" y="36272"/>
                  <a:pt x="646567" y="34602"/>
                </a:cubicBezTo>
                <a:cubicBezTo>
                  <a:pt x="590263" y="11653"/>
                  <a:pt x="530617" y="0"/>
                  <a:pt x="469318" y="0"/>
                </a:cubicBezTo>
                <a:cubicBezTo>
                  <a:pt x="345557" y="0"/>
                  <a:pt x="228781" y="47718"/>
                  <a:pt x="140485" y="134373"/>
                </a:cubicBezTo>
                <a:cubicBezTo>
                  <a:pt x="52320" y="220916"/>
                  <a:pt x="2455" y="336524"/>
                  <a:pt x="90" y="459883"/>
                </a:cubicBezTo>
                <a:cubicBezTo>
                  <a:pt x="-1168" y="524940"/>
                  <a:pt x="10810" y="588214"/>
                  <a:pt x="35667" y="647960"/>
                </a:cubicBezTo>
                <a:cubicBezTo>
                  <a:pt x="59623" y="705530"/>
                  <a:pt x="94356" y="757152"/>
                  <a:pt x="138889" y="801399"/>
                </a:cubicBezTo>
                <a:cubicBezTo>
                  <a:pt x="183440" y="845646"/>
                  <a:pt x="235314" y="880041"/>
                  <a:pt x="293083" y="903628"/>
                </a:cubicBezTo>
                <a:cubicBezTo>
                  <a:pt x="349256" y="926558"/>
                  <a:pt x="408470" y="938155"/>
                  <a:pt x="469262" y="938155"/>
                </a:cubicBezTo>
                <a:cubicBezTo>
                  <a:pt x="473336" y="938155"/>
                  <a:pt x="477429" y="938099"/>
                  <a:pt x="481503" y="938005"/>
                </a:cubicBezTo>
                <a:cubicBezTo>
                  <a:pt x="538539" y="936541"/>
                  <a:pt x="594074" y="924963"/>
                  <a:pt x="646549" y="903553"/>
                </a:cubicBezTo>
                <a:cubicBezTo>
                  <a:pt x="650641" y="901883"/>
                  <a:pt x="653307" y="897961"/>
                  <a:pt x="653345" y="893552"/>
                </a:cubicBezTo>
                <a:cubicBezTo>
                  <a:pt x="653382" y="889123"/>
                  <a:pt x="650792" y="885145"/>
                  <a:pt x="646717" y="883400"/>
                </a:cubicBezTo>
                <a:close/>
                <a:moveTo>
                  <a:pt x="481033" y="919240"/>
                </a:moveTo>
                <a:cubicBezTo>
                  <a:pt x="418552" y="920816"/>
                  <a:pt x="357704" y="909727"/>
                  <a:pt x="300180" y="886252"/>
                </a:cubicBezTo>
                <a:cubicBezTo>
                  <a:pt x="244720" y="863622"/>
                  <a:pt x="194912" y="830578"/>
                  <a:pt x="152125" y="788094"/>
                </a:cubicBezTo>
                <a:cubicBezTo>
                  <a:pt x="109338" y="745611"/>
                  <a:pt x="75995" y="696035"/>
                  <a:pt x="52996" y="640774"/>
                </a:cubicBezTo>
                <a:cubicBezTo>
                  <a:pt x="29134" y="583429"/>
                  <a:pt x="17663" y="522707"/>
                  <a:pt x="18864" y="460258"/>
                </a:cubicBezTo>
                <a:cubicBezTo>
                  <a:pt x="21136" y="341835"/>
                  <a:pt x="69011" y="230861"/>
                  <a:pt x="153664" y="147790"/>
                </a:cubicBezTo>
                <a:cubicBezTo>
                  <a:pt x="238393" y="64588"/>
                  <a:pt x="350514" y="18765"/>
                  <a:pt x="469318" y="18765"/>
                </a:cubicBezTo>
                <a:cubicBezTo>
                  <a:pt x="521887" y="18765"/>
                  <a:pt x="573178" y="27678"/>
                  <a:pt x="622048" y="45298"/>
                </a:cubicBezTo>
                <a:cubicBezTo>
                  <a:pt x="458711" y="122871"/>
                  <a:pt x="354175" y="287173"/>
                  <a:pt x="354175" y="469077"/>
                </a:cubicBezTo>
                <a:cubicBezTo>
                  <a:pt x="354175" y="650982"/>
                  <a:pt x="458711" y="815303"/>
                  <a:pt x="622048" y="892857"/>
                </a:cubicBezTo>
                <a:cubicBezTo>
                  <a:pt x="576877" y="909145"/>
                  <a:pt x="529528" y="918002"/>
                  <a:pt x="481033" y="9192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3" name="Google Shape;3443;p33"/>
          <p:cNvSpPr/>
          <p:nvPr/>
        </p:nvSpPr>
        <p:spPr>
          <a:xfrm>
            <a:off x="2150500" y="1996035"/>
            <a:ext cx="468777" cy="468767"/>
          </a:xfrm>
          <a:custGeom>
            <a:rect b="b" l="l" r="r" t="t"/>
            <a:pathLst>
              <a:path extrusionOk="0" h="937535" w="937554">
                <a:moveTo>
                  <a:pt x="937555" y="468758"/>
                </a:moveTo>
                <a:cubicBezTo>
                  <a:pt x="937555" y="476658"/>
                  <a:pt x="932732" y="483489"/>
                  <a:pt x="925282" y="486153"/>
                </a:cubicBezTo>
                <a:lnTo>
                  <a:pt x="736492" y="553274"/>
                </a:lnTo>
                <a:cubicBezTo>
                  <a:pt x="731557" y="568886"/>
                  <a:pt x="725289" y="583917"/>
                  <a:pt x="717821" y="598215"/>
                </a:cubicBezTo>
                <a:lnTo>
                  <a:pt x="803875" y="779256"/>
                </a:lnTo>
                <a:cubicBezTo>
                  <a:pt x="807253" y="786406"/>
                  <a:pt x="805846" y="794625"/>
                  <a:pt x="800254" y="800216"/>
                </a:cubicBezTo>
                <a:cubicBezTo>
                  <a:pt x="796670" y="803800"/>
                  <a:pt x="792016" y="805677"/>
                  <a:pt x="787250" y="805677"/>
                </a:cubicBezTo>
                <a:cubicBezTo>
                  <a:pt x="784567" y="805677"/>
                  <a:pt x="781846" y="805076"/>
                  <a:pt x="779275" y="803857"/>
                </a:cubicBezTo>
                <a:lnTo>
                  <a:pt x="598234" y="717802"/>
                </a:lnTo>
                <a:cubicBezTo>
                  <a:pt x="583936" y="725271"/>
                  <a:pt x="568905" y="731538"/>
                  <a:pt x="553293" y="736473"/>
                </a:cubicBezTo>
                <a:lnTo>
                  <a:pt x="486172" y="925264"/>
                </a:lnTo>
                <a:cubicBezTo>
                  <a:pt x="483507" y="932713"/>
                  <a:pt x="476696" y="937536"/>
                  <a:pt x="468777" y="937536"/>
                </a:cubicBezTo>
                <a:cubicBezTo>
                  <a:pt x="460877" y="937536"/>
                  <a:pt x="454047" y="932713"/>
                  <a:pt x="451382" y="925264"/>
                </a:cubicBezTo>
                <a:lnTo>
                  <a:pt x="384261" y="736473"/>
                </a:lnTo>
                <a:cubicBezTo>
                  <a:pt x="368649" y="731538"/>
                  <a:pt x="353619" y="725271"/>
                  <a:pt x="339320" y="717802"/>
                </a:cubicBezTo>
                <a:lnTo>
                  <a:pt x="158298" y="803857"/>
                </a:lnTo>
                <a:cubicBezTo>
                  <a:pt x="155709" y="805076"/>
                  <a:pt x="152988" y="805677"/>
                  <a:pt x="150304" y="805677"/>
                </a:cubicBezTo>
                <a:cubicBezTo>
                  <a:pt x="145538" y="805677"/>
                  <a:pt x="140885" y="803800"/>
                  <a:pt x="137301" y="800216"/>
                </a:cubicBezTo>
                <a:cubicBezTo>
                  <a:pt x="131709" y="794625"/>
                  <a:pt x="130301" y="786406"/>
                  <a:pt x="133679" y="779256"/>
                </a:cubicBezTo>
                <a:lnTo>
                  <a:pt x="219733" y="598215"/>
                </a:lnTo>
                <a:cubicBezTo>
                  <a:pt x="212265" y="583917"/>
                  <a:pt x="205998" y="568886"/>
                  <a:pt x="201063" y="553274"/>
                </a:cubicBezTo>
                <a:lnTo>
                  <a:pt x="12272" y="486153"/>
                </a:lnTo>
                <a:cubicBezTo>
                  <a:pt x="4823" y="483489"/>
                  <a:pt x="0" y="476658"/>
                  <a:pt x="0" y="468758"/>
                </a:cubicBezTo>
                <a:cubicBezTo>
                  <a:pt x="0" y="460840"/>
                  <a:pt x="4823" y="454028"/>
                  <a:pt x="12272" y="451364"/>
                </a:cubicBezTo>
                <a:lnTo>
                  <a:pt x="201063" y="384243"/>
                </a:lnTo>
                <a:cubicBezTo>
                  <a:pt x="205998" y="368631"/>
                  <a:pt x="212265" y="353600"/>
                  <a:pt x="219733" y="339302"/>
                </a:cubicBezTo>
                <a:lnTo>
                  <a:pt x="133679" y="158279"/>
                </a:lnTo>
                <a:cubicBezTo>
                  <a:pt x="130301" y="151130"/>
                  <a:pt x="131727" y="142892"/>
                  <a:pt x="137319" y="137301"/>
                </a:cubicBezTo>
                <a:cubicBezTo>
                  <a:pt x="142911" y="131709"/>
                  <a:pt x="151149" y="130283"/>
                  <a:pt x="158279" y="133660"/>
                </a:cubicBezTo>
                <a:lnTo>
                  <a:pt x="339320" y="219715"/>
                </a:lnTo>
                <a:cubicBezTo>
                  <a:pt x="353619" y="212246"/>
                  <a:pt x="368649" y="205979"/>
                  <a:pt x="384261" y="201044"/>
                </a:cubicBezTo>
                <a:lnTo>
                  <a:pt x="451382" y="12253"/>
                </a:lnTo>
                <a:cubicBezTo>
                  <a:pt x="452715" y="8519"/>
                  <a:pt x="455079" y="5460"/>
                  <a:pt x="458119" y="3340"/>
                </a:cubicBezTo>
                <a:cubicBezTo>
                  <a:pt x="461140" y="1201"/>
                  <a:pt x="464837" y="0"/>
                  <a:pt x="468777" y="0"/>
                </a:cubicBezTo>
                <a:cubicBezTo>
                  <a:pt x="476677" y="0"/>
                  <a:pt x="483507" y="4804"/>
                  <a:pt x="486172" y="12253"/>
                </a:cubicBezTo>
                <a:lnTo>
                  <a:pt x="553293" y="201044"/>
                </a:lnTo>
                <a:cubicBezTo>
                  <a:pt x="568905" y="205979"/>
                  <a:pt x="583936" y="212246"/>
                  <a:pt x="598234" y="219715"/>
                </a:cubicBezTo>
                <a:lnTo>
                  <a:pt x="779256" y="133660"/>
                </a:lnTo>
                <a:cubicBezTo>
                  <a:pt x="786406" y="130283"/>
                  <a:pt x="794643" y="131709"/>
                  <a:pt x="800235" y="137301"/>
                </a:cubicBezTo>
                <a:cubicBezTo>
                  <a:pt x="805827" y="142892"/>
                  <a:pt x="807253" y="151130"/>
                  <a:pt x="803875" y="158261"/>
                </a:cubicBezTo>
                <a:lnTo>
                  <a:pt x="717821" y="339302"/>
                </a:lnTo>
                <a:cubicBezTo>
                  <a:pt x="725289" y="353600"/>
                  <a:pt x="731557" y="368631"/>
                  <a:pt x="736492" y="384243"/>
                </a:cubicBezTo>
                <a:lnTo>
                  <a:pt x="925264" y="451364"/>
                </a:lnTo>
                <a:cubicBezTo>
                  <a:pt x="932732" y="454028"/>
                  <a:pt x="937555" y="460840"/>
                  <a:pt x="937555" y="4687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4" name="Google Shape;3444;p33"/>
          <p:cNvSpPr/>
          <p:nvPr/>
        </p:nvSpPr>
        <p:spPr>
          <a:xfrm>
            <a:off x="2160182" y="2005707"/>
            <a:ext cx="449412" cy="449412"/>
          </a:xfrm>
          <a:custGeom>
            <a:rect b="b" l="l" r="r" t="t"/>
            <a:pathLst>
              <a:path extrusionOk="0" h="898824" w="898824">
                <a:moveTo>
                  <a:pt x="598666" y="211740"/>
                </a:moveTo>
                <a:lnTo>
                  <a:pt x="767191" y="131634"/>
                </a:lnTo>
                <a:lnTo>
                  <a:pt x="687085" y="300159"/>
                </a:lnTo>
                <a:cubicBezTo>
                  <a:pt x="664605" y="264506"/>
                  <a:pt x="634319" y="234220"/>
                  <a:pt x="598666" y="211740"/>
                </a:cubicBezTo>
                <a:close/>
                <a:moveTo>
                  <a:pt x="898824" y="449412"/>
                </a:moveTo>
                <a:lnTo>
                  <a:pt x="723131" y="386945"/>
                </a:lnTo>
                <a:cubicBezTo>
                  <a:pt x="727710" y="407042"/>
                  <a:pt x="730149" y="427945"/>
                  <a:pt x="730149" y="449412"/>
                </a:cubicBezTo>
                <a:cubicBezTo>
                  <a:pt x="730149" y="470879"/>
                  <a:pt x="727710" y="491783"/>
                  <a:pt x="723131" y="511880"/>
                </a:cubicBezTo>
                <a:lnTo>
                  <a:pt x="898824" y="449412"/>
                </a:lnTo>
                <a:close/>
                <a:moveTo>
                  <a:pt x="598666" y="687085"/>
                </a:moveTo>
                <a:lnTo>
                  <a:pt x="767172" y="767191"/>
                </a:lnTo>
                <a:lnTo>
                  <a:pt x="687085" y="598666"/>
                </a:lnTo>
                <a:cubicBezTo>
                  <a:pt x="664605" y="634319"/>
                  <a:pt x="634319" y="664605"/>
                  <a:pt x="598666" y="687085"/>
                </a:cubicBezTo>
                <a:close/>
                <a:moveTo>
                  <a:pt x="386945" y="723131"/>
                </a:moveTo>
                <a:lnTo>
                  <a:pt x="449412" y="898824"/>
                </a:lnTo>
                <a:lnTo>
                  <a:pt x="511880" y="723131"/>
                </a:lnTo>
                <a:cubicBezTo>
                  <a:pt x="491783" y="727710"/>
                  <a:pt x="470879" y="730149"/>
                  <a:pt x="449412" y="730149"/>
                </a:cubicBezTo>
                <a:cubicBezTo>
                  <a:pt x="427945" y="730149"/>
                  <a:pt x="407042" y="727710"/>
                  <a:pt x="386945" y="723131"/>
                </a:cubicBezTo>
                <a:close/>
                <a:moveTo>
                  <a:pt x="211740" y="598666"/>
                </a:moveTo>
                <a:lnTo>
                  <a:pt x="131634" y="767191"/>
                </a:lnTo>
                <a:lnTo>
                  <a:pt x="300159" y="687085"/>
                </a:lnTo>
                <a:cubicBezTo>
                  <a:pt x="264506" y="664605"/>
                  <a:pt x="234220" y="634319"/>
                  <a:pt x="211740" y="598666"/>
                </a:cubicBezTo>
                <a:close/>
                <a:moveTo>
                  <a:pt x="168675" y="449412"/>
                </a:moveTo>
                <a:cubicBezTo>
                  <a:pt x="168675" y="427945"/>
                  <a:pt x="171114" y="407042"/>
                  <a:pt x="175693" y="386945"/>
                </a:cubicBezTo>
                <a:lnTo>
                  <a:pt x="0" y="449412"/>
                </a:lnTo>
                <a:lnTo>
                  <a:pt x="175693" y="511880"/>
                </a:lnTo>
                <a:cubicBezTo>
                  <a:pt x="171114" y="491783"/>
                  <a:pt x="168675" y="470879"/>
                  <a:pt x="168675" y="449412"/>
                </a:cubicBezTo>
                <a:close/>
                <a:moveTo>
                  <a:pt x="300159" y="211740"/>
                </a:moveTo>
                <a:lnTo>
                  <a:pt x="131634" y="131634"/>
                </a:lnTo>
                <a:lnTo>
                  <a:pt x="211740" y="300159"/>
                </a:lnTo>
                <a:cubicBezTo>
                  <a:pt x="234220" y="264506"/>
                  <a:pt x="264506" y="234220"/>
                  <a:pt x="300159" y="211740"/>
                </a:cubicBezTo>
                <a:close/>
                <a:moveTo>
                  <a:pt x="449412" y="187440"/>
                </a:moveTo>
                <a:cubicBezTo>
                  <a:pt x="304962" y="187440"/>
                  <a:pt x="187440" y="304962"/>
                  <a:pt x="187440" y="449412"/>
                </a:cubicBezTo>
                <a:cubicBezTo>
                  <a:pt x="187440" y="593862"/>
                  <a:pt x="304962" y="711385"/>
                  <a:pt x="449412" y="711385"/>
                </a:cubicBezTo>
                <a:cubicBezTo>
                  <a:pt x="593862" y="711385"/>
                  <a:pt x="711385" y="593862"/>
                  <a:pt x="711385" y="449412"/>
                </a:cubicBezTo>
                <a:cubicBezTo>
                  <a:pt x="711385" y="304962"/>
                  <a:pt x="593862" y="187440"/>
                  <a:pt x="449412" y="187440"/>
                </a:cubicBezTo>
                <a:close/>
                <a:moveTo>
                  <a:pt x="511880" y="175693"/>
                </a:moveTo>
                <a:lnTo>
                  <a:pt x="449412" y="0"/>
                </a:lnTo>
                <a:lnTo>
                  <a:pt x="386945" y="175693"/>
                </a:lnTo>
                <a:cubicBezTo>
                  <a:pt x="407042" y="171114"/>
                  <a:pt x="427945" y="168675"/>
                  <a:pt x="449412" y="168675"/>
                </a:cubicBezTo>
                <a:cubicBezTo>
                  <a:pt x="470879" y="168675"/>
                  <a:pt x="491783" y="171114"/>
                  <a:pt x="511880" y="1756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5" name="Google Shape;3445;p33"/>
          <p:cNvSpPr/>
          <p:nvPr/>
        </p:nvSpPr>
        <p:spPr>
          <a:xfrm>
            <a:off x="2150500" y="1996035"/>
            <a:ext cx="468777" cy="468767"/>
          </a:xfrm>
          <a:custGeom>
            <a:rect b="b" l="l" r="r" t="t"/>
            <a:pathLst>
              <a:path extrusionOk="0" h="937535" w="937554">
                <a:moveTo>
                  <a:pt x="925264" y="451364"/>
                </a:moveTo>
                <a:lnTo>
                  <a:pt x="736492" y="384243"/>
                </a:lnTo>
                <a:cubicBezTo>
                  <a:pt x="731557" y="368631"/>
                  <a:pt x="725289" y="353600"/>
                  <a:pt x="717821" y="339302"/>
                </a:cubicBezTo>
                <a:lnTo>
                  <a:pt x="803875" y="158261"/>
                </a:lnTo>
                <a:cubicBezTo>
                  <a:pt x="807253" y="151130"/>
                  <a:pt x="805827" y="142892"/>
                  <a:pt x="800235" y="137301"/>
                </a:cubicBezTo>
                <a:cubicBezTo>
                  <a:pt x="794643" y="131709"/>
                  <a:pt x="786406" y="130283"/>
                  <a:pt x="779256" y="133660"/>
                </a:cubicBezTo>
                <a:lnTo>
                  <a:pt x="598234" y="219715"/>
                </a:lnTo>
                <a:cubicBezTo>
                  <a:pt x="583936" y="212246"/>
                  <a:pt x="568905" y="205979"/>
                  <a:pt x="553293" y="201044"/>
                </a:cubicBezTo>
                <a:lnTo>
                  <a:pt x="486172" y="12253"/>
                </a:lnTo>
                <a:cubicBezTo>
                  <a:pt x="483507" y="4804"/>
                  <a:pt x="476677" y="0"/>
                  <a:pt x="468777" y="0"/>
                </a:cubicBezTo>
                <a:cubicBezTo>
                  <a:pt x="464837" y="0"/>
                  <a:pt x="461140" y="1201"/>
                  <a:pt x="458119" y="3340"/>
                </a:cubicBezTo>
                <a:cubicBezTo>
                  <a:pt x="455079" y="5460"/>
                  <a:pt x="452715" y="8519"/>
                  <a:pt x="451382" y="12253"/>
                </a:cubicBezTo>
                <a:lnTo>
                  <a:pt x="384261" y="201044"/>
                </a:lnTo>
                <a:cubicBezTo>
                  <a:pt x="368649" y="205979"/>
                  <a:pt x="353619" y="212246"/>
                  <a:pt x="339320" y="219715"/>
                </a:cubicBezTo>
                <a:lnTo>
                  <a:pt x="158279" y="133660"/>
                </a:lnTo>
                <a:cubicBezTo>
                  <a:pt x="151149" y="130283"/>
                  <a:pt x="142911" y="131709"/>
                  <a:pt x="137319" y="137301"/>
                </a:cubicBezTo>
                <a:cubicBezTo>
                  <a:pt x="131727" y="142892"/>
                  <a:pt x="130301" y="151130"/>
                  <a:pt x="133679" y="158279"/>
                </a:cubicBezTo>
                <a:lnTo>
                  <a:pt x="219733" y="339302"/>
                </a:lnTo>
                <a:cubicBezTo>
                  <a:pt x="212265" y="353600"/>
                  <a:pt x="205998" y="368631"/>
                  <a:pt x="201063" y="384243"/>
                </a:cubicBezTo>
                <a:lnTo>
                  <a:pt x="12272" y="451364"/>
                </a:lnTo>
                <a:cubicBezTo>
                  <a:pt x="4823" y="454028"/>
                  <a:pt x="0" y="460840"/>
                  <a:pt x="0" y="468758"/>
                </a:cubicBezTo>
                <a:cubicBezTo>
                  <a:pt x="0" y="476658"/>
                  <a:pt x="4823" y="483489"/>
                  <a:pt x="12272" y="486153"/>
                </a:cubicBezTo>
                <a:lnTo>
                  <a:pt x="201063" y="553274"/>
                </a:lnTo>
                <a:cubicBezTo>
                  <a:pt x="205998" y="568886"/>
                  <a:pt x="212265" y="583917"/>
                  <a:pt x="219733" y="598215"/>
                </a:cubicBezTo>
                <a:lnTo>
                  <a:pt x="133679" y="779256"/>
                </a:lnTo>
                <a:cubicBezTo>
                  <a:pt x="130301" y="786406"/>
                  <a:pt x="131709" y="794625"/>
                  <a:pt x="137301" y="800216"/>
                </a:cubicBezTo>
                <a:cubicBezTo>
                  <a:pt x="140885" y="803800"/>
                  <a:pt x="145538" y="805677"/>
                  <a:pt x="150304" y="805677"/>
                </a:cubicBezTo>
                <a:cubicBezTo>
                  <a:pt x="152988" y="805677"/>
                  <a:pt x="155709" y="805076"/>
                  <a:pt x="158298" y="803857"/>
                </a:cubicBezTo>
                <a:lnTo>
                  <a:pt x="339320" y="717802"/>
                </a:lnTo>
                <a:cubicBezTo>
                  <a:pt x="353619" y="725271"/>
                  <a:pt x="368649" y="731538"/>
                  <a:pt x="384261" y="736473"/>
                </a:cubicBezTo>
                <a:lnTo>
                  <a:pt x="451382" y="925264"/>
                </a:lnTo>
                <a:cubicBezTo>
                  <a:pt x="454047" y="932713"/>
                  <a:pt x="460877" y="937536"/>
                  <a:pt x="468777" y="937536"/>
                </a:cubicBezTo>
                <a:cubicBezTo>
                  <a:pt x="476696" y="937536"/>
                  <a:pt x="483507" y="932713"/>
                  <a:pt x="486172" y="925264"/>
                </a:cubicBezTo>
                <a:lnTo>
                  <a:pt x="553293" y="736473"/>
                </a:lnTo>
                <a:cubicBezTo>
                  <a:pt x="568905" y="731538"/>
                  <a:pt x="583936" y="725271"/>
                  <a:pt x="598234" y="717802"/>
                </a:cubicBezTo>
                <a:lnTo>
                  <a:pt x="779275" y="803857"/>
                </a:lnTo>
                <a:cubicBezTo>
                  <a:pt x="781846" y="805076"/>
                  <a:pt x="784567" y="805677"/>
                  <a:pt x="787250" y="805677"/>
                </a:cubicBezTo>
                <a:cubicBezTo>
                  <a:pt x="792016" y="805677"/>
                  <a:pt x="796670" y="803800"/>
                  <a:pt x="800254" y="800216"/>
                </a:cubicBezTo>
                <a:cubicBezTo>
                  <a:pt x="805846" y="794625"/>
                  <a:pt x="807253" y="786406"/>
                  <a:pt x="803875" y="779256"/>
                </a:cubicBezTo>
                <a:lnTo>
                  <a:pt x="717821" y="598215"/>
                </a:lnTo>
                <a:cubicBezTo>
                  <a:pt x="725289" y="583917"/>
                  <a:pt x="731557" y="568886"/>
                  <a:pt x="736492" y="553274"/>
                </a:cubicBezTo>
                <a:lnTo>
                  <a:pt x="925282" y="486153"/>
                </a:lnTo>
                <a:cubicBezTo>
                  <a:pt x="932732" y="483489"/>
                  <a:pt x="937555" y="476658"/>
                  <a:pt x="937555" y="468758"/>
                </a:cubicBezTo>
                <a:cubicBezTo>
                  <a:pt x="937555" y="460840"/>
                  <a:pt x="932732" y="454028"/>
                  <a:pt x="925264" y="451364"/>
                </a:cubicBezTo>
                <a:close/>
                <a:moveTo>
                  <a:pt x="195058" y="531226"/>
                </a:moveTo>
                <a:lnTo>
                  <a:pt x="19365" y="468758"/>
                </a:lnTo>
                <a:lnTo>
                  <a:pt x="195058" y="406291"/>
                </a:lnTo>
                <a:cubicBezTo>
                  <a:pt x="190479" y="426388"/>
                  <a:pt x="188040" y="447292"/>
                  <a:pt x="188040" y="468758"/>
                </a:cubicBezTo>
                <a:cubicBezTo>
                  <a:pt x="188040" y="490225"/>
                  <a:pt x="190479" y="511129"/>
                  <a:pt x="195058" y="531226"/>
                </a:cubicBezTo>
                <a:close/>
                <a:moveTo>
                  <a:pt x="786556" y="150980"/>
                </a:moveTo>
                <a:lnTo>
                  <a:pt x="706450" y="319505"/>
                </a:lnTo>
                <a:cubicBezTo>
                  <a:pt x="683970" y="283852"/>
                  <a:pt x="653684" y="253566"/>
                  <a:pt x="618031" y="231086"/>
                </a:cubicBezTo>
                <a:lnTo>
                  <a:pt x="786556" y="150980"/>
                </a:lnTo>
                <a:close/>
                <a:moveTo>
                  <a:pt x="468777" y="19346"/>
                </a:moveTo>
                <a:lnTo>
                  <a:pt x="531245" y="195039"/>
                </a:lnTo>
                <a:cubicBezTo>
                  <a:pt x="511148" y="190461"/>
                  <a:pt x="490244" y="188021"/>
                  <a:pt x="468777" y="188021"/>
                </a:cubicBezTo>
                <a:cubicBezTo>
                  <a:pt x="447311" y="188021"/>
                  <a:pt x="426407" y="190461"/>
                  <a:pt x="406310" y="195039"/>
                </a:cubicBezTo>
                <a:lnTo>
                  <a:pt x="468777" y="19346"/>
                </a:lnTo>
                <a:close/>
                <a:moveTo>
                  <a:pt x="150999" y="150980"/>
                </a:moveTo>
                <a:lnTo>
                  <a:pt x="319524" y="231086"/>
                </a:lnTo>
                <a:cubicBezTo>
                  <a:pt x="283871" y="253566"/>
                  <a:pt x="253585" y="283852"/>
                  <a:pt x="231105" y="319505"/>
                </a:cubicBezTo>
                <a:lnTo>
                  <a:pt x="150999" y="150980"/>
                </a:lnTo>
                <a:close/>
                <a:moveTo>
                  <a:pt x="150999" y="786537"/>
                </a:moveTo>
                <a:lnTo>
                  <a:pt x="231105" y="618012"/>
                </a:lnTo>
                <a:cubicBezTo>
                  <a:pt x="253585" y="653665"/>
                  <a:pt x="283871" y="683951"/>
                  <a:pt x="319524" y="706431"/>
                </a:cubicBezTo>
                <a:lnTo>
                  <a:pt x="150999" y="786537"/>
                </a:lnTo>
                <a:close/>
                <a:moveTo>
                  <a:pt x="468777" y="918171"/>
                </a:moveTo>
                <a:lnTo>
                  <a:pt x="406310" y="742478"/>
                </a:lnTo>
                <a:cubicBezTo>
                  <a:pt x="426407" y="747056"/>
                  <a:pt x="447311" y="749496"/>
                  <a:pt x="468777" y="749496"/>
                </a:cubicBezTo>
                <a:cubicBezTo>
                  <a:pt x="490244" y="749496"/>
                  <a:pt x="511148" y="747056"/>
                  <a:pt x="531245" y="742478"/>
                </a:cubicBezTo>
                <a:lnTo>
                  <a:pt x="468777" y="918171"/>
                </a:lnTo>
                <a:close/>
                <a:moveTo>
                  <a:pt x="786537" y="786537"/>
                </a:moveTo>
                <a:lnTo>
                  <a:pt x="618031" y="706431"/>
                </a:lnTo>
                <a:cubicBezTo>
                  <a:pt x="653684" y="683951"/>
                  <a:pt x="683970" y="653665"/>
                  <a:pt x="706450" y="618012"/>
                </a:cubicBezTo>
                <a:lnTo>
                  <a:pt x="786537" y="786537"/>
                </a:lnTo>
                <a:close/>
                <a:moveTo>
                  <a:pt x="468777" y="730731"/>
                </a:moveTo>
                <a:cubicBezTo>
                  <a:pt x="324327" y="730731"/>
                  <a:pt x="206805" y="613208"/>
                  <a:pt x="206805" y="468758"/>
                </a:cubicBezTo>
                <a:cubicBezTo>
                  <a:pt x="206805" y="324309"/>
                  <a:pt x="324327" y="206786"/>
                  <a:pt x="468777" y="206786"/>
                </a:cubicBezTo>
                <a:cubicBezTo>
                  <a:pt x="613227" y="206786"/>
                  <a:pt x="730750" y="324309"/>
                  <a:pt x="730750" y="468758"/>
                </a:cubicBezTo>
                <a:cubicBezTo>
                  <a:pt x="730750" y="613208"/>
                  <a:pt x="613227" y="730731"/>
                  <a:pt x="468777" y="730731"/>
                </a:cubicBezTo>
                <a:close/>
                <a:moveTo>
                  <a:pt x="742496" y="531226"/>
                </a:moveTo>
                <a:cubicBezTo>
                  <a:pt x="747075" y="511129"/>
                  <a:pt x="749514" y="490225"/>
                  <a:pt x="749514" y="468758"/>
                </a:cubicBezTo>
                <a:cubicBezTo>
                  <a:pt x="749514" y="447292"/>
                  <a:pt x="747075" y="426388"/>
                  <a:pt x="742496" y="406291"/>
                </a:cubicBezTo>
                <a:lnTo>
                  <a:pt x="918189" y="468758"/>
                </a:lnTo>
                <a:lnTo>
                  <a:pt x="742496" y="5312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p33"/>
          <p:cNvSpPr/>
          <p:nvPr/>
        </p:nvSpPr>
        <p:spPr>
          <a:xfrm>
            <a:off x="3355504" y="2075932"/>
            <a:ext cx="509778" cy="309183"/>
          </a:xfrm>
          <a:custGeom>
            <a:rect b="b" l="l" r="r" t="t"/>
            <a:pathLst>
              <a:path extrusionOk="0" h="618367" w="1019556">
                <a:moveTo>
                  <a:pt x="1019305" y="434172"/>
                </a:moveTo>
                <a:cubicBezTo>
                  <a:pt x="1024643" y="534945"/>
                  <a:pt x="944402" y="618368"/>
                  <a:pt x="844642" y="618368"/>
                </a:cubicBezTo>
                <a:lnTo>
                  <a:pt x="198352" y="618368"/>
                </a:lnTo>
                <a:cubicBezTo>
                  <a:pt x="88791" y="618347"/>
                  <a:pt x="0" y="529634"/>
                  <a:pt x="0" y="420216"/>
                </a:cubicBezTo>
                <a:cubicBezTo>
                  <a:pt x="0" y="345584"/>
                  <a:pt x="41330" y="280595"/>
                  <a:pt x="102345" y="246789"/>
                </a:cubicBezTo>
                <a:cubicBezTo>
                  <a:pt x="110833" y="242081"/>
                  <a:pt x="115754" y="232958"/>
                  <a:pt x="115170" y="223293"/>
                </a:cubicBezTo>
                <a:cubicBezTo>
                  <a:pt x="114899" y="218940"/>
                  <a:pt x="114774" y="214524"/>
                  <a:pt x="114774" y="210087"/>
                </a:cubicBezTo>
                <a:cubicBezTo>
                  <a:pt x="114753" y="94066"/>
                  <a:pt x="208924" y="0"/>
                  <a:pt x="325116" y="0"/>
                </a:cubicBezTo>
                <a:cubicBezTo>
                  <a:pt x="423228" y="0"/>
                  <a:pt x="505659" y="67134"/>
                  <a:pt x="528889" y="157930"/>
                </a:cubicBezTo>
                <a:cubicBezTo>
                  <a:pt x="531329" y="167511"/>
                  <a:pt x="541964" y="172427"/>
                  <a:pt x="550910" y="168199"/>
                </a:cubicBezTo>
                <a:cubicBezTo>
                  <a:pt x="573514" y="157534"/>
                  <a:pt x="598788" y="151577"/>
                  <a:pt x="625458" y="151577"/>
                </a:cubicBezTo>
                <a:cubicBezTo>
                  <a:pt x="699027" y="151577"/>
                  <a:pt x="761961" y="196923"/>
                  <a:pt x="787818" y="261161"/>
                </a:cubicBezTo>
                <a:cubicBezTo>
                  <a:pt x="791217" y="269618"/>
                  <a:pt x="800059" y="274409"/>
                  <a:pt x="808984" y="272555"/>
                </a:cubicBezTo>
                <a:cubicBezTo>
                  <a:pt x="822413" y="269785"/>
                  <a:pt x="836426" y="268535"/>
                  <a:pt x="850815" y="269035"/>
                </a:cubicBezTo>
                <a:cubicBezTo>
                  <a:pt x="940794" y="272118"/>
                  <a:pt x="1014551" y="344334"/>
                  <a:pt x="1019305" y="4341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7" name="Google Shape;3447;p33"/>
          <p:cNvSpPr/>
          <p:nvPr/>
        </p:nvSpPr>
        <p:spPr>
          <a:xfrm>
            <a:off x="3350291" y="2070725"/>
            <a:ext cx="520204" cy="319588"/>
          </a:xfrm>
          <a:custGeom>
            <a:rect b="b" l="l" r="r" t="t"/>
            <a:pathLst>
              <a:path extrusionOk="0" h="639176" w="1040408">
                <a:moveTo>
                  <a:pt x="1040137" y="444024"/>
                </a:moveTo>
                <a:cubicBezTo>
                  <a:pt x="1035111" y="349166"/>
                  <a:pt x="956705" y="272305"/>
                  <a:pt x="861595" y="269035"/>
                </a:cubicBezTo>
                <a:cubicBezTo>
                  <a:pt x="846686" y="268514"/>
                  <a:pt x="831776" y="269785"/>
                  <a:pt x="817304" y="272763"/>
                </a:cubicBezTo>
                <a:cubicBezTo>
                  <a:pt x="813321" y="273597"/>
                  <a:pt x="809463" y="271493"/>
                  <a:pt x="807920" y="267681"/>
                </a:cubicBezTo>
                <a:cubicBezTo>
                  <a:pt x="779540" y="197152"/>
                  <a:pt x="711998" y="151577"/>
                  <a:pt x="635885" y="151577"/>
                </a:cubicBezTo>
                <a:cubicBezTo>
                  <a:pt x="608276" y="151577"/>
                  <a:pt x="581689" y="157513"/>
                  <a:pt x="556895" y="169199"/>
                </a:cubicBezTo>
                <a:cubicBezTo>
                  <a:pt x="554893" y="170136"/>
                  <a:pt x="553141" y="169615"/>
                  <a:pt x="552286" y="169199"/>
                </a:cubicBezTo>
                <a:cubicBezTo>
                  <a:pt x="551452" y="168803"/>
                  <a:pt x="549951" y="167824"/>
                  <a:pt x="549429" y="165762"/>
                </a:cubicBezTo>
                <a:cubicBezTo>
                  <a:pt x="524448" y="68175"/>
                  <a:pt x="436511" y="0"/>
                  <a:pt x="335542" y="0"/>
                </a:cubicBezTo>
                <a:cubicBezTo>
                  <a:pt x="213804" y="0"/>
                  <a:pt x="114753" y="98920"/>
                  <a:pt x="114753" y="220502"/>
                </a:cubicBezTo>
                <a:cubicBezTo>
                  <a:pt x="114753" y="225126"/>
                  <a:pt x="114899" y="229792"/>
                  <a:pt x="115170" y="234354"/>
                </a:cubicBezTo>
                <a:cubicBezTo>
                  <a:pt x="115524" y="240082"/>
                  <a:pt x="112668" y="245352"/>
                  <a:pt x="107705" y="248101"/>
                </a:cubicBezTo>
                <a:cubicBezTo>
                  <a:pt x="41268" y="284907"/>
                  <a:pt x="0" y="354853"/>
                  <a:pt x="0" y="430631"/>
                </a:cubicBezTo>
                <a:cubicBezTo>
                  <a:pt x="0" y="545631"/>
                  <a:pt x="93650" y="639176"/>
                  <a:pt x="208778" y="639176"/>
                </a:cubicBezTo>
                <a:lnTo>
                  <a:pt x="855068" y="639176"/>
                </a:lnTo>
                <a:cubicBezTo>
                  <a:pt x="906429" y="639176"/>
                  <a:pt x="954182" y="618680"/>
                  <a:pt x="989548" y="581437"/>
                </a:cubicBezTo>
                <a:cubicBezTo>
                  <a:pt x="1024894" y="544214"/>
                  <a:pt x="1042869" y="495432"/>
                  <a:pt x="1040137" y="444024"/>
                </a:cubicBezTo>
                <a:close/>
                <a:moveTo>
                  <a:pt x="974430" y="567106"/>
                </a:moveTo>
                <a:cubicBezTo>
                  <a:pt x="943046" y="600163"/>
                  <a:pt x="900653" y="618347"/>
                  <a:pt x="855068" y="618347"/>
                </a:cubicBezTo>
                <a:lnTo>
                  <a:pt x="208778" y="618347"/>
                </a:lnTo>
                <a:cubicBezTo>
                  <a:pt x="105161" y="618347"/>
                  <a:pt x="20853" y="534133"/>
                  <a:pt x="20853" y="430631"/>
                </a:cubicBezTo>
                <a:cubicBezTo>
                  <a:pt x="20853" y="362414"/>
                  <a:pt x="58012" y="299446"/>
                  <a:pt x="117818" y="266306"/>
                </a:cubicBezTo>
                <a:cubicBezTo>
                  <a:pt x="129704" y="259724"/>
                  <a:pt x="136836" y="246685"/>
                  <a:pt x="135981" y="233062"/>
                </a:cubicBezTo>
                <a:cubicBezTo>
                  <a:pt x="135731" y="228938"/>
                  <a:pt x="135585" y="224709"/>
                  <a:pt x="135585" y="220502"/>
                </a:cubicBezTo>
                <a:cubicBezTo>
                  <a:pt x="135606" y="110397"/>
                  <a:pt x="225294" y="20830"/>
                  <a:pt x="335542" y="20830"/>
                </a:cubicBezTo>
                <a:cubicBezTo>
                  <a:pt x="426982" y="20830"/>
                  <a:pt x="506618" y="82548"/>
                  <a:pt x="529223" y="170928"/>
                </a:cubicBezTo>
                <a:cubicBezTo>
                  <a:pt x="531162" y="178489"/>
                  <a:pt x="536334" y="184717"/>
                  <a:pt x="543403" y="188049"/>
                </a:cubicBezTo>
                <a:cubicBezTo>
                  <a:pt x="550514" y="191403"/>
                  <a:pt x="558688" y="191403"/>
                  <a:pt x="565799" y="188049"/>
                </a:cubicBezTo>
                <a:cubicBezTo>
                  <a:pt x="587798" y="177676"/>
                  <a:pt x="611383" y="172427"/>
                  <a:pt x="635906" y="172427"/>
                </a:cubicBezTo>
                <a:cubicBezTo>
                  <a:pt x="703469" y="172427"/>
                  <a:pt x="763400" y="212878"/>
                  <a:pt x="788590" y="275471"/>
                </a:cubicBezTo>
                <a:cubicBezTo>
                  <a:pt x="793866" y="288594"/>
                  <a:pt x="807712" y="296051"/>
                  <a:pt x="821537" y="293176"/>
                </a:cubicBezTo>
                <a:cubicBezTo>
                  <a:pt x="834383" y="290510"/>
                  <a:pt x="847624" y="289406"/>
                  <a:pt x="860886" y="289864"/>
                </a:cubicBezTo>
                <a:cubicBezTo>
                  <a:pt x="945278" y="292760"/>
                  <a:pt x="1014884" y="360956"/>
                  <a:pt x="1019326" y="445128"/>
                </a:cubicBezTo>
                <a:cubicBezTo>
                  <a:pt x="1021724" y="490766"/>
                  <a:pt x="1005792" y="534070"/>
                  <a:pt x="974430" y="5671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8" name="Google Shape;3448;p33"/>
          <p:cNvSpPr/>
          <p:nvPr/>
        </p:nvSpPr>
        <p:spPr>
          <a:xfrm>
            <a:off x="4077269" y="2000735"/>
            <a:ext cx="460108" cy="460108"/>
          </a:xfrm>
          <a:custGeom>
            <a:rect b="b" l="l" r="r" t="t"/>
            <a:pathLst>
              <a:path extrusionOk="0" h="920217" w="920217">
                <a:moveTo>
                  <a:pt x="920218" y="460109"/>
                </a:moveTo>
                <a:cubicBezTo>
                  <a:pt x="920218" y="714221"/>
                  <a:pt x="714221" y="920218"/>
                  <a:pt x="460109" y="920218"/>
                </a:cubicBezTo>
                <a:cubicBezTo>
                  <a:pt x="205997" y="920218"/>
                  <a:pt x="0" y="714221"/>
                  <a:pt x="0" y="460109"/>
                </a:cubicBezTo>
                <a:cubicBezTo>
                  <a:pt x="0" y="205997"/>
                  <a:pt x="205997" y="0"/>
                  <a:pt x="460109" y="0"/>
                </a:cubicBezTo>
                <a:cubicBezTo>
                  <a:pt x="714221" y="0"/>
                  <a:pt x="920218" y="205997"/>
                  <a:pt x="920218" y="460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9" name="Google Shape;3449;p33"/>
          <p:cNvSpPr/>
          <p:nvPr/>
        </p:nvSpPr>
        <p:spPr>
          <a:xfrm>
            <a:off x="4072568" y="1996035"/>
            <a:ext cx="469510" cy="469510"/>
          </a:xfrm>
          <a:custGeom>
            <a:rect b="b" l="l" r="r" t="t"/>
            <a:pathLst>
              <a:path extrusionOk="0" h="939019" w="939019">
                <a:moveTo>
                  <a:pt x="801500" y="137519"/>
                </a:moveTo>
                <a:cubicBezTo>
                  <a:pt x="712829" y="48829"/>
                  <a:pt x="594921" y="0"/>
                  <a:pt x="469510" y="0"/>
                </a:cubicBezTo>
                <a:cubicBezTo>
                  <a:pt x="344099" y="0"/>
                  <a:pt x="226191" y="48829"/>
                  <a:pt x="137519" y="137519"/>
                </a:cubicBezTo>
                <a:cubicBezTo>
                  <a:pt x="48848" y="226209"/>
                  <a:pt x="0" y="344099"/>
                  <a:pt x="0" y="469510"/>
                </a:cubicBezTo>
                <a:cubicBezTo>
                  <a:pt x="0" y="594921"/>
                  <a:pt x="48829" y="712829"/>
                  <a:pt x="137519" y="801500"/>
                </a:cubicBezTo>
                <a:cubicBezTo>
                  <a:pt x="226209" y="890172"/>
                  <a:pt x="344099" y="939020"/>
                  <a:pt x="469510" y="939020"/>
                </a:cubicBezTo>
                <a:cubicBezTo>
                  <a:pt x="594921" y="939020"/>
                  <a:pt x="712829" y="890190"/>
                  <a:pt x="801500" y="801500"/>
                </a:cubicBezTo>
                <a:cubicBezTo>
                  <a:pt x="890172" y="712810"/>
                  <a:pt x="939020" y="594921"/>
                  <a:pt x="939020" y="469510"/>
                </a:cubicBezTo>
                <a:cubicBezTo>
                  <a:pt x="939020" y="344099"/>
                  <a:pt x="890190" y="226191"/>
                  <a:pt x="801500" y="137519"/>
                </a:cubicBezTo>
                <a:close/>
                <a:moveTo>
                  <a:pt x="788207" y="788207"/>
                </a:moveTo>
                <a:cubicBezTo>
                  <a:pt x="703071" y="873344"/>
                  <a:pt x="589900" y="920218"/>
                  <a:pt x="469510" y="920218"/>
                </a:cubicBezTo>
                <a:cubicBezTo>
                  <a:pt x="349119" y="920218"/>
                  <a:pt x="235930" y="873344"/>
                  <a:pt x="150812" y="788207"/>
                </a:cubicBezTo>
                <a:cubicBezTo>
                  <a:pt x="65676" y="703090"/>
                  <a:pt x="18802" y="589900"/>
                  <a:pt x="18802" y="469510"/>
                </a:cubicBezTo>
                <a:cubicBezTo>
                  <a:pt x="18802" y="349119"/>
                  <a:pt x="65676" y="235930"/>
                  <a:pt x="150812" y="150812"/>
                </a:cubicBezTo>
                <a:cubicBezTo>
                  <a:pt x="235949" y="65676"/>
                  <a:pt x="349119" y="18802"/>
                  <a:pt x="469510" y="18802"/>
                </a:cubicBezTo>
                <a:cubicBezTo>
                  <a:pt x="589900" y="18802"/>
                  <a:pt x="703090" y="65676"/>
                  <a:pt x="788207" y="150812"/>
                </a:cubicBezTo>
                <a:cubicBezTo>
                  <a:pt x="873344" y="235949"/>
                  <a:pt x="920218" y="349119"/>
                  <a:pt x="920218" y="469510"/>
                </a:cubicBezTo>
                <a:cubicBezTo>
                  <a:pt x="920218" y="589900"/>
                  <a:pt x="873344" y="703090"/>
                  <a:pt x="788207" y="788207"/>
                </a:cubicBezTo>
                <a:close/>
                <a:moveTo>
                  <a:pt x="478911" y="838315"/>
                </a:moveTo>
                <a:lnTo>
                  <a:pt x="478911" y="890999"/>
                </a:lnTo>
                <a:cubicBezTo>
                  <a:pt x="478911" y="896188"/>
                  <a:pt x="474699" y="900400"/>
                  <a:pt x="469510" y="900400"/>
                </a:cubicBezTo>
                <a:cubicBezTo>
                  <a:pt x="464320" y="900400"/>
                  <a:pt x="460109" y="896188"/>
                  <a:pt x="460109" y="890999"/>
                </a:cubicBezTo>
                <a:lnTo>
                  <a:pt x="460109" y="838315"/>
                </a:lnTo>
                <a:cubicBezTo>
                  <a:pt x="460109" y="833126"/>
                  <a:pt x="464320" y="828914"/>
                  <a:pt x="469510" y="828914"/>
                </a:cubicBezTo>
                <a:cubicBezTo>
                  <a:pt x="474699" y="828914"/>
                  <a:pt x="478911" y="833126"/>
                  <a:pt x="478911" y="838315"/>
                </a:cubicBezTo>
                <a:close/>
                <a:moveTo>
                  <a:pt x="688405" y="829854"/>
                </a:moveTo>
                <a:cubicBezTo>
                  <a:pt x="691000" y="834348"/>
                  <a:pt x="689458" y="840101"/>
                  <a:pt x="684964" y="842696"/>
                </a:cubicBezTo>
                <a:cubicBezTo>
                  <a:pt x="683479" y="843561"/>
                  <a:pt x="681862" y="843956"/>
                  <a:pt x="680264" y="843956"/>
                </a:cubicBezTo>
                <a:cubicBezTo>
                  <a:pt x="677011" y="843956"/>
                  <a:pt x="673852" y="842264"/>
                  <a:pt x="672122" y="839255"/>
                </a:cubicBezTo>
                <a:lnTo>
                  <a:pt x="645799" y="793679"/>
                </a:lnTo>
                <a:cubicBezTo>
                  <a:pt x="643205" y="789185"/>
                  <a:pt x="644746" y="783432"/>
                  <a:pt x="649240" y="780837"/>
                </a:cubicBezTo>
                <a:cubicBezTo>
                  <a:pt x="653734" y="778242"/>
                  <a:pt x="659487" y="779784"/>
                  <a:pt x="662082" y="784278"/>
                </a:cubicBezTo>
                <a:lnTo>
                  <a:pt x="688405" y="829854"/>
                </a:lnTo>
                <a:close/>
                <a:moveTo>
                  <a:pt x="842696" y="684964"/>
                </a:moveTo>
                <a:cubicBezTo>
                  <a:pt x="840947" y="687973"/>
                  <a:pt x="837789" y="689665"/>
                  <a:pt x="834555" y="689665"/>
                </a:cubicBezTo>
                <a:cubicBezTo>
                  <a:pt x="832957" y="689665"/>
                  <a:pt x="831339" y="689251"/>
                  <a:pt x="829854" y="688405"/>
                </a:cubicBezTo>
                <a:lnTo>
                  <a:pt x="784278" y="662082"/>
                </a:lnTo>
                <a:cubicBezTo>
                  <a:pt x="779784" y="659487"/>
                  <a:pt x="778242" y="653734"/>
                  <a:pt x="780837" y="649240"/>
                </a:cubicBezTo>
                <a:cubicBezTo>
                  <a:pt x="783432" y="644746"/>
                  <a:pt x="789185" y="643205"/>
                  <a:pt x="793679" y="645799"/>
                </a:cubicBezTo>
                <a:lnTo>
                  <a:pt x="839255" y="672122"/>
                </a:lnTo>
                <a:cubicBezTo>
                  <a:pt x="843749" y="674717"/>
                  <a:pt x="845291" y="680471"/>
                  <a:pt x="842696" y="684964"/>
                </a:cubicBezTo>
                <a:close/>
                <a:moveTo>
                  <a:pt x="900419" y="469510"/>
                </a:moveTo>
                <a:cubicBezTo>
                  <a:pt x="900419" y="474699"/>
                  <a:pt x="896207" y="478911"/>
                  <a:pt x="891018" y="478911"/>
                </a:cubicBezTo>
                <a:lnTo>
                  <a:pt x="838334" y="478911"/>
                </a:lnTo>
                <a:cubicBezTo>
                  <a:pt x="833144" y="478911"/>
                  <a:pt x="828933" y="474699"/>
                  <a:pt x="828933" y="469510"/>
                </a:cubicBezTo>
                <a:cubicBezTo>
                  <a:pt x="828933" y="464320"/>
                  <a:pt x="833144" y="460109"/>
                  <a:pt x="838334" y="460109"/>
                </a:cubicBezTo>
                <a:lnTo>
                  <a:pt x="891018" y="460109"/>
                </a:lnTo>
                <a:cubicBezTo>
                  <a:pt x="896207" y="460109"/>
                  <a:pt x="900419" y="464320"/>
                  <a:pt x="900419" y="469510"/>
                </a:cubicBezTo>
                <a:close/>
                <a:moveTo>
                  <a:pt x="780818" y="289780"/>
                </a:moveTo>
                <a:cubicBezTo>
                  <a:pt x="778223" y="285286"/>
                  <a:pt x="779765" y="279532"/>
                  <a:pt x="784259" y="276938"/>
                </a:cubicBezTo>
                <a:lnTo>
                  <a:pt x="829835" y="250615"/>
                </a:lnTo>
                <a:cubicBezTo>
                  <a:pt x="834329" y="248020"/>
                  <a:pt x="840083" y="249562"/>
                  <a:pt x="842677" y="254055"/>
                </a:cubicBezTo>
                <a:cubicBezTo>
                  <a:pt x="845272" y="258549"/>
                  <a:pt x="843730" y="264303"/>
                  <a:pt x="839236" y="266897"/>
                </a:cubicBezTo>
                <a:lnTo>
                  <a:pt x="793660" y="293220"/>
                </a:lnTo>
                <a:cubicBezTo>
                  <a:pt x="792175" y="294066"/>
                  <a:pt x="790558" y="294480"/>
                  <a:pt x="788959" y="294480"/>
                </a:cubicBezTo>
                <a:cubicBezTo>
                  <a:pt x="785725" y="294480"/>
                  <a:pt x="782567" y="292788"/>
                  <a:pt x="780818" y="289780"/>
                </a:cubicBezTo>
                <a:close/>
                <a:moveTo>
                  <a:pt x="688405" y="109166"/>
                </a:moveTo>
                <a:lnTo>
                  <a:pt x="662082" y="154742"/>
                </a:lnTo>
                <a:cubicBezTo>
                  <a:pt x="660333" y="157751"/>
                  <a:pt x="657175" y="159443"/>
                  <a:pt x="653941" y="159443"/>
                </a:cubicBezTo>
                <a:cubicBezTo>
                  <a:pt x="652343" y="159443"/>
                  <a:pt x="650726" y="159029"/>
                  <a:pt x="649240" y="158183"/>
                </a:cubicBezTo>
                <a:cubicBezTo>
                  <a:pt x="644746" y="155588"/>
                  <a:pt x="643205" y="149835"/>
                  <a:pt x="645799" y="145341"/>
                </a:cubicBezTo>
                <a:lnTo>
                  <a:pt x="672122" y="99765"/>
                </a:lnTo>
                <a:cubicBezTo>
                  <a:pt x="674717" y="95271"/>
                  <a:pt x="680471" y="93729"/>
                  <a:pt x="684964" y="96324"/>
                </a:cubicBezTo>
                <a:cubicBezTo>
                  <a:pt x="689458" y="98918"/>
                  <a:pt x="691000" y="104672"/>
                  <a:pt x="688405" y="109166"/>
                </a:cubicBezTo>
                <a:close/>
                <a:moveTo>
                  <a:pt x="460109" y="100705"/>
                </a:moveTo>
                <a:lnTo>
                  <a:pt x="460109" y="48021"/>
                </a:lnTo>
                <a:cubicBezTo>
                  <a:pt x="460109" y="42831"/>
                  <a:pt x="464320" y="38620"/>
                  <a:pt x="469510" y="38620"/>
                </a:cubicBezTo>
                <a:cubicBezTo>
                  <a:pt x="474699" y="38620"/>
                  <a:pt x="478911" y="42831"/>
                  <a:pt x="478911" y="48021"/>
                </a:cubicBezTo>
                <a:lnTo>
                  <a:pt x="478911" y="100705"/>
                </a:lnTo>
                <a:cubicBezTo>
                  <a:pt x="478911" y="105894"/>
                  <a:pt x="474699" y="110106"/>
                  <a:pt x="469510" y="110106"/>
                </a:cubicBezTo>
                <a:cubicBezTo>
                  <a:pt x="464320" y="110106"/>
                  <a:pt x="460109" y="105894"/>
                  <a:pt x="460109" y="100705"/>
                </a:cubicBezTo>
                <a:close/>
                <a:moveTo>
                  <a:pt x="293220" y="145360"/>
                </a:moveTo>
                <a:cubicBezTo>
                  <a:pt x="295815" y="149854"/>
                  <a:pt x="294273" y="155607"/>
                  <a:pt x="289780" y="158202"/>
                </a:cubicBezTo>
                <a:cubicBezTo>
                  <a:pt x="288294" y="159048"/>
                  <a:pt x="286677" y="159461"/>
                  <a:pt x="285079" y="159461"/>
                </a:cubicBezTo>
                <a:cubicBezTo>
                  <a:pt x="281826" y="159461"/>
                  <a:pt x="278667" y="157769"/>
                  <a:pt x="276938" y="154761"/>
                </a:cubicBezTo>
                <a:lnTo>
                  <a:pt x="250615" y="109184"/>
                </a:lnTo>
                <a:cubicBezTo>
                  <a:pt x="248020" y="104691"/>
                  <a:pt x="249562" y="98937"/>
                  <a:pt x="254055" y="96343"/>
                </a:cubicBezTo>
                <a:cubicBezTo>
                  <a:pt x="258549" y="93748"/>
                  <a:pt x="264303" y="95290"/>
                  <a:pt x="266897" y="99783"/>
                </a:cubicBezTo>
                <a:lnTo>
                  <a:pt x="293220" y="145360"/>
                </a:lnTo>
                <a:close/>
                <a:moveTo>
                  <a:pt x="158202" y="289780"/>
                </a:moveTo>
                <a:cubicBezTo>
                  <a:pt x="156453" y="292788"/>
                  <a:pt x="153294" y="294480"/>
                  <a:pt x="150060" y="294480"/>
                </a:cubicBezTo>
                <a:cubicBezTo>
                  <a:pt x="148462" y="294480"/>
                  <a:pt x="146845" y="294066"/>
                  <a:pt x="145360" y="293220"/>
                </a:cubicBezTo>
                <a:lnTo>
                  <a:pt x="99783" y="266897"/>
                </a:lnTo>
                <a:cubicBezTo>
                  <a:pt x="95290" y="264303"/>
                  <a:pt x="93748" y="258549"/>
                  <a:pt x="96343" y="254055"/>
                </a:cubicBezTo>
                <a:cubicBezTo>
                  <a:pt x="98937" y="249562"/>
                  <a:pt x="104691" y="248020"/>
                  <a:pt x="109184" y="250615"/>
                </a:cubicBezTo>
                <a:lnTo>
                  <a:pt x="154761" y="276938"/>
                </a:lnTo>
                <a:cubicBezTo>
                  <a:pt x="159255" y="279532"/>
                  <a:pt x="160796" y="285286"/>
                  <a:pt x="158202" y="289780"/>
                </a:cubicBezTo>
                <a:close/>
                <a:moveTo>
                  <a:pt x="100705" y="478911"/>
                </a:moveTo>
                <a:lnTo>
                  <a:pt x="48021" y="478911"/>
                </a:lnTo>
                <a:cubicBezTo>
                  <a:pt x="42831" y="478911"/>
                  <a:pt x="38620" y="474699"/>
                  <a:pt x="38620" y="469510"/>
                </a:cubicBezTo>
                <a:cubicBezTo>
                  <a:pt x="38620" y="464320"/>
                  <a:pt x="42831" y="460109"/>
                  <a:pt x="48021" y="460109"/>
                </a:cubicBezTo>
                <a:lnTo>
                  <a:pt x="100705" y="460109"/>
                </a:lnTo>
                <a:cubicBezTo>
                  <a:pt x="105894" y="460109"/>
                  <a:pt x="110106" y="464320"/>
                  <a:pt x="110106" y="469510"/>
                </a:cubicBezTo>
                <a:cubicBezTo>
                  <a:pt x="110106" y="474699"/>
                  <a:pt x="105894" y="478911"/>
                  <a:pt x="100705" y="478911"/>
                </a:cubicBezTo>
                <a:close/>
                <a:moveTo>
                  <a:pt x="158202" y="649240"/>
                </a:moveTo>
                <a:cubicBezTo>
                  <a:pt x="160796" y="653734"/>
                  <a:pt x="159255" y="659487"/>
                  <a:pt x="154761" y="662082"/>
                </a:cubicBezTo>
                <a:lnTo>
                  <a:pt x="109184" y="688405"/>
                </a:lnTo>
                <a:cubicBezTo>
                  <a:pt x="107699" y="689270"/>
                  <a:pt x="106082" y="689665"/>
                  <a:pt x="104484" y="689665"/>
                </a:cubicBezTo>
                <a:cubicBezTo>
                  <a:pt x="101231" y="689665"/>
                  <a:pt x="98072" y="687973"/>
                  <a:pt x="96343" y="684964"/>
                </a:cubicBezTo>
                <a:cubicBezTo>
                  <a:pt x="93748" y="680471"/>
                  <a:pt x="95290" y="674717"/>
                  <a:pt x="99783" y="672122"/>
                </a:cubicBezTo>
                <a:lnTo>
                  <a:pt x="145360" y="645799"/>
                </a:lnTo>
                <a:cubicBezTo>
                  <a:pt x="149854" y="643205"/>
                  <a:pt x="155607" y="644746"/>
                  <a:pt x="158202" y="649240"/>
                </a:cubicBezTo>
                <a:close/>
                <a:moveTo>
                  <a:pt x="293220" y="793660"/>
                </a:moveTo>
                <a:lnTo>
                  <a:pt x="266897" y="839236"/>
                </a:lnTo>
                <a:cubicBezTo>
                  <a:pt x="265149" y="842245"/>
                  <a:pt x="261990" y="843937"/>
                  <a:pt x="258756" y="843937"/>
                </a:cubicBezTo>
                <a:cubicBezTo>
                  <a:pt x="257158" y="843937"/>
                  <a:pt x="255541" y="843523"/>
                  <a:pt x="254055" y="842677"/>
                </a:cubicBezTo>
                <a:cubicBezTo>
                  <a:pt x="249562" y="840083"/>
                  <a:pt x="248020" y="834329"/>
                  <a:pt x="250615" y="829835"/>
                </a:cubicBezTo>
                <a:lnTo>
                  <a:pt x="276938" y="784259"/>
                </a:lnTo>
                <a:cubicBezTo>
                  <a:pt x="279532" y="779765"/>
                  <a:pt x="285286" y="778223"/>
                  <a:pt x="289780" y="780818"/>
                </a:cubicBezTo>
                <a:cubicBezTo>
                  <a:pt x="294273" y="783432"/>
                  <a:pt x="295815" y="789166"/>
                  <a:pt x="293220" y="793660"/>
                </a:cubicBezTo>
                <a:close/>
                <a:moveTo>
                  <a:pt x="634706" y="469510"/>
                </a:moveTo>
                <a:cubicBezTo>
                  <a:pt x="634706" y="474699"/>
                  <a:pt x="630494" y="478911"/>
                  <a:pt x="625305" y="478911"/>
                </a:cubicBezTo>
                <a:lnTo>
                  <a:pt x="469510" y="478911"/>
                </a:lnTo>
                <a:cubicBezTo>
                  <a:pt x="464320" y="478911"/>
                  <a:pt x="460109" y="474699"/>
                  <a:pt x="460109" y="469510"/>
                </a:cubicBezTo>
                <a:lnTo>
                  <a:pt x="460109" y="204023"/>
                </a:lnTo>
                <a:cubicBezTo>
                  <a:pt x="460109" y="198833"/>
                  <a:pt x="464320" y="194622"/>
                  <a:pt x="469510" y="194622"/>
                </a:cubicBezTo>
                <a:cubicBezTo>
                  <a:pt x="474699" y="194622"/>
                  <a:pt x="478911" y="198833"/>
                  <a:pt x="478911" y="204023"/>
                </a:cubicBezTo>
                <a:lnTo>
                  <a:pt x="478911" y="460109"/>
                </a:lnTo>
                <a:lnTo>
                  <a:pt x="625305" y="460109"/>
                </a:lnTo>
                <a:cubicBezTo>
                  <a:pt x="630513" y="460109"/>
                  <a:pt x="634706" y="464320"/>
                  <a:pt x="634706" y="46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0" name="Google Shape;3450;p33"/>
          <p:cNvSpPr/>
          <p:nvPr/>
        </p:nvSpPr>
        <p:spPr>
          <a:xfrm>
            <a:off x="4743684" y="1996029"/>
            <a:ext cx="518777" cy="469182"/>
          </a:xfrm>
          <a:custGeom>
            <a:rect b="b" l="l" r="r" t="t"/>
            <a:pathLst>
              <a:path extrusionOk="0" h="938364" w="1037554">
                <a:moveTo>
                  <a:pt x="1037555" y="362861"/>
                </a:moveTo>
                <a:cubicBezTo>
                  <a:pt x="1037555" y="409044"/>
                  <a:pt x="1002640" y="447198"/>
                  <a:pt x="957821" y="452378"/>
                </a:cubicBezTo>
                <a:lnTo>
                  <a:pt x="957821" y="703599"/>
                </a:lnTo>
                <a:cubicBezTo>
                  <a:pt x="957821" y="712523"/>
                  <a:pt x="952744" y="720283"/>
                  <a:pt x="944567" y="723840"/>
                </a:cubicBezTo>
                <a:cubicBezTo>
                  <a:pt x="941654" y="725109"/>
                  <a:pt x="938637" y="725733"/>
                  <a:pt x="935662" y="725733"/>
                </a:cubicBezTo>
                <a:cubicBezTo>
                  <a:pt x="930252" y="725733"/>
                  <a:pt x="924967" y="723695"/>
                  <a:pt x="920764" y="719804"/>
                </a:cubicBezTo>
                <a:cubicBezTo>
                  <a:pt x="873697" y="676055"/>
                  <a:pt x="738284" y="574348"/>
                  <a:pt x="497918" y="574348"/>
                </a:cubicBezTo>
                <a:cubicBezTo>
                  <a:pt x="497876" y="574348"/>
                  <a:pt x="497835" y="574327"/>
                  <a:pt x="497793" y="574327"/>
                </a:cubicBezTo>
                <a:lnTo>
                  <a:pt x="325134" y="574327"/>
                </a:lnTo>
                <a:lnTo>
                  <a:pt x="426882" y="900918"/>
                </a:lnTo>
                <a:cubicBezTo>
                  <a:pt x="429649" y="909780"/>
                  <a:pt x="428068" y="919142"/>
                  <a:pt x="422575" y="926610"/>
                </a:cubicBezTo>
                <a:cubicBezTo>
                  <a:pt x="417082" y="934079"/>
                  <a:pt x="408613" y="938364"/>
                  <a:pt x="399333" y="938364"/>
                </a:cubicBezTo>
                <a:lnTo>
                  <a:pt x="285330" y="938364"/>
                </a:lnTo>
                <a:cubicBezTo>
                  <a:pt x="272638" y="938364"/>
                  <a:pt x="261547" y="930209"/>
                  <a:pt x="257781" y="918081"/>
                </a:cubicBezTo>
                <a:lnTo>
                  <a:pt x="147586" y="564445"/>
                </a:lnTo>
                <a:cubicBezTo>
                  <a:pt x="60424" y="536839"/>
                  <a:pt x="0" y="454791"/>
                  <a:pt x="0" y="362861"/>
                </a:cubicBezTo>
                <a:cubicBezTo>
                  <a:pt x="0" y="306380"/>
                  <a:pt x="22014" y="253290"/>
                  <a:pt x="61943" y="213327"/>
                </a:cubicBezTo>
                <a:cubicBezTo>
                  <a:pt x="101893" y="173384"/>
                  <a:pt x="155014" y="151395"/>
                  <a:pt x="211527" y="151395"/>
                </a:cubicBezTo>
                <a:lnTo>
                  <a:pt x="497897" y="151395"/>
                </a:lnTo>
                <a:cubicBezTo>
                  <a:pt x="497918" y="151395"/>
                  <a:pt x="497918" y="151395"/>
                  <a:pt x="497939" y="151395"/>
                </a:cubicBezTo>
                <a:cubicBezTo>
                  <a:pt x="738284" y="151395"/>
                  <a:pt x="873697" y="49667"/>
                  <a:pt x="920764" y="5938"/>
                </a:cubicBezTo>
                <a:cubicBezTo>
                  <a:pt x="927276" y="-115"/>
                  <a:pt x="936390" y="-1676"/>
                  <a:pt x="944567" y="1882"/>
                </a:cubicBezTo>
                <a:cubicBezTo>
                  <a:pt x="952744" y="5460"/>
                  <a:pt x="957821" y="13219"/>
                  <a:pt x="957821" y="22123"/>
                </a:cubicBezTo>
                <a:lnTo>
                  <a:pt x="957821" y="273365"/>
                </a:lnTo>
                <a:cubicBezTo>
                  <a:pt x="1002640" y="278545"/>
                  <a:pt x="1037555" y="316678"/>
                  <a:pt x="1037555" y="3628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1" name="Google Shape;3451;p33"/>
          <p:cNvSpPr/>
          <p:nvPr/>
        </p:nvSpPr>
        <p:spPr>
          <a:xfrm>
            <a:off x="4754088" y="2006440"/>
            <a:ext cx="497970" cy="448369"/>
          </a:xfrm>
          <a:custGeom>
            <a:rect b="b" l="l" r="r" t="t"/>
            <a:pathLst>
              <a:path extrusionOk="0" h="896739" w="995940">
                <a:moveTo>
                  <a:pt x="386225" y="886296"/>
                </a:moveTo>
                <a:cubicBezTo>
                  <a:pt x="386995" y="888751"/>
                  <a:pt x="386537" y="891372"/>
                  <a:pt x="385018" y="893452"/>
                </a:cubicBezTo>
                <a:cubicBezTo>
                  <a:pt x="383478" y="895553"/>
                  <a:pt x="381106" y="896739"/>
                  <a:pt x="378526" y="896739"/>
                </a:cubicBezTo>
                <a:lnTo>
                  <a:pt x="264523" y="896739"/>
                </a:lnTo>
                <a:cubicBezTo>
                  <a:pt x="260986" y="896739"/>
                  <a:pt x="257885" y="894472"/>
                  <a:pt x="256824" y="891081"/>
                </a:cubicBezTo>
                <a:lnTo>
                  <a:pt x="150457" y="549636"/>
                </a:lnTo>
                <a:cubicBezTo>
                  <a:pt x="163670" y="552195"/>
                  <a:pt x="177132" y="553505"/>
                  <a:pt x="190719" y="553505"/>
                </a:cubicBezTo>
                <a:lnTo>
                  <a:pt x="282521" y="553505"/>
                </a:lnTo>
                <a:lnTo>
                  <a:pt x="386225" y="886296"/>
                </a:lnTo>
                <a:close/>
                <a:moveTo>
                  <a:pt x="378068" y="532702"/>
                </a:moveTo>
                <a:lnTo>
                  <a:pt x="378068" y="151377"/>
                </a:lnTo>
                <a:lnTo>
                  <a:pt x="190719" y="151377"/>
                </a:lnTo>
                <a:cubicBezTo>
                  <a:pt x="139762" y="151377"/>
                  <a:pt x="91864" y="171202"/>
                  <a:pt x="55847" y="207213"/>
                </a:cubicBezTo>
                <a:cubicBezTo>
                  <a:pt x="19850" y="243244"/>
                  <a:pt x="0" y="291113"/>
                  <a:pt x="0" y="342039"/>
                </a:cubicBezTo>
                <a:cubicBezTo>
                  <a:pt x="0" y="426647"/>
                  <a:pt x="56741" y="501996"/>
                  <a:pt x="137952" y="525296"/>
                </a:cubicBezTo>
                <a:cubicBezTo>
                  <a:pt x="155035" y="530205"/>
                  <a:pt x="172784" y="532702"/>
                  <a:pt x="190719" y="532702"/>
                </a:cubicBezTo>
                <a:lnTo>
                  <a:pt x="378068" y="532702"/>
                </a:lnTo>
                <a:close/>
                <a:moveTo>
                  <a:pt x="477069" y="151377"/>
                </a:moveTo>
                <a:lnTo>
                  <a:pt x="398875" y="151377"/>
                </a:lnTo>
                <a:lnTo>
                  <a:pt x="398875" y="532702"/>
                </a:lnTo>
                <a:lnTo>
                  <a:pt x="477090" y="532702"/>
                </a:lnTo>
                <a:cubicBezTo>
                  <a:pt x="477132" y="532702"/>
                  <a:pt x="477173" y="532723"/>
                  <a:pt x="477215" y="532723"/>
                </a:cubicBezTo>
                <a:cubicBezTo>
                  <a:pt x="631501" y="532743"/>
                  <a:pt x="744131" y="573705"/>
                  <a:pt x="818954" y="615582"/>
                </a:cubicBezTo>
                <a:lnTo>
                  <a:pt x="818954" y="68496"/>
                </a:lnTo>
                <a:cubicBezTo>
                  <a:pt x="744110" y="110394"/>
                  <a:pt x="631438" y="151377"/>
                  <a:pt x="477111" y="151377"/>
                </a:cubicBezTo>
                <a:cubicBezTo>
                  <a:pt x="477090" y="151377"/>
                  <a:pt x="477090" y="151377"/>
                  <a:pt x="477069" y="151377"/>
                </a:cubicBezTo>
                <a:close/>
                <a:moveTo>
                  <a:pt x="915437" y="137"/>
                </a:moveTo>
                <a:cubicBezTo>
                  <a:pt x="914709" y="-196"/>
                  <a:pt x="914313" y="158"/>
                  <a:pt x="914105" y="366"/>
                </a:cubicBezTo>
                <a:cubicBezTo>
                  <a:pt x="898666" y="14720"/>
                  <a:pt x="874030" y="35107"/>
                  <a:pt x="839761" y="56264"/>
                </a:cubicBezTo>
                <a:lnTo>
                  <a:pt x="839761" y="627815"/>
                </a:lnTo>
                <a:cubicBezTo>
                  <a:pt x="874030" y="648992"/>
                  <a:pt x="898666" y="669380"/>
                  <a:pt x="914126" y="683734"/>
                </a:cubicBezTo>
                <a:cubicBezTo>
                  <a:pt x="914313" y="683921"/>
                  <a:pt x="914709" y="684275"/>
                  <a:pt x="915437" y="683963"/>
                </a:cubicBezTo>
                <a:cubicBezTo>
                  <a:pt x="916207" y="683609"/>
                  <a:pt x="916207" y="683048"/>
                  <a:pt x="916207" y="682777"/>
                </a:cubicBezTo>
                <a:lnTo>
                  <a:pt x="916207" y="342039"/>
                </a:lnTo>
                <a:lnTo>
                  <a:pt x="916207" y="1302"/>
                </a:lnTo>
                <a:cubicBezTo>
                  <a:pt x="916207" y="1031"/>
                  <a:pt x="916207" y="470"/>
                  <a:pt x="915437" y="137"/>
                </a:cubicBezTo>
                <a:close/>
                <a:moveTo>
                  <a:pt x="937014" y="273513"/>
                </a:moveTo>
                <a:lnTo>
                  <a:pt x="937014" y="342039"/>
                </a:lnTo>
                <a:lnTo>
                  <a:pt x="937014" y="410586"/>
                </a:lnTo>
                <a:cubicBezTo>
                  <a:pt x="970326" y="405552"/>
                  <a:pt x="995940" y="376739"/>
                  <a:pt x="995940" y="342039"/>
                </a:cubicBezTo>
                <a:cubicBezTo>
                  <a:pt x="995940" y="307360"/>
                  <a:pt x="970326" y="278548"/>
                  <a:pt x="937014" y="2735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2" name="Google Shape;3452;p33"/>
          <p:cNvSpPr/>
          <p:nvPr/>
        </p:nvSpPr>
        <p:spPr>
          <a:xfrm>
            <a:off x="4743684" y="1996029"/>
            <a:ext cx="518777" cy="469182"/>
          </a:xfrm>
          <a:custGeom>
            <a:rect b="b" l="l" r="r" t="t"/>
            <a:pathLst>
              <a:path extrusionOk="0" h="938364" w="1037554">
                <a:moveTo>
                  <a:pt x="957821" y="273365"/>
                </a:moveTo>
                <a:lnTo>
                  <a:pt x="957821" y="22123"/>
                </a:lnTo>
                <a:cubicBezTo>
                  <a:pt x="957821" y="13219"/>
                  <a:pt x="952744" y="5460"/>
                  <a:pt x="944567" y="1882"/>
                </a:cubicBezTo>
                <a:cubicBezTo>
                  <a:pt x="936390" y="-1676"/>
                  <a:pt x="927276" y="-115"/>
                  <a:pt x="920764" y="5938"/>
                </a:cubicBezTo>
                <a:cubicBezTo>
                  <a:pt x="873697" y="49667"/>
                  <a:pt x="738284" y="151395"/>
                  <a:pt x="497939" y="151395"/>
                </a:cubicBezTo>
                <a:cubicBezTo>
                  <a:pt x="497918" y="151395"/>
                  <a:pt x="497918" y="151395"/>
                  <a:pt x="497897" y="151395"/>
                </a:cubicBezTo>
                <a:lnTo>
                  <a:pt x="211527" y="151395"/>
                </a:lnTo>
                <a:cubicBezTo>
                  <a:pt x="155014" y="151395"/>
                  <a:pt x="101893" y="173384"/>
                  <a:pt x="61943" y="213327"/>
                </a:cubicBezTo>
                <a:cubicBezTo>
                  <a:pt x="22014" y="253290"/>
                  <a:pt x="0" y="306380"/>
                  <a:pt x="0" y="362861"/>
                </a:cubicBezTo>
                <a:cubicBezTo>
                  <a:pt x="0" y="454791"/>
                  <a:pt x="60424" y="536839"/>
                  <a:pt x="147586" y="564445"/>
                </a:cubicBezTo>
                <a:lnTo>
                  <a:pt x="257781" y="918081"/>
                </a:lnTo>
                <a:cubicBezTo>
                  <a:pt x="261547" y="930209"/>
                  <a:pt x="272638" y="938364"/>
                  <a:pt x="285330" y="938364"/>
                </a:cubicBezTo>
                <a:lnTo>
                  <a:pt x="399333" y="938364"/>
                </a:lnTo>
                <a:cubicBezTo>
                  <a:pt x="408613" y="938364"/>
                  <a:pt x="417082" y="934079"/>
                  <a:pt x="422575" y="926610"/>
                </a:cubicBezTo>
                <a:cubicBezTo>
                  <a:pt x="428068" y="919142"/>
                  <a:pt x="429649" y="909780"/>
                  <a:pt x="426882" y="900918"/>
                </a:cubicBezTo>
                <a:lnTo>
                  <a:pt x="325134" y="574327"/>
                </a:lnTo>
                <a:lnTo>
                  <a:pt x="497793" y="574327"/>
                </a:lnTo>
                <a:cubicBezTo>
                  <a:pt x="497835" y="574327"/>
                  <a:pt x="497876" y="574348"/>
                  <a:pt x="497918" y="574348"/>
                </a:cubicBezTo>
                <a:cubicBezTo>
                  <a:pt x="738284" y="574348"/>
                  <a:pt x="873697" y="676055"/>
                  <a:pt x="920764" y="719804"/>
                </a:cubicBezTo>
                <a:cubicBezTo>
                  <a:pt x="924967" y="723695"/>
                  <a:pt x="930252" y="725733"/>
                  <a:pt x="935662" y="725733"/>
                </a:cubicBezTo>
                <a:cubicBezTo>
                  <a:pt x="938637" y="725733"/>
                  <a:pt x="941654" y="725109"/>
                  <a:pt x="944567" y="723840"/>
                </a:cubicBezTo>
                <a:cubicBezTo>
                  <a:pt x="952744" y="720283"/>
                  <a:pt x="957821" y="712523"/>
                  <a:pt x="957821" y="703599"/>
                </a:cubicBezTo>
                <a:lnTo>
                  <a:pt x="957821" y="452378"/>
                </a:lnTo>
                <a:cubicBezTo>
                  <a:pt x="1002640" y="447198"/>
                  <a:pt x="1037555" y="409044"/>
                  <a:pt x="1037555" y="362861"/>
                </a:cubicBezTo>
                <a:cubicBezTo>
                  <a:pt x="1037555" y="316678"/>
                  <a:pt x="1002640" y="278545"/>
                  <a:pt x="957821" y="273365"/>
                </a:cubicBezTo>
                <a:close/>
                <a:moveTo>
                  <a:pt x="407032" y="907118"/>
                </a:moveTo>
                <a:cubicBezTo>
                  <a:pt x="407802" y="909572"/>
                  <a:pt x="407344" y="912194"/>
                  <a:pt x="405825" y="914274"/>
                </a:cubicBezTo>
                <a:cubicBezTo>
                  <a:pt x="404285" y="916375"/>
                  <a:pt x="401913" y="917561"/>
                  <a:pt x="399333" y="917561"/>
                </a:cubicBezTo>
                <a:lnTo>
                  <a:pt x="285330" y="917561"/>
                </a:lnTo>
                <a:cubicBezTo>
                  <a:pt x="281793" y="917561"/>
                  <a:pt x="278693" y="915293"/>
                  <a:pt x="277631" y="911902"/>
                </a:cubicBezTo>
                <a:lnTo>
                  <a:pt x="171265" y="570457"/>
                </a:lnTo>
                <a:cubicBezTo>
                  <a:pt x="184477" y="573016"/>
                  <a:pt x="197940" y="574327"/>
                  <a:pt x="211527" y="574327"/>
                </a:cubicBezTo>
                <a:lnTo>
                  <a:pt x="303328" y="574327"/>
                </a:lnTo>
                <a:lnTo>
                  <a:pt x="407032" y="907118"/>
                </a:lnTo>
                <a:close/>
                <a:moveTo>
                  <a:pt x="398875" y="553524"/>
                </a:moveTo>
                <a:lnTo>
                  <a:pt x="211527" y="553524"/>
                </a:lnTo>
                <a:cubicBezTo>
                  <a:pt x="193591" y="553524"/>
                  <a:pt x="175842" y="551027"/>
                  <a:pt x="158760" y="546118"/>
                </a:cubicBezTo>
                <a:cubicBezTo>
                  <a:pt x="77549" y="522818"/>
                  <a:pt x="20807" y="447468"/>
                  <a:pt x="20807" y="362861"/>
                </a:cubicBezTo>
                <a:cubicBezTo>
                  <a:pt x="20807" y="311934"/>
                  <a:pt x="40657" y="264066"/>
                  <a:pt x="76654" y="228035"/>
                </a:cubicBezTo>
                <a:cubicBezTo>
                  <a:pt x="112671" y="192024"/>
                  <a:pt x="160570" y="172199"/>
                  <a:pt x="211527" y="172199"/>
                </a:cubicBezTo>
                <a:lnTo>
                  <a:pt x="398875" y="172199"/>
                </a:lnTo>
                <a:lnTo>
                  <a:pt x="398875" y="553524"/>
                </a:lnTo>
                <a:close/>
                <a:moveTo>
                  <a:pt x="839761" y="636404"/>
                </a:moveTo>
                <a:cubicBezTo>
                  <a:pt x="764938" y="594527"/>
                  <a:pt x="652308" y="553565"/>
                  <a:pt x="498022" y="553544"/>
                </a:cubicBezTo>
                <a:cubicBezTo>
                  <a:pt x="497981" y="553544"/>
                  <a:pt x="497939" y="553524"/>
                  <a:pt x="497897" y="553524"/>
                </a:cubicBezTo>
                <a:lnTo>
                  <a:pt x="419683" y="553524"/>
                </a:lnTo>
                <a:lnTo>
                  <a:pt x="419683" y="172199"/>
                </a:lnTo>
                <a:lnTo>
                  <a:pt x="497876" y="172199"/>
                </a:lnTo>
                <a:cubicBezTo>
                  <a:pt x="497897" y="172199"/>
                  <a:pt x="497897" y="172199"/>
                  <a:pt x="497918" y="172199"/>
                </a:cubicBezTo>
                <a:cubicBezTo>
                  <a:pt x="652246" y="172199"/>
                  <a:pt x="764917" y="131216"/>
                  <a:pt x="839761" y="89318"/>
                </a:cubicBezTo>
                <a:lnTo>
                  <a:pt x="839761" y="636404"/>
                </a:lnTo>
                <a:close/>
                <a:moveTo>
                  <a:pt x="937014" y="362861"/>
                </a:moveTo>
                <a:lnTo>
                  <a:pt x="937014" y="703599"/>
                </a:lnTo>
                <a:cubicBezTo>
                  <a:pt x="937014" y="703869"/>
                  <a:pt x="937014" y="704431"/>
                  <a:pt x="936244" y="704784"/>
                </a:cubicBezTo>
                <a:cubicBezTo>
                  <a:pt x="935516" y="705097"/>
                  <a:pt x="935121" y="704743"/>
                  <a:pt x="934933" y="704556"/>
                </a:cubicBezTo>
                <a:cubicBezTo>
                  <a:pt x="919473" y="690201"/>
                  <a:pt x="894838" y="669814"/>
                  <a:pt x="860568" y="648636"/>
                </a:cubicBezTo>
                <a:lnTo>
                  <a:pt x="860568" y="77086"/>
                </a:lnTo>
                <a:cubicBezTo>
                  <a:pt x="894838" y="55929"/>
                  <a:pt x="919473" y="35541"/>
                  <a:pt x="934913" y="21187"/>
                </a:cubicBezTo>
                <a:cubicBezTo>
                  <a:pt x="935121" y="20979"/>
                  <a:pt x="935516" y="20625"/>
                  <a:pt x="936244" y="20958"/>
                </a:cubicBezTo>
                <a:cubicBezTo>
                  <a:pt x="937014" y="21291"/>
                  <a:pt x="937014" y="21853"/>
                  <a:pt x="937014" y="22123"/>
                </a:cubicBezTo>
                <a:lnTo>
                  <a:pt x="937014" y="362861"/>
                </a:lnTo>
                <a:close/>
                <a:moveTo>
                  <a:pt x="957821" y="431408"/>
                </a:moveTo>
                <a:lnTo>
                  <a:pt x="957821" y="362861"/>
                </a:lnTo>
                <a:lnTo>
                  <a:pt x="957821" y="294335"/>
                </a:lnTo>
                <a:cubicBezTo>
                  <a:pt x="991134" y="299369"/>
                  <a:pt x="1016747" y="328182"/>
                  <a:pt x="1016747" y="362861"/>
                </a:cubicBezTo>
                <a:cubicBezTo>
                  <a:pt x="1016747" y="397561"/>
                  <a:pt x="991134" y="426374"/>
                  <a:pt x="957821" y="4314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3" name="Google Shape;3453;p33"/>
          <p:cNvSpPr/>
          <p:nvPr/>
        </p:nvSpPr>
        <p:spPr>
          <a:xfrm>
            <a:off x="5464826" y="1996035"/>
            <a:ext cx="313046" cy="469049"/>
          </a:xfrm>
          <a:custGeom>
            <a:rect b="b" l="l" r="r" t="t"/>
            <a:pathLst>
              <a:path extrusionOk="0" h="938098" w="626092">
                <a:moveTo>
                  <a:pt x="626093" y="310763"/>
                </a:moveTo>
                <a:cubicBezTo>
                  <a:pt x="626093" y="387795"/>
                  <a:pt x="590616" y="455070"/>
                  <a:pt x="556324" y="520144"/>
                </a:cubicBezTo>
                <a:cubicBezTo>
                  <a:pt x="549349" y="533362"/>
                  <a:pt x="542149" y="547050"/>
                  <a:pt x="535437" y="560456"/>
                </a:cubicBezTo>
                <a:cubicBezTo>
                  <a:pt x="497122" y="637056"/>
                  <a:pt x="476855" y="716590"/>
                  <a:pt x="476855" y="790426"/>
                </a:cubicBezTo>
                <a:cubicBezTo>
                  <a:pt x="476855" y="814850"/>
                  <a:pt x="479506" y="828388"/>
                  <a:pt x="479524" y="828519"/>
                </a:cubicBezTo>
                <a:cubicBezTo>
                  <a:pt x="480070" y="831283"/>
                  <a:pt x="479355" y="834160"/>
                  <a:pt x="477569" y="836341"/>
                </a:cubicBezTo>
                <a:cubicBezTo>
                  <a:pt x="475783" y="838503"/>
                  <a:pt x="473132" y="839782"/>
                  <a:pt x="470312" y="839782"/>
                </a:cubicBezTo>
                <a:lnTo>
                  <a:pt x="425905" y="839782"/>
                </a:lnTo>
                <a:lnTo>
                  <a:pt x="425905" y="913167"/>
                </a:lnTo>
                <a:cubicBezTo>
                  <a:pt x="425905" y="926911"/>
                  <a:pt x="414719" y="938098"/>
                  <a:pt x="400957" y="938098"/>
                </a:cubicBezTo>
                <a:lnTo>
                  <a:pt x="220492" y="938098"/>
                </a:lnTo>
                <a:cubicBezTo>
                  <a:pt x="206730" y="938098"/>
                  <a:pt x="195543" y="926911"/>
                  <a:pt x="195543" y="913167"/>
                </a:cubicBezTo>
                <a:lnTo>
                  <a:pt x="195543" y="839782"/>
                </a:lnTo>
                <a:lnTo>
                  <a:pt x="155912" y="839782"/>
                </a:lnTo>
                <a:cubicBezTo>
                  <a:pt x="153092" y="839782"/>
                  <a:pt x="150347" y="838522"/>
                  <a:pt x="148561" y="836322"/>
                </a:cubicBezTo>
                <a:cubicBezTo>
                  <a:pt x="146775" y="834141"/>
                  <a:pt x="146004" y="831283"/>
                  <a:pt x="146568" y="828519"/>
                </a:cubicBezTo>
                <a:cubicBezTo>
                  <a:pt x="146587" y="828388"/>
                  <a:pt x="149238" y="814850"/>
                  <a:pt x="149238" y="790426"/>
                </a:cubicBezTo>
                <a:cubicBezTo>
                  <a:pt x="149238" y="765588"/>
                  <a:pt x="146926" y="740092"/>
                  <a:pt x="142432" y="714296"/>
                </a:cubicBezTo>
                <a:cubicBezTo>
                  <a:pt x="141849" y="713092"/>
                  <a:pt x="141511" y="711739"/>
                  <a:pt x="141511" y="710310"/>
                </a:cubicBezTo>
                <a:cubicBezTo>
                  <a:pt x="141511" y="710065"/>
                  <a:pt x="141567" y="709840"/>
                  <a:pt x="141586" y="709595"/>
                </a:cubicBezTo>
                <a:cubicBezTo>
                  <a:pt x="132468" y="660202"/>
                  <a:pt x="115303" y="609737"/>
                  <a:pt x="90656" y="560456"/>
                </a:cubicBezTo>
                <a:cubicBezTo>
                  <a:pt x="83944" y="547050"/>
                  <a:pt x="76743" y="533362"/>
                  <a:pt x="69768" y="520144"/>
                </a:cubicBezTo>
                <a:cubicBezTo>
                  <a:pt x="35476" y="455070"/>
                  <a:pt x="0" y="387795"/>
                  <a:pt x="0" y="310763"/>
                </a:cubicBezTo>
                <a:cubicBezTo>
                  <a:pt x="0" y="139418"/>
                  <a:pt x="139387" y="0"/>
                  <a:pt x="310715" y="0"/>
                </a:cubicBezTo>
                <a:lnTo>
                  <a:pt x="315378" y="0"/>
                </a:lnTo>
                <a:cubicBezTo>
                  <a:pt x="486706" y="0"/>
                  <a:pt x="626093" y="139418"/>
                  <a:pt x="626093" y="3107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4" name="Google Shape;3454;p33"/>
          <p:cNvSpPr/>
          <p:nvPr/>
        </p:nvSpPr>
        <p:spPr>
          <a:xfrm>
            <a:off x="5474226" y="2005436"/>
            <a:ext cx="294246" cy="450247"/>
          </a:xfrm>
          <a:custGeom>
            <a:rect b="b" l="l" r="r" t="t"/>
            <a:pathLst>
              <a:path extrusionOk="0" h="900493" w="588491">
                <a:moveTo>
                  <a:pt x="195543" y="820980"/>
                </a:moveTo>
                <a:lnTo>
                  <a:pt x="388305" y="820980"/>
                </a:lnTo>
                <a:lnTo>
                  <a:pt x="388305" y="894365"/>
                </a:lnTo>
                <a:cubicBezTo>
                  <a:pt x="388305" y="897749"/>
                  <a:pt x="385541" y="900494"/>
                  <a:pt x="382157" y="900494"/>
                </a:cubicBezTo>
                <a:lnTo>
                  <a:pt x="201691" y="900494"/>
                </a:lnTo>
                <a:cubicBezTo>
                  <a:pt x="198307" y="900494"/>
                  <a:pt x="195543" y="897749"/>
                  <a:pt x="195543" y="894365"/>
                </a:cubicBezTo>
                <a:lnTo>
                  <a:pt x="195543" y="820980"/>
                </a:lnTo>
                <a:close/>
                <a:moveTo>
                  <a:pt x="439461" y="758725"/>
                </a:moveTo>
                <a:lnTo>
                  <a:pt x="149031" y="758725"/>
                </a:lnTo>
                <a:cubicBezTo>
                  <a:pt x="149163" y="763031"/>
                  <a:pt x="149238" y="767337"/>
                  <a:pt x="149238" y="771624"/>
                </a:cubicBezTo>
                <a:cubicBezTo>
                  <a:pt x="149238" y="784842"/>
                  <a:pt x="148505" y="795108"/>
                  <a:pt x="147772" y="802177"/>
                </a:cubicBezTo>
                <a:lnTo>
                  <a:pt x="186068" y="802177"/>
                </a:lnTo>
                <a:cubicBezTo>
                  <a:pt x="186087" y="802177"/>
                  <a:pt x="186124" y="802177"/>
                  <a:pt x="186143" y="802177"/>
                </a:cubicBezTo>
                <a:lnTo>
                  <a:pt x="397705" y="802177"/>
                </a:lnTo>
                <a:cubicBezTo>
                  <a:pt x="397724" y="802177"/>
                  <a:pt x="397761" y="802177"/>
                  <a:pt x="397780" y="802177"/>
                </a:cubicBezTo>
                <a:lnTo>
                  <a:pt x="440720" y="802177"/>
                </a:lnTo>
                <a:cubicBezTo>
                  <a:pt x="439987" y="795108"/>
                  <a:pt x="439254" y="784842"/>
                  <a:pt x="439254" y="771624"/>
                </a:cubicBezTo>
                <a:cubicBezTo>
                  <a:pt x="439254" y="767337"/>
                  <a:pt x="439329" y="763031"/>
                  <a:pt x="439461" y="758725"/>
                </a:cubicBezTo>
                <a:close/>
                <a:moveTo>
                  <a:pt x="148054" y="739923"/>
                </a:moveTo>
                <a:lnTo>
                  <a:pt x="440438" y="739923"/>
                </a:lnTo>
                <a:cubicBezTo>
                  <a:pt x="441359" y="727025"/>
                  <a:pt x="442863" y="714014"/>
                  <a:pt x="444913" y="700909"/>
                </a:cubicBezTo>
                <a:lnTo>
                  <a:pt x="143579" y="700909"/>
                </a:lnTo>
                <a:cubicBezTo>
                  <a:pt x="145628" y="714014"/>
                  <a:pt x="147132" y="727025"/>
                  <a:pt x="148054" y="739923"/>
                </a:cubicBezTo>
                <a:close/>
                <a:moveTo>
                  <a:pt x="296577" y="0"/>
                </a:moveTo>
                <a:lnTo>
                  <a:pt x="291915" y="0"/>
                </a:lnTo>
                <a:cubicBezTo>
                  <a:pt x="130964" y="0"/>
                  <a:pt x="0" y="130976"/>
                  <a:pt x="0" y="291961"/>
                </a:cubicBezTo>
                <a:cubicBezTo>
                  <a:pt x="0" y="364330"/>
                  <a:pt x="34367" y="429518"/>
                  <a:pt x="67588" y="492580"/>
                </a:cubicBezTo>
                <a:cubicBezTo>
                  <a:pt x="74619" y="505892"/>
                  <a:pt x="81876" y="519655"/>
                  <a:pt x="88663" y="533249"/>
                </a:cubicBezTo>
                <a:cubicBezTo>
                  <a:pt x="113216" y="582342"/>
                  <a:pt x="130607" y="632657"/>
                  <a:pt x="140270" y="682106"/>
                </a:cubicBezTo>
                <a:lnTo>
                  <a:pt x="284846" y="682106"/>
                </a:lnTo>
                <a:lnTo>
                  <a:pt x="284846" y="371644"/>
                </a:lnTo>
                <a:lnTo>
                  <a:pt x="194641" y="291942"/>
                </a:lnTo>
                <a:cubicBezTo>
                  <a:pt x="190749" y="288501"/>
                  <a:pt x="190373" y="282560"/>
                  <a:pt x="193814" y="278667"/>
                </a:cubicBezTo>
                <a:cubicBezTo>
                  <a:pt x="197254" y="274775"/>
                  <a:pt x="203195" y="274418"/>
                  <a:pt x="207087" y="277840"/>
                </a:cubicBezTo>
                <a:lnTo>
                  <a:pt x="291915" y="352805"/>
                </a:lnTo>
                <a:lnTo>
                  <a:pt x="376761" y="277840"/>
                </a:lnTo>
                <a:cubicBezTo>
                  <a:pt x="380653" y="274418"/>
                  <a:pt x="386594" y="274775"/>
                  <a:pt x="390034" y="278667"/>
                </a:cubicBezTo>
                <a:cubicBezTo>
                  <a:pt x="393475" y="282560"/>
                  <a:pt x="393099" y="288501"/>
                  <a:pt x="389207" y="291942"/>
                </a:cubicBezTo>
                <a:lnTo>
                  <a:pt x="303646" y="367527"/>
                </a:lnTo>
                <a:lnTo>
                  <a:pt x="303646" y="682106"/>
                </a:lnTo>
                <a:lnTo>
                  <a:pt x="446849" y="682106"/>
                </a:lnTo>
                <a:cubicBezTo>
                  <a:pt x="447319" y="682106"/>
                  <a:pt x="447752" y="682182"/>
                  <a:pt x="448203" y="682238"/>
                </a:cubicBezTo>
                <a:cubicBezTo>
                  <a:pt x="457866" y="632751"/>
                  <a:pt x="475238" y="582379"/>
                  <a:pt x="499829" y="533249"/>
                </a:cubicBezTo>
                <a:cubicBezTo>
                  <a:pt x="506616" y="519655"/>
                  <a:pt x="513873" y="505892"/>
                  <a:pt x="520904" y="492580"/>
                </a:cubicBezTo>
                <a:cubicBezTo>
                  <a:pt x="554124" y="429518"/>
                  <a:pt x="588492" y="364330"/>
                  <a:pt x="588492" y="291961"/>
                </a:cubicBezTo>
                <a:cubicBezTo>
                  <a:pt x="588492" y="130976"/>
                  <a:pt x="457528" y="0"/>
                  <a:pt x="2965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5" name="Google Shape;3455;p33"/>
          <p:cNvSpPr/>
          <p:nvPr/>
        </p:nvSpPr>
        <p:spPr>
          <a:xfrm>
            <a:off x="5464826" y="1996035"/>
            <a:ext cx="313046" cy="469049"/>
          </a:xfrm>
          <a:custGeom>
            <a:rect b="b" l="l" r="r" t="t"/>
            <a:pathLst>
              <a:path extrusionOk="0" h="938098" w="626092">
                <a:moveTo>
                  <a:pt x="315378" y="0"/>
                </a:moveTo>
                <a:lnTo>
                  <a:pt x="310715" y="0"/>
                </a:lnTo>
                <a:cubicBezTo>
                  <a:pt x="139387" y="0"/>
                  <a:pt x="0" y="139418"/>
                  <a:pt x="0" y="310763"/>
                </a:cubicBezTo>
                <a:cubicBezTo>
                  <a:pt x="0" y="387795"/>
                  <a:pt x="35476" y="455070"/>
                  <a:pt x="69768" y="520144"/>
                </a:cubicBezTo>
                <a:cubicBezTo>
                  <a:pt x="76743" y="533362"/>
                  <a:pt x="83944" y="547050"/>
                  <a:pt x="90656" y="560456"/>
                </a:cubicBezTo>
                <a:cubicBezTo>
                  <a:pt x="115303" y="609737"/>
                  <a:pt x="132468" y="660202"/>
                  <a:pt x="141586" y="709595"/>
                </a:cubicBezTo>
                <a:cubicBezTo>
                  <a:pt x="141567" y="709840"/>
                  <a:pt x="141511" y="710065"/>
                  <a:pt x="141511" y="710310"/>
                </a:cubicBezTo>
                <a:cubicBezTo>
                  <a:pt x="141511" y="711739"/>
                  <a:pt x="141849" y="713092"/>
                  <a:pt x="142432" y="714296"/>
                </a:cubicBezTo>
                <a:cubicBezTo>
                  <a:pt x="146926" y="740092"/>
                  <a:pt x="149238" y="765588"/>
                  <a:pt x="149238" y="790426"/>
                </a:cubicBezTo>
                <a:cubicBezTo>
                  <a:pt x="149238" y="814850"/>
                  <a:pt x="146587" y="828388"/>
                  <a:pt x="146568" y="828519"/>
                </a:cubicBezTo>
                <a:cubicBezTo>
                  <a:pt x="146004" y="831283"/>
                  <a:pt x="146775" y="834141"/>
                  <a:pt x="148561" y="836322"/>
                </a:cubicBezTo>
                <a:cubicBezTo>
                  <a:pt x="150347" y="838522"/>
                  <a:pt x="153092" y="839782"/>
                  <a:pt x="155912" y="839782"/>
                </a:cubicBezTo>
                <a:lnTo>
                  <a:pt x="195543" y="839782"/>
                </a:lnTo>
                <a:lnTo>
                  <a:pt x="195543" y="913167"/>
                </a:lnTo>
                <a:cubicBezTo>
                  <a:pt x="195543" y="926911"/>
                  <a:pt x="206730" y="938098"/>
                  <a:pt x="220492" y="938098"/>
                </a:cubicBezTo>
                <a:lnTo>
                  <a:pt x="400957" y="938098"/>
                </a:lnTo>
                <a:cubicBezTo>
                  <a:pt x="414719" y="938098"/>
                  <a:pt x="425905" y="926911"/>
                  <a:pt x="425905" y="913167"/>
                </a:cubicBezTo>
                <a:lnTo>
                  <a:pt x="425905" y="839782"/>
                </a:lnTo>
                <a:lnTo>
                  <a:pt x="470312" y="839782"/>
                </a:lnTo>
                <a:cubicBezTo>
                  <a:pt x="473132" y="839782"/>
                  <a:pt x="475783" y="838503"/>
                  <a:pt x="477569" y="836341"/>
                </a:cubicBezTo>
                <a:cubicBezTo>
                  <a:pt x="479355" y="834160"/>
                  <a:pt x="480070" y="831283"/>
                  <a:pt x="479524" y="828519"/>
                </a:cubicBezTo>
                <a:cubicBezTo>
                  <a:pt x="479506" y="828388"/>
                  <a:pt x="476855" y="814850"/>
                  <a:pt x="476855" y="790426"/>
                </a:cubicBezTo>
                <a:cubicBezTo>
                  <a:pt x="476855" y="716590"/>
                  <a:pt x="497122" y="637056"/>
                  <a:pt x="535437" y="560456"/>
                </a:cubicBezTo>
                <a:cubicBezTo>
                  <a:pt x="542149" y="547050"/>
                  <a:pt x="549349" y="533362"/>
                  <a:pt x="556324" y="520144"/>
                </a:cubicBezTo>
                <a:cubicBezTo>
                  <a:pt x="590616" y="455070"/>
                  <a:pt x="626093" y="387795"/>
                  <a:pt x="626093" y="310763"/>
                </a:cubicBezTo>
                <a:cubicBezTo>
                  <a:pt x="626093" y="139418"/>
                  <a:pt x="486706" y="0"/>
                  <a:pt x="315378" y="0"/>
                </a:cubicBezTo>
                <a:close/>
                <a:moveTo>
                  <a:pt x="407105" y="913167"/>
                </a:moveTo>
                <a:cubicBezTo>
                  <a:pt x="407105" y="916551"/>
                  <a:pt x="404341" y="919296"/>
                  <a:pt x="400957" y="919296"/>
                </a:cubicBezTo>
                <a:lnTo>
                  <a:pt x="220492" y="919296"/>
                </a:lnTo>
                <a:cubicBezTo>
                  <a:pt x="217108" y="919296"/>
                  <a:pt x="214344" y="916551"/>
                  <a:pt x="214344" y="913167"/>
                </a:cubicBezTo>
                <a:lnTo>
                  <a:pt x="214344" y="839782"/>
                </a:lnTo>
                <a:lnTo>
                  <a:pt x="407105" y="839782"/>
                </a:lnTo>
                <a:lnTo>
                  <a:pt x="407105" y="913167"/>
                </a:lnTo>
                <a:close/>
                <a:moveTo>
                  <a:pt x="416580" y="820980"/>
                </a:moveTo>
                <a:cubicBezTo>
                  <a:pt x="416562" y="820980"/>
                  <a:pt x="416524" y="820980"/>
                  <a:pt x="416505" y="820980"/>
                </a:cubicBezTo>
                <a:lnTo>
                  <a:pt x="204944" y="820980"/>
                </a:lnTo>
                <a:cubicBezTo>
                  <a:pt x="204925" y="820980"/>
                  <a:pt x="204887" y="820980"/>
                  <a:pt x="204869" y="820980"/>
                </a:cubicBezTo>
                <a:lnTo>
                  <a:pt x="166572" y="820980"/>
                </a:lnTo>
                <a:cubicBezTo>
                  <a:pt x="167305" y="813910"/>
                  <a:pt x="168038" y="803644"/>
                  <a:pt x="168038" y="790426"/>
                </a:cubicBezTo>
                <a:cubicBezTo>
                  <a:pt x="168038" y="786139"/>
                  <a:pt x="167963" y="781833"/>
                  <a:pt x="167832" y="777528"/>
                </a:cubicBezTo>
                <a:lnTo>
                  <a:pt x="458261" y="777528"/>
                </a:lnTo>
                <a:cubicBezTo>
                  <a:pt x="458129" y="781833"/>
                  <a:pt x="458054" y="786139"/>
                  <a:pt x="458054" y="790426"/>
                </a:cubicBezTo>
                <a:cubicBezTo>
                  <a:pt x="458054" y="803644"/>
                  <a:pt x="458787" y="813910"/>
                  <a:pt x="459521" y="820980"/>
                </a:cubicBezTo>
                <a:lnTo>
                  <a:pt x="416580" y="820980"/>
                </a:lnTo>
                <a:close/>
                <a:moveTo>
                  <a:pt x="459239" y="758725"/>
                </a:moveTo>
                <a:lnTo>
                  <a:pt x="166854" y="758725"/>
                </a:lnTo>
                <a:cubicBezTo>
                  <a:pt x="165933" y="745827"/>
                  <a:pt x="164429" y="732816"/>
                  <a:pt x="162380" y="719711"/>
                </a:cubicBezTo>
                <a:lnTo>
                  <a:pt x="463713" y="719711"/>
                </a:lnTo>
                <a:cubicBezTo>
                  <a:pt x="461664" y="732816"/>
                  <a:pt x="460160" y="745827"/>
                  <a:pt x="459239" y="758725"/>
                </a:cubicBezTo>
                <a:close/>
                <a:moveTo>
                  <a:pt x="539705" y="511382"/>
                </a:moveTo>
                <a:cubicBezTo>
                  <a:pt x="532673" y="524694"/>
                  <a:pt x="525416" y="538458"/>
                  <a:pt x="518629" y="552052"/>
                </a:cubicBezTo>
                <a:cubicBezTo>
                  <a:pt x="494038" y="601182"/>
                  <a:pt x="476667" y="651553"/>
                  <a:pt x="467003" y="701040"/>
                </a:cubicBezTo>
                <a:cubicBezTo>
                  <a:pt x="466552" y="700984"/>
                  <a:pt x="466120" y="700909"/>
                  <a:pt x="465650" y="700909"/>
                </a:cubicBezTo>
                <a:lnTo>
                  <a:pt x="322447" y="700909"/>
                </a:lnTo>
                <a:lnTo>
                  <a:pt x="322447" y="386329"/>
                </a:lnTo>
                <a:lnTo>
                  <a:pt x="408007" y="310744"/>
                </a:lnTo>
                <a:cubicBezTo>
                  <a:pt x="411899" y="307303"/>
                  <a:pt x="412275" y="301362"/>
                  <a:pt x="408835" y="297470"/>
                </a:cubicBezTo>
                <a:cubicBezTo>
                  <a:pt x="405394" y="293578"/>
                  <a:pt x="399453" y="293220"/>
                  <a:pt x="395561" y="296642"/>
                </a:cubicBezTo>
                <a:lnTo>
                  <a:pt x="310715" y="371607"/>
                </a:lnTo>
                <a:lnTo>
                  <a:pt x="225887" y="296642"/>
                </a:lnTo>
                <a:cubicBezTo>
                  <a:pt x="221996" y="293220"/>
                  <a:pt x="216055" y="293578"/>
                  <a:pt x="212614" y="297470"/>
                </a:cubicBezTo>
                <a:cubicBezTo>
                  <a:pt x="209174" y="301362"/>
                  <a:pt x="209550" y="307303"/>
                  <a:pt x="213442" y="310744"/>
                </a:cubicBezTo>
                <a:lnTo>
                  <a:pt x="303646" y="390447"/>
                </a:lnTo>
                <a:lnTo>
                  <a:pt x="303646" y="700909"/>
                </a:lnTo>
                <a:lnTo>
                  <a:pt x="159071" y="700909"/>
                </a:lnTo>
                <a:cubicBezTo>
                  <a:pt x="149407" y="651459"/>
                  <a:pt x="132017" y="601144"/>
                  <a:pt x="107463" y="552052"/>
                </a:cubicBezTo>
                <a:cubicBezTo>
                  <a:pt x="100676" y="538458"/>
                  <a:pt x="93419" y="524694"/>
                  <a:pt x="86388" y="511382"/>
                </a:cubicBezTo>
                <a:cubicBezTo>
                  <a:pt x="53168" y="448320"/>
                  <a:pt x="18800" y="383133"/>
                  <a:pt x="18800" y="310763"/>
                </a:cubicBezTo>
                <a:cubicBezTo>
                  <a:pt x="18800" y="149778"/>
                  <a:pt x="149764" y="18802"/>
                  <a:pt x="310715" y="18802"/>
                </a:cubicBezTo>
                <a:lnTo>
                  <a:pt x="315378" y="18802"/>
                </a:lnTo>
                <a:cubicBezTo>
                  <a:pt x="476328" y="18802"/>
                  <a:pt x="607292" y="149778"/>
                  <a:pt x="607292" y="310763"/>
                </a:cubicBezTo>
                <a:cubicBezTo>
                  <a:pt x="607292" y="383133"/>
                  <a:pt x="572925" y="448320"/>
                  <a:pt x="539705" y="511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6" name="Google Shape;3456;p33"/>
          <p:cNvSpPr/>
          <p:nvPr/>
        </p:nvSpPr>
        <p:spPr>
          <a:xfrm>
            <a:off x="6655670" y="2000735"/>
            <a:ext cx="459921" cy="459921"/>
          </a:xfrm>
          <a:custGeom>
            <a:rect b="b" l="l" r="r" t="t"/>
            <a:pathLst>
              <a:path extrusionOk="0" h="919841" w="919841">
                <a:moveTo>
                  <a:pt x="919841" y="459921"/>
                </a:moveTo>
                <a:cubicBezTo>
                  <a:pt x="919841" y="713920"/>
                  <a:pt x="713939" y="919841"/>
                  <a:pt x="459921" y="919841"/>
                </a:cubicBezTo>
                <a:cubicBezTo>
                  <a:pt x="205903" y="919841"/>
                  <a:pt x="0" y="713920"/>
                  <a:pt x="0" y="459921"/>
                </a:cubicBezTo>
                <a:cubicBezTo>
                  <a:pt x="0" y="205922"/>
                  <a:pt x="205903" y="0"/>
                  <a:pt x="459921" y="0"/>
                </a:cubicBezTo>
                <a:cubicBezTo>
                  <a:pt x="713939" y="0"/>
                  <a:pt x="919841" y="205903"/>
                  <a:pt x="919841" y="4599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7" name="Google Shape;3457;p33"/>
          <p:cNvSpPr/>
          <p:nvPr/>
        </p:nvSpPr>
        <p:spPr>
          <a:xfrm>
            <a:off x="6650970" y="1996035"/>
            <a:ext cx="469321" cy="469322"/>
          </a:xfrm>
          <a:custGeom>
            <a:rect b="b" l="l" r="r" t="t"/>
            <a:pathLst>
              <a:path extrusionOk="0" h="938643" w="938643">
                <a:moveTo>
                  <a:pt x="801181" y="137463"/>
                </a:moveTo>
                <a:cubicBezTo>
                  <a:pt x="712528" y="48811"/>
                  <a:pt x="594676" y="0"/>
                  <a:pt x="469322" y="0"/>
                </a:cubicBezTo>
                <a:cubicBezTo>
                  <a:pt x="343968" y="0"/>
                  <a:pt x="226097" y="48811"/>
                  <a:pt x="137463" y="137463"/>
                </a:cubicBezTo>
                <a:cubicBezTo>
                  <a:pt x="48811" y="226097"/>
                  <a:pt x="0" y="343968"/>
                  <a:pt x="0" y="469322"/>
                </a:cubicBezTo>
                <a:cubicBezTo>
                  <a:pt x="0" y="594676"/>
                  <a:pt x="48811" y="712547"/>
                  <a:pt x="137463" y="801181"/>
                </a:cubicBezTo>
                <a:cubicBezTo>
                  <a:pt x="226097" y="889814"/>
                  <a:pt x="343968" y="938644"/>
                  <a:pt x="469322" y="938644"/>
                </a:cubicBezTo>
                <a:cubicBezTo>
                  <a:pt x="594676" y="938644"/>
                  <a:pt x="712547" y="889833"/>
                  <a:pt x="801181" y="801181"/>
                </a:cubicBezTo>
                <a:cubicBezTo>
                  <a:pt x="889814" y="712528"/>
                  <a:pt x="938644" y="594676"/>
                  <a:pt x="938644" y="469322"/>
                </a:cubicBezTo>
                <a:cubicBezTo>
                  <a:pt x="938644" y="343968"/>
                  <a:pt x="889814" y="226097"/>
                  <a:pt x="801181" y="137463"/>
                </a:cubicBezTo>
                <a:close/>
                <a:moveTo>
                  <a:pt x="787888" y="787888"/>
                </a:moveTo>
                <a:cubicBezTo>
                  <a:pt x="702789" y="872986"/>
                  <a:pt x="589656" y="919841"/>
                  <a:pt x="469322" y="919841"/>
                </a:cubicBezTo>
                <a:cubicBezTo>
                  <a:pt x="348988" y="919841"/>
                  <a:pt x="235855" y="872986"/>
                  <a:pt x="150756" y="787888"/>
                </a:cubicBezTo>
                <a:cubicBezTo>
                  <a:pt x="65657" y="702789"/>
                  <a:pt x="18802" y="589656"/>
                  <a:pt x="18802" y="469322"/>
                </a:cubicBezTo>
                <a:cubicBezTo>
                  <a:pt x="18802" y="348988"/>
                  <a:pt x="65657" y="235855"/>
                  <a:pt x="150756" y="150756"/>
                </a:cubicBezTo>
                <a:cubicBezTo>
                  <a:pt x="235855" y="65657"/>
                  <a:pt x="348988" y="18802"/>
                  <a:pt x="469322" y="18802"/>
                </a:cubicBezTo>
                <a:cubicBezTo>
                  <a:pt x="589656" y="18802"/>
                  <a:pt x="702789" y="65657"/>
                  <a:pt x="787888" y="150756"/>
                </a:cubicBezTo>
                <a:cubicBezTo>
                  <a:pt x="872986" y="235855"/>
                  <a:pt x="919841" y="348988"/>
                  <a:pt x="919841" y="469322"/>
                </a:cubicBezTo>
                <a:cubicBezTo>
                  <a:pt x="919841" y="589656"/>
                  <a:pt x="872968" y="702789"/>
                  <a:pt x="787888" y="787888"/>
                </a:cubicBezTo>
                <a:close/>
                <a:moveTo>
                  <a:pt x="707264" y="703522"/>
                </a:moveTo>
                <a:cubicBezTo>
                  <a:pt x="709125" y="708373"/>
                  <a:pt x="706700" y="713807"/>
                  <a:pt x="701849" y="715668"/>
                </a:cubicBezTo>
                <a:cubicBezTo>
                  <a:pt x="700739" y="716101"/>
                  <a:pt x="699592" y="716289"/>
                  <a:pt x="698483" y="716289"/>
                </a:cubicBezTo>
                <a:cubicBezTo>
                  <a:pt x="694704" y="716289"/>
                  <a:pt x="691131" y="713995"/>
                  <a:pt x="689703" y="710253"/>
                </a:cubicBezTo>
                <a:cubicBezTo>
                  <a:pt x="672781" y="666181"/>
                  <a:pt x="643299" y="628520"/>
                  <a:pt x="604453" y="601351"/>
                </a:cubicBezTo>
                <a:cubicBezTo>
                  <a:pt x="564724" y="573561"/>
                  <a:pt x="518001" y="558877"/>
                  <a:pt x="469322" y="558877"/>
                </a:cubicBezTo>
                <a:cubicBezTo>
                  <a:pt x="420643" y="558877"/>
                  <a:pt x="373919" y="573561"/>
                  <a:pt x="334190" y="601351"/>
                </a:cubicBezTo>
                <a:cubicBezTo>
                  <a:pt x="295345" y="628520"/>
                  <a:pt x="265863" y="666181"/>
                  <a:pt x="248941" y="710253"/>
                </a:cubicBezTo>
                <a:cubicBezTo>
                  <a:pt x="247080" y="715104"/>
                  <a:pt x="241646" y="717511"/>
                  <a:pt x="236795" y="715668"/>
                </a:cubicBezTo>
                <a:cubicBezTo>
                  <a:pt x="231944" y="713807"/>
                  <a:pt x="229537" y="708373"/>
                  <a:pt x="231399" y="703522"/>
                </a:cubicBezTo>
                <a:cubicBezTo>
                  <a:pt x="249674" y="655934"/>
                  <a:pt x="281507" y="615283"/>
                  <a:pt x="323436" y="585952"/>
                </a:cubicBezTo>
                <a:cubicBezTo>
                  <a:pt x="366342" y="555944"/>
                  <a:pt x="416788" y="540075"/>
                  <a:pt x="469341" y="540075"/>
                </a:cubicBezTo>
                <a:cubicBezTo>
                  <a:pt x="521893" y="540075"/>
                  <a:pt x="572358" y="555944"/>
                  <a:pt x="615246" y="585952"/>
                </a:cubicBezTo>
                <a:cubicBezTo>
                  <a:pt x="657156" y="615283"/>
                  <a:pt x="688988" y="655953"/>
                  <a:pt x="707264" y="703522"/>
                </a:cubicBezTo>
                <a:close/>
                <a:moveTo>
                  <a:pt x="286376" y="384674"/>
                </a:moveTo>
                <a:cubicBezTo>
                  <a:pt x="239051" y="384674"/>
                  <a:pt x="199097" y="347747"/>
                  <a:pt x="195411" y="300610"/>
                </a:cubicBezTo>
                <a:cubicBezTo>
                  <a:pt x="195016" y="295439"/>
                  <a:pt x="198871" y="290908"/>
                  <a:pt x="204060" y="290513"/>
                </a:cubicBezTo>
                <a:cubicBezTo>
                  <a:pt x="209250" y="290118"/>
                  <a:pt x="213762" y="293972"/>
                  <a:pt x="214157" y="299162"/>
                </a:cubicBezTo>
                <a:cubicBezTo>
                  <a:pt x="217071" y="336578"/>
                  <a:pt x="248791" y="365891"/>
                  <a:pt x="286376" y="365891"/>
                </a:cubicBezTo>
                <a:cubicBezTo>
                  <a:pt x="323962" y="365891"/>
                  <a:pt x="355681" y="336578"/>
                  <a:pt x="358614" y="299162"/>
                </a:cubicBezTo>
                <a:cubicBezTo>
                  <a:pt x="359009" y="293991"/>
                  <a:pt x="363522" y="290118"/>
                  <a:pt x="368711" y="290513"/>
                </a:cubicBezTo>
                <a:cubicBezTo>
                  <a:pt x="373882" y="290908"/>
                  <a:pt x="377755" y="295439"/>
                  <a:pt x="377360" y="300610"/>
                </a:cubicBezTo>
                <a:cubicBezTo>
                  <a:pt x="373675" y="347747"/>
                  <a:pt x="333720" y="384674"/>
                  <a:pt x="286376" y="384674"/>
                </a:cubicBezTo>
                <a:close/>
                <a:moveTo>
                  <a:pt x="735730" y="300610"/>
                </a:moveTo>
                <a:cubicBezTo>
                  <a:pt x="732045" y="347747"/>
                  <a:pt x="692090" y="384674"/>
                  <a:pt x="644765" y="384674"/>
                </a:cubicBezTo>
                <a:cubicBezTo>
                  <a:pt x="597440" y="384674"/>
                  <a:pt x="557485" y="347747"/>
                  <a:pt x="553800" y="300610"/>
                </a:cubicBezTo>
                <a:cubicBezTo>
                  <a:pt x="553405" y="295439"/>
                  <a:pt x="557260" y="290908"/>
                  <a:pt x="562449" y="290513"/>
                </a:cubicBezTo>
                <a:cubicBezTo>
                  <a:pt x="567582" y="290118"/>
                  <a:pt x="572151" y="293972"/>
                  <a:pt x="572546" y="299162"/>
                </a:cubicBezTo>
                <a:cubicBezTo>
                  <a:pt x="575460" y="336578"/>
                  <a:pt x="607180" y="365891"/>
                  <a:pt x="644765" y="365891"/>
                </a:cubicBezTo>
                <a:cubicBezTo>
                  <a:pt x="682351" y="365891"/>
                  <a:pt x="714070" y="336578"/>
                  <a:pt x="716984" y="299162"/>
                </a:cubicBezTo>
                <a:cubicBezTo>
                  <a:pt x="717398" y="293991"/>
                  <a:pt x="721911" y="290118"/>
                  <a:pt x="727081" y="290513"/>
                </a:cubicBezTo>
                <a:cubicBezTo>
                  <a:pt x="732271" y="290908"/>
                  <a:pt x="736144" y="295439"/>
                  <a:pt x="735730" y="3006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p33"/>
          <p:cNvSpPr/>
          <p:nvPr/>
        </p:nvSpPr>
        <p:spPr>
          <a:xfrm>
            <a:off x="5984555" y="2000735"/>
            <a:ext cx="459921" cy="459921"/>
          </a:xfrm>
          <a:custGeom>
            <a:rect b="b" l="l" r="r" t="t"/>
            <a:pathLst>
              <a:path extrusionOk="0" h="919841" w="919841">
                <a:moveTo>
                  <a:pt x="919841" y="459921"/>
                </a:moveTo>
                <a:cubicBezTo>
                  <a:pt x="919841" y="713920"/>
                  <a:pt x="713939" y="919841"/>
                  <a:pt x="459921" y="919841"/>
                </a:cubicBezTo>
                <a:cubicBezTo>
                  <a:pt x="205903" y="919841"/>
                  <a:pt x="0" y="713920"/>
                  <a:pt x="0" y="459921"/>
                </a:cubicBezTo>
                <a:cubicBezTo>
                  <a:pt x="0" y="205922"/>
                  <a:pt x="205903" y="0"/>
                  <a:pt x="459921" y="0"/>
                </a:cubicBezTo>
                <a:cubicBezTo>
                  <a:pt x="713939" y="0"/>
                  <a:pt x="919841" y="205903"/>
                  <a:pt x="919841" y="4599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9" name="Google Shape;3459;p33"/>
          <p:cNvSpPr/>
          <p:nvPr/>
        </p:nvSpPr>
        <p:spPr>
          <a:xfrm>
            <a:off x="5979854" y="1996035"/>
            <a:ext cx="469322" cy="469322"/>
          </a:xfrm>
          <a:custGeom>
            <a:rect b="b" l="l" r="r" t="t"/>
            <a:pathLst>
              <a:path extrusionOk="0" h="938643" w="938643">
                <a:moveTo>
                  <a:pt x="801181" y="137463"/>
                </a:moveTo>
                <a:cubicBezTo>
                  <a:pt x="712528" y="48811"/>
                  <a:pt x="594676" y="0"/>
                  <a:pt x="469322" y="0"/>
                </a:cubicBezTo>
                <a:cubicBezTo>
                  <a:pt x="343968" y="0"/>
                  <a:pt x="226097" y="48811"/>
                  <a:pt x="137463" y="137463"/>
                </a:cubicBezTo>
                <a:cubicBezTo>
                  <a:pt x="48811" y="226097"/>
                  <a:pt x="0" y="343968"/>
                  <a:pt x="0" y="469322"/>
                </a:cubicBezTo>
                <a:cubicBezTo>
                  <a:pt x="0" y="594676"/>
                  <a:pt x="48811" y="712547"/>
                  <a:pt x="137463" y="801181"/>
                </a:cubicBezTo>
                <a:cubicBezTo>
                  <a:pt x="226097" y="889814"/>
                  <a:pt x="343968" y="938644"/>
                  <a:pt x="469322" y="938644"/>
                </a:cubicBezTo>
                <a:cubicBezTo>
                  <a:pt x="594676" y="938644"/>
                  <a:pt x="712547" y="889833"/>
                  <a:pt x="801181" y="801181"/>
                </a:cubicBezTo>
                <a:cubicBezTo>
                  <a:pt x="889814" y="712528"/>
                  <a:pt x="938644" y="594676"/>
                  <a:pt x="938644" y="469322"/>
                </a:cubicBezTo>
                <a:cubicBezTo>
                  <a:pt x="938644" y="343968"/>
                  <a:pt x="889814" y="226097"/>
                  <a:pt x="801181" y="137463"/>
                </a:cubicBezTo>
                <a:close/>
                <a:moveTo>
                  <a:pt x="787888" y="787888"/>
                </a:moveTo>
                <a:cubicBezTo>
                  <a:pt x="702789" y="872986"/>
                  <a:pt x="589656" y="919841"/>
                  <a:pt x="469322" y="919841"/>
                </a:cubicBezTo>
                <a:cubicBezTo>
                  <a:pt x="348988" y="919841"/>
                  <a:pt x="235855" y="872986"/>
                  <a:pt x="150756" y="787888"/>
                </a:cubicBezTo>
                <a:cubicBezTo>
                  <a:pt x="65657" y="702789"/>
                  <a:pt x="18802" y="589656"/>
                  <a:pt x="18802" y="469322"/>
                </a:cubicBezTo>
                <a:cubicBezTo>
                  <a:pt x="18802" y="348988"/>
                  <a:pt x="65657" y="235855"/>
                  <a:pt x="150756" y="150756"/>
                </a:cubicBezTo>
                <a:cubicBezTo>
                  <a:pt x="235855" y="65657"/>
                  <a:pt x="348988" y="18802"/>
                  <a:pt x="469322" y="18802"/>
                </a:cubicBezTo>
                <a:cubicBezTo>
                  <a:pt x="589656" y="18802"/>
                  <a:pt x="702789" y="65657"/>
                  <a:pt x="787888" y="150756"/>
                </a:cubicBezTo>
                <a:cubicBezTo>
                  <a:pt x="872986" y="235855"/>
                  <a:pt x="919841" y="348988"/>
                  <a:pt x="919841" y="469322"/>
                </a:cubicBezTo>
                <a:cubicBezTo>
                  <a:pt x="919841" y="589656"/>
                  <a:pt x="872968" y="702789"/>
                  <a:pt x="787888" y="787888"/>
                </a:cubicBezTo>
                <a:close/>
                <a:moveTo>
                  <a:pt x="707264" y="580180"/>
                </a:moveTo>
                <a:cubicBezTo>
                  <a:pt x="688988" y="627768"/>
                  <a:pt x="657156" y="668418"/>
                  <a:pt x="615227" y="697750"/>
                </a:cubicBezTo>
                <a:cubicBezTo>
                  <a:pt x="572320" y="727758"/>
                  <a:pt x="521874" y="743627"/>
                  <a:pt x="469322" y="743627"/>
                </a:cubicBezTo>
                <a:cubicBezTo>
                  <a:pt x="416770" y="743627"/>
                  <a:pt x="366323" y="727758"/>
                  <a:pt x="323417" y="697750"/>
                </a:cubicBezTo>
                <a:cubicBezTo>
                  <a:pt x="281488" y="668418"/>
                  <a:pt x="249656" y="627768"/>
                  <a:pt x="231380" y="580180"/>
                </a:cubicBezTo>
                <a:cubicBezTo>
                  <a:pt x="229519" y="575329"/>
                  <a:pt x="231944" y="569895"/>
                  <a:pt x="236776" y="568033"/>
                </a:cubicBezTo>
                <a:cubicBezTo>
                  <a:pt x="241627" y="566172"/>
                  <a:pt x="247061" y="568598"/>
                  <a:pt x="248922" y="573448"/>
                </a:cubicBezTo>
                <a:cubicBezTo>
                  <a:pt x="265844" y="617521"/>
                  <a:pt x="295326" y="655182"/>
                  <a:pt x="334172" y="682351"/>
                </a:cubicBezTo>
                <a:cubicBezTo>
                  <a:pt x="373901" y="710140"/>
                  <a:pt x="420624" y="724825"/>
                  <a:pt x="469303" y="724825"/>
                </a:cubicBezTo>
                <a:cubicBezTo>
                  <a:pt x="517982" y="724825"/>
                  <a:pt x="564705" y="710140"/>
                  <a:pt x="604434" y="682351"/>
                </a:cubicBezTo>
                <a:cubicBezTo>
                  <a:pt x="643280" y="655182"/>
                  <a:pt x="672762" y="617521"/>
                  <a:pt x="689684" y="573448"/>
                </a:cubicBezTo>
                <a:cubicBezTo>
                  <a:pt x="691545" y="568598"/>
                  <a:pt x="696979" y="566191"/>
                  <a:pt x="701830" y="568033"/>
                </a:cubicBezTo>
                <a:cubicBezTo>
                  <a:pt x="706700" y="569895"/>
                  <a:pt x="709125" y="575329"/>
                  <a:pt x="707264" y="580180"/>
                </a:cubicBezTo>
                <a:close/>
                <a:moveTo>
                  <a:pt x="214176" y="376006"/>
                </a:moveTo>
                <a:cubicBezTo>
                  <a:pt x="213781" y="381177"/>
                  <a:pt x="209250" y="385050"/>
                  <a:pt x="204079" y="384656"/>
                </a:cubicBezTo>
                <a:cubicBezTo>
                  <a:pt x="198909" y="384261"/>
                  <a:pt x="195035" y="379729"/>
                  <a:pt x="195430" y="374559"/>
                </a:cubicBezTo>
                <a:cubicBezTo>
                  <a:pt x="199115" y="327422"/>
                  <a:pt x="239051" y="290494"/>
                  <a:pt x="286395" y="290494"/>
                </a:cubicBezTo>
                <a:cubicBezTo>
                  <a:pt x="333739" y="290494"/>
                  <a:pt x="373694" y="327422"/>
                  <a:pt x="377360" y="374559"/>
                </a:cubicBezTo>
                <a:cubicBezTo>
                  <a:pt x="377755" y="379729"/>
                  <a:pt x="373901" y="384261"/>
                  <a:pt x="368711" y="384656"/>
                </a:cubicBezTo>
                <a:cubicBezTo>
                  <a:pt x="368467" y="384674"/>
                  <a:pt x="368222" y="384693"/>
                  <a:pt x="367978" y="384693"/>
                </a:cubicBezTo>
                <a:cubicBezTo>
                  <a:pt x="363127" y="384693"/>
                  <a:pt x="359009" y="380951"/>
                  <a:pt x="358614" y="376025"/>
                </a:cubicBezTo>
                <a:cubicBezTo>
                  <a:pt x="355700" y="338609"/>
                  <a:pt x="323962" y="309296"/>
                  <a:pt x="286376" y="309296"/>
                </a:cubicBezTo>
                <a:cubicBezTo>
                  <a:pt x="248810" y="309277"/>
                  <a:pt x="217090" y="338590"/>
                  <a:pt x="214176" y="376006"/>
                </a:cubicBezTo>
                <a:close/>
                <a:moveTo>
                  <a:pt x="735730" y="374540"/>
                </a:moveTo>
                <a:cubicBezTo>
                  <a:pt x="736125" y="379711"/>
                  <a:pt x="732271" y="384242"/>
                  <a:pt x="727081" y="384637"/>
                </a:cubicBezTo>
                <a:cubicBezTo>
                  <a:pt x="726837" y="384656"/>
                  <a:pt x="726592" y="384674"/>
                  <a:pt x="726348" y="384674"/>
                </a:cubicBezTo>
                <a:cubicBezTo>
                  <a:pt x="721497" y="384674"/>
                  <a:pt x="717379" y="380933"/>
                  <a:pt x="716984" y="376006"/>
                </a:cubicBezTo>
                <a:cubicBezTo>
                  <a:pt x="714070" y="338590"/>
                  <a:pt x="682351" y="309277"/>
                  <a:pt x="644765" y="309277"/>
                </a:cubicBezTo>
                <a:cubicBezTo>
                  <a:pt x="607198" y="309277"/>
                  <a:pt x="575479" y="338590"/>
                  <a:pt x="572546" y="376006"/>
                </a:cubicBezTo>
                <a:cubicBezTo>
                  <a:pt x="572132" y="381177"/>
                  <a:pt x="567620" y="385050"/>
                  <a:pt x="562449" y="384656"/>
                </a:cubicBezTo>
                <a:cubicBezTo>
                  <a:pt x="557279" y="384261"/>
                  <a:pt x="553405" y="379729"/>
                  <a:pt x="553800" y="374559"/>
                </a:cubicBezTo>
                <a:cubicBezTo>
                  <a:pt x="557485" y="327422"/>
                  <a:pt x="597421" y="290494"/>
                  <a:pt x="644765" y="290494"/>
                </a:cubicBezTo>
                <a:cubicBezTo>
                  <a:pt x="692109" y="290475"/>
                  <a:pt x="732064" y="327403"/>
                  <a:pt x="735730" y="3745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0" name="Google Shape;3460;p33"/>
          <p:cNvSpPr/>
          <p:nvPr/>
        </p:nvSpPr>
        <p:spPr>
          <a:xfrm>
            <a:off x="7322089" y="1996035"/>
            <a:ext cx="339779" cy="468917"/>
          </a:xfrm>
          <a:custGeom>
            <a:rect b="b" l="l" r="r" t="t"/>
            <a:pathLst>
              <a:path extrusionOk="0" h="937835" w="679558">
                <a:moveTo>
                  <a:pt x="675966" y="822790"/>
                </a:moveTo>
                <a:cubicBezTo>
                  <a:pt x="672158" y="828326"/>
                  <a:pt x="665857" y="831647"/>
                  <a:pt x="659123" y="831647"/>
                </a:cubicBezTo>
                <a:lnTo>
                  <a:pt x="454898" y="831647"/>
                </a:lnTo>
                <a:cubicBezTo>
                  <a:pt x="450116" y="891000"/>
                  <a:pt x="400340" y="937836"/>
                  <a:pt x="339798" y="937836"/>
                </a:cubicBezTo>
                <a:cubicBezTo>
                  <a:pt x="279238" y="937836"/>
                  <a:pt x="229443" y="891000"/>
                  <a:pt x="224660" y="831647"/>
                </a:cubicBezTo>
                <a:lnTo>
                  <a:pt x="20435" y="831647"/>
                </a:lnTo>
                <a:cubicBezTo>
                  <a:pt x="13702" y="831647"/>
                  <a:pt x="7400" y="828326"/>
                  <a:pt x="3593" y="822790"/>
                </a:cubicBezTo>
                <a:cubicBezTo>
                  <a:pt x="-214" y="817236"/>
                  <a:pt x="-1058" y="810180"/>
                  <a:pt x="1361" y="803894"/>
                </a:cubicBezTo>
                <a:cubicBezTo>
                  <a:pt x="9051" y="783854"/>
                  <a:pt x="21523" y="747694"/>
                  <a:pt x="32607" y="699038"/>
                </a:cubicBezTo>
                <a:cubicBezTo>
                  <a:pt x="32682" y="698587"/>
                  <a:pt x="32776" y="698156"/>
                  <a:pt x="32907" y="697724"/>
                </a:cubicBezTo>
                <a:cubicBezTo>
                  <a:pt x="45323" y="642819"/>
                  <a:pt x="55920" y="572170"/>
                  <a:pt x="55939" y="490938"/>
                </a:cubicBezTo>
                <a:cubicBezTo>
                  <a:pt x="55939" y="490919"/>
                  <a:pt x="55920" y="490901"/>
                  <a:pt x="55920" y="490882"/>
                </a:cubicBezTo>
                <a:lnTo>
                  <a:pt x="55920" y="392537"/>
                </a:lnTo>
                <a:cubicBezTo>
                  <a:pt x="55920" y="250132"/>
                  <a:pt x="161230" y="131896"/>
                  <a:pt x="298030" y="111631"/>
                </a:cubicBezTo>
                <a:cubicBezTo>
                  <a:pt x="284639" y="99959"/>
                  <a:pt x="276162" y="82789"/>
                  <a:pt x="276162" y="63668"/>
                </a:cubicBezTo>
                <a:cubicBezTo>
                  <a:pt x="276162" y="28560"/>
                  <a:pt x="304688" y="0"/>
                  <a:pt x="339779" y="0"/>
                </a:cubicBezTo>
                <a:cubicBezTo>
                  <a:pt x="374870" y="0"/>
                  <a:pt x="403397" y="28560"/>
                  <a:pt x="403397" y="63668"/>
                </a:cubicBezTo>
                <a:cubicBezTo>
                  <a:pt x="403397" y="82771"/>
                  <a:pt x="394938" y="99921"/>
                  <a:pt x="381566" y="111593"/>
                </a:cubicBezTo>
                <a:cubicBezTo>
                  <a:pt x="441526" y="120394"/>
                  <a:pt x="496854" y="148090"/>
                  <a:pt x="540497" y="191737"/>
                </a:cubicBezTo>
                <a:cubicBezTo>
                  <a:pt x="594118" y="245347"/>
                  <a:pt x="623639" y="316671"/>
                  <a:pt x="623639" y="392537"/>
                </a:cubicBezTo>
                <a:lnTo>
                  <a:pt x="623639" y="490882"/>
                </a:lnTo>
                <a:cubicBezTo>
                  <a:pt x="623639" y="490901"/>
                  <a:pt x="623620" y="490919"/>
                  <a:pt x="623620" y="490938"/>
                </a:cubicBezTo>
                <a:cubicBezTo>
                  <a:pt x="623639" y="645127"/>
                  <a:pt x="661787" y="761167"/>
                  <a:pt x="678197" y="803894"/>
                </a:cubicBezTo>
                <a:cubicBezTo>
                  <a:pt x="680617" y="810180"/>
                  <a:pt x="679773" y="817236"/>
                  <a:pt x="675966" y="8227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1" name="Google Shape;3461;p33"/>
          <p:cNvSpPr/>
          <p:nvPr/>
        </p:nvSpPr>
        <p:spPr>
          <a:xfrm>
            <a:off x="7331463" y="2005416"/>
            <a:ext cx="321032" cy="450153"/>
          </a:xfrm>
          <a:custGeom>
            <a:rect b="b" l="l" r="r" t="t"/>
            <a:pathLst>
              <a:path extrusionOk="0" h="900306" w="642065">
                <a:moveTo>
                  <a:pt x="321031" y="812883"/>
                </a:moveTo>
                <a:lnTo>
                  <a:pt x="417357" y="812883"/>
                </a:lnTo>
                <a:cubicBezTo>
                  <a:pt x="412631" y="861877"/>
                  <a:pt x="371238" y="900307"/>
                  <a:pt x="321049" y="900307"/>
                </a:cubicBezTo>
                <a:cubicBezTo>
                  <a:pt x="270842" y="900307"/>
                  <a:pt x="229430" y="861877"/>
                  <a:pt x="224704" y="812883"/>
                </a:cubicBezTo>
                <a:lnTo>
                  <a:pt x="321031" y="812883"/>
                </a:lnTo>
                <a:close/>
                <a:moveTo>
                  <a:pt x="641950" y="791866"/>
                </a:moveTo>
                <a:cubicBezTo>
                  <a:pt x="634411" y="772238"/>
                  <a:pt x="622407" y="737524"/>
                  <a:pt x="611454" y="691006"/>
                </a:cubicBezTo>
                <a:lnTo>
                  <a:pt x="30607" y="691006"/>
                </a:lnTo>
                <a:cubicBezTo>
                  <a:pt x="19654" y="737524"/>
                  <a:pt x="7651" y="772238"/>
                  <a:pt x="130" y="791866"/>
                </a:cubicBezTo>
                <a:cubicBezTo>
                  <a:pt x="-95" y="792410"/>
                  <a:pt x="-20" y="792917"/>
                  <a:pt x="299" y="793386"/>
                </a:cubicBezTo>
                <a:cubicBezTo>
                  <a:pt x="636" y="793874"/>
                  <a:pt x="1086" y="794118"/>
                  <a:pt x="1686" y="794118"/>
                </a:cubicBezTo>
                <a:lnTo>
                  <a:pt x="214876" y="794118"/>
                </a:lnTo>
                <a:lnTo>
                  <a:pt x="321031" y="794118"/>
                </a:lnTo>
                <a:lnTo>
                  <a:pt x="427185" y="794118"/>
                </a:lnTo>
                <a:lnTo>
                  <a:pt x="640375" y="794118"/>
                </a:lnTo>
                <a:cubicBezTo>
                  <a:pt x="640975" y="794118"/>
                  <a:pt x="641425" y="793874"/>
                  <a:pt x="641763" y="793386"/>
                </a:cubicBezTo>
                <a:cubicBezTo>
                  <a:pt x="642082" y="792917"/>
                  <a:pt x="642157" y="792410"/>
                  <a:pt x="641950" y="791866"/>
                </a:cubicBezTo>
                <a:close/>
                <a:moveTo>
                  <a:pt x="321031" y="89789"/>
                </a:moveTo>
                <a:cubicBezTo>
                  <a:pt x="345769" y="89789"/>
                  <a:pt x="365893" y="69654"/>
                  <a:pt x="365893" y="44904"/>
                </a:cubicBezTo>
                <a:cubicBezTo>
                  <a:pt x="365893" y="20153"/>
                  <a:pt x="345769" y="0"/>
                  <a:pt x="321031" y="0"/>
                </a:cubicBezTo>
                <a:cubicBezTo>
                  <a:pt x="296293" y="0"/>
                  <a:pt x="276168" y="20153"/>
                  <a:pt x="276168" y="44904"/>
                </a:cubicBezTo>
                <a:cubicBezTo>
                  <a:pt x="276168" y="69654"/>
                  <a:pt x="296293" y="89789"/>
                  <a:pt x="321031" y="89789"/>
                </a:cubicBezTo>
                <a:close/>
                <a:moveTo>
                  <a:pt x="607234" y="672242"/>
                </a:moveTo>
                <a:cubicBezTo>
                  <a:pt x="595606" y="617824"/>
                  <a:pt x="586116" y="549671"/>
                  <a:pt x="586116" y="472117"/>
                </a:cubicBezTo>
                <a:cubicBezTo>
                  <a:pt x="586116" y="472099"/>
                  <a:pt x="586135" y="472080"/>
                  <a:pt x="586135" y="472061"/>
                </a:cubicBezTo>
                <a:lnTo>
                  <a:pt x="586135" y="373772"/>
                </a:lnTo>
                <a:cubicBezTo>
                  <a:pt x="586135" y="302917"/>
                  <a:pt x="558565" y="236321"/>
                  <a:pt x="508489" y="186239"/>
                </a:cubicBezTo>
                <a:cubicBezTo>
                  <a:pt x="458393" y="136156"/>
                  <a:pt x="391831" y="108553"/>
                  <a:pt x="321031" y="108553"/>
                </a:cubicBezTo>
                <a:cubicBezTo>
                  <a:pt x="174853" y="108553"/>
                  <a:pt x="55926" y="227540"/>
                  <a:pt x="55926" y="373772"/>
                </a:cubicBezTo>
                <a:lnTo>
                  <a:pt x="55926" y="472061"/>
                </a:lnTo>
                <a:cubicBezTo>
                  <a:pt x="55926" y="472080"/>
                  <a:pt x="55945" y="472099"/>
                  <a:pt x="55945" y="472117"/>
                </a:cubicBezTo>
                <a:cubicBezTo>
                  <a:pt x="55945" y="549671"/>
                  <a:pt x="46455" y="617824"/>
                  <a:pt x="34827" y="672242"/>
                </a:cubicBezTo>
                <a:lnTo>
                  <a:pt x="607234" y="6722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2" name="Google Shape;3462;p33"/>
          <p:cNvSpPr/>
          <p:nvPr/>
        </p:nvSpPr>
        <p:spPr>
          <a:xfrm>
            <a:off x="7322089" y="1996035"/>
            <a:ext cx="339779" cy="468917"/>
          </a:xfrm>
          <a:custGeom>
            <a:rect b="b" l="l" r="r" t="t"/>
            <a:pathLst>
              <a:path extrusionOk="0" h="937835" w="679558">
                <a:moveTo>
                  <a:pt x="678197" y="803894"/>
                </a:moveTo>
                <a:cubicBezTo>
                  <a:pt x="661787" y="761167"/>
                  <a:pt x="623639" y="645127"/>
                  <a:pt x="623620" y="490938"/>
                </a:cubicBezTo>
                <a:cubicBezTo>
                  <a:pt x="623620" y="490919"/>
                  <a:pt x="623639" y="490901"/>
                  <a:pt x="623639" y="490882"/>
                </a:cubicBezTo>
                <a:lnTo>
                  <a:pt x="623639" y="392537"/>
                </a:lnTo>
                <a:cubicBezTo>
                  <a:pt x="623639" y="316671"/>
                  <a:pt x="594118" y="245347"/>
                  <a:pt x="540497" y="191737"/>
                </a:cubicBezTo>
                <a:cubicBezTo>
                  <a:pt x="496854" y="148090"/>
                  <a:pt x="441526" y="120394"/>
                  <a:pt x="381566" y="111593"/>
                </a:cubicBezTo>
                <a:cubicBezTo>
                  <a:pt x="394938" y="99921"/>
                  <a:pt x="403397" y="82771"/>
                  <a:pt x="403397" y="63668"/>
                </a:cubicBezTo>
                <a:cubicBezTo>
                  <a:pt x="403397" y="28560"/>
                  <a:pt x="374870" y="0"/>
                  <a:pt x="339779" y="0"/>
                </a:cubicBezTo>
                <a:cubicBezTo>
                  <a:pt x="304688" y="0"/>
                  <a:pt x="276162" y="28560"/>
                  <a:pt x="276162" y="63668"/>
                </a:cubicBezTo>
                <a:cubicBezTo>
                  <a:pt x="276162" y="82789"/>
                  <a:pt x="284639" y="99959"/>
                  <a:pt x="298030" y="111631"/>
                </a:cubicBezTo>
                <a:cubicBezTo>
                  <a:pt x="161230" y="131896"/>
                  <a:pt x="55920" y="250132"/>
                  <a:pt x="55920" y="392537"/>
                </a:cubicBezTo>
                <a:lnTo>
                  <a:pt x="55920" y="490882"/>
                </a:lnTo>
                <a:cubicBezTo>
                  <a:pt x="55920" y="490901"/>
                  <a:pt x="55939" y="490919"/>
                  <a:pt x="55939" y="490938"/>
                </a:cubicBezTo>
                <a:cubicBezTo>
                  <a:pt x="55920" y="572170"/>
                  <a:pt x="45323" y="642819"/>
                  <a:pt x="32907" y="697724"/>
                </a:cubicBezTo>
                <a:cubicBezTo>
                  <a:pt x="32776" y="698156"/>
                  <a:pt x="32682" y="698587"/>
                  <a:pt x="32607" y="699038"/>
                </a:cubicBezTo>
                <a:cubicBezTo>
                  <a:pt x="21523" y="747694"/>
                  <a:pt x="9051" y="783854"/>
                  <a:pt x="1361" y="803894"/>
                </a:cubicBezTo>
                <a:cubicBezTo>
                  <a:pt x="-1058" y="810180"/>
                  <a:pt x="-214" y="817236"/>
                  <a:pt x="3593" y="822790"/>
                </a:cubicBezTo>
                <a:cubicBezTo>
                  <a:pt x="7400" y="828326"/>
                  <a:pt x="13702" y="831647"/>
                  <a:pt x="20435" y="831647"/>
                </a:cubicBezTo>
                <a:lnTo>
                  <a:pt x="224660" y="831647"/>
                </a:lnTo>
                <a:cubicBezTo>
                  <a:pt x="229443" y="891000"/>
                  <a:pt x="279238" y="937836"/>
                  <a:pt x="339798" y="937836"/>
                </a:cubicBezTo>
                <a:cubicBezTo>
                  <a:pt x="400340" y="937836"/>
                  <a:pt x="450116" y="891000"/>
                  <a:pt x="454898" y="831647"/>
                </a:cubicBezTo>
                <a:lnTo>
                  <a:pt x="659123" y="831647"/>
                </a:lnTo>
                <a:cubicBezTo>
                  <a:pt x="665857" y="831647"/>
                  <a:pt x="672158" y="828326"/>
                  <a:pt x="675966" y="822790"/>
                </a:cubicBezTo>
                <a:cubicBezTo>
                  <a:pt x="679773" y="817236"/>
                  <a:pt x="680617" y="810180"/>
                  <a:pt x="678197" y="803894"/>
                </a:cubicBezTo>
                <a:close/>
                <a:moveTo>
                  <a:pt x="294917" y="63668"/>
                </a:moveTo>
                <a:cubicBezTo>
                  <a:pt x="294917" y="38918"/>
                  <a:pt x="315041" y="18765"/>
                  <a:pt x="339779" y="18765"/>
                </a:cubicBezTo>
                <a:cubicBezTo>
                  <a:pt x="364517" y="18765"/>
                  <a:pt x="384642" y="38918"/>
                  <a:pt x="384642" y="63668"/>
                </a:cubicBezTo>
                <a:cubicBezTo>
                  <a:pt x="384642" y="88419"/>
                  <a:pt x="364517" y="108553"/>
                  <a:pt x="339779" y="108553"/>
                </a:cubicBezTo>
                <a:cubicBezTo>
                  <a:pt x="315041" y="108553"/>
                  <a:pt x="294917" y="88419"/>
                  <a:pt x="294917" y="63668"/>
                </a:cubicBezTo>
                <a:close/>
                <a:moveTo>
                  <a:pt x="74694" y="490882"/>
                </a:moveTo>
                <a:cubicBezTo>
                  <a:pt x="74694" y="490863"/>
                  <a:pt x="74675" y="490844"/>
                  <a:pt x="74675" y="490826"/>
                </a:cubicBezTo>
                <a:lnTo>
                  <a:pt x="74675" y="392537"/>
                </a:lnTo>
                <a:cubicBezTo>
                  <a:pt x="74675" y="246304"/>
                  <a:pt x="193601" y="127318"/>
                  <a:pt x="339779" y="127318"/>
                </a:cubicBezTo>
                <a:cubicBezTo>
                  <a:pt x="410580" y="127318"/>
                  <a:pt x="477142" y="154921"/>
                  <a:pt x="527237" y="205003"/>
                </a:cubicBezTo>
                <a:cubicBezTo>
                  <a:pt x="577313" y="255086"/>
                  <a:pt x="604883" y="321682"/>
                  <a:pt x="604883" y="392537"/>
                </a:cubicBezTo>
                <a:lnTo>
                  <a:pt x="604883" y="490826"/>
                </a:lnTo>
                <a:cubicBezTo>
                  <a:pt x="604883" y="490844"/>
                  <a:pt x="604865" y="490863"/>
                  <a:pt x="604865" y="490882"/>
                </a:cubicBezTo>
                <a:cubicBezTo>
                  <a:pt x="604865" y="568436"/>
                  <a:pt x="614355" y="636589"/>
                  <a:pt x="625983" y="691006"/>
                </a:cubicBezTo>
                <a:lnTo>
                  <a:pt x="53575" y="691006"/>
                </a:lnTo>
                <a:cubicBezTo>
                  <a:pt x="65204" y="636589"/>
                  <a:pt x="74694" y="568436"/>
                  <a:pt x="74694" y="490882"/>
                </a:cubicBezTo>
                <a:close/>
                <a:moveTo>
                  <a:pt x="339798" y="919071"/>
                </a:moveTo>
                <a:cubicBezTo>
                  <a:pt x="289590" y="919071"/>
                  <a:pt x="248179" y="880641"/>
                  <a:pt x="243453" y="831647"/>
                </a:cubicBezTo>
                <a:lnTo>
                  <a:pt x="339779" y="831647"/>
                </a:lnTo>
                <a:lnTo>
                  <a:pt x="436106" y="831647"/>
                </a:lnTo>
                <a:cubicBezTo>
                  <a:pt x="431379" y="880641"/>
                  <a:pt x="389987" y="919071"/>
                  <a:pt x="339798" y="919071"/>
                </a:cubicBezTo>
                <a:close/>
                <a:moveTo>
                  <a:pt x="660511" y="812151"/>
                </a:moveTo>
                <a:cubicBezTo>
                  <a:pt x="660174" y="812639"/>
                  <a:pt x="659724" y="812883"/>
                  <a:pt x="659123" y="812883"/>
                </a:cubicBezTo>
                <a:lnTo>
                  <a:pt x="445933" y="812883"/>
                </a:lnTo>
                <a:lnTo>
                  <a:pt x="339779" y="812883"/>
                </a:lnTo>
                <a:lnTo>
                  <a:pt x="233625" y="812883"/>
                </a:lnTo>
                <a:lnTo>
                  <a:pt x="20435" y="812883"/>
                </a:lnTo>
                <a:cubicBezTo>
                  <a:pt x="19835" y="812883"/>
                  <a:pt x="19385" y="812639"/>
                  <a:pt x="19047" y="812151"/>
                </a:cubicBezTo>
                <a:cubicBezTo>
                  <a:pt x="18728" y="811682"/>
                  <a:pt x="18653" y="811175"/>
                  <a:pt x="18878" y="810631"/>
                </a:cubicBezTo>
                <a:cubicBezTo>
                  <a:pt x="26399" y="791003"/>
                  <a:pt x="38402" y="756288"/>
                  <a:pt x="49355" y="709771"/>
                </a:cubicBezTo>
                <a:lnTo>
                  <a:pt x="630203" y="709771"/>
                </a:lnTo>
                <a:cubicBezTo>
                  <a:pt x="641156" y="756288"/>
                  <a:pt x="653159" y="791003"/>
                  <a:pt x="660699" y="810631"/>
                </a:cubicBezTo>
                <a:cubicBezTo>
                  <a:pt x="660905" y="811175"/>
                  <a:pt x="660830" y="811682"/>
                  <a:pt x="660511" y="8121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3" name="Google Shape;3463;p33"/>
          <p:cNvSpPr/>
          <p:nvPr/>
        </p:nvSpPr>
        <p:spPr>
          <a:xfrm>
            <a:off x="3930913" y="2682317"/>
            <a:ext cx="402543" cy="459911"/>
          </a:xfrm>
          <a:custGeom>
            <a:rect b="b" l="l" r="r" t="t"/>
            <a:pathLst>
              <a:path extrusionOk="0" h="919822" w="805087">
                <a:moveTo>
                  <a:pt x="805087" y="791385"/>
                </a:moveTo>
                <a:lnTo>
                  <a:pt x="805087" y="919823"/>
                </a:lnTo>
                <a:lnTo>
                  <a:pt x="0" y="919823"/>
                </a:lnTo>
                <a:lnTo>
                  <a:pt x="0" y="791385"/>
                </a:lnTo>
                <a:cubicBezTo>
                  <a:pt x="0" y="669697"/>
                  <a:pt x="65896" y="563408"/>
                  <a:pt x="163978" y="506212"/>
                </a:cubicBezTo>
                <a:cubicBezTo>
                  <a:pt x="169923" y="502752"/>
                  <a:pt x="177391" y="503373"/>
                  <a:pt x="182733" y="507697"/>
                </a:cubicBezTo>
                <a:cubicBezTo>
                  <a:pt x="241330" y="555192"/>
                  <a:pt x="316049" y="583658"/>
                  <a:pt x="397389" y="583658"/>
                </a:cubicBezTo>
                <a:cubicBezTo>
                  <a:pt x="480629" y="583658"/>
                  <a:pt x="556890" y="553857"/>
                  <a:pt x="616109" y="504369"/>
                </a:cubicBezTo>
                <a:cubicBezTo>
                  <a:pt x="621357" y="499988"/>
                  <a:pt x="628750" y="499236"/>
                  <a:pt x="634732" y="502564"/>
                </a:cubicBezTo>
                <a:cubicBezTo>
                  <a:pt x="736313" y="558839"/>
                  <a:pt x="805087" y="667083"/>
                  <a:pt x="805087" y="791385"/>
                </a:cubicBezTo>
                <a:close/>
                <a:moveTo>
                  <a:pt x="397389" y="485379"/>
                </a:moveTo>
                <a:cubicBezTo>
                  <a:pt x="531495" y="485379"/>
                  <a:pt x="640206" y="376721"/>
                  <a:pt x="640206" y="242680"/>
                </a:cubicBezTo>
                <a:cubicBezTo>
                  <a:pt x="640206" y="108639"/>
                  <a:pt x="531495" y="0"/>
                  <a:pt x="397389" y="0"/>
                </a:cubicBezTo>
                <a:cubicBezTo>
                  <a:pt x="263283" y="0"/>
                  <a:pt x="154573" y="108658"/>
                  <a:pt x="154573" y="242699"/>
                </a:cubicBezTo>
                <a:cubicBezTo>
                  <a:pt x="154573" y="376740"/>
                  <a:pt x="263283" y="485379"/>
                  <a:pt x="397389" y="4853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4" name="Google Shape;3464;p33"/>
          <p:cNvSpPr/>
          <p:nvPr/>
        </p:nvSpPr>
        <p:spPr>
          <a:xfrm>
            <a:off x="3926211" y="2677616"/>
            <a:ext cx="411949" cy="469312"/>
          </a:xfrm>
          <a:custGeom>
            <a:rect b="b" l="l" r="r" t="t"/>
            <a:pathLst>
              <a:path extrusionOk="0" h="938624" w="823898">
                <a:moveTo>
                  <a:pt x="648690" y="503749"/>
                </a:moveTo>
                <a:cubicBezTo>
                  <a:pt x="639397" y="498597"/>
                  <a:pt x="627659" y="499744"/>
                  <a:pt x="619476" y="506569"/>
                </a:cubicBezTo>
                <a:cubicBezTo>
                  <a:pt x="559994" y="556282"/>
                  <a:pt x="484467" y="583658"/>
                  <a:pt x="406795" y="583658"/>
                </a:cubicBezTo>
                <a:cubicBezTo>
                  <a:pt x="330948" y="583658"/>
                  <a:pt x="256831" y="557429"/>
                  <a:pt x="198064" y="509784"/>
                </a:cubicBezTo>
                <a:cubicBezTo>
                  <a:pt x="189712" y="503015"/>
                  <a:pt x="177880" y="502094"/>
                  <a:pt x="168644" y="507472"/>
                </a:cubicBezTo>
                <a:cubicBezTo>
                  <a:pt x="118267" y="536859"/>
                  <a:pt x="76035" y="578958"/>
                  <a:pt x="46520" y="629235"/>
                </a:cubicBezTo>
                <a:cubicBezTo>
                  <a:pt x="16084" y="681053"/>
                  <a:pt x="0" y="740374"/>
                  <a:pt x="0" y="800786"/>
                </a:cubicBezTo>
                <a:lnTo>
                  <a:pt x="0" y="929224"/>
                </a:lnTo>
                <a:cubicBezTo>
                  <a:pt x="0" y="934413"/>
                  <a:pt x="4214" y="938625"/>
                  <a:pt x="9406" y="938625"/>
                </a:cubicBezTo>
                <a:lnTo>
                  <a:pt x="814493" y="938625"/>
                </a:lnTo>
                <a:cubicBezTo>
                  <a:pt x="819685" y="938625"/>
                  <a:pt x="823898" y="934413"/>
                  <a:pt x="823898" y="929224"/>
                </a:cubicBezTo>
                <a:lnTo>
                  <a:pt x="823898" y="800786"/>
                </a:lnTo>
                <a:cubicBezTo>
                  <a:pt x="823898" y="677443"/>
                  <a:pt x="756761" y="563615"/>
                  <a:pt x="648690" y="503749"/>
                </a:cubicBezTo>
                <a:close/>
                <a:moveTo>
                  <a:pt x="805087" y="919823"/>
                </a:moveTo>
                <a:lnTo>
                  <a:pt x="18811" y="919823"/>
                </a:lnTo>
                <a:lnTo>
                  <a:pt x="18811" y="800786"/>
                </a:lnTo>
                <a:cubicBezTo>
                  <a:pt x="18811" y="743721"/>
                  <a:pt x="33992" y="687691"/>
                  <a:pt x="62736" y="638767"/>
                </a:cubicBezTo>
                <a:cubicBezTo>
                  <a:pt x="90633" y="591273"/>
                  <a:pt x="130532" y="551487"/>
                  <a:pt x="178124" y="523717"/>
                </a:cubicBezTo>
                <a:cubicBezTo>
                  <a:pt x="180645" y="522250"/>
                  <a:pt x="183900" y="522513"/>
                  <a:pt x="186213" y="524394"/>
                </a:cubicBezTo>
                <a:cubicBezTo>
                  <a:pt x="248328" y="574727"/>
                  <a:pt x="326659" y="602460"/>
                  <a:pt x="406795" y="602460"/>
                </a:cubicBezTo>
                <a:cubicBezTo>
                  <a:pt x="488869" y="602460"/>
                  <a:pt x="568685" y="573524"/>
                  <a:pt x="631534" y="520990"/>
                </a:cubicBezTo>
                <a:cubicBezTo>
                  <a:pt x="633791" y="519110"/>
                  <a:pt x="637027" y="518772"/>
                  <a:pt x="639566" y="520182"/>
                </a:cubicBezTo>
                <a:cubicBezTo>
                  <a:pt x="741655" y="576739"/>
                  <a:pt x="805087" y="684269"/>
                  <a:pt x="805087" y="800786"/>
                </a:cubicBezTo>
                <a:lnTo>
                  <a:pt x="805087" y="919823"/>
                </a:lnTo>
                <a:close/>
                <a:moveTo>
                  <a:pt x="406795" y="504181"/>
                </a:moveTo>
                <a:cubicBezTo>
                  <a:pt x="545867" y="504181"/>
                  <a:pt x="659017" y="391086"/>
                  <a:pt x="659017" y="252081"/>
                </a:cubicBezTo>
                <a:cubicBezTo>
                  <a:pt x="659017" y="113095"/>
                  <a:pt x="545867" y="0"/>
                  <a:pt x="406795" y="0"/>
                </a:cubicBezTo>
                <a:cubicBezTo>
                  <a:pt x="267723" y="0"/>
                  <a:pt x="154573" y="113095"/>
                  <a:pt x="154573" y="252100"/>
                </a:cubicBezTo>
                <a:cubicBezTo>
                  <a:pt x="154573" y="391105"/>
                  <a:pt x="267723" y="504181"/>
                  <a:pt x="406795" y="504181"/>
                </a:cubicBezTo>
                <a:close/>
                <a:moveTo>
                  <a:pt x="406795" y="18802"/>
                </a:moveTo>
                <a:cubicBezTo>
                  <a:pt x="535502" y="18802"/>
                  <a:pt x="640206" y="123455"/>
                  <a:pt x="640206" y="252100"/>
                </a:cubicBezTo>
                <a:cubicBezTo>
                  <a:pt x="640206" y="380745"/>
                  <a:pt x="535502" y="485398"/>
                  <a:pt x="406795" y="485398"/>
                </a:cubicBezTo>
                <a:cubicBezTo>
                  <a:pt x="278088" y="485398"/>
                  <a:pt x="173384" y="380745"/>
                  <a:pt x="173384" y="252100"/>
                </a:cubicBezTo>
                <a:cubicBezTo>
                  <a:pt x="173384" y="123455"/>
                  <a:pt x="278088" y="18802"/>
                  <a:pt x="406795" y="188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5" name="Google Shape;3465;p33"/>
          <p:cNvSpPr/>
          <p:nvPr/>
        </p:nvSpPr>
        <p:spPr>
          <a:xfrm>
            <a:off x="4500832" y="2748475"/>
            <a:ext cx="558375" cy="327557"/>
          </a:xfrm>
          <a:custGeom>
            <a:rect b="b" l="l" r="r" t="t"/>
            <a:pathLst>
              <a:path extrusionOk="0" h="655114" w="1116749">
                <a:moveTo>
                  <a:pt x="1109107" y="349072"/>
                </a:moveTo>
                <a:cubicBezTo>
                  <a:pt x="1099537" y="362213"/>
                  <a:pt x="861385" y="655114"/>
                  <a:pt x="558596" y="655114"/>
                </a:cubicBezTo>
                <a:lnTo>
                  <a:pt x="557751" y="655114"/>
                </a:lnTo>
                <a:cubicBezTo>
                  <a:pt x="432337" y="654886"/>
                  <a:pt x="296257" y="602274"/>
                  <a:pt x="167257" y="502093"/>
                </a:cubicBezTo>
                <a:cubicBezTo>
                  <a:pt x="108855" y="457261"/>
                  <a:pt x="55478" y="406452"/>
                  <a:pt x="8085" y="350281"/>
                </a:cubicBezTo>
                <a:cubicBezTo>
                  <a:pt x="-2695" y="337003"/>
                  <a:pt x="-2695" y="317998"/>
                  <a:pt x="8085" y="304856"/>
                </a:cubicBezTo>
                <a:cubicBezTo>
                  <a:pt x="17678" y="292878"/>
                  <a:pt x="255830" y="0"/>
                  <a:pt x="558619" y="0"/>
                </a:cubicBezTo>
                <a:lnTo>
                  <a:pt x="559464" y="0"/>
                </a:lnTo>
                <a:cubicBezTo>
                  <a:pt x="684878" y="228"/>
                  <a:pt x="820958" y="52840"/>
                  <a:pt x="949958" y="153021"/>
                </a:cubicBezTo>
                <a:cubicBezTo>
                  <a:pt x="1008360" y="197739"/>
                  <a:pt x="1061737" y="248548"/>
                  <a:pt x="1109129" y="304833"/>
                </a:cubicBezTo>
                <a:cubicBezTo>
                  <a:pt x="1119293" y="317747"/>
                  <a:pt x="1119293" y="336044"/>
                  <a:pt x="1109107" y="3490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6" name="Google Shape;3466;p33"/>
          <p:cNvSpPr/>
          <p:nvPr/>
        </p:nvSpPr>
        <p:spPr>
          <a:xfrm>
            <a:off x="4495168" y="2742771"/>
            <a:ext cx="569761" cy="338965"/>
          </a:xfrm>
          <a:custGeom>
            <a:rect b="b" l="l" r="r" t="t"/>
            <a:pathLst>
              <a:path extrusionOk="0" h="677929" w="1139523">
                <a:moveTo>
                  <a:pt x="1129411" y="309191"/>
                </a:moveTo>
                <a:lnTo>
                  <a:pt x="1129183" y="308894"/>
                </a:lnTo>
                <a:cubicBezTo>
                  <a:pt x="1081584" y="252358"/>
                  <a:pt x="1027431" y="200682"/>
                  <a:pt x="968276" y="155417"/>
                </a:cubicBezTo>
                <a:cubicBezTo>
                  <a:pt x="837654" y="53981"/>
                  <a:pt x="700226" y="251"/>
                  <a:pt x="570770" y="0"/>
                </a:cubicBezTo>
                <a:lnTo>
                  <a:pt x="569925" y="0"/>
                </a:lnTo>
                <a:cubicBezTo>
                  <a:pt x="261631" y="0"/>
                  <a:pt x="20624" y="296506"/>
                  <a:pt x="10598" y="309031"/>
                </a:cubicBezTo>
                <a:cubicBezTo>
                  <a:pt x="-3540" y="326302"/>
                  <a:pt x="-3563" y="351467"/>
                  <a:pt x="10712" y="369035"/>
                </a:cubicBezTo>
                <a:cubicBezTo>
                  <a:pt x="58288" y="425457"/>
                  <a:pt x="112441" y="477110"/>
                  <a:pt x="171596" y="522513"/>
                </a:cubicBezTo>
                <a:cubicBezTo>
                  <a:pt x="302218" y="623949"/>
                  <a:pt x="439669" y="677678"/>
                  <a:pt x="569102" y="677929"/>
                </a:cubicBezTo>
                <a:lnTo>
                  <a:pt x="569947" y="677929"/>
                </a:lnTo>
                <a:cubicBezTo>
                  <a:pt x="640705" y="677929"/>
                  <a:pt x="713679" y="662164"/>
                  <a:pt x="786835" y="631044"/>
                </a:cubicBezTo>
                <a:cubicBezTo>
                  <a:pt x="845511" y="606107"/>
                  <a:pt x="904461" y="571269"/>
                  <a:pt x="962063" y="527509"/>
                </a:cubicBezTo>
                <a:cubicBezTo>
                  <a:pt x="1064112" y="450006"/>
                  <a:pt x="1125209" y="372959"/>
                  <a:pt x="1129457" y="367484"/>
                </a:cubicBezTo>
                <a:lnTo>
                  <a:pt x="1129457" y="367484"/>
                </a:lnTo>
                <a:cubicBezTo>
                  <a:pt x="1142887" y="350258"/>
                  <a:pt x="1142887" y="326279"/>
                  <a:pt x="1129411" y="309191"/>
                </a:cubicBezTo>
                <a:close/>
                <a:moveTo>
                  <a:pt x="1111436" y="353475"/>
                </a:moveTo>
                <a:lnTo>
                  <a:pt x="1111208" y="353772"/>
                </a:lnTo>
                <a:cubicBezTo>
                  <a:pt x="1109015" y="356783"/>
                  <a:pt x="872919" y="655114"/>
                  <a:pt x="569947" y="655114"/>
                </a:cubicBezTo>
                <a:lnTo>
                  <a:pt x="569125" y="655114"/>
                </a:lnTo>
                <a:cubicBezTo>
                  <a:pt x="444807" y="654886"/>
                  <a:pt x="312199" y="602799"/>
                  <a:pt x="185574" y="504466"/>
                </a:cubicBezTo>
                <a:cubicBezTo>
                  <a:pt x="127675" y="460022"/>
                  <a:pt x="74709" y="409509"/>
                  <a:pt x="28322" y="354502"/>
                </a:cubicBezTo>
                <a:cubicBezTo>
                  <a:pt x="20990" y="345467"/>
                  <a:pt x="20967" y="332417"/>
                  <a:pt x="28367" y="323382"/>
                </a:cubicBezTo>
                <a:cubicBezTo>
                  <a:pt x="30971" y="320142"/>
                  <a:pt x="93050" y="243164"/>
                  <a:pt x="191650" y="168444"/>
                </a:cubicBezTo>
                <a:cubicBezTo>
                  <a:pt x="247813" y="125871"/>
                  <a:pt x="305141" y="92036"/>
                  <a:pt x="362013" y="67875"/>
                </a:cubicBezTo>
                <a:cubicBezTo>
                  <a:pt x="432337" y="37964"/>
                  <a:pt x="502296" y="22815"/>
                  <a:pt x="569947" y="22815"/>
                </a:cubicBezTo>
                <a:lnTo>
                  <a:pt x="570770" y="22815"/>
                </a:lnTo>
                <a:cubicBezTo>
                  <a:pt x="695087" y="23043"/>
                  <a:pt x="827696" y="75130"/>
                  <a:pt x="954343" y="173486"/>
                </a:cubicBezTo>
                <a:cubicBezTo>
                  <a:pt x="1012197" y="217771"/>
                  <a:pt x="1065094" y="268215"/>
                  <a:pt x="1111596" y="323450"/>
                </a:cubicBezTo>
                <a:cubicBezTo>
                  <a:pt x="1118425" y="332257"/>
                  <a:pt x="1118380" y="344577"/>
                  <a:pt x="1111436" y="353475"/>
                </a:cubicBezTo>
                <a:close/>
                <a:moveTo>
                  <a:pt x="569719" y="73761"/>
                </a:moveTo>
                <a:cubicBezTo>
                  <a:pt x="423315" y="73761"/>
                  <a:pt x="304228" y="192742"/>
                  <a:pt x="304228" y="338965"/>
                </a:cubicBezTo>
                <a:cubicBezTo>
                  <a:pt x="304228" y="485210"/>
                  <a:pt x="423338" y="604168"/>
                  <a:pt x="569719" y="604168"/>
                </a:cubicBezTo>
                <a:cubicBezTo>
                  <a:pt x="716123" y="604168"/>
                  <a:pt x="835210" y="485187"/>
                  <a:pt x="835210" y="338965"/>
                </a:cubicBezTo>
                <a:cubicBezTo>
                  <a:pt x="835210" y="192720"/>
                  <a:pt x="716100" y="73761"/>
                  <a:pt x="569719" y="73761"/>
                </a:cubicBezTo>
                <a:close/>
                <a:moveTo>
                  <a:pt x="569719" y="581353"/>
                </a:moveTo>
                <a:cubicBezTo>
                  <a:pt x="435923" y="581353"/>
                  <a:pt x="327068" y="472616"/>
                  <a:pt x="327068" y="338965"/>
                </a:cubicBezTo>
                <a:cubicBezTo>
                  <a:pt x="327068" y="205314"/>
                  <a:pt x="435923" y="96577"/>
                  <a:pt x="569719" y="96577"/>
                </a:cubicBezTo>
                <a:cubicBezTo>
                  <a:pt x="703515" y="96577"/>
                  <a:pt x="812370" y="205314"/>
                  <a:pt x="812370" y="338965"/>
                </a:cubicBezTo>
                <a:cubicBezTo>
                  <a:pt x="812370" y="472616"/>
                  <a:pt x="703515" y="581353"/>
                  <a:pt x="569719" y="581353"/>
                </a:cubicBezTo>
                <a:close/>
                <a:moveTo>
                  <a:pt x="569719" y="184529"/>
                </a:moveTo>
                <a:cubicBezTo>
                  <a:pt x="484480" y="184529"/>
                  <a:pt x="415138" y="253796"/>
                  <a:pt x="415138" y="338942"/>
                </a:cubicBezTo>
                <a:cubicBezTo>
                  <a:pt x="415138" y="424088"/>
                  <a:pt x="484480" y="493355"/>
                  <a:pt x="569719" y="493355"/>
                </a:cubicBezTo>
                <a:cubicBezTo>
                  <a:pt x="654958" y="493355"/>
                  <a:pt x="724300" y="424088"/>
                  <a:pt x="724300" y="338942"/>
                </a:cubicBezTo>
                <a:cubicBezTo>
                  <a:pt x="724300" y="253819"/>
                  <a:pt x="654958" y="184529"/>
                  <a:pt x="569719" y="184529"/>
                </a:cubicBezTo>
                <a:close/>
                <a:moveTo>
                  <a:pt x="569719" y="470563"/>
                </a:moveTo>
                <a:cubicBezTo>
                  <a:pt x="497065" y="470563"/>
                  <a:pt x="437978" y="411517"/>
                  <a:pt x="437978" y="338965"/>
                </a:cubicBezTo>
                <a:cubicBezTo>
                  <a:pt x="437978" y="266413"/>
                  <a:pt x="497088" y="207367"/>
                  <a:pt x="569719" y="207367"/>
                </a:cubicBezTo>
                <a:cubicBezTo>
                  <a:pt x="642350" y="207367"/>
                  <a:pt x="701460" y="266413"/>
                  <a:pt x="701460" y="338965"/>
                </a:cubicBezTo>
                <a:cubicBezTo>
                  <a:pt x="701460" y="411517"/>
                  <a:pt x="642373" y="470563"/>
                  <a:pt x="569719" y="4705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7" name="Google Shape;3467;p33"/>
          <p:cNvSpPr/>
          <p:nvPr/>
        </p:nvSpPr>
        <p:spPr>
          <a:xfrm>
            <a:off x="5909942" y="2683071"/>
            <a:ext cx="534321" cy="457979"/>
          </a:xfrm>
          <a:custGeom>
            <a:rect b="b" l="l" r="r" t="t"/>
            <a:pathLst>
              <a:path extrusionOk="0" h="915958" w="1068643">
                <a:moveTo>
                  <a:pt x="50708" y="900984"/>
                </a:moveTo>
                <a:cubicBezTo>
                  <a:pt x="73226" y="886977"/>
                  <a:pt x="137745" y="840829"/>
                  <a:pt x="174249" y="752810"/>
                </a:cubicBezTo>
                <a:cubicBezTo>
                  <a:pt x="176409" y="747617"/>
                  <a:pt x="174773" y="741573"/>
                  <a:pt x="170256" y="738234"/>
                </a:cubicBezTo>
                <a:cubicBezTo>
                  <a:pt x="65523" y="660448"/>
                  <a:pt x="0" y="549454"/>
                  <a:pt x="0" y="426262"/>
                </a:cubicBezTo>
                <a:cubicBezTo>
                  <a:pt x="0" y="190853"/>
                  <a:pt x="239227" y="0"/>
                  <a:pt x="534311" y="0"/>
                </a:cubicBezTo>
                <a:cubicBezTo>
                  <a:pt x="829417" y="0"/>
                  <a:pt x="1068644" y="190853"/>
                  <a:pt x="1068644" y="426262"/>
                </a:cubicBezTo>
                <a:cubicBezTo>
                  <a:pt x="1068644" y="661692"/>
                  <a:pt x="829417" y="852524"/>
                  <a:pt x="534311" y="852524"/>
                </a:cubicBezTo>
                <a:cubicBezTo>
                  <a:pt x="468024" y="852524"/>
                  <a:pt x="404552" y="842901"/>
                  <a:pt x="345967" y="825293"/>
                </a:cubicBezTo>
                <a:cubicBezTo>
                  <a:pt x="342105" y="824137"/>
                  <a:pt x="337916" y="824922"/>
                  <a:pt x="334752" y="827410"/>
                </a:cubicBezTo>
                <a:cubicBezTo>
                  <a:pt x="194628" y="937117"/>
                  <a:pt x="83502" y="917611"/>
                  <a:pt x="51799" y="908665"/>
                </a:cubicBezTo>
                <a:cubicBezTo>
                  <a:pt x="48264" y="907661"/>
                  <a:pt x="47566" y="902948"/>
                  <a:pt x="50708" y="9009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8" name="Google Shape;3468;p33"/>
          <p:cNvSpPr/>
          <p:nvPr/>
        </p:nvSpPr>
        <p:spPr>
          <a:xfrm>
            <a:off x="5904488" y="2677616"/>
            <a:ext cx="545221" cy="468885"/>
          </a:xfrm>
          <a:custGeom>
            <a:rect b="b" l="l" r="r" t="t"/>
            <a:pathLst>
              <a:path extrusionOk="0" h="937771" w="1090441">
                <a:moveTo>
                  <a:pt x="929851" y="127228"/>
                </a:moveTo>
                <a:cubicBezTo>
                  <a:pt x="827017" y="45188"/>
                  <a:pt x="690406" y="0"/>
                  <a:pt x="545221" y="0"/>
                </a:cubicBezTo>
                <a:cubicBezTo>
                  <a:pt x="400035" y="0"/>
                  <a:pt x="263446" y="45188"/>
                  <a:pt x="160612" y="127228"/>
                </a:cubicBezTo>
                <a:cubicBezTo>
                  <a:pt x="57036" y="209858"/>
                  <a:pt x="0" y="319936"/>
                  <a:pt x="0" y="437172"/>
                </a:cubicBezTo>
                <a:cubicBezTo>
                  <a:pt x="0" y="499269"/>
                  <a:pt x="15884" y="559272"/>
                  <a:pt x="47239" y="615501"/>
                </a:cubicBezTo>
                <a:cubicBezTo>
                  <a:pt x="77393" y="669591"/>
                  <a:pt x="120246" y="717506"/>
                  <a:pt x="174664" y="757915"/>
                </a:cubicBezTo>
                <a:cubicBezTo>
                  <a:pt x="175144" y="758286"/>
                  <a:pt x="175318" y="758963"/>
                  <a:pt x="175078" y="759552"/>
                </a:cubicBezTo>
                <a:cubicBezTo>
                  <a:pt x="139338" y="845738"/>
                  <a:pt x="74797" y="890860"/>
                  <a:pt x="55857" y="902643"/>
                </a:cubicBezTo>
                <a:cubicBezTo>
                  <a:pt x="50774" y="905807"/>
                  <a:pt x="48024" y="911676"/>
                  <a:pt x="48875" y="917611"/>
                </a:cubicBezTo>
                <a:cubicBezTo>
                  <a:pt x="49726" y="923546"/>
                  <a:pt x="54003" y="928433"/>
                  <a:pt x="59763" y="930070"/>
                </a:cubicBezTo>
                <a:lnTo>
                  <a:pt x="59763" y="930070"/>
                </a:lnTo>
                <a:cubicBezTo>
                  <a:pt x="71676" y="933430"/>
                  <a:pt x="92492" y="937772"/>
                  <a:pt x="120443" y="937772"/>
                </a:cubicBezTo>
                <a:cubicBezTo>
                  <a:pt x="133796" y="937772"/>
                  <a:pt x="148808" y="936768"/>
                  <a:pt x="165216" y="934193"/>
                </a:cubicBezTo>
                <a:cubicBezTo>
                  <a:pt x="227968" y="924353"/>
                  <a:pt x="290939" y="894984"/>
                  <a:pt x="352360" y="846873"/>
                </a:cubicBezTo>
                <a:cubicBezTo>
                  <a:pt x="352753" y="846567"/>
                  <a:pt x="353254" y="846480"/>
                  <a:pt x="353713" y="846611"/>
                </a:cubicBezTo>
                <a:cubicBezTo>
                  <a:pt x="414872" y="864983"/>
                  <a:pt x="479305" y="874321"/>
                  <a:pt x="545199" y="874321"/>
                </a:cubicBezTo>
                <a:cubicBezTo>
                  <a:pt x="690385" y="874321"/>
                  <a:pt x="826995" y="829134"/>
                  <a:pt x="929829" y="747093"/>
                </a:cubicBezTo>
                <a:cubicBezTo>
                  <a:pt x="1033406" y="664463"/>
                  <a:pt x="1090441" y="554407"/>
                  <a:pt x="1090441" y="437150"/>
                </a:cubicBezTo>
                <a:cubicBezTo>
                  <a:pt x="1090463" y="319936"/>
                  <a:pt x="1033428" y="209858"/>
                  <a:pt x="929851" y="127228"/>
                </a:cubicBezTo>
                <a:close/>
                <a:moveTo>
                  <a:pt x="65676" y="909079"/>
                </a:moveTo>
                <a:lnTo>
                  <a:pt x="65676" y="909079"/>
                </a:lnTo>
                <a:cubicBezTo>
                  <a:pt x="65676" y="909079"/>
                  <a:pt x="65698" y="909079"/>
                  <a:pt x="65698" y="909079"/>
                </a:cubicBezTo>
                <a:cubicBezTo>
                  <a:pt x="65698" y="909079"/>
                  <a:pt x="65676" y="909079"/>
                  <a:pt x="65676" y="909079"/>
                </a:cubicBezTo>
                <a:close/>
                <a:moveTo>
                  <a:pt x="545221" y="852524"/>
                </a:moveTo>
                <a:cubicBezTo>
                  <a:pt x="481443" y="852524"/>
                  <a:pt x="419127" y="843512"/>
                  <a:pt x="360018" y="825752"/>
                </a:cubicBezTo>
                <a:cubicBezTo>
                  <a:pt x="352774" y="823570"/>
                  <a:pt x="344876" y="825053"/>
                  <a:pt x="338919" y="829723"/>
                </a:cubicBezTo>
                <a:cubicBezTo>
                  <a:pt x="219808" y="923000"/>
                  <a:pt x="122777" y="920229"/>
                  <a:pt x="80448" y="912461"/>
                </a:cubicBezTo>
                <a:cubicBezTo>
                  <a:pt x="111038" y="890817"/>
                  <a:pt x="163252" y="844996"/>
                  <a:pt x="195217" y="767909"/>
                </a:cubicBezTo>
                <a:cubicBezTo>
                  <a:pt x="199297" y="758046"/>
                  <a:pt x="196199" y="746744"/>
                  <a:pt x="187646" y="740394"/>
                </a:cubicBezTo>
                <a:cubicBezTo>
                  <a:pt x="135738" y="701840"/>
                  <a:pt x="94914" y="656237"/>
                  <a:pt x="66265" y="604875"/>
                </a:cubicBezTo>
                <a:cubicBezTo>
                  <a:pt x="36787" y="551941"/>
                  <a:pt x="21819" y="495516"/>
                  <a:pt x="21819" y="437172"/>
                </a:cubicBezTo>
                <a:cubicBezTo>
                  <a:pt x="21819" y="208156"/>
                  <a:pt x="256617" y="21819"/>
                  <a:pt x="545221" y="21819"/>
                </a:cubicBezTo>
                <a:cubicBezTo>
                  <a:pt x="833846" y="21819"/>
                  <a:pt x="1068644" y="208156"/>
                  <a:pt x="1068644" y="437172"/>
                </a:cubicBezTo>
                <a:cubicBezTo>
                  <a:pt x="1068644" y="666187"/>
                  <a:pt x="833846" y="852524"/>
                  <a:pt x="545221" y="8525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9" name="Google Shape;3469;p33"/>
          <p:cNvSpPr/>
          <p:nvPr/>
        </p:nvSpPr>
        <p:spPr>
          <a:xfrm>
            <a:off x="5222013" y="2677614"/>
            <a:ext cx="525296" cy="469296"/>
          </a:xfrm>
          <a:custGeom>
            <a:rect b="b" l="l" r="r" t="t"/>
            <a:pathLst>
              <a:path extrusionOk="0" h="938592" w="1050591">
                <a:moveTo>
                  <a:pt x="1011664" y="493522"/>
                </a:moveTo>
                <a:cubicBezTo>
                  <a:pt x="1034890" y="506859"/>
                  <a:pt x="1050592" y="531914"/>
                  <a:pt x="1050592" y="560587"/>
                </a:cubicBezTo>
                <a:lnTo>
                  <a:pt x="1050592" y="571778"/>
                </a:lnTo>
                <a:cubicBezTo>
                  <a:pt x="1050592" y="600240"/>
                  <a:pt x="1035121" y="625148"/>
                  <a:pt x="1012168" y="638569"/>
                </a:cubicBezTo>
                <a:cubicBezTo>
                  <a:pt x="1035121" y="651990"/>
                  <a:pt x="1050592" y="676898"/>
                  <a:pt x="1050592" y="705360"/>
                </a:cubicBezTo>
                <a:lnTo>
                  <a:pt x="1050592" y="716531"/>
                </a:lnTo>
                <a:cubicBezTo>
                  <a:pt x="1050592" y="754943"/>
                  <a:pt x="1022447" y="786898"/>
                  <a:pt x="985705" y="792830"/>
                </a:cubicBezTo>
                <a:cubicBezTo>
                  <a:pt x="1002625" y="807661"/>
                  <a:pt x="1013324" y="829392"/>
                  <a:pt x="1013324" y="853605"/>
                </a:cubicBezTo>
                <a:lnTo>
                  <a:pt x="1013324" y="857791"/>
                </a:lnTo>
                <a:cubicBezTo>
                  <a:pt x="1013324" y="902346"/>
                  <a:pt x="977108" y="938592"/>
                  <a:pt x="932589" y="938592"/>
                </a:cubicBezTo>
                <a:lnTo>
                  <a:pt x="723130" y="938592"/>
                </a:lnTo>
                <a:cubicBezTo>
                  <a:pt x="704129" y="938592"/>
                  <a:pt x="686283" y="932113"/>
                  <a:pt x="671885" y="920206"/>
                </a:cubicBezTo>
                <a:cubicBezTo>
                  <a:pt x="670939" y="920522"/>
                  <a:pt x="669951" y="920732"/>
                  <a:pt x="668900" y="920753"/>
                </a:cubicBezTo>
                <a:lnTo>
                  <a:pt x="468964" y="924119"/>
                </a:lnTo>
                <a:cubicBezTo>
                  <a:pt x="409668" y="924119"/>
                  <a:pt x="374839" y="891092"/>
                  <a:pt x="359327" y="871423"/>
                </a:cubicBezTo>
                <a:cubicBezTo>
                  <a:pt x="352706" y="863008"/>
                  <a:pt x="342637" y="858170"/>
                  <a:pt x="331728" y="858170"/>
                </a:cubicBezTo>
                <a:lnTo>
                  <a:pt x="259674" y="858170"/>
                </a:lnTo>
                <a:lnTo>
                  <a:pt x="259674" y="872327"/>
                </a:lnTo>
                <a:cubicBezTo>
                  <a:pt x="259674" y="908868"/>
                  <a:pt x="229973" y="938592"/>
                  <a:pt x="193463" y="938592"/>
                </a:cubicBezTo>
                <a:lnTo>
                  <a:pt x="66232" y="938592"/>
                </a:lnTo>
                <a:cubicBezTo>
                  <a:pt x="29721" y="938592"/>
                  <a:pt x="0" y="908868"/>
                  <a:pt x="0" y="872327"/>
                </a:cubicBezTo>
                <a:lnTo>
                  <a:pt x="0" y="456414"/>
                </a:lnTo>
                <a:cubicBezTo>
                  <a:pt x="0" y="419873"/>
                  <a:pt x="29721" y="390127"/>
                  <a:pt x="66232" y="390127"/>
                </a:cubicBezTo>
                <a:lnTo>
                  <a:pt x="193463" y="390127"/>
                </a:lnTo>
                <a:cubicBezTo>
                  <a:pt x="229973" y="390127"/>
                  <a:pt x="259674" y="419873"/>
                  <a:pt x="259674" y="456414"/>
                </a:cubicBezTo>
                <a:lnTo>
                  <a:pt x="259674" y="456771"/>
                </a:lnTo>
                <a:lnTo>
                  <a:pt x="357645" y="456792"/>
                </a:lnTo>
                <a:cubicBezTo>
                  <a:pt x="357666" y="456792"/>
                  <a:pt x="357666" y="456792"/>
                  <a:pt x="357687" y="456792"/>
                </a:cubicBezTo>
                <a:cubicBezTo>
                  <a:pt x="370383" y="456792"/>
                  <a:pt x="381586" y="448251"/>
                  <a:pt x="384928" y="435987"/>
                </a:cubicBezTo>
                <a:cubicBezTo>
                  <a:pt x="395963" y="395387"/>
                  <a:pt x="413283" y="343405"/>
                  <a:pt x="449416" y="301437"/>
                </a:cubicBezTo>
                <a:cubicBezTo>
                  <a:pt x="465937" y="282273"/>
                  <a:pt x="485254" y="266096"/>
                  <a:pt x="503940" y="250466"/>
                </a:cubicBezTo>
                <a:cubicBezTo>
                  <a:pt x="518233" y="238517"/>
                  <a:pt x="533010" y="226169"/>
                  <a:pt x="546042" y="212810"/>
                </a:cubicBezTo>
                <a:cubicBezTo>
                  <a:pt x="578769" y="179257"/>
                  <a:pt x="590645" y="138278"/>
                  <a:pt x="598591" y="98982"/>
                </a:cubicBezTo>
                <a:cubicBezTo>
                  <a:pt x="604035" y="72076"/>
                  <a:pt x="614313" y="33979"/>
                  <a:pt x="640398" y="13699"/>
                </a:cubicBezTo>
                <a:cubicBezTo>
                  <a:pt x="656100" y="1498"/>
                  <a:pt x="674534" y="-2751"/>
                  <a:pt x="692337" y="1751"/>
                </a:cubicBezTo>
                <a:cubicBezTo>
                  <a:pt x="712158" y="6757"/>
                  <a:pt x="729604" y="22451"/>
                  <a:pt x="738979" y="43719"/>
                </a:cubicBezTo>
                <a:cubicBezTo>
                  <a:pt x="779525" y="135880"/>
                  <a:pt x="772295" y="256314"/>
                  <a:pt x="723088" y="338525"/>
                </a:cubicBezTo>
                <a:lnTo>
                  <a:pt x="971958" y="338525"/>
                </a:lnTo>
                <a:cubicBezTo>
                  <a:pt x="1015321" y="338525"/>
                  <a:pt x="1050592" y="373845"/>
                  <a:pt x="1050592" y="417244"/>
                </a:cubicBezTo>
                <a:lnTo>
                  <a:pt x="1050592" y="425616"/>
                </a:lnTo>
                <a:cubicBezTo>
                  <a:pt x="1050592" y="454520"/>
                  <a:pt x="1034932" y="479827"/>
                  <a:pt x="1011664" y="4935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0" name="Google Shape;3470;p33"/>
          <p:cNvSpPr/>
          <p:nvPr/>
        </p:nvSpPr>
        <p:spPr>
          <a:xfrm>
            <a:off x="5232523" y="2688127"/>
            <a:ext cx="504276" cy="448265"/>
          </a:xfrm>
          <a:custGeom>
            <a:rect b="b" l="l" r="r" t="t"/>
            <a:pathLst>
              <a:path extrusionOk="0" h="896529" w="1008552">
                <a:moveTo>
                  <a:pt x="971285" y="832579"/>
                </a:moveTo>
                <a:lnTo>
                  <a:pt x="971285" y="836765"/>
                </a:lnTo>
                <a:cubicBezTo>
                  <a:pt x="971285" y="869729"/>
                  <a:pt x="944486" y="896530"/>
                  <a:pt x="911569" y="896530"/>
                </a:cubicBezTo>
                <a:lnTo>
                  <a:pt x="702111" y="896530"/>
                </a:lnTo>
                <a:cubicBezTo>
                  <a:pt x="685611" y="896530"/>
                  <a:pt x="670267" y="889945"/>
                  <a:pt x="658895" y="877997"/>
                </a:cubicBezTo>
                <a:cubicBezTo>
                  <a:pt x="648259" y="866847"/>
                  <a:pt x="642395" y="852206"/>
                  <a:pt x="642395" y="836765"/>
                </a:cubicBezTo>
                <a:lnTo>
                  <a:pt x="642395" y="832579"/>
                </a:lnTo>
                <a:cubicBezTo>
                  <a:pt x="642395" y="799635"/>
                  <a:pt x="669195" y="772814"/>
                  <a:pt x="702111" y="772814"/>
                </a:cubicBezTo>
                <a:lnTo>
                  <a:pt x="911569" y="772814"/>
                </a:lnTo>
                <a:cubicBezTo>
                  <a:pt x="944486" y="772814"/>
                  <a:pt x="971285" y="799635"/>
                  <a:pt x="971285" y="832579"/>
                </a:cubicBezTo>
                <a:close/>
                <a:moveTo>
                  <a:pt x="952326" y="628061"/>
                </a:moveTo>
                <a:lnTo>
                  <a:pt x="672011" y="628061"/>
                </a:lnTo>
                <a:cubicBezTo>
                  <a:pt x="641008" y="628061"/>
                  <a:pt x="615784" y="653305"/>
                  <a:pt x="615784" y="684334"/>
                </a:cubicBezTo>
                <a:lnTo>
                  <a:pt x="615784" y="695505"/>
                </a:lnTo>
                <a:cubicBezTo>
                  <a:pt x="615784" y="726533"/>
                  <a:pt x="641008" y="751777"/>
                  <a:pt x="672011" y="751777"/>
                </a:cubicBezTo>
                <a:lnTo>
                  <a:pt x="702111" y="751777"/>
                </a:lnTo>
                <a:lnTo>
                  <a:pt x="911569" y="751777"/>
                </a:lnTo>
                <a:lnTo>
                  <a:pt x="952326" y="751777"/>
                </a:lnTo>
                <a:cubicBezTo>
                  <a:pt x="983330" y="751777"/>
                  <a:pt x="1008553" y="726533"/>
                  <a:pt x="1008553" y="695505"/>
                </a:cubicBezTo>
                <a:lnTo>
                  <a:pt x="1008553" y="684334"/>
                </a:lnTo>
                <a:cubicBezTo>
                  <a:pt x="1008553" y="653305"/>
                  <a:pt x="983330" y="628061"/>
                  <a:pt x="952326" y="628061"/>
                </a:cubicBezTo>
                <a:close/>
                <a:moveTo>
                  <a:pt x="952326" y="483309"/>
                </a:moveTo>
                <a:lnTo>
                  <a:pt x="672011" y="483309"/>
                </a:lnTo>
                <a:cubicBezTo>
                  <a:pt x="641008" y="483309"/>
                  <a:pt x="615784" y="508553"/>
                  <a:pt x="615784" y="539561"/>
                </a:cubicBezTo>
                <a:lnTo>
                  <a:pt x="615784" y="550752"/>
                </a:lnTo>
                <a:cubicBezTo>
                  <a:pt x="615784" y="581781"/>
                  <a:pt x="641008" y="607025"/>
                  <a:pt x="672011" y="607025"/>
                </a:cubicBezTo>
                <a:lnTo>
                  <a:pt x="952326" y="607025"/>
                </a:lnTo>
                <a:cubicBezTo>
                  <a:pt x="983330" y="607025"/>
                  <a:pt x="1008553" y="581781"/>
                  <a:pt x="1008553" y="550752"/>
                </a:cubicBezTo>
                <a:lnTo>
                  <a:pt x="1008553" y="539561"/>
                </a:lnTo>
                <a:cubicBezTo>
                  <a:pt x="1008553" y="508553"/>
                  <a:pt x="983330" y="483309"/>
                  <a:pt x="952326" y="483309"/>
                </a:cubicBezTo>
                <a:close/>
                <a:moveTo>
                  <a:pt x="950939" y="338535"/>
                </a:moveTo>
                <a:lnTo>
                  <a:pt x="700030" y="338535"/>
                </a:lnTo>
                <a:cubicBezTo>
                  <a:pt x="695112" y="338535"/>
                  <a:pt x="690277" y="339145"/>
                  <a:pt x="685632" y="340345"/>
                </a:cubicBezTo>
                <a:cubicBezTo>
                  <a:pt x="660177" y="346908"/>
                  <a:pt x="642395" y="369880"/>
                  <a:pt x="642395" y="396218"/>
                </a:cubicBezTo>
                <a:lnTo>
                  <a:pt x="642395" y="404590"/>
                </a:lnTo>
                <a:cubicBezTo>
                  <a:pt x="642395" y="436397"/>
                  <a:pt x="668249" y="462272"/>
                  <a:pt x="700030" y="462272"/>
                </a:cubicBezTo>
                <a:lnTo>
                  <a:pt x="950939" y="462272"/>
                </a:lnTo>
                <a:cubicBezTo>
                  <a:pt x="982699" y="462272"/>
                  <a:pt x="1008553" y="436397"/>
                  <a:pt x="1008553" y="404590"/>
                </a:cubicBezTo>
                <a:lnTo>
                  <a:pt x="1008553" y="396218"/>
                </a:lnTo>
                <a:cubicBezTo>
                  <a:pt x="1008553" y="364410"/>
                  <a:pt x="982699" y="338535"/>
                  <a:pt x="950939" y="338535"/>
                </a:cubicBezTo>
                <a:close/>
                <a:moveTo>
                  <a:pt x="621376" y="832579"/>
                </a:moveTo>
                <a:cubicBezTo>
                  <a:pt x="621376" y="807335"/>
                  <a:pt x="633020" y="784763"/>
                  <a:pt x="651181" y="769932"/>
                </a:cubicBezTo>
                <a:cubicBezTo>
                  <a:pt x="618685" y="760823"/>
                  <a:pt x="594765" y="730909"/>
                  <a:pt x="594765" y="695505"/>
                </a:cubicBezTo>
                <a:lnTo>
                  <a:pt x="594765" y="684334"/>
                </a:lnTo>
                <a:cubicBezTo>
                  <a:pt x="594765" y="655872"/>
                  <a:pt x="610235" y="630964"/>
                  <a:pt x="633188" y="617543"/>
                </a:cubicBezTo>
                <a:cubicBezTo>
                  <a:pt x="610235" y="604122"/>
                  <a:pt x="594765" y="579215"/>
                  <a:pt x="594765" y="550752"/>
                </a:cubicBezTo>
                <a:lnTo>
                  <a:pt x="594765" y="539561"/>
                </a:lnTo>
                <a:cubicBezTo>
                  <a:pt x="594765" y="504535"/>
                  <a:pt x="618181" y="474873"/>
                  <a:pt x="650193" y="465428"/>
                </a:cubicBezTo>
                <a:cubicBezTo>
                  <a:pt x="632600" y="450976"/>
                  <a:pt x="621376" y="429077"/>
                  <a:pt x="621376" y="404590"/>
                </a:cubicBezTo>
                <a:lnTo>
                  <a:pt x="621376" y="396218"/>
                </a:lnTo>
                <a:cubicBezTo>
                  <a:pt x="621376" y="362496"/>
                  <a:pt x="642731" y="332834"/>
                  <a:pt x="674071" y="321895"/>
                </a:cubicBezTo>
                <a:cubicBezTo>
                  <a:pt x="674071" y="321874"/>
                  <a:pt x="674071" y="321874"/>
                  <a:pt x="674071" y="321874"/>
                </a:cubicBezTo>
                <a:cubicBezTo>
                  <a:pt x="728932" y="245659"/>
                  <a:pt x="739294" y="123395"/>
                  <a:pt x="698706" y="31191"/>
                </a:cubicBezTo>
                <a:cubicBezTo>
                  <a:pt x="691938" y="15793"/>
                  <a:pt x="679767" y="4559"/>
                  <a:pt x="666168" y="1109"/>
                </a:cubicBezTo>
                <a:cubicBezTo>
                  <a:pt x="654628" y="-1794"/>
                  <a:pt x="642899" y="1025"/>
                  <a:pt x="632285" y="9292"/>
                </a:cubicBezTo>
                <a:cubicBezTo>
                  <a:pt x="611707" y="25280"/>
                  <a:pt x="602963" y="58518"/>
                  <a:pt x="598170" y="82121"/>
                </a:cubicBezTo>
                <a:cubicBezTo>
                  <a:pt x="589573" y="124573"/>
                  <a:pt x="576604" y="169023"/>
                  <a:pt x="540072" y="206468"/>
                </a:cubicBezTo>
                <a:cubicBezTo>
                  <a:pt x="526284" y="220604"/>
                  <a:pt x="511108" y="233311"/>
                  <a:pt x="496415" y="245596"/>
                </a:cubicBezTo>
                <a:cubicBezTo>
                  <a:pt x="477540" y="261373"/>
                  <a:pt x="459715" y="276288"/>
                  <a:pt x="444329" y="294148"/>
                </a:cubicBezTo>
                <a:cubicBezTo>
                  <a:pt x="410929" y="332919"/>
                  <a:pt x="394639" y="382039"/>
                  <a:pt x="384172" y="420494"/>
                </a:cubicBezTo>
                <a:cubicBezTo>
                  <a:pt x="378349" y="441888"/>
                  <a:pt x="358822" y="456803"/>
                  <a:pt x="336668" y="456803"/>
                </a:cubicBezTo>
                <a:cubicBezTo>
                  <a:pt x="336647" y="456803"/>
                  <a:pt x="336626" y="456803"/>
                  <a:pt x="336605" y="456803"/>
                </a:cubicBezTo>
                <a:lnTo>
                  <a:pt x="238654" y="456782"/>
                </a:lnTo>
                <a:lnTo>
                  <a:pt x="238654" y="816107"/>
                </a:lnTo>
                <a:lnTo>
                  <a:pt x="310709" y="816107"/>
                </a:lnTo>
                <a:cubicBezTo>
                  <a:pt x="328092" y="816107"/>
                  <a:pt x="344172" y="823849"/>
                  <a:pt x="354829" y="837354"/>
                </a:cubicBezTo>
                <a:cubicBezTo>
                  <a:pt x="370866" y="857759"/>
                  <a:pt x="400020" y="882057"/>
                  <a:pt x="447776" y="882057"/>
                </a:cubicBezTo>
                <a:lnTo>
                  <a:pt x="633251" y="878943"/>
                </a:lnTo>
                <a:cubicBezTo>
                  <a:pt x="625537" y="866363"/>
                  <a:pt x="621376" y="851848"/>
                  <a:pt x="621376" y="836765"/>
                </a:cubicBezTo>
                <a:lnTo>
                  <a:pt x="621376" y="832579"/>
                </a:lnTo>
                <a:close/>
                <a:moveTo>
                  <a:pt x="172443" y="390138"/>
                </a:moveTo>
                <a:lnTo>
                  <a:pt x="45213" y="390138"/>
                </a:lnTo>
                <a:cubicBezTo>
                  <a:pt x="20284" y="390138"/>
                  <a:pt x="0" y="410438"/>
                  <a:pt x="0" y="435388"/>
                </a:cubicBezTo>
                <a:lnTo>
                  <a:pt x="0" y="851301"/>
                </a:lnTo>
                <a:cubicBezTo>
                  <a:pt x="0" y="876251"/>
                  <a:pt x="20284" y="896530"/>
                  <a:pt x="45213" y="896530"/>
                </a:cubicBezTo>
                <a:lnTo>
                  <a:pt x="172443" y="896530"/>
                </a:lnTo>
                <a:cubicBezTo>
                  <a:pt x="197372" y="896530"/>
                  <a:pt x="217635" y="876251"/>
                  <a:pt x="217635" y="851301"/>
                </a:cubicBezTo>
                <a:lnTo>
                  <a:pt x="217635" y="435388"/>
                </a:lnTo>
                <a:cubicBezTo>
                  <a:pt x="217635" y="410438"/>
                  <a:pt x="197372" y="390138"/>
                  <a:pt x="172443" y="3901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1" name="Google Shape;3471;p33"/>
          <p:cNvSpPr/>
          <p:nvPr/>
        </p:nvSpPr>
        <p:spPr>
          <a:xfrm>
            <a:off x="5222013" y="2677614"/>
            <a:ext cx="525296" cy="469296"/>
          </a:xfrm>
          <a:custGeom>
            <a:rect b="b" l="l" r="r" t="t"/>
            <a:pathLst>
              <a:path extrusionOk="0" h="938592" w="1050591">
                <a:moveTo>
                  <a:pt x="1050592" y="425616"/>
                </a:moveTo>
                <a:lnTo>
                  <a:pt x="1050592" y="417244"/>
                </a:lnTo>
                <a:cubicBezTo>
                  <a:pt x="1050592" y="373845"/>
                  <a:pt x="1015321" y="338525"/>
                  <a:pt x="971958" y="338525"/>
                </a:cubicBezTo>
                <a:lnTo>
                  <a:pt x="723088" y="338525"/>
                </a:lnTo>
                <a:cubicBezTo>
                  <a:pt x="772295" y="256314"/>
                  <a:pt x="779525" y="135880"/>
                  <a:pt x="738979" y="43719"/>
                </a:cubicBezTo>
                <a:cubicBezTo>
                  <a:pt x="729604" y="22451"/>
                  <a:pt x="712158" y="6757"/>
                  <a:pt x="692337" y="1751"/>
                </a:cubicBezTo>
                <a:cubicBezTo>
                  <a:pt x="674534" y="-2751"/>
                  <a:pt x="656100" y="1498"/>
                  <a:pt x="640398" y="13699"/>
                </a:cubicBezTo>
                <a:cubicBezTo>
                  <a:pt x="614313" y="33979"/>
                  <a:pt x="604035" y="72076"/>
                  <a:pt x="598591" y="98982"/>
                </a:cubicBezTo>
                <a:cubicBezTo>
                  <a:pt x="590645" y="138278"/>
                  <a:pt x="578769" y="179257"/>
                  <a:pt x="546042" y="212810"/>
                </a:cubicBezTo>
                <a:cubicBezTo>
                  <a:pt x="533010" y="226169"/>
                  <a:pt x="518233" y="238517"/>
                  <a:pt x="503940" y="250466"/>
                </a:cubicBezTo>
                <a:cubicBezTo>
                  <a:pt x="485254" y="266096"/>
                  <a:pt x="465937" y="282273"/>
                  <a:pt x="449416" y="301437"/>
                </a:cubicBezTo>
                <a:cubicBezTo>
                  <a:pt x="413283" y="343405"/>
                  <a:pt x="395963" y="395387"/>
                  <a:pt x="384928" y="435987"/>
                </a:cubicBezTo>
                <a:cubicBezTo>
                  <a:pt x="381586" y="448251"/>
                  <a:pt x="370383" y="456792"/>
                  <a:pt x="357687" y="456792"/>
                </a:cubicBezTo>
                <a:cubicBezTo>
                  <a:pt x="357666" y="456792"/>
                  <a:pt x="357666" y="456792"/>
                  <a:pt x="357645" y="456792"/>
                </a:cubicBezTo>
                <a:lnTo>
                  <a:pt x="259674" y="456771"/>
                </a:lnTo>
                <a:lnTo>
                  <a:pt x="259674" y="456414"/>
                </a:lnTo>
                <a:cubicBezTo>
                  <a:pt x="259674" y="419873"/>
                  <a:pt x="229973" y="390127"/>
                  <a:pt x="193463" y="390127"/>
                </a:cubicBezTo>
                <a:lnTo>
                  <a:pt x="66232" y="390127"/>
                </a:lnTo>
                <a:cubicBezTo>
                  <a:pt x="29721" y="390127"/>
                  <a:pt x="0" y="419873"/>
                  <a:pt x="0" y="456414"/>
                </a:cubicBezTo>
                <a:lnTo>
                  <a:pt x="0" y="872327"/>
                </a:lnTo>
                <a:cubicBezTo>
                  <a:pt x="0" y="908868"/>
                  <a:pt x="29721" y="938592"/>
                  <a:pt x="66232" y="938592"/>
                </a:cubicBezTo>
                <a:lnTo>
                  <a:pt x="193463" y="938592"/>
                </a:lnTo>
                <a:cubicBezTo>
                  <a:pt x="229973" y="938592"/>
                  <a:pt x="259674" y="908868"/>
                  <a:pt x="259674" y="872327"/>
                </a:cubicBezTo>
                <a:lnTo>
                  <a:pt x="259674" y="858170"/>
                </a:lnTo>
                <a:lnTo>
                  <a:pt x="331728" y="858170"/>
                </a:lnTo>
                <a:cubicBezTo>
                  <a:pt x="342637" y="858170"/>
                  <a:pt x="352706" y="863008"/>
                  <a:pt x="359327" y="871423"/>
                </a:cubicBezTo>
                <a:cubicBezTo>
                  <a:pt x="374839" y="891092"/>
                  <a:pt x="409668" y="924119"/>
                  <a:pt x="468964" y="924119"/>
                </a:cubicBezTo>
                <a:lnTo>
                  <a:pt x="668900" y="920753"/>
                </a:lnTo>
                <a:cubicBezTo>
                  <a:pt x="669951" y="920732"/>
                  <a:pt x="670939" y="920522"/>
                  <a:pt x="671885" y="920206"/>
                </a:cubicBezTo>
                <a:cubicBezTo>
                  <a:pt x="686283" y="932113"/>
                  <a:pt x="704129" y="938592"/>
                  <a:pt x="723130" y="938592"/>
                </a:cubicBezTo>
                <a:lnTo>
                  <a:pt x="932589" y="938592"/>
                </a:lnTo>
                <a:cubicBezTo>
                  <a:pt x="977108" y="938592"/>
                  <a:pt x="1013324" y="902346"/>
                  <a:pt x="1013324" y="857791"/>
                </a:cubicBezTo>
                <a:lnTo>
                  <a:pt x="1013324" y="853605"/>
                </a:lnTo>
                <a:cubicBezTo>
                  <a:pt x="1013324" y="829392"/>
                  <a:pt x="1002625" y="807661"/>
                  <a:pt x="985705" y="792830"/>
                </a:cubicBezTo>
                <a:cubicBezTo>
                  <a:pt x="1022447" y="786898"/>
                  <a:pt x="1050592" y="754943"/>
                  <a:pt x="1050592" y="716531"/>
                </a:cubicBezTo>
                <a:lnTo>
                  <a:pt x="1050592" y="705360"/>
                </a:lnTo>
                <a:cubicBezTo>
                  <a:pt x="1050592" y="676898"/>
                  <a:pt x="1035121" y="651990"/>
                  <a:pt x="1012168" y="638569"/>
                </a:cubicBezTo>
                <a:cubicBezTo>
                  <a:pt x="1035121" y="625148"/>
                  <a:pt x="1050592" y="600240"/>
                  <a:pt x="1050592" y="571778"/>
                </a:cubicBezTo>
                <a:lnTo>
                  <a:pt x="1050592" y="560587"/>
                </a:lnTo>
                <a:cubicBezTo>
                  <a:pt x="1050592" y="531914"/>
                  <a:pt x="1034890" y="506859"/>
                  <a:pt x="1011664" y="493522"/>
                </a:cubicBezTo>
                <a:cubicBezTo>
                  <a:pt x="1034932" y="479827"/>
                  <a:pt x="1050592" y="454520"/>
                  <a:pt x="1050592" y="425616"/>
                </a:cubicBezTo>
                <a:close/>
                <a:moveTo>
                  <a:pt x="238654" y="872327"/>
                </a:moveTo>
                <a:cubicBezTo>
                  <a:pt x="238654" y="897277"/>
                  <a:pt x="218392" y="917556"/>
                  <a:pt x="193463" y="917556"/>
                </a:cubicBezTo>
                <a:lnTo>
                  <a:pt x="66232" y="917556"/>
                </a:lnTo>
                <a:cubicBezTo>
                  <a:pt x="41303" y="917556"/>
                  <a:pt x="21019" y="897277"/>
                  <a:pt x="21019" y="872327"/>
                </a:cubicBezTo>
                <a:lnTo>
                  <a:pt x="21019" y="456414"/>
                </a:lnTo>
                <a:cubicBezTo>
                  <a:pt x="21019" y="431464"/>
                  <a:pt x="41303" y="411164"/>
                  <a:pt x="66232" y="411164"/>
                </a:cubicBezTo>
                <a:lnTo>
                  <a:pt x="193463" y="411164"/>
                </a:lnTo>
                <a:cubicBezTo>
                  <a:pt x="218392" y="411164"/>
                  <a:pt x="238654" y="431464"/>
                  <a:pt x="238654" y="456414"/>
                </a:cubicBezTo>
                <a:lnTo>
                  <a:pt x="238654" y="872327"/>
                </a:lnTo>
                <a:close/>
                <a:moveTo>
                  <a:pt x="468796" y="903083"/>
                </a:moveTo>
                <a:cubicBezTo>
                  <a:pt x="421040" y="903083"/>
                  <a:pt x="391886" y="878785"/>
                  <a:pt x="375848" y="858380"/>
                </a:cubicBezTo>
                <a:cubicBezTo>
                  <a:pt x="365191" y="844875"/>
                  <a:pt x="349111" y="837133"/>
                  <a:pt x="331728" y="837133"/>
                </a:cubicBezTo>
                <a:lnTo>
                  <a:pt x="259674" y="837133"/>
                </a:lnTo>
                <a:lnTo>
                  <a:pt x="259674" y="477808"/>
                </a:lnTo>
                <a:lnTo>
                  <a:pt x="357624" y="477829"/>
                </a:lnTo>
                <a:cubicBezTo>
                  <a:pt x="357645" y="477829"/>
                  <a:pt x="357666" y="477829"/>
                  <a:pt x="357687" y="477829"/>
                </a:cubicBezTo>
                <a:cubicBezTo>
                  <a:pt x="379842" y="477829"/>
                  <a:pt x="399369" y="462914"/>
                  <a:pt x="405191" y="441520"/>
                </a:cubicBezTo>
                <a:cubicBezTo>
                  <a:pt x="415659" y="403065"/>
                  <a:pt x="431949" y="353945"/>
                  <a:pt x="465349" y="315174"/>
                </a:cubicBezTo>
                <a:cubicBezTo>
                  <a:pt x="480735" y="297314"/>
                  <a:pt x="498559" y="282399"/>
                  <a:pt x="517435" y="266622"/>
                </a:cubicBezTo>
                <a:cubicBezTo>
                  <a:pt x="532127" y="254337"/>
                  <a:pt x="547303" y="241630"/>
                  <a:pt x="561092" y="227494"/>
                </a:cubicBezTo>
                <a:cubicBezTo>
                  <a:pt x="597624" y="190049"/>
                  <a:pt x="610593" y="145599"/>
                  <a:pt x="619189" y="103147"/>
                </a:cubicBezTo>
                <a:cubicBezTo>
                  <a:pt x="623982" y="79544"/>
                  <a:pt x="632726" y="46306"/>
                  <a:pt x="653304" y="30318"/>
                </a:cubicBezTo>
                <a:cubicBezTo>
                  <a:pt x="663919" y="22051"/>
                  <a:pt x="675648" y="19232"/>
                  <a:pt x="687187" y="22135"/>
                </a:cubicBezTo>
                <a:cubicBezTo>
                  <a:pt x="700787" y="25585"/>
                  <a:pt x="712957" y="36819"/>
                  <a:pt x="719725" y="52217"/>
                </a:cubicBezTo>
                <a:cubicBezTo>
                  <a:pt x="760314" y="144421"/>
                  <a:pt x="749951" y="266685"/>
                  <a:pt x="695091" y="342900"/>
                </a:cubicBezTo>
                <a:cubicBezTo>
                  <a:pt x="695091" y="342900"/>
                  <a:pt x="695091" y="342900"/>
                  <a:pt x="695091" y="342921"/>
                </a:cubicBezTo>
                <a:cubicBezTo>
                  <a:pt x="663751" y="353860"/>
                  <a:pt x="642395" y="383522"/>
                  <a:pt x="642395" y="417244"/>
                </a:cubicBezTo>
                <a:lnTo>
                  <a:pt x="642395" y="425616"/>
                </a:lnTo>
                <a:cubicBezTo>
                  <a:pt x="642395" y="450103"/>
                  <a:pt x="653619" y="472002"/>
                  <a:pt x="671213" y="486454"/>
                </a:cubicBezTo>
                <a:cubicBezTo>
                  <a:pt x="639200" y="495899"/>
                  <a:pt x="615784" y="525561"/>
                  <a:pt x="615784" y="560587"/>
                </a:cubicBezTo>
                <a:lnTo>
                  <a:pt x="615784" y="571778"/>
                </a:lnTo>
                <a:cubicBezTo>
                  <a:pt x="615784" y="600240"/>
                  <a:pt x="631255" y="625148"/>
                  <a:pt x="654208" y="638569"/>
                </a:cubicBezTo>
                <a:cubicBezTo>
                  <a:pt x="631255" y="651990"/>
                  <a:pt x="615784" y="676898"/>
                  <a:pt x="615784" y="705360"/>
                </a:cubicBezTo>
                <a:lnTo>
                  <a:pt x="615784" y="716531"/>
                </a:lnTo>
                <a:cubicBezTo>
                  <a:pt x="615784" y="751935"/>
                  <a:pt x="639704" y="781849"/>
                  <a:pt x="672200" y="790958"/>
                </a:cubicBezTo>
                <a:cubicBezTo>
                  <a:pt x="654040" y="805789"/>
                  <a:pt x="642395" y="828361"/>
                  <a:pt x="642395" y="853605"/>
                </a:cubicBezTo>
                <a:lnTo>
                  <a:pt x="642395" y="857791"/>
                </a:lnTo>
                <a:cubicBezTo>
                  <a:pt x="642395" y="872874"/>
                  <a:pt x="646557" y="887389"/>
                  <a:pt x="654271" y="899969"/>
                </a:cubicBezTo>
                <a:lnTo>
                  <a:pt x="468796" y="903083"/>
                </a:lnTo>
                <a:close/>
                <a:moveTo>
                  <a:pt x="992305" y="853605"/>
                </a:moveTo>
                <a:lnTo>
                  <a:pt x="992305" y="857791"/>
                </a:lnTo>
                <a:cubicBezTo>
                  <a:pt x="992305" y="890755"/>
                  <a:pt x="965505" y="917556"/>
                  <a:pt x="932589" y="917556"/>
                </a:cubicBezTo>
                <a:lnTo>
                  <a:pt x="723130" y="917556"/>
                </a:lnTo>
                <a:cubicBezTo>
                  <a:pt x="706630" y="917556"/>
                  <a:pt x="691286" y="910971"/>
                  <a:pt x="679915" y="899023"/>
                </a:cubicBezTo>
                <a:cubicBezTo>
                  <a:pt x="669279" y="887873"/>
                  <a:pt x="663414" y="873232"/>
                  <a:pt x="663414" y="857791"/>
                </a:cubicBezTo>
                <a:lnTo>
                  <a:pt x="663414" y="853605"/>
                </a:lnTo>
                <a:cubicBezTo>
                  <a:pt x="663414" y="820661"/>
                  <a:pt x="690214" y="793840"/>
                  <a:pt x="723130" y="793840"/>
                </a:cubicBezTo>
                <a:lnTo>
                  <a:pt x="932589" y="793840"/>
                </a:lnTo>
                <a:cubicBezTo>
                  <a:pt x="965505" y="793840"/>
                  <a:pt x="992305" y="820661"/>
                  <a:pt x="992305" y="853605"/>
                </a:cubicBezTo>
                <a:close/>
                <a:moveTo>
                  <a:pt x="1029572" y="705360"/>
                </a:moveTo>
                <a:lnTo>
                  <a:pt x="1029572" y="716531"/>
                </a:lnTo>
                <a:cubicBezTo>
                  <a:pt x="1029572" y="747559"/>
                  <a:pt x="1004349" y="772803"/>
                  <a:pt x="973345" y="772803"/>
                </a:cubicBezTo>
                <a:lnTo>
                  <a:pt x="932589" y="772803"/>
                </a:lnTo>
                <a:lnTo>
                  <a:pt x="723130" y="772803"/>
                </a:lnTo>
                <a:lnTo>
                  <a:pt x="693031" y="772803"/>
                </a:lnTo>
                <a:cubicBezTo>
                  <a:pt x="662027" y="772803"/>
                  <a:pt x="636804" y="747559"/>
                  <a:pt x="636804" y="716531"/>
                </a:cubicBezTo>
                <a:lnTo>
                  <a:pt x="636804" y="705360"/>
                </a:lnTo>
                <a:cubicBezTo>
                  <a:pt x="636804" y="674331"/>
                  <a:pt x="662027" y="649087"/>
                  <a:pt x="693031" y="649087"/>
                </a:cubicBezTo>
                <a:lnTo>
                  <a:pt x="973345" y="649087"/>
                </a:lnTo>
                <a:cubicBezTo>
                  <a:pt x="1004349" y="649087"/>
                  <a:pt x="1029572" y="674331"/>
                  <a:pt x="1029572" y="705360"/>
                </a:cubicBezTo>
                <a:close/>
                <a:moveTo>
                  <a:pt x="1029572" y="560587"/>
                </a:moveTo>
                <a:lnTo>
                  <a:pt x="1029572" y="571778"/>
                </a:lnTo>
                <a:cubicBezTo>
                  <a:pt x="1029572" y="602807"/>
                  <a:pt x="1004349" y="628051"/>
                  <a:pt x="973345" y="628051"/>
                </a:cubicBezTo>
                <a:lnTo>
                  <a:pt x="693031" y="628051"/>
                </a:lnTo>
                <a:cubicBezTo>
                  <a:pt x="662027" y="628051"/>
                  <a:pt x="636804" y="602807"/>
                  <a:pt x="636804" y="571778"/>
                </a:cubicBezTo>
                <a:lnTo>
                  <a:pt x="636804" y="560587"/>
                </a:lnTo>
                <a:cubicBezTo>
                  <a:pt x="636804" y="529579"/>
                  <a:pt x="662027" y="504335"/>
                  <a:pt x="693031" y="504335"/>
                </a:cubicBezTo>
                <a:lnTo>
                  <a:pt x="973345" y="504335"/>
                </a:lnTo>
                <a:cubicBezTo>
                  <a:pt x="1004349" y="504335"/>
                  <a:pt x="1029572" y="529579"/>
                  <a:pt x="1029572" y="560587"/>
                </a:cubicBezTo>
                <a:close/>
                <a:moveTo>
                  <a:pt x="971958" y="483298"/>
                </a:moveTo>
                <a:lnTo>
                  <a:pt x="721050" y="483298"/>
                </a:lnTo>
                <a:cubicBezTo>
                  <a:pt x="689268" y="483298"/>
                  <a:pt x="663414" y="457423"/>
                  <a:pt x="663414" y="425616"/>
                </a:cubicBezTo>
                <a:lnTo>
                  <a:pt x="663414" y="417244"/>
                </a:lnTo>
                <a:cubicBezTo>
                  <a:pt x="663414" y="390906"/>
                  <a:pt x="681197" y="367934"/>
                  <a:pt x="706651" y="361371"/>
                </a:cubicBezTo>
                <a:cubicBezTo>
                  <a:pt x="711297" y="360171"/>
                  <a:pt x="716131" y="359561"/>
                  <a:pt x="721050" y="359561"/>
                </a:cubicBezTo>
                <a:lnTo>
                  <a:pt x="971958" y="359561"/>
                </a:lnTo>
                <a:cubicBezTo>
                  <a:pt x="1003718" y="359561"/>
                  <a:pt x="1029572" y="385436"/>
                  <a:pt x="1029572" y="417244"/>
                </a:cubicBezTo>
                <a:lnTo>
                  <a:pt x="1029572" y="425616"/>
                </a:lnTo>
                <a:cubicBezTo>
                  <a:pt x="1029572" y="457423"/>
                  <a:pt x="1003718" y="483298"/>
                  <a:pt x="971958" y="48329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2" name="Google Shape;3472;p33"/>
          <p:cNvSpPr/>
          <p:nvPr/>
        </p:nvSpPr>
        <p:spPr>
          <a:xfrm>
            <a:off x="7237742" y="2682317"/>
            <a:ext cx="459457" cy="459453"/>
          </a:xfrm>
          <a:custGeom>
            <a:rect b="b" l="l" r="r" t="t"/>
            <a:pathLst>
              <a:path extrusionOk="0" h="918906" w="918913">
                <a:moveTo>
                  <a:pt x="830573" y="514861"/>
                </a:moveTo>
                <a:cubicBezTo>
                  <a:pt x="712796" y="632638"/>
                  <a:pt x="521822" y="632638"/>
                  <a:pt x="404045" y="514861"/>
                </a:cubicBezTo>
                <a:cubicBezTo>
                  <a:pt x="286268" y="397084"/>
                  <a:pt x="286268" y="206110"/>
                  <a:pt x="404045" y="88333"/>
                </a:cubicBezTo>
                <a:cubicBezTo>
                  <a:pt x="521822" y="-29444"/>
                  <a:pt x="712796" y="-29444"/>
                  <a:pt x="830573" y="88333"/>
                </a:cubicBezTo>
                <a:cubicBezTo>
                  <a:pt x="948350" y="206110"/>
                  <a:pt x="948369" y="397084"/>
                  <a:pt x="830573" y="514861"/>
                </a:cubicBezTo>
                <a:close/>
                <a:moveTo>
                  <a:pt x="326693" y="584711"/>
                </a:moveTo>
                <a:cubicBezTo>
                  <a:pt x="297230" y="555248"/>
                  <a:pt x="249454" y="555248"/>
                  <a:pt x="219991" y="584711"/>
                </a:cubicBezTo>
                <a:lnTo>
                  <a:pt x="22097" y="782585"/>
                </a:lnTo>
                <a:cubicBezTo>
                  <a:pt x="-7366" y="812048"/>
                  <a:pt x="-7366" y="859825"/>
                  <a:pt x="22097" y="889288"/>
                </a:cubicBezTo>
                <a:lnTo>
                  <a:pt x="29618" y="896809"/>
                </a:lnTo>
                <a:cubicBezTo>
                  <a:pt x="59081" y="926272"/>
                  <a:pt x="106858" y="926272"/>
                  <a:pt x="136321" y="896809"/>
                </a:cubicBezTo>
                <a:lnTo>
                  <a:pt x="334214" y="698916"/>
                </a:lnTo>
                <a:cubicBezTo>
                  <a:pt x="363677" y="669452"/>
                  <a:pt x="363677" y="621676"/>
                  <a:pt x="334214" y="592213"/>
                </a:cubicBezTo>
                <a:lnTo>
                  <a:pt x="326693" y="5847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3" name="Google Shape;3473;p33"/>
          <p:cNvSpPr/>
          <p:nvPr/>
        </p:nvSpPr>
        <p:spPr>
          <a:xfrm>
            <a:off x="7233063" y="2677616"/>
            <a:ext cx="468765" cy="468861"/>
          </a:xfrm>
          <a:custGeom>
            <a:rect b="b" l="l" r="r" t="t"/>
            <a:pathLst>
              <a:path extrusionOk="0" h="937722" w="937531">
                <a:moveTo>
                  <a:pt x="846588" y="91097"/>
                </a:moveTo>
                <a:cubicBezTo>
                  <a:pt x="787850" y="32359"/>
                  <a:pt x="709746" y="0"/>
                  <a:pt x="626677" y="0"/>
                </a:cubicBezTo>
                <a:cubicBezTo>
                  <a:pt x="543609" y="0"/>
                  <a:pt x="465505" y="32359"/>
                  <a:pt x="406767" y="91097"/>
                </a:cubicBezTo>
                <a:cubicBezTo>
                  <a:pt x="348029" y="149835"/>
                  <a:pt x="315670" y="227939"/>
                  <a:pt x="315670" y="311007"/>
                </a:cubicBezTo>
                <a:cubicBezTo>
                  <a:pt x="315670" y="390935"/>
                  <a:pt x="345641" y="466257"/>
                  <a:pt x="400224" y="524168"/>
                </a:cubicBezTo>
                <a:lnTo>
                  <a:pt x="339737" y="584655"/>
                </a:lnTo>
                <a:cubicBezTo>
                  <a:pt x="306476" y="554421"/>
                  <a:pt x="254826" y="555361"/>
                  <a:pt x="222693" y="587475"/>
                </a:cubicBezTo>
                <a:lnTo>
                  <a:pt x="24819" y="785349"/>
                </a:lnTo>
                <a:cubicBezTo>
                  <a:pt x="-8273" y="818422"/>
                  <a:pt x="-8273" y="872272"/>
                  <a:pt x="24819" y="905345"/>
                </a:cubicBezTo>
                <a:lnTo>
                  <a:pt x="32340" y="912866"/>
                </a:lnTo>
                <a:lnTo>
                  <a:pt x="32340" y="912866"/>
                </a:lnTo>
                <a:cubicBezTo>
                  <a:pt x="48359" y="928885"/>
                  <a:pt x="69681" y="937722"/>
                  <a:pt x="92338" y="937722"/>
                </a:cubicBezTo>
                <a:cubicBezTo>
                  <a:pt x="114994" y="937722"/>
                  <a:pt x="136316" y="928904"/>
                  <a:pt x="152335" y="912866"/>
                </a:cubicBezTo>
                <a:lnTo>
                  <a:pt x="350229" y="714973"/>
                </a:lnTo>
                <a:cubicBezTo>
                  <a:pt x="382343" y="682858"/>
                  <a:pt x="383283" y="631190"/>
                  <a:pt x="353049" y="597948"/>
                </a:cubicBezTo>
                <a:lnTo>
                  <a:pt x="413536" y="537461"/>
                </a:lnTo>
                <a:cubicBezTo>
                  <a:pt x="473251" y="593717"/>
                  <a:pt x="549965" y="621864"/>
                  <a:pt x="626696" y="621864"/>
                </a:cubicBezTo>
                <a:cubicBezTo>
                  <a:pt x="706342" y="621864"/>
                  <a:pt x="785970" y="591555"/>
                  <a:pt x="846607" y="530918"/>
                </a:cubicBezTo>
                <a:cubicBezTo>
                  <a:pt x="967844" y="409662"/>
                  <a:pt x="967844" y="212352"/>
                  <a:pt x="846588" y="91097"/>
                </a:cubicBezTo>
                <a:close/>
                <a:moveTo>
                  <a:pt x="336917" y="701680"/>
                </a:moveTo>
                <a:lnTo>
                  <a:pt x="139024" y="899573"/>
                </a:lnTo>
                <a:cubicBezTo>
                  <a:pt x="113264" y="925313"/>
                  <a:pt x="71373" y="925332"/>
                  <a:pt x="45614" y="899573"/>
                </a:cubicBezTo>
                <a:cubicBezTo>
                  <a:pt x="45614" y="899573"/>
                  <a:pt x="45614" y="899573"/>
                  <a:pt x="45614" y="899573"/>
                </a:cubicBezTo>
                <a:lnTo>
                  <a:pt x="38093" y="892052"/>
                </a:lnTo>
                <a:cubicBezTo>
                  <a:pt x="25627" y="879586"/>
                  <a:pt x="18746" y="862984"/>
                  <a:pt x="18746" y="845347"/>
                </a:cubicBezTo>
                <a:cubicBezTo>
                  <a:pt x="18746" y="827711"/>
                  <a:pt x="25609" y="811108"/>
                  <a:pt x="38093" y="798642"/>
                </a:cubicBezTo>
                <a:lnTo>
                  <a:pt x="235986" y="600749"/>
                </a:lnTo>
                <a:cubicBezTo>
                  <a:pt x="248452" y="588283"/>
                  <a:pt x="265055" y="581402"/>
                  <a:pt x="282691" y="581402"/>
                </a:cubicBezTo>
                <a:cubicBezTo>
                  <a:pt x="300328" y="581402"/>
                  <a:pt x="316911" y="588265"/>
                  <a:pt x="329396" y="600749"/>
                </a:cubicBezTo>
                <a:lnTo>
                  <a:pt x="333156" y="604510"/>
                </a:lnTo>
                <a:cubicBezTo>
                  <a:pt x="333156" y="604510"/>
                  <a:pt x="333156" y="604510"/>
                  <a:pt x="333156" y="604510"/>
                </a:cubicBezTo>
                <a:cubicBezTo>
                  <a:pt x="333156" y="604510"/>
                  <a:pt x="333156" y="604510"/>
                  <a:pt x="333156" y="604510"/>
                </a:cubicBezTo>
                <a:lnTo>
                  <a:pt x="336917" y="608270"/>
                </a:lnTo>
                <a:cubicBezTo>
                  <a:pt x="362676" y="634029"/>
                  <a:pt x="362676" y="675939"/>
                  <a:pt x="336917" y="701680"/>
                </a:cubicBezTo>
                <a:close/>
                <a:moveTo>
                  <a:pt x="833295" y="517625"/>
                </a:moveTo>
                <a:cubicBezTo>
                  <a:pt x="719372" y="631547"/>
                  <a:pt x="533983" y="631547"/>
                  <a:pt x="420060" y="517625"/>
                </a:cubicBezTo>
                <a:cubicBezTo>
                  <a:pt x="364876" y="462440"/>
                  <a:pt x="334472" y="389055"/>
                  <a:pt x="334472" y="311007"/>
                </a:cubicBezTo>
                <a:cubicBezTo>
                  <a:pt x="334472" y="232959"/>
                  <a:pt x="364876" y="159574"/>
                  <a:pt x="420060" y="104390"/>
                </a:cubicBezTo>
                <a:cubicBezTo>
                  <a:pt x="475245" y="49205"/>
                  <a:pt x="548630" y="18802"/>
                  <a:pt x="626677" y="18802"/>
                </a:cubicBezTo>
                <a:cubicBezTo>
                  <a:pt x="704725" y="18802"/>
                  <a:pt x="778110" y="49205"/>
                  <a:pt x="833295" y="104390"/>
                </a:cubicBezTo>
                <a:cubicBezTo>
                  <a:pt x="947217" y="218312"/>
                  <a:pt x="947217" y="403683"/>
                  <a:pt x="833295" y="517625"/>
                </a:cubicBezTo>
                <a:close/>
                <a:moveTo>
                  <a:pt x="849333" y="311007"/>
                </a:moveTo>
                <a:cubicBezTo>
                  <a:pt x="849333" y="370479"/>
                  <a:pt x="826169" y="426396"/>
                  <a:pt x="784127" y="468457"/>
                </a:cubicBezTo>
                <a:cubicBezTo>
                  <a:pt x="742067" y="510517"/>
                  <a:pt x="686168" y="533682"/>
                  <a:pt x="626677" y="533682"/>
                </a:cubicBezTo>
                <a:cubicBezTo>
                  <a:pt x="621488" y="533682"/>
                  <a:pt x="617276" y="529470"/>
                  <a:pt x="617276" y="524281"/>
                </a:cubicBezTo>
                <a:cubicBezTo>
                  <a:pt x="617276" y="519091"/>
                  <a:pt x="621488" y="514880"/>
                  <a:pt x="626677" y="514880"/>
                </a:cubicBezTo>
                <a:cubicBezTo>
                  <a:pt x="681129" y="514880"/>
                  <a:pt x="732327" y="493671"/>
                  <a:pt x="770834" y="455164"/>
                </a:cubicBezTo>
                <a:cubicBezTo>
                  <a:pt x="809341" y="416638"/>
                  <a:pt x="830531" y="365440"/>
                  <a:pt x="830531" y="311007"/>
                </a:cubicBezTo>
                <a:cubicBezTo>
                  <a:pt x="830531" y="305818"/>
                  <a:pt x="834743" y="301606"/>
                  <a:pt x="839932" y="301606"/>
                </a:cubicBezTo>
                <a:cubicBezTo>
                  <a:pt x="845122" y="301606"/>
                  <a:pt x="849333" y="305818"/>
                  <a:pt x="849333" y="3110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4" name="Google Shape;3474;p33"/>
          <p:cNvSpPr/>
          <p:nvPr/>
        </p:nvSpPr>
        <p:spPr>
          <a:xfrm>
            <a:off x="1441821" y="4088579"/>
            <a:ext cx="469265" cy="469228"/>
          </a:xfrm>
          <a:custGeom>
            <a:rect b="b" l="l" r="r" t="t"/>
            <a:pathLst>
              <a:path extrusionOk="0" h="938455" w="938530">
                <a:moveTo>
                  <a:pt x="918377" y="374485"/>
                </a:moveTo>
                <a:lnTo>
                  <a:pt x="814196" y="374485"/>
                </a:lnTo>
                <a:cubicBezTo>
                  <a:pt x="813596" y="374485"/>
                  <a:pt x="813051" y="374110"/>
                  <a:pt x="812901" y="373547"/>
                </a:cubicBezTo>
                <a:cubicBezTo>
                  <a:pt x="805189" y="345850"/>
                  <a:pt x="794080" y="319073"/>
                  <a:pt x="779894" y="293966"/>
                </a:cubicBezTo>
                <a:cubicBezTo>
                  <a:pt x="779613" y="293460"/>
                  <a:pt x="779707" y="292803"/>
                  <a:pt x="780138" y="292371"/>
                </a:cubicBezTo>
                <a:lnTo>
                  <a:pt x="853827" y="218683"/>
                </a:lnTo>
                <a:cubicBezTo>
                  <a:pt x="857636" y="214873"/>
                  <a:pt x="859738" y="209826"/>
                  <a:pt x="859738" y="204440"/>
                </a:cubicBezTo>
                <a:cubicBezTo>
                  <a:pt x="859738" y="199055"/>
                  <a:pt x="857636" y="193988"/>
                  <a:pt x="853827" y="190179"/>
                </a:cubicBezTo>
                <a:lnTo>
                  <a:pt x="748332" y="84703"/>
                </a:lnTo>
                <a:cubicBezTo>
                  <a:pt x="740470" y="76860"/>
                  <a:pt x="727691" y="76860"/>
                  <a:pt x="719829" y="84703"/>
                </a:cubicBezTo>
                <a:lnTo>
                  <a:pt x="646121" y="158373"/>
                </a:lnTo>
                <a:cubicBezTo>
                  <a:pt x="645690" y="158805"/>
                  <a:pt x="645033" y="158917"/>
                  <a:pt x="644527" y="158636"/>
                </a:cubicBezTo>
                <a:cubicBezTo>
                  <a:pt x="619363" y="144394"/>
                  <a:pt x="592567" y="133285"/>
                  <a:pt x="564946" y="125610"/>
                </a:cubicBezTo>
                <a:cubicBezTo>
                  <a:pt x="564383" y="125460"/>
                  <a:pt x="564008" y="124916"/>
                  <a:pt x="564008" y="124315"/>
                </a:cubicBezTo>
                <a:lnTo>
                  <a:pt x="564008" y="20153"/>
                </a:lnTo>
                <a:cubicBezTo>
                  <a:pt x="564008" y="9026"/>
                  <a:pt x="554963" y="0"/>
                  <a:pt x="543854" y="0"/>
                </a:cubicBezTo>
                <a:lnTo>
                  <a:pt x="394676" y="0"/>
                </a:lnTo>
                <a:cubicBezTo>
                  <a:pt x="383567" y="0"/>
                  <a:pt x="374523" y="9026"/>
                  <a:pt x="374523" y="20153"/>
                </a:cubicBezTo>
                <a:lnTo>
                  <a:pt x="374523" y="124315"/>
                </a:lnTo>
                <a:cubicBezTo>
                  <a:pt x="374523" y="124935"/>
                  <a:pt x="374147" y="125460"/>
                  <a:pt x="373584" y="125610"/>
                </a:cubicBezTo>
                <a:cubicBezTo>
                  <a:pt x="345944" y="133304"/>
                  <a:pt x="319148" y="144412"/>
                  <a:pt x="293985" y="158655"/>
                </a:cubicBezTo>
                <a:cubicBezTo>
                  <a:pt x="293497" y="158936"/>
                  <a:pt x="292840" y="158824"/>
                  <a:pt x="292409" y="158392"/>
                </a:cubicBezTo>
                <a:lnTo>
                  <a:pt x="218701" y="84703"/>
                </a:lnTo>
                <a:cubicBezTo>
                  <a:pt x="210839" y="76860"/>
                  <a:pt x="198060" y="76860"/>
                  <a:pt x="190198" y="84703"/>
                </a:cubicBezTo>
                <a:lnTo>
                  <a:pt x="84685" y="190198"/>
                </a:lnTo>
                <a:cubicBezTo>
                  <a:pt x="80875" y="194007"/>
                  <a:pt x="78774" y="199074"/>
                  <a:pt x="78774" y="204459"/>
                </a:cubicBezTo>
                <a:cubicBezTo>
                  <a:pt x="78774" y="209845"/>
                  <a:pt x="80875" y="214911"/>
                  <a:pt x="84685" y="218720"/>
                </a:cubicBezTo>
                <a:lnTo>
                  <a:pt x="158392" y="292371"/>
                </a:lnTo>
                <a:cubicBezTo>
                  <a:pt x="158824" y="292803"/>
                  <a:pt x="158917" y="293460"/>
                  <a:pt x="158636" y="293966"/>
                </a:cubicBezTo>
                <a:cubicBezTo>
                  <a:pt x="144412" y="319167"/>
                  <a:pt x="133304" y="345944"/>
                  <a:pt x="125629" y="373547"/>
                </a:cubicBezTo>
                <a:cubicBezTo>
                  <a:pt x="125479" y="374110"/>
                  <a:pt x="124935" y="374485"/>
                  <a:pt x="124315" y="374485"/>
                </a:cubicBezTo>
                <a:lnTo>
                  <a:pt x="20153" y="374485"/>
                </a:lnTo>
                <a:cubicBezTo>
                  <a:pt x="9045" y="374485"/>
                  <a:pt x="0" y="383530"/>
                  <a:pt x="0" y="394638"/>
                </a:cubicBezTo>
                <a:lnTo>
                  <a:pt x="0" y="543854"/>
                </a:lnTo>
                <a:cubicBezTo>
                  <a:pt x="0" y="554982"/>
                  <a:pt x="9045" y="564008"/>
                  <a:pt x="20153" y="564008"/>
                </a:cubicBezTo>
                <a:lnTo>
                  <a:pt x="124334" y="564008"/>
                </a:lnTo>
                <a:cubicBezTo>
                  <a:pt x="124935" y="564008"/>
                  <a:pt x="125479" y="564402"/>
                  <a:pt x="125629" y="564946"/>
                </a:cubicBezTo>
                <a:cubicBezTo>
                  <a:pt x="133341" y="592624"/>
                  <a:pt x="144450" y="619401"/>
                  <a:pt x="158636" y="644545"/>
                </a:cubicBezTo>
                <a:cubicBezTo>
                  <a:pt x="158936" y="645052"/>
                  <a:pt x="158824" y="645690"/>
                  <a:pt x="158392" y="646140"/>
                </a:cubicBezTo>
                <a:lnTo>
                  <a:pt x="84703" y="719810"/>
                </a:lnTo>
                <a:cubicBezTo>
                  <a:pt x="80894" y="723619"/>
                  <a:pt x="78793" y="728686"/>
                  <a:pt x="78793" y="734071"/>
                </a:cubicBezTo>
                <a:cubicBezTo>
                  <a:pt x="78793" y="739457"/>
                  <a:pt x="80894" y="744523"/>
                  <a:pt x="84703" y="748314"/>
                </a:cubicBezTo>
                <a:lnTo>
                  <a:pt x="190217" y="853771"/>
                </a:lnTo>
                <a:cubicBezTo>
                  <a:pt x="198079" y="861633"/>
                  <a:pt x="210877" y="861633"/>
                  <a:pt x="218720" y="853771"/>
                </a:cubicBezTo>
                <a:lnTo>
                  <a:pt x="292409" y="780082"/>
                </a:lnTo>
                <a:cubicBezTo>
                  <a:pt x="292840" y="779650"/>
                  <a:pt x="293497" y="779557"/>
                  <a:pt x="293985" y="779838"/>
                </a:cubicBezTo>
                <a:cubicBezTo>
                  <a:pt x="319073" y="794024"/>
                  <a:pt x="345850" y="805133"/>
                  <a:pt x="373584" y="812864"/>
                </a:cubicBezTo>
                <a:cubicBezTo>
                  <a:pt x="374147" y="813014"/>
                  <a:pt x="374523" y="813558"/>
                  <a:pt x="374523" y="814159"/>
                </a:cubicBezTo>
                <a:lnTo>
                  <a:pt x="374523" y="918302"/>
                </a:lnTo>
                <a:cubicBezTo>
                  <a:pt x="374523" y="929411"/>
                  <a:pt x="383567" y="938455"/>
                  <a:pt x="394676" y="938455"/>
                </a:cubicBezTo>
                <a:lnTo>
                  <a:pt x="543873" y="938455"/>
                </a:lnTo>
                <a:cubicBezTo>
                  <a:pt x="554982" y="938455"/>
                  <a:pt x="564026" y="929411"/>
                  <a:pt x="564026" y="918302"/>
                </a:cubicBezTo>
                <a:lnTo>
                  <a:pt x="564026" y="814159"/>
                </a:lnTo>
                <a:cubicBezTo>
                  <a:pt x="564026" y="813558"/>
                  <a:pt x="564420" y="813014"/>
                  <a:pt x="564965" y="812864"/>
                </a:cubicBezTo>
                <a:cubicBezTo>
                  <a:pt x="592699" y="805133"/>
                  <a:pt x="619476" y="794024"/>
                  <a:pt x="644564" y="779838"/>
                </a:cubicBezTo>
                <a:cubicBezTo>
                  <a:pt x="645052" y="779557"/>
                  <a:pt x="645709" y="779650"/>
                  <a:pt x="646159" y="780082"/>
                </a:cubicBezTo>
                <a:lnTo>
                  <a:pt x="719829" y="853771"/>
                </a:lnTo>
                <a:cubicBezTo>
                  <a:pt x="727691" y="861633"/>
                  <a:pt x="740470" y="861633"/>
                  <a:pt x="748332" y="853771"/>
                </a:cubicBezTo>
                <a:lnTo>
                  <a:pt x="853846" y="748332"/>
                </a:lnTo>
                <a:cubicBezTo>
                  <a:pt x="857655" y="744523"/>
                  <a:pt x="859756" y="739457"/>
                  <a:pt x="859756" y="734071"/>
                </a:cubicBezTo>
                <a:cubicBezTo>
                  <a:pt x="859756" y="728686"/>
                  <a:pt x="857655" y="723619"/>
                  <a:pt x="853846" y="719810"/>
                </a:cubicBezTo>
                <a:lnTo>
                  <a:pt x="780176" y="646140"/>
                </a:lnTo>
                <a:cubicBezTo>
                  <a:pt x="779725" y="645690"/>
                  <a:pt x="779632" y="645052"/>
                  <a:pt x="779913" y="644545"/>
                </a:cubicBezTo>
                <a:cubicBezTo>
                  <a:pt x="787025" y="631954"/>
                  <a:pt x="793367" y="618950"/>
                  <a:pt x="798865" y="605646"/>
                </a:cubicBezTo>
                <a:cubicBezTo>
                  <a:pt x="804382" y="592361"/>
                  <a:pt x="809092" y="578757"/>
                  <a:pt x="812920" y="564946"/>
                </a:cubicBezTo>
                <a:cubicBezTo>
                  <a:pt x="813070" y="564402"/>
                  <a:pt x="813614" y="564008"/>
                  <a:pt x="814234" y="564008"/>
                </a:cubicBezTo>
                <a:lnTo>
                  <a:pt x="918377" y="564008"/>
                </a:lnTo>
                <a:cubicBezTo>
                  <a:pt x="929486" y="564008"/>
                  <a:pt x="938530" y="554982"/>
                  <a:pt x="938530" y="543854"/>
                </a:cubicBezTo>
                <a:lnTo>
                  <a:pt x="938530" y="394638"/>
                </a:lnTo>
                <a:cubicBezTo>
                  <a:pt x="938530" y="383530"/>
                  <a:pt x="929486" y="374485"/>
                  <a:pt x="918377" y="374485"/>
                </a:cubicBezTo>
                <a:close/>
                <a:moveTo>
                  <a:pt x="654678" y="469228"/>
                </a:moveTo>
                <a:cubicBezTo>
                  <a:pt x="654678" y="571476"/>
                  <a:pt x="571513" y="654641"/>
                  <a:pt x="469265" y="654641"/>
                </a:cubicBezTo>
                <a:cubicBezTo>
                  <a:pt x="367017" y="654641"/>
                  <a:pt x="283852" y="571476"/>
                  <a:pt x="283852" y="469228"/>
                </a:cubicBezTo>
                <a:cubicBezTo>
                  <a:pt x="283852" y="366979"/>
                  <a:pt x="367017" y="283815"/>
                  <a:pt x="469265" y="283815"/>
                </a:cubicBezTo>
                <a:cubicBezTo>
                  <a:pt x="571513" y="283815"/>
                  <a:pt x="654678" y="366979"/>
                  <a:pt x="654678" y="4692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5" name="Google Shape;3475;p33"/>
          <p:cNvSpPr/>
          <p:nvPr/>
        </p:nvSpPr>
        <p:spPr>
          <a:xfrm>
            <a:off x="1451204" y="4097961"/>
            <a:ext cx="450501" cy="450463"/>
          </a:xfrm>
          <a:custGeom>
            <a:rect b="b" l="l" r="r" t="t"/>
            <a:pathLst>
              <a:path extrusionOk="0" h="900925" w="901001">
                <a:moveTo>
                  <a:pt x="901001" y="375874"/>
                </a:moveTo>
                <a:lnTo>
                  <a:pt x="901001" y="525090"/>
                </a:lnTo>
                <a:cubicBezTo>
                  <a:pt x="901001" y="525859"/>
                  <a:pt x="900363" y="526478"/>
                  <a:pt x="899613" y="526478"/>
                </a:cubicBezTo>
                <a:lnTo>
                  <a:pt x="795469" y="526478"/>
                </a:lnTo>
                <a:cubicBezTo>
                  <a:pt x="786462" y="526478"/>
                  <a:pt x="778487" y="532521"/>
                  <a:pt x="776085" y="541171"/>
                </a:cubicBezTo>
                <a:cubicBezTo>
                  <a:pt x="768804" y="567310"/>
                  <a:pt x="758296" y="592680"/>
                  <a:pt x="744805" y="616549"/>
                </a:cubicBezTo>
                <a:cubicBezTo>
                  <a:pt x="740395" y="624355"/>
                  <a:pt x="741765" y="634262"/>
                  <a:pt x="748145" y="640642"/>
                </a:cubicBezTo>
                <a:lnTo>
                  <a:pt x="821814" y="714312"/>
                </a:lnTo>
                <a:cubicBezTo>
                  <a:pt x="822152" y="714650"/>
                  <a:pt x="822227" y="715044"/>
                  <a:pt x="822227" y="715307"/>
                </a:cubicBezTo>
                <a:cubicBezTo>
                  <a:pt x="822227" y="715569"/>
                  <a:pt x="822152" y="715945"/>
                  <a:pt x="821814" y="716282"/>
                </a:cubicBezTo>
                <a:lnTo>
                  <a:pt x="716301" y="821739"/>
                </a:lnTo>
                <a:cubicBezTo>
                  <a:pt x="715757" y="822284"/>
                  <a:pt x="714875" y="822284"/>
                  <a:pt x="714331" y="821739"/>
                </a:cubicBezTo>
                <a:lnTo>
                  <a:pt x="640661" y="748051"/>
                </a:lnTo>
                <a:cubicBezTo>
                  <a:pt x="634281" y="741671"/>
                  <a:pt x="624373" y="740320"/>
                  <a:pt x="616549" y="744729"/>
                </a:cubicBezTo>
                <a:cubicBezTo>
                  <a:pt x="592811" y="758184"/>
                  <a:pt x="567442" y="768711"/>
                  <a:pt x="541171" y="776010"/>
                </a:cubicBezTo>
                <a:cubicBezTo>
                  <a:pt x="532539" y="778412"/>
                  <a:pt x="526497" y="786387"/>
                  <a:pt x="526497" y="795394"/>
                </a:cubicBezTo>
                <a:lnTo>
                  <a:pt x="526497" y="899537"/>
                </a:lnTo>
                <a:cubicBezTo>
                  <a:pt x="526497" y="900307"/>
                  <a:pt x="525878" y="900926"/>
                  <a:pt x="525109" y="900926"/>
                </a:cubicBezTo>
                <a:lnTo>
                  <a:pt x="375911" y="900926"/>
                </a:lnTo>
                <a:cubicBezTo>
                  <a:pt x="375142" y="900926"/>
                  <a:pt x="374523" y="900307"/>
                  <a:pt x="374523" y="899537"/>
                </a:cubicBezTo>
                <a:lnTo>
                  <a:pt x="374523" y="795394"/>
                </a:lnTo>
                <a:cubicBezTo>
                  <a:pt x="374523" y="786387"/>
                  <a:pt x="368499" y="778412"/>
                  <a:pt x="359849" y="776010"/>
                </a:cubicBezTo>
                <a:cubicBezTo>
                  <a:pt x="333578" y="768711"/>
                  <a:pt x="308227" y="758184"/>
                  <a:pt x="284471" y="744729"/>
                </a:cubicBezTo>
                <a:cubicBezTo>
                  <a:pt x="281413" y="743003"/>
                  <a:pt x="278016" y="742159"/>
                  <a:pt x="274639" y="742159"/>
                </a:cubicBezTo>
                <a:cubicBezTo>
                  <a:pt x="269422" y="742159"/>
                  <a:pt x="264243" y="744185"/>
                  <a:pt x="260359" y="748051"/>
                </a:cubicBezTo>
                <a:lnTo>
                  <a:pt x="186689" y="821739"/>
                </a:lnTo>
                <a:cubicBezTo>
                  <a:pt x="186145" y="822284"/>
                  <a:pt x="185263" y="822284"/>
                  <a:pt x="184719" y="821739"/>
                </a:cubicBezTo>
                <a:lnTo>
                  <a:pt x="79205" y="716282"/>
                </a:lnTo>
                <a:cubicBezTo>
                  <a:pt x="78868" y="715945"/>
                  <a:pt x="78793" y="715569"/>
                  <a:pt x="78793" y="715307"/>
                </a:cubicBezTo>
                <a:cubicBezTo>
                  <a:pt x="78793" y="715044"/>
                  <a:pt x="78868" y="714650"/>
                  <a:pt x="79205" y="714312"/>
                </a:cubicBezTo>
                <a:lnTo>
                  <a:pt x="152894" y="640642"/>
                </a:lnTo>
                <a:cubicBezTo>
                  <a:pt x="159255" y="634262"/>
                  <a:pt x="160625" y="624355"/>
                  <a:pt x="156215" y="616549"/>
                </a:cubicBezTo>
                <a:cubicBezTo>
                  <a:pt x="142761" y="592717"/>
                  <a:pt x="132253" y="567366"/>
                  <a:pt x="124953" y="541152"/>
                </a:cubicBezTo>
                <a:cubicBezTo>
                  <a:pt x="122552" y="532521"/>
                  <a:pt x="114577" y="526478"/>
                  <a:pt x="105570" y="526478"/>
                </a:cubicBezTo>
                <a:lnTo>
                  <a:pt x="1389" y="526478"/>
                </a:lnTo>
                <a:cubicBezTo>
                  <a:pt x="638" y="526478"/>
                  <a:pt x="0" y="525859"/>
                  <a:pt x="0" y="525090"/>
                </a:cubicBezTo>
                <a:lnTo>
                  <a:pt x="0" y="375874"/>
                </a:lnTo>
                <a:cubicBezTo>
                  <a:pt x="0" y="375104"/>
                  <a:pt x="638" y="374485"/>
                  <a:pt x="1389" y="374485"/>
                </a:cubicBezTo>
                <a:lnTo>
                  <a:pt x="105551" y="374485"/>
                </a:lnTo>
                <a:cubicBezTo>
                  <a:pt x="114577" y="374485"/>
                  <a:pt x="122552" y="368443"/>
                  <a:pt x="124935" y="359811"/>
                </a:cubicBezTo>
                <a:cubicBezTo>
                  <a:pt x="132197" y="333672"/>
                  <a:pt x="142724" y="308321"/>
                  <a:pt x="156215" y="284434"/>
                </a:cubicBezTo>
                <a:cubicBezTo>
                  <a:pt x="160625" y="276609"/>
                  <a:pt x="159255" y="266701"/>
                  <a:pt x="152894" y="260340"/>
                </a:cubicBezTo>
                <a:lnTo>
                  <a:pt x="79187" y="186670"/>
                </a:lnTo>
                <a:cubicBezTo>
                  <a:pt x="78849" y="186332"/>
                  <a:pt x="78774" y="185957"/>
                  <a:pt x="78774" y="185694"/>
                </a:cubicBezTo>
                <a:cubicBezTo>
                  <a:pt x="78774" y="185432"/>
                  <a:pt x="78849" y="185056"/>
                  <a:pt x="79187" y="184719"/>
                </a:cubicBezTo>
                <a:lnTo>
                  <a:pt x="184700" y="79205"/>
                </a:lnTo>
                <a:cubicBezTo>
                  <a:pt x="185244" y="78680"/>
                  <a:pt x="186126" y="78680"/>
                  <a:pt x="186670" y="79205"/>
                </a:cubicBezTo>
                <a:lnTo>
                  <a:pt x="260378" y="152894"/>
                </a:lnTo>
                <a:cubicBezTo>
                  <a:pt x="266758" y="159274"/>
                  <a:pt x="276665" y="160644"/>
                  <a:pt x="284471" y="156215"/>
                </a:cubicBezTo>
                <a:cubicBezTo>
                  <a:pt x="308302" y="142724"/>
                  <a:pt x="333672" y="132197"/>
                  <a:pt x="359849" y="124935"/>
                </a:cubicBezTo>
                <a:cubicBezTo>
                  <a:pt x="368480" y="122533"/>
                  <a:pt x="374523" y="114558"/>
                  <a:pt x="374523" y="105551"/>
                </a:cubicBezTo>
                <a:lnTo>
                  <a:pt x="374523" y="1389"/>
                </a:lnTo>
                <a:cubicBezTo>
                  <a:pt x="374523" y="619"/>
                  <a:pt x="375142" y="0"/>
                  <a:pt x="375911" y="0"/>
                </a:cubicBezTo>
                <a:lnTo>
                  <a:pt x="525090" y="0"/>
                </a:lnTo>
                <a:cubicBezTo>
                  <a:pt x="525859" y="0"/>
                  <a:pt x="526478" y="619"/>
                  <a:pt x="526478" y="1389"/>
                </a:cubicBezTo>
                <a:lnTo>
                  <a:pt x="526478" y="105551"/>
                </a:lnTo>
                <a:cubicBezTo>
                  <a:pt x="526478" y="114558"/>
                  <a:pt x="532521" y="122533"/>
                  <a:pt x="541152" y="124935"/>
                </a:cubicBezTo>
                <a:cubicBezTo>
                  <a:pt x="567329" y="132197"/>
                  <a:pt x="592680" y="142724"/>
                  <a:pt x="616530" y="156197"/>
                </a:cubicBezTo>
                <a:cubicBezTo>
                  <a:pt x="624355" y="160625"/>
                  <a:pt x="634244" y="159255"/>
                  <a:pt x="640623" y="152875"/>
                </a:cubicBezTo>
                <a:lnTo>
                  <a:pt x="714331" y="79205"/>
                </a:lnTo>
                <a:cubicBezTo>
                  <a:pt x="714875" y="78680"/>
                  <a:pt x="715757" y="78680"/>
                  <a:pt x="716301" y="79205"/>
                </a:cubicBezTo>
                <a:lnTo>
                  <a:pt x="821796" y="184681"/>
                </a:lnTo>
                <a:cubicBezTo>
                  <a:pt x="822133" y="185019"/>
                  <a:pt x="822209" y="185413"/>
                  <a:pt x="822209" y="185676"/>
                </a:cubicBezTo>
                <a:cubicBezTo>
                  <a:pt x="822209" y="185938"/>
                  <a:pt x="822133" y="186314"/>
                  <a:pt x="821796" y="186651"/>
                </a:cubicBezTo>
                <a:lnTo>
                  <a:pt x="748107" y="260340"/>
                </a:lnTo>
                <a:cubicBezTo>
                  <a:pt x="741746" y="266701"/>
                  <a:pt x="740376" y="276609"/>
                  <a:pt x="744786" y="284434"/>
                </a:cubicBezTo>
                <a:cubicBezTo>
                  <a:pt x="758240" y="308209"/>
                  <a:pt x="768748" y="333578"/>
                  <a:pt x="776048" y="359811"/>
                </a:cubicBezTo>
                <a:cubicBezTo>
                  <a:pt x="778449" y="368462"/>
                  <a:pt x="786424" y="374485"/>
                  <a:pt x="795431" y="374485"/>
                </a:cubicBezTo>
                <a:lnTo>
                  <a:pt x="899613" y="374485"/>
                </a:lnTo>
                <a:cubicBezTo>
                  <a:pt x="900363" y="374485"/>
                  <a:pt x="901001" y="375104"/>
                  <a:pt x="901001" y="375874"/>
                </a:cubicBezTo>
                <a:close/>
                <a:moveTo>
                  <a:pt x="654678" y="450463"/>
                </a:moveTo>
                <a:cubicBezTo>
                  <a:pt x="654678" y="337875"/>
                  <a:pt x="563088" y="246285"/>
                  <a:pt x="450501" y="246285"/>
                </a:cubicBezTo>
                <a:cubicBezTo>
                  <a:pt x="337913" y="246285"/>
                  <a:pt x="246323" y="337875"/>
                  <a:pt x="246323" y="450463"/>
                </a:cubicBezTo>
                <a:cubicBezTo>
                  <a:pt x="246323" y="563051"/>
                  <a:pt x="337913" y="654641"/>
                  <a:pt x="450501" y="654641"/>
                </a:cubicBezTo>
                <a:cubicBezTo>
                  <a:pt x="563088" y="654641"/>
                  <a:pt x="654678" y="563051"/>
                  <a:pt x="654678" y="4504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6" name="Google Shape;3476;p33"/>
          <p:cNvSpPr/>
          <p:nvPr/>
        </p:nvSpPr>
        <p:spPr>
          <a:xfrm>
            <a:off x="1441821" y="4088579"/>
            <a:ext cx="469265" cy="469228"/>
          </a:xfrm>
          <a:custGeom>
            <a:rect b="b" l="l" r="r" t="t"/>
            <a:pathLst>
              <a:path extrusionOk="0" h="938455" w="938530">
                <a:moveTo>
                  <a:pt x="918377" y="374485"/>
                </a:moveTo>
                <a:lnTo>
                  <a:pt x="814196" y="374485"/>
                </a:lnTo>
                <a:cubicBezTo>
                  <a:pt x="813596" y="374485"/>
                  <a:pt x="813051" y="374110"/>
                  <a:pt x="812901" y="373547"/>
                </a:cubicBezTo>
                <a:cubicBezTo>
                  <a:pt x="805189" y="345850"/>
                  <a:pt x="794080" y="319073"/>
                  <a:pt x="779894" y="293966"/>
                </a:cubicBezTo>
                <a:cubicBezTo>
                  <a:pt x="779613" y="293460"/>
                  <a:pt x="779707" y="292803"/>
                  <a:pt x="780138" y="292371"/>
                </a:cubicBezTo>
                <a:lnTo>
                  <a:pt x="853827" y="218683"/>
                </a:lnTo>
                <a:cubicBezTo>
                  <a:pt x="857636" y="214873"/>
                  <a:pt x="859738" y="209826"/>
                  <a:pt x="859738" y="204440"/>
                </a:cubicBezTo>
                <a:cubicBezTo>
                  <a:pt x="859738" y="199055"/>
                  <a:pt x="857636" y="193988"/>
                  <a:pt x="853827" y="190179"/>
                </a:cubicBezTo>
                <a:lnTo>
                  <a:pt x="748332" y="84703"/>
                </a:lnTo>
                <a:cubicBezTo>
                  <a:pt x="740470" y="76860"/>
                  <a:pt x="727691" y="76860"/>
                  <a:pt x="719829" y="84703"/>
                </a:cubicBezTo>
                <a:lnTo>
                  <a:pt x="646121" y="158373"/>
                </a:lnTo>
                <a:cubicBezTo>
                  <a:pt x="645690" y="158805"/>
                  <a:pt x="645033" y="158917"/>
                  <a:pt x="644527" y="158636"/>
                </a:cubicBezTo>
                <a:cubicBezTo>
                  <a:pt x="619363" y="144394"/>
                  <a:pt x="592567" y="133285"/>
                  <a:pt x="564946" y="125610"/>
                </a:cubicBezTo>
                <a:cubicBezTo>
                  <a:pt x="564383" y="125460"/>
                  <a:pt x="564008" y="124916"/>
                  <a:pt x="564008" y="124315"/>
                </a:cubicBezTo>
                <a:lnTo>
                  <a:pt x="564008" y="20153"/>
                </a:lnTo>
                <a:cubicBezTo>
                  <a:pt x="564008" y="9026"/>
                  <a:pt x="554963" y="0"/>
                  <a:pt x="543854" y="0"/>
                </a:cubicBezTo>
                <a:lnTo>
                  <a:pt x="394676" y="0"/>
                </a:lnTo>
                <a:cubicBezTo>
                  <a:pt x="383567" y="0"/>
                  <a:pt x="374523" y="9026"/>
                  <a:pt x="374523" y="20153"/>
                </a:cubicBezTo>
                <a:lnTo>
                  <a:pt x="374523" y="124315"/>
                </a:lnTo>
                <a:cubicBezTo>
                  <a:pt x="374523" y="124935"/>
                  <a:pt x="374147" y="125460"/>
                  <a:pt x="373584" y="125610"/>
                </a:cubicBezTo>
                <a:cubicBezTo>
                  <a:pt x="345944" y="133304"/>
                  <a:pt x="319148" y="144412"/>
                  <a:pt x="293985" y="158655"/>
                </a:cubicBezTo>
                <a:cubicBezTo>
                  <a:pt x="293497" y="158936"/>
                  <a:pt x="292840" y="158824"/>
                  <a:pt x="292409" y="158392"/>
                </a:cubicBezTo>
                <a:lnTo>
                  <a:pt x="218701" y="84703"/>
                </a:lnTo>
                <a:cubicBezTo>
                  <a:pt x="210839" y="76860"/>
                  <a:pt x="198060" y="76860"/>
                  <a:pt x="190198" y="84703"/>
                </a:cubicBezTo>
                <a:lnTo>
                  <a:pt x="84685" y="190198"/>
                </a:lnTo>
                <a:cubicBezTo>
                  <a:pt x="80875" y="194007"/>
                  <a:pt x="78774" y="199074"/>
                  <a:pt x="78774" y="204459"/>
                </a:cubicBezTo>
                <a:cubicBezTo>
                  <a:pt x="78774" y="209845"/>
                  <a:pt x="80875" y="214911"/>
                  <a:pt x="84685" y="218720"/>
                </a:cubicBezTo>
                <a:lnTo>
                  <a:pt x="158392" y="292371"/>
                </a:lnTo>
                <a:cubicBezTo>
                  <a:pt x="158824" y="292803"/>
                  <a:pt x="158917" y="293460"/>
                  <a:pt x="158636" y="293966"/>
                </a:cubicBezTo>
                <a:cubicBezTo>
                  <a:pt x="144412" y="319167"/>
                  <a:pt x="133304" y="345944"/>
                  <a:pt x="125629" y="373547"/>
                </a:cubicBezTo>
                <a:cubicBezTo>
                  <a:pt x="125479" y="374110"/>
                  <a:pt x="124935" y="374485"/>
                  <a:pt x="124315" y="374485"/>
                </a:cubicBezTo>
                <a:lnTo>
                  <a:pt x="20153" y="374485"/>
                </a:lnTo>
                <a:cubicBezTo>
                  <a:pt x="9045" y="374485"/>
                  <a:pt x="0" y="383530"/>
                  <a:pt x="0" y="394638"/>
                </a:cubicBezTo>
                <a:lnTo>
                  <a:pt x="0" y="543854"/>
                </a:lnTo>
                <a:cubicBezTo>
                  <a:pt x="0" y="554982"/>
                  <a:pt x="9045" y="564008"/>
                  <a:pt x="20153" y="564008"/>
                </a:cubicBezTo>
                <a:lnTo>
                  <a:pt x="124334" y="564008"/>
                </a:lnTo>
                <a:cubicBezTo>
                  <a:pt x="124935" y="564008"/>
                  <a:pt x="125479" y="564402"/>
                  <a:pt x="125629" y="564946"/>
                </a:cubicBezTo>
                <a:cubicBezTo>
                  <a:pt x="133341" y="592624"/>
                  <a:pt x="144450" y="619401"/>
                  <a:pt x="158636" y="644545"/>
                </a:cubicBezTo>
                <a:cubicBezTo>
                  <a:pt x="158936" y="645052"/>
                  <a:pt x="158824" y="645690"/>
                  <a:pt x="158392" y="646140"/>
                </a:cubicBezTo>
                <a:lnTo>
                  <a:pt x="84703" y="719810"/>
                </a:lnTo>
                <a:cubicBezTo>
                  <a:pt x="80894" y="723619"/>
                  <a:pt x="78793" y="728686"/>
                  <a:pt x="78793" y="734071"/>
                </a:cubicBezTo>
                <a:cubicBezTo>
                  <a:pt x="78793" y="739457"/>
                  <a:pt x="80894" y="744523"/>
                  <a:pt x="84703" y="748314"/>
                </a:cubicBezTo>
                <a:lnTo>
                  <a:pt x="190217" y="853771"/>
                </a:lnTo>
                <a:cubicBezTo>
                  <a:pt x="198079" y="861633"/>
                  <a:pt x="210877" y="861633"/>
                  <a:pt x="218720" y="853771"/>
                </a:cubicBezTo>
                <a:lnTo>
                  <a:pt x="292409" y="780082"/>
                </a:lnTo>
                <a:cubicBezTo>
                  <a:pt x="292840" y="779650"/>
                  <a:pt x="293497" y="779557"/>
                  <a:pt x="293985" y="779838"/>
                </a:cubicBezTo>
                <a:cubicBezTo>
                  <a:pt x="319073" y="794024"/>
                  <a:pt x="345850" y="805133"/>
                  <a:pt x="373584" y="812864"/>
                </a:cubicBezTo>
                <a:cubicBezTo>
                  <a:pt x="374147" y="813014"/>
                  <a:pt x="374523" y="813558"/>
                  <a:pt x="374523" y="814159"/>
                </a:cubicBezTo>
                <a:lnTo>
                  <a:pt x="374523" y="918302"/>
                </a:lnTo>
                <a:cubicBezTo>
                  <a:pt x="374523" y="929411"/>
                  <a:pt x="383567" y="938455"/>
                  <a:pt x="394676" y="938455"/>
                </a:cubicBezTo>
                <a:lnTo>
                  <a:pt x="543873" y="938455"/>
                </a:lnTo>
                <a:cubicBezTo>
                  <a:pt x="554982" y="938455"/>
                  <a:pt x="564026" y="929411"/>
                  <a:pt x="564026" y="918302"/>
                </a:cubicBezTo>
                <a:lnTo>
                  <a:pt x="564026" y="814159"/>
                </a:lnTo>
                <a:cubicBezTo>
                  <a:pt x="564026" y="813558"/>
                  <a:pt x="564420" y="813014"/>
                  <a:pt x="564965" y="812864"/>
                </a:cubicBezTo>
                <a:cubicBezTo>
                  <a:pt x="592699" y="805133"/>
                  <a:pt x="619476" y="794024"/>
                  <a:pt x="644564" y="779838"/>
                </a:cubicBezTo>
                <a:cubicBezTo>
                  <a:pt x="645052" y="779557"/>
                  <a:pt x="645709" y="779650"/>
                  <a:pt x="646159" y="780082"/>
                </a:cubicBezTo>
                <a:lnTo>
                  <a:pt x="719829" y="853771"/>
                </a:lnTo>
                <a:cubicBezTo>
                  <a:pt x="727691" y="861633"/>
                  <a:pt x="740470" y="861633"/>
                  <a:pt x="748332" y="853771"/>
                </a:cubicBezTo>
                <a:lnTo>
                  <a:pt x="853846" y="748332"/>
                </a:lnTo>
                <a:cubicBezTo>
                  <a:pt x="857655" y="744523"/>
                  <a:pt x="859756" y="739457"/>
                  <a:pt x="859756" y="734071"/>
                </a:cubicBezTo>
                <a:cubicBezTo>
                  <a:pt x="859756" y="728686"/>
                  <a:pt x="857655" y="723619"/>
                  <a:pt x="853846" y="719810"/>
                </a:cubicBezTo>
                <a:lnTo>
                  <a:pt x="780176" y="646140"/>
                </a:lnTo>
                <a:cubicBezTo>
                  <a:pt x="779725" y="645690"/>
                  <a:pt x="779632" y="645052"/>
                  <a:pt x="779913" y="644545"/>
                </a:cubicBezTo>
                <a:cubicBezTo>
                  <a:pt x="787025" y="631954"/>
                  <a:pt x="793367" y="618950"/>
                  <a:pt x="798865" y="605646"/>
                </a:cubicBezTo>
                <a:cubicBezTo>
                  <a:pt x="804382" y="592361"/>
                  <a:pt x="809092" y="578757"/>
                  <a:pt x="812920" y="564946"/>
                </a:cubicBezTo>
                <a:cubicBezTo>
                  <a:pt x="813070" y="564402"/>
                  <a:pt x="813614" y="564008"/>
                  <a:pt x="814234" y="564008"/>
                </a:cubicBezTo>
                <a:lnTo>
                  <a:pt x="918377" y="564008"/>
                </a:lnTo>
                <a:cubicBezTo>
                  <a:pt x="929486" y="564008"/>
                  <a:pt x="938530" y="554982"/>
                  <a:pt x="938530" y="543854"/>
                </a:cubicBezTo>
                <a:lnTo>
                  <a:pt x="938530" y="394638"/>
                </a:lnTo>
                <a:cubicBezTo>
                  <a:pt x="938530" y="383530"/>
                  <a:pt x="929486" y="374485"/>
                  <a:pt x="918377" y="374485"/>
                </a:cubicBezTo>
                <a:close/>
                <a:moveTo>
                  <a:pt x="919766" y="543854"/>
                </a:moveTo>
                <a:cubicBezTo>
                  <a:pt x="919766" y="544624"/>
                  <a:pt x="919128" y="545243"/>
                  <a:pt x="918377" y="545243"/>
                </a:cubicBezTo>
                <a:lnTo>
                  <a:pt x="814234" y="545243"/>
                </a:lnTo>
                <a:cubicBezTo>
                  <a:pt x="805227" y="545243"/>
                  <a:pt x="797252" y="551285"/>
                  <a:pt x="794850" y="559936"/>
                </a:cubicBezTo>
                <a:cubicBezTo>
                  <a:pt x="787569" y="586075"/>
                  <a:pt x="777061" y="611445"/>
                  <a:pt x="763569" y="635313"/>
                </a:cubicBezTo>
                <a:cubicBezTo>
                  <a:pt x="759159" y="643119"/>
                  <a:pt x="760529" y="653027"/>
                  <a:pt x="766909" y="659407"/>
                </a:cubicBezTo>
                <a:lnTo>
                  <a:pt x="840579" y="733077"/>
                </a:lnTo>
                <a:cubicBezTo>
                  <a:pt x="840917" y="733414"/>
                  <a:pt x="840992" y="733808"/>
                  <a:pt x="840992" y="734071"/>
                </a:cubicBezTo>
                <a:cubicBezTo>
                  <a:pt x="840992" y="734334"/>
                  <a:pt x="840917" y="734709"/>
                  <a:pt x="840579" y="735047"/>
                </a:cubicBezTo>
                <a:lnTo>
                  <a:pt x="735066" y="840504"/>
                </a:lnTo>
                <a:cubicBezTo>
                  <a:pt x="734522" y="841048"/>
                  <a:pt x="733640" y="841048"/>
                  <a:pt x="733095" y="840504"/>
                </a:cubicBezTo>
                <a:lnTo>
                  <a:pt x="659426" y="766815"/>
                </a:lnTo>
                <a:cubicBezTo>
                  <a:pt x="653046" y="760435"/>
                  <a:pt x="643138" y="759084"/>
                  <a:pt x="635313" y="763494"/>
                </a:cubicBezTo>
                <a:cubicBezTo>
                  <a:pt x="611576" y="776948"/>
                  <a:pt x="586206" y="787475"/>
                  <a:pt x="559936" y="794775"/>
                </a:cubicBezTo>
                <a:cubicBezTo>
                  <a:pt x="551304" y="797177"/>
                  <a:pt x="545262" y="805151"/>
                  <a:pt x="545262" y="814159"/>
                </a:cubicBezTo>
                <a:lnTo>
                  <a:pt x="545262" y="918302"/>
                </a:lnTo>
                <a:cubicBezTo>
                  <a:pt x="545262" y="919071"/>
                  <a:pt x="544643" y="919691"/>
                  <a:pt x="543873" y="919691"/>
                </a:cubicBezTo>
                <a:lnTo>
                  <a:pt x="394676" y="919691"/>
                </a:lnTo>
                <a:cubicBezTo>
                  <a:pt x="393906" y="919691"/>
                  <a:pt x="393287" y="919071"/>
                  <a:pt x="393287" y="918302"/>
                </a:cubicBezTo>
                <a:lnTo>
                  <a:pt x="393287" y="814159"/>
                </a:lnTo>
                <a:cubicBezTo>
                  <a:pt x="393287" y="805151"/>
                  <a:pt x="387264" y="797177"/>
                  <a:pt x="378613" y="794775"/>
                </a:cubicBezTo>
                <a:cubicBezTo>
                  <a:pt x="352343" y="787475"/>
                  <a:pt x="326992" y="776948"/>
                  <a:pt x="303236" y="763494"/>
                </a:cubicBezTo>
                <a:cubicBezTo>
                  <a:pt x="300177" y="761768"/>
                  <a:pt x="296781" y="760923"/>
                  <a:pt x="293403" y="760923"/>
                </a:cubicBezTo>
                <a:cubicBezTo>
                  <a:pt x="288187" y="760923"/>
                  <a:pt x="283008" y="762950"/>
                  <a:pt x="279123" y="766815"/>
                </a:cubicBezTo>
                <a:lnTo>
                  <a:pt x="205454" y="840504"/>
                </a:lnTo>
                <a:cubicBezTo>
                  <a:pt x="204909" y="841048"/>
                  <a:pt x="204028" y="841048"/>
                  <a:pt x="203483" y="840504"/>
                </a:cubicBezTo>
                <a:lnTo>
                  <a:pt x="97970" y="735047"/>
                </a:lnTo>
                <a:cubicBezTo>
                  <a:pt x="97632" y="734709"/>
                  <a:pt x="97557" y="734334"/>
                  <a:pt x="97557" y="734071"/>
                </a:cubicBezTo>
                <a:cubicBezTo>
                  <a:pt x="97557" y="733808"/>
                  <a:pt x="97632" y="733414"/>
                  <a:pt x="97970" y="733077"/>
                </a:cubicBezTo>
                <a:lnTo>
                  <a:pt x="171659" y="659407"/>
                </a:lnTo>
                <a:cubicBezTo>
                  <a:pt x="178020" y="653027"/>
                  <a:pt x="179390" y="643119"/>
                  <a:pt x="174980" y="635313"/>
                </a:cubicBezTo>
                <a:cubicBezTo>
                  <a:pt x="161526" y="611482"/>
                  <a:pt x="151018" y="586131"/>
                  <a:pt x="143718" y="559917"/>
                </a:cubicBezTo>
                <a:cubicBezTo>
                  <a:pt x="141316" y="551285"/>
                  <a:pt x="133341" y="545243"/>
                  <a:pt x="124334" y="545243"/>
                </a:cubicBezTo>
                <a:lnTo>
                  <a:pt x="20153" y="545243"/>
                </a:lnTo>
                <a:cubicBezTo>
                  <a:pt x="19403" y="545243"/>
                  <a:pt x="18765" y="544624"/>
                  <a:pt x="18765" y="543854"/>
                </a:cubicBezTo>
                <a:lnTo>
                  <a:pt x="18765" y="394638"/>
                </a:lnTo>
                <a:cubicBezTo>
                  <a:pt x="18765" y="393869"/>
                  <a:pt x="19403" y="393250"/>
                  <a:pt x="20153" y="393250"/>
                </a:cubicBezTo>
                <a:lnTo>
                  <a:pt x="124315" y="393250"/>
                </a:lnTo>
                <a:cubicBezTo>
                  <a:pt x="133341" y="393250"/>
                  <a:pt x="141316" y="387208"/>
                  <a:pt x="143699" y="378576"/>
                </a:cubicBezTo>
                <a:cubicBezTo>
                  <a:pt x="150961" y="352437"/>
                  <a:pt x="161488" y="327086"/>
                  <a:pt x="174980" y="303198"/>
                </a:cubicBezTo>
                <a:cubicBezTo>
                  <a:pt x="179390" y="295374"/>
                  <a:pt x="178020" y="285466"/>
                  <a:pt x="171659" y="279105"/>
                </a:cubicBezTo>
                <a:lnTo>
                  <a:pt x="97951" y="205435"/>
                </a:lnTo>
                <a:cubicBezTo>
                  <a:pt x="97613" y="205097"/>
                  <a:pt x="97538" y="204722"/>
                  <a:pt x="97538" y="204459"/>
                </a:cubicBezTo>
                <a:cubicBezTo>
                  <a:pt x="97538" y="204196"/>
                  <a:pt x="97613" y="203821"/>
                  <a:pt x="97951" y="203483"/>
                </a:cubicBezTo>
                <a:lnTo>
                  <a:pt x="203465" y="97970"/>
                </a:lnTo>
                <a:cubicBezTo>
                  <a:pt x="204009" y="97445"/>
                  <a:pt x="204891" y="97445"/>
                  <a:pt x="205435" y="97970"/>
                </a:cubicBezTo>
                <a:lnTo>
                  <a:pt x="279142" y="171659"/>
                </a:lnTo>
                <a:cubicBezTo>
                  <a:pt x="285522" y="178039"/>
                  <a:pt x="295430" y="179408"/>
                  <a:pt x="303236" y="174980"/>
                </a:cubicBezTo>
                <a:cubicBezTo>
                  <a:pt x="327067" y="161488"/>
                  <a:pt x="352437" y="150961"/>
                  <a:pt x="378613" y="143699"/>
                </a:cubicBezTo>
                <a:cubicBezTo>
                  <a:pt x="387245" y="141297"/>
                  <a:pt x="393287" y="133322"/>
                  <a:pt x="393287" y="124315"/>
                </a:cubicBezTo>
                <a:lnTo>
                  <a:pt x="393287" y="20153"/>
                </a:lnTo>
                <a:cubicBezTo>
                  <a:pt x="393287" y="19384"/>
                  <a:pt x="393906" y="18765"/>
                  <a:pt x="394676" y="18765"/>
                </a:cubicBezTo>
                <a:lnTo>
                  <a:pt x="543854" y="18765"/>
                </a:lnTo>
                <a:cubicBezTo>
                  <a:pt x="544624" y="18765"/>
                  <a:pt x="545243" y="19384"/>
                  <a:pt x="545243" y="20153"/>
                </a:cubicBezTo>
                <a:lnTo>
                  <a:pt x="545243" y="124315"/>
                </a:lnTo>
                <a:cubicBezTo>
                  <a:pt x="545243" y="133322"/>
                  <a:pt x="551285" y="141297"/>
                  <a:pt x="559917" y="143699"/>
                </a:cubicBezTo>
                <a:cubicBezTo>
                  <a:pt x="586094" y="150961"/>
                  <a:pt x="611445" y="161488"/>
                  <a:pt x="635294" y="174961"/>
                </a:cubicBezTo>
                <a:cubicBezTo>
                  <a:pt x="643119" y="179390"/>
                  <a:pt x="653008" y="178020"/>
                  <a:pt x="659388" y="171640"/>
                </a:cubicBezTo>
                <a:lnTo>
                  <a:pt x="733095" y="97970"/>
                </a:lnTo>
                <a:cubicBezTo>
                  <a:pt x="733640" y="97445"/>
                  <a:pt x="734522" y="97445"/>
                  <a:pt x="735066" y="97970"/>
                </a:cubicBezTo>
                <a:lnTo>
                  <a:pt x="840560" y="203446"/>
                </a:lnTo>
                <a:cubicBezTo>
                  <a:pt x="840898" y="203784"/>
                  <a:pt x="840973" y="204178"/>
                  <a:pt x="840973" y="204440"/>
                </a:cubicBezTo>
                <a:cubicBezTo>
                  <a:pt x="840973" y="204703"/>
                  <a:pt x="840898" y="205078"/>
                  <a:pt x="840560" y="205416"/>
                </a:cubicBezTo>
                <a:lnTo>
                  <a:pt x="766872" y="279105"/>
                </a:lnTo>
                <a:cubicBezTo>
                  <a:pt x="760511" y="285466"/>
                  <a:pt x="759141" y="295374"/>
                  <a:pt x="763550" y="303198"/>
                </a:cubicBezTo>
                <a:cubicBezTo>
                  <a:pt x="777005" y="326973"/>
                  <a:pt x="787513" y="352343"/>
                  <a:pt x="794812" y="378576"/>
                </a:cubicBezTo>
                <a:cubicBezTo>
                  <a:pt x="797214" y="387226"/>
                  <a:pt x="805189" y="393250"/>
                  <a:pt x="814196" y="393250"/>
                </a:cubicBezTo>
                <a:lnTo>
                  <a:pt x="918377" y="393250"/>
                </a:lnTo>
                <a:cubicBezTo>
                  <a:pt x="919128" y="393250"/>
                  <a:pt x="919766" y="393869"/>
                  <a:pt x="919766" y="394638"/>
                </a:cubicBezTo>
                <a:lnTo>
                  <a:pt x="919766" y="543854"/>
                </a:lnTo>
                <a:close/>
                <a:moveTo>
                  <a:pt x="469265" y="265050"/>
                </a:moveTo>
                <a:cubicBezTo>
                  <a:pt x="356678" y="265050"/>
                  <a:pt x="265088" y="356640"/>
                  <a:pt x="265088" y="469228"/>
                </a:cubicBezTo>
                <a:cubicBezTo>
                  <a:pt x="265088" y="581815"/>
                  <a:pt x="356678" y="673405"/>
                  <a:pt x="469265" y="673405"/>
                </a:cubicBezTo>
                <a:cubicBezTo>
                  <a:pt x="581853" y="673405"/>
                  <a:pt x="673443" y="581815"/>
                  <a:pt x="673443" y="469228"/>
                </a:cubicBezTo>
                <a:cubicBezTo>
                  <a:pt x="673443" y="356640"/>
                  <a:pt x="581853" y="265050"/>
                  <a:pt x="469265" y="265050"/>
                </a:cubicBezTo>
                <a:close/>
                <a:moveTo>
                  <a:pt x="469265" y="654641"/>
                </a:moveTo>
                <a:cubicBezTo>
                  <a:pt x="367017" y="654641"/>
                  <a:pt x="283852" y="571476"/>
                  <a:pt x="283852" y="469228"/>
                </a:cubicBezTo>
                <a:cubicBezTo>
                  <a:pt x="283852" y="366979"/>
                  <a:pt x="367017" y="283815"/>
                  <a:pt x="469265" y="283815"/>
                </a:cubicBezTo>
                <a:cubicBezTo>
                  <a:pt x="571513" y="283815"/>
                  <a:pt x="654678" y="366979"/>
                  <a:pt x="654678" y="469228"/>
                </a:cubicBezTo>
                <a:cubicBezTo>
                  <a:pt x="654678" y="571476"/>
                  <a:pt x="571513" y="654641"/>
                  <a:pt x="469265" y="6546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7" name="Google Shape;3477;p33"/>
          <p:cNvSpPr/>
          <p:nvPr/>
        </p:nvSpPr>
        <p:spPr>
          <a:xfrm>
            <a:off x="3986029" y="4093280"/>
            <a:ext cx="395707" cy="459648"/>
          </a:xfrm>
          <a:custGeom>
            <a:rect b="b" l="l" r="r" t="t"/>
            <a:pathLst>
              <a:path extrusionOk="0" h="919296" w="791413">
                <a:moveTo>
                  <a:pt x="270347" y="459639"/>
                </a:moveTo>
                <a:cubicBezTo>
                  <a:pt x="270347" y="534302"/>
                  <a:pt x="209829" y="594827"/>
                  <a:pt x="135174" y="594827"/>
                </a:cubicBezTo>
                <a:cubicBezTo>
                  <a:pt x="60518" y="594827"/>
                  <a:pt x="0" y="534302"/>
                  <a:pt x="0" y="459639"/>
                </a:cubicBezTo>
                <a:cubicBezTo>
                  <a:pt x="0" y="384975"/>
                  <a:pt x="60518" y="324451"/>
                  <a:pt x="135174" y="324451"/>
                </a:cubicBezTo>
                <a:cubicBezTo>
                  <a:pt x="209829" y="324451"/>
                  <a:pt x="270347" y="384994"/>
                  <a:pt x="270347" y="459639"/>
                </a:cubicBezTo>
                <a:close/>
                <a:moveTo>
                  <a:pt x="656240" y="270376"/>
                </a:moveTo>
                <a:cubicBezTo>
                  <a:pt x="730896" y="270376"/>
                  <a:pt x="791414" y="209851"/>
                  <a:pt x="791414" y="135188"/>
                </a:cubicBezTo>
                <a:cubicBezTo>
                  <a:pt x="791414" y="60524"/>
                  <a:pt x="730896" y="0"/>
                  <a:pt x="656240" y="0"/>
                </a:cubicBezTo>
                <a:cubicBezTo>
                  <a:pt x="581585" y="0"/>
                  <a:pt x="521067" y="60524"/>
                  <a:pt x="521067" y="135188"/>
                </a:cubicBezTo>
                <a:cubicBezTo>
                  <a:pt x="521067" y="209851"/>
                  <a:pt x="581585" y="270376"/>
                  <a:pt x="656240" y="270376"/>
                </a:cubicBezTo>
                <a:close/>
                <a:moveTo>
                  <a:pt x="656240" y="648921"/>
                </a:moveTo>
                <a:cubicBezTo>
                  <a:pt x="581585" y="648921"/>
                  <a:pt x="521067" y="709445"/>
                  <a:pt x="521067" y="784108"/>
                </a:cubicBezTo>
                <a:cubicBezTo>
                  <a:pt x="521067" y="858772"/>
                  <a:pt x="581585" y="919296"/>
                  <a:pt x="656240" y="919296"/>
                </a:cubicBezTo>
                <a:cubicBezTo>
                  <a:pt x="730896" y="919296"/>
                  <a:pt x="791414" y="858772"/>
                  <a:pt x="791414" y="784108"/>
                </a:cubicBezTo>
                <a:cubicBezTo>
                  <a:pt x="791414" y="709445"/>
                  <a:pt x="730896" y="648921"/>
                  <a:pt x="656240" y="6489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8" name="Google Shape;3478;p33"/>
          <p:cNvSpPr/>
          <p:nvPr/>
        </p:nvSpPr>
        <p:spPr>
          <a:xfrm>
            <a:off x="3981329" y="4088579"/>
            <a:ext cx="405107" cy="469058"/>
          </a:xfrm>
          <a:custGeom>
            <a:rect b="b" l="l" r="r" t="t"/>
            <a:pathLst>
              <a:path extrusionOk="0" h="938117" w="810213">
                <a:moveTo>
                  <a:pt x="665640" y="648921"/>
                </a:moveTo>
                <a:cubicBezTo>
                  <a:pt x="592225" y="648921"/>
                  <a:pt x="531463" y="703936"/>
                  <a:pt x="522307" y="774914"/>
                </a:cubicBezTo>
                <a:lnTo>
                  <a:pt x="255871" y="561227"/>
                </a:lnTo>
                <a:cubicBezTo>
                  <a:pt x="276645" y="536183"/>
                  <a:pt x="289147" y="504049"/>
                  <a:pt x="289147" y="469059"/>
                </a:cubicBezTo>
                <a:cubicBezTo>
                  <a:pt x="289147" y="434049"/>
                  <a:pt x="276645" y="401935"/>
                  <a:pt x="255871" y="376890"/>
                </a:cubicBezTo>
                <a:lnTo>
                  <a:pt x="522307" y="163184"/>
                </a:lnTo>
                <a:cubicBezTo>
                  <a:pt x="531463" y="234144"/>
                  <a:pt x="592225" y="289178"/>
                  <a:pt x="665640" y="289178"/>
                </a:cubicBezTo>
                <a:cubicBezTo>
                  <a:pt x="745353" y="289178"/>
                  <a:pt x="810214" y="224310"/>
                  <a:pt x="810214" y="144589"/>
                </a:cubicBezTo>
                <a:cubicBezTo>
                  <a:pt x="810214" y="64868"/>
                  <a:pt x="745372" y="0"/>
                  <a:pt x="665640" y="0"/>
                </a:cubicBezTo>
                <a:cubicBezTo>
                  <a:pt x="587469" y="0"/>
                  <a:pt x="523623" y="62386"/>
                  <a:pt x="521179" y="139982"/>
                </a:cubicBezTo>
                <a:lnTo>
                  <a:pt x="242899" y="363183"/>
                </a:lnTo>
                <a:cubicBezTo>
                  <a:pt x="217086" y="339173"/>
                  <a:pt x="182512" y="324470"/>
                  <a:pt x="144574" y="324470"/>
                </a:cubicBezTo>
                <a:cubicBezTo>
                  <a:pt x="64861" y="324470"/>
                  <a:pt x="0" y="389337"/>
                  <a:pt x="0" y="469059"/>
                </a:cubicBezTo>
                <a:cubicBezTo>
                  <a:pt x="0" y="548780"/>
                  <a:pt x="64861" y="613648"/>
                  <a:pt x="144574" y="613648"/>
                </a:cubicBezTo>
                <a:cubicBezTo>
                  <a:pt x="182512" y="613648"/>
                  <a:pt x="217086" y="598925"/>
                  <a:pt x="242899" y="574934"/>
                </a:cubicBezTo>
                <a:lnTo>
                  <a:pt x="521179" y="798135"/>
                </a:lnTo>
                <a:cubicBezTo>
                  <a:pt x="523623" y="875732"/>
                  <a:pt x="587469" y="938117"/>
                  <a:pt x="665640" y="938117"/>
                </a:cubicBezTo>
                <a:cubicBezTo>
                  <a:pt x="745353" y="938117"/>
                  <a:pt x="810214" y="873250"/>
                  <a:pt x="810214" y="793528"/>
                </a:cubicBezTo>
                <a:cubicBezTo>
                  <a:pt x="810214" y="713807"/>
                  <a:pt x="745372" y="648921"/>
                  <a:pt x="665640" y="648921"/>
                </a:cubicBezTo>
                <a:close/>
                <a:moveTo>
                  <a:pt x="665640" y="18802"/>
                </a:moveTo>
                <a:cubicBezTo>
                  <a:pt x="734994" y="18802"/>
                  <a:pt x="791414" y="75228"/>
                  <a:pt x="791414" y="144589"/>
                </a:cubicBezTo>
                <a:cubicBezTo>
                  <a:pt x="791414" y="213950"/>
                  <a:pt x="734994" y="270376"/>
                  <a:pt x="665640" y="270376"/>
                </a:cubicBezTo>
                <a:cubicBezTo>
                  <a:pt x="596286" y="270376"/>
                  <a:pt x="539867" y="213950"/>
                  <a:pt x="539867" y="144589"/>
                </a:cubicBezTo>
                <a:cubicBezTo>
                  <a:pt x="539867" y="75228"/>
                  <a:pt x="596286" y="18802"/>
                  <a:pt x="665640" y="18802"/>
                </a:cubicBezTo>
                <a:close/>
                <a:moveTo>
                  <a:pt x="18800" y="469040"/>
                </a:moveTo>
                <a:cubicBezTo>
                  <a:pt x="18800" y="399678"/>
                  <a:pt x="75220" y="343253"/>
                  <a:pt x="144574" y="343253"/>
                </a:cubicBezTo>
                <a:cubicBezTo>
                  <a:pt x="213928" y="343253"/>
                  <a:pt x="270347" y="399678"/>
                  <a:pt x="270347" y="469040"/>
                </a:cubicBezTo>
                <a:cubicBezTo>
                  <a:pt x="270347" y="538401"/>
                  <a:pt x="213928" y="594827"/>
                  <a:pt x="144574" y="594827"/>
                </a:cubicBezTo>
                <a:cubicBezTo>
                  <a:pt x="75220" y="594827"/>
                  <a:pt x="18800" y="538401"/>
                  <a:pt x="18800" y="469040"/>
                </a:cubicBezTo>
                <a:close/>
                <a:moveTo>
                  <a:pt x="665640" y="919296"/>
                </a:moveTo>
                <a:cubicBezTo>
                  <a:pt x="596286" y="919296"/>
                  <a:pt x="539867" y="862871"/>
                  <a:pt x="539867" y="793509"/>
                </a:cubicBezTo>
                <a:cubicBezTo>
                  <a:pt x="539867" y="724148"/>
                  <a:pt x="596286" y="667723"/>
                  <a:pt x="665640" y="667723"/>
                </a:cubicBezTo>
                <a:cubicBezTo>
                  <a:pt x="734994" y="667723"/>
                  <a:pt x="791414" y="724148"/>
                  <a:pt x="791414" y="793509"/>
                </a:cubicBezTo>
                <a:cubicBezTo>
                  <a:pt x="791414" y="862871"/>
                  <a:pt x="734994" y="919296"/>
                  <a:pt x="665640" y="9192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9" name="Google Shape;3479;p33"/>
          <p:cNvSpPr/>
          <p:nvPr/>
        </p:nvSpPr>
        <p:spPr>
          <a:xfrm>
            <a:off x="3371613" y="4088579"/>
            <a:ext cx="363576" cy="468824"/>
          </a:xfrm>
          <a:custGeom>
            <a:rect b="b" l="l" r="r" t="t"/>
            <a:pathLst>
              <a:path extrusionOk="0" h="937648" w="727152">
                <a:moveTo>
                  <a:pt x="363595" y="0"/>
                </a:moveTo>
                <a:cubicBezTo>
                  <a:pt x="163104" y="0"/>
                  <a:pt x="0" y="162971"/>
                  <a:pt x="0" y="363301"/>
                </a:cubicBezTo>
                <a:cubicBezTo>
                  <a:pt x="0" y="623792"/>
                  <a:pt x="256317" y="860695"/>
                  <a:pt x="334884" y="927103"/>
                </a:cubicBezTo>
                <a:cubicBezTo>
                  <a:pt x="343202" y="934139"/>
                  <a:pt x="353399" y="937648"/>
                  <a:pt x="363595" y="937648"/>
                </a:cubicBezTo>
                <a:cubicBezTo>
                  <a:pt x="373791" y="937648"/>
                  <a:pt x="383969" y="934139"/>
                  <a:pt x="392288" y="927103"/>
                </a:cubicBezTo>
                <a:cubicBezTo>
                  <a:pt x="470854" y="860695"/>
                  <a:pt x="727153" y="623792"/>
                  <a:pt x="727153" y="363301"/>
                </a:cubicBezTo>
                <a:cubicBezTo>
                  <a:pt x="727153" y="162971"/>
                  <a:pt x="564048" y="0"/>
                  <a:pt x="363595" y="0"/>
                </a:cubicBezTo>
                <a:close/>
                <a:moveTo>
                  <a:pt x="363576" y="157566"/>
                </a:moveTo>
                <a:cubicBezTo>
                  <a:pt x="478121" y="157566"/>
                  <a:pt x="571297" y="250695"/>
                  <a:pt x="571297" y="365140"/>
                </a:cubicBezTo>
                <a:cubicBezTo>
                  <a:pt x="571297" y="479604"/>
                  <a:pt x="478121" y="572733"/>
                  <a:pt x="363576" y="572733"/>
                </a:cubicBezTo>
                <a:cubicBezTo>
                  <a:pt x="249032" y="572733"/>
                  <a:pt x="155856" y="479604"/>
                  <a:pt x="155856" y="365140"/>
                </a:cubicBezTo>
                <a:cubicBezTo>
                  <a:pt x="155856" y="250695"/>
                  <a:pt x="249032" y="157566"/>
                  <a:pt x="363576" y="1575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0" name="Google Shape;3480;p33"/>
          <p:cNvSpPr/>
          <p:nvPr/>
        </p:nvSpPr>
        <p:spPr>
          <a:xfrm>
            <a:off x="3381002" y="4097961"/>
            <a:ext cx="344798" cy="450047"/>
          </a:xfrm>
          <a:custGeom>
            <a:rect b="b" l="l" r="r" t="t"/>
            <a:pathLst>
              <a:path extrusionOk="0" h="900095" w="689596">
                <a:moveTo>
                  <a:pt x="344817" y="0"/>
                </a:moveTo>
                <a:cubicBezTo>
                  <a:pt x="534924" y="0"/>
                  <a:pt x="689597" y="154545"/>
                  <a:pt x="689597" y="344537"/>
                </a:cubicBezTo>
                <a:cubicBezTo>
                  <a:pt x="689597" y="596958"/>
                  <a:pt x="438387" y="828926"/>
                  <a:pt x="361379" y="894002"/>
                </a:cubicBezTo>
                <a:cubicBezTo>
                  <a:pt x="351784" y="902127"/>
                  <a:pt x="337832" y="902127"/>
                  <a:pt x="328236" y="894002"/>
                </a:cubicBezTo>
                <a:cubicBezTo>
                  <a:pt x="251229" y="828926"/>
                  <a:pt x="0" y="596958"/>
                  <a:pt x="0" y="344537"/>
                </a:cubicBezTo>
                <a:cubicBezTo>
                  <a:pt x="0" y="154545"/>
                  <a:pt x="154692" y="0"/>
                  <a:pt x="344817" y="0"/>
                </a:cubicBezTo>
                <a:close/>
                <a:moveTo>
                  <a:pt x="571297" y="346376"/>
                </a:moveTo>
                <a:cubicBezTo>
                  <a:pt x="571297" y="221572"/>
                  <a:pt x="469690" y="120037"/>
                  <a:pt x="344799" y="120037"/>
                </a:cubicBezTo>
                <a:cubicBezTo>
                  <a:pt x="219907" y="120037"/>
                  <a:pt x="118300" y="221572"/>
                  <a:pt x="118300" y="346376"/>
                </a:cubicBezTo>
                <a:cubicBezTo>
                  <a:pt x="118300" y="471179"/>
                  <a:pt x="219907" y="572733"/>
                  <a:pt x="344799" y="572733"/>
                </a:cubicBezTo>
                <a:cubicBezTo>
                  <a:pt x="469690" y="572733"/>
                  <a:pt x="571297" y="471179"/>
                  <a:pt x="571297" y="3463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1" name="Google Shape;3481;p33"/>
          <p:cNvSpPr/>
          <p:nvPr/>
        </p:nvSpPr>
        <p:spPr>
          <a:xfrm>
            <a:off x="3371613" y="4088579"/>
            <a:ext cx="363576" cy="468824"/>
          </a:xfrm>
          <a:custGeom>
            <a:rect b="b" l="l" r="r" t="t"/>
            <a:pathLst>
              <a:path extrusionOk="0" h="937648" w="727152">
                <a:moveTo>
                  <a:pt x="363595" y="0"/>
                </a:moveTo>
                <a:cubicBezTo>
                  <a:pt x="163104" y="0"/>
                  <a:pt x="0" y="162971"/>
                  <a:pt x="0" y="363301"/>
                </a:cubicBezTo>
                <a:cubicBezTo>
                  <a:pt x="0" y="623792"/>
                  <a:pt x="256317" y="860695"/>
                  <a:pt x="334884" y="927103"/>
                </a:cubicBezTo>
                <a:cubicBezTo>
                  <a:pt x="343202" y="934139"/>
                  <a:pt x="353399" y="937648"/>
                  <a:pt x="363595" y="937648"/>
                </a:cubicBezTo>
                <a:cubicBezTo>
                  <a:pt x="373791" y="937648"/>
                  <a:pt x="383969" y="934139"/>
                  <a:pt x="392288" y="927103"/>
                </a:cubicBezTo>
                <a:cubicBezTo>
                  <a:pt x="470854" y="860695"/>
                  <a:pt x="727153" y="623792"/>
                  <a:pt x="727153" y="363301"/>
                </a:cubicBezTo>
                <a:cubicBezTo>
                  <a:pt x="727153" y="162971"/>
                  <a:pt x="564048" y="0"/>
                  <a:pt x="363595" y="0"/>
                </a:cubicBezTo>
                <a:close/>
                <a:moveTo>
                  <a:pt x="380157" y="912766"/>
                </a:moveTo>
                <a:cubicBezTo>
                  <a:pt x="370562" y="920892"/>
                  <a:pt x="356610" y="920892"/>
                  <a:pt x="347014" y="912766"/>
                </a:cubicBezTo>
                <a:cubicBezTo>
                  <a:pt x="270006" y="847691"/>
                  <a:pt x="18778" y="615723"/>
                  <a:pt x="18778" y="363301"/>
                </a:cubicBezTo>
                <a:cubicBezTo>
                  <a:pt x="18778" y="173310"/>
                  <a:pt x="173470" y="18765"/>
                  <a:pt x="363595" y="18765"/>
                </a:cubicBezTo>
                <a:cubicBezTo>
                  <a:pt x="553702" y="18765"/>
                  <a:pt x="708375" y="173310"/>
                  <a:pt x="708375" y="363301"/>
                </a:cubicBezTo>
                <a:cubicBezTo>
                  <a:pt x="708375" y="615723"/>
                  <a:pt x="457165" y="847691"/>
                  <a:pt x="380157" y="912766"/>
                </a:cubicBezTo>
                <a:close/>
                <a:moveTo>
                  <a:pt x="363576" y="138802"/>
                </a:moveTo>
                <a:cubicBezTo>
                  <a:pt x="238685" y="138802"/>
                  <a:pt x="137078" y="240337"/>
                  <a:pt x="137078" y="365140"/>
                </a:cubicBezTo>
                <a:cubicBezTo>
                  <a:pt x="137078" y="489944"/>
                  <a:pt x="238685" y="591498"/>
                  <a:pt x="363576" y="591498"/>
                </a:cubicBezTo>
                <a:cubicBezTo>
                  <a:pt x="488468" y="591498"/>
                  <a:pt x="590075" y="489944"/>
                  <a:pt x="590075" y="365140"/>
                </a:cubicBezTo>
                <a:cubicBezTo>
                  <a:pt x="590075" y="240337"/>
                  <a:pt x="488468" y="138802"/>
                  <a:pt x="363576" y="138802"/>
                </a:cubicBezTo>
                <a:close/>
                <a:moveTo>
                  <a:pt x="363576" y="572733"/>
                </a:moveTo>
                <a:cubicBezTo>
                  <a:pt x="249032" y="572733"/>
                  <a:pt x="155856" y="479604"/>
                  <a:pt x="155856" y="365140"/>
                </a:cubicBezTo>
                <a:cubicBezTo>
                  <a:pt x="155856" y="250695"/>
                  <a:pt x="249032" y="157566"/>
                  <a:pt x="363576" y="157566"/>
                </a:cubicBezTo>
                <a:cubicBezTo>
                  <a:pt x="478121" y="157566"/>
                  <a:pt x="571297" y="250695"/>
                  <a:pt x="571297" y="365140"/>
                </a:cubicBezTo>
                <a:cubicBezTo>
                  <a:pt x="571297" y="479604"/>
                  <a:pt x="478121" y="572733"/>
                  <a:pt x="363576" y="5727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2" name="Google Shape;3482;p33"/>
          <p:cNvSpPr/>
          <p:nvPr/>
        </p:nvSpPr>
        <p:spPr>
          <a:xfrm>
            <a:off x="2161991" y="4093270"/>
            <a:ext cx="459770" cy="459770"/>
          </a:xfrm>
          <a:custGeom>
            <a:rect b="b" l="l" r="r" t="t"/>
            <a:pathLst>
              <a:path extrusionOk="0" h="919540" w="919540">
                <a:moveTo>
                  <a:pt x="919541" y="459770"/>
                </a:moveTo>
                <a:cubicBezTo>
                  <a:pt x="919541" y="584255"/>
                  <a:pt x="870077" y="697180"/>
                  <a:pt x="789708" y="779969"/>
                </a:cubicBezTo>
                <a:cubicBezTo>
                  <a:pt x="706187" y="866024"/>
                  <a:pt x="589284" y="919503"/>
                  <a:pt x="459883" y="919541"/>
                </a:cubicBezTo>
                <a:lnTo>
                  <a:pt x="459770" y="919541"/>
                </a:lnTo>
                <a:cubicBezTo>
                  <a:pt x="330351" y="919541"/>
                  <a:pt x="213429" y="866080"/>
                  <a:pt x="129870" y="780026"/>
                </a:cubicBezTo>
                <a:cubicBezTo>
                  <a:pt x="49501" y="697236"/>
                  <a:pt x="0" y="584273"/>
                  <a:pt x="0" y="459770"/>
                </a:cubicBezTo>
                <a:cubicBezTo>
                  <a:pt x="0" y="457087"/>
                  <a:pt x="19" y="454404"/>
                  <a:pt x="75" y="451739"/>
                </a:cubicBezTo>
                <a:cubicBezTo>
                  <a:pt x="2139" y="330426"/>
                  <a:pt x="51227" y="220559"/>
                  <a:pt x="129851" y="139552"/>
                </a:cubicBezTo>
                <a:cubicBezTo>
                  <a:pt x="213372" y="53498"/>
                  <a:pt x="330295" y="19"/>
                  <a:pt x="459714" y="0"/>
                </a:cubicBezTo>
                <a:lnTo>
                  <a:pt x="459789" y="0"/>
                </a:lnTo>
                <a:cubicBezTo>
                  <a:pt x="459808" y="0"/>
                  <a:pt x="459808" y="0"/>
                  <a:pt x="459827" y="0"/>
                </a:cubicBezTo>
                <a:lnTo>
                  <a:pt x="459883" y="0"/>
                </a:lnTo>
                <a:cubicBezTo>
                  <a:pt x="589265" y="38"/>
                  <a:pt x="706168" y="53517"/>
                  <a:pt x="789689" y="139552"/>
                </a:cubicBezTo>
                <a:cubicBezTo>
                  <a:pt x="868313" y="220559"/>
                  <a:pt x="917401" y="330426"/>
                  <a:pt x="919465" y="451739"/>
                </a:cubicBezTo>
                <a:cubicBezTo>
                  <a:pt x="919522" y="454404"/>
                  <a:pt x="919541" y="457087"/>
                  <a:pt x="919541" y="45977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3" name="Google Shape;3483;p33"/>
          <p:cNvSpPr/>
          <p:nvPr/>
        </p:nvSpPr>
        <p:spPr>
          <a:xfrm>
            <a:off x="2157301" y="4088570"/>
            <a:ext cx="469161" cy="469161"/>
          </a:xfrm>
          <a:custGeom>
            <a:rect b="b" l="l" r="r" t="t"/>
            <a:pathLst>
              <a:path extrusionOk="0" h="938323" w="938323">
                <a:moveTo>
                  <a:pt x="938324" y="461140"/>
                </a:moveTo>
                <a:cubicBezTo>
                  <a:pt x="938324" y="460671"/>
                  <a:pt x="938249" y="460202"/>
                  <a:pt x="938193" y="459751"/>
                </a:cubicBezTo>
                <a:cubicBezTo>
                  <a:pt x="935866" y="340671"/>
                  <a:pt x="888879" y="228009"/>
                  <a:pt x="805808" y="142423"/>
                </a:cubicBezTo>
                <a:cubicBezTo>
                  <a:pt x="762556" y="97876"/>
                  <a:pt x="711854" y="62843"/>
                  <a:pt x="655091" y="38317"/>
                </a:cubicBezTo>
                <a:cubicBezTo>
                  <a:pt x="651413" y="36722"/>
                  <a:pt x="647735" y="35184"/>
                  <a:pt x="644020" y="33701"/>
                </a:cubicBezTo>
                <a:cubicBezTo>
                  <a:pt x="588533" y="11371"/>
                  <a:pt x="529837" y="56"/>
                  <a:pt x="469265" y="19"/>
                </a:cubicBezTo>
                <a:cubicBezTo>
                  <a:pt x="469228" y="19"/>
                  <a:pt x="469209" y="0"/>
                  <a:pt x="469171" y="0"/>
                </a:cubicBezTo>
                <a:cubicBezTo>
                  <a:pt x="469153" y="0"/>
                  <a:pt x="469115" y="0"/>
                  <a:pt x="469096" y="0"/>
                </a:cubicBezTo>
                <a:cubicBezTo>
                  <a:pt x="469096" y="0"/>
                  <a:pt x="469096" y="0"/>
                  <a:pt x="469096" y="0"/>
                </a:cubicBezTo>
                <a:cubicBezTo>
                  <a:pt x="469096" y="0"/>
                  <a:pt x="469077" y="0"/>
                  <a:pt x="469077" y="0"/>
                </a:cubicBezTo>
                <a:cubicBezTo>
                  <a:pt x="467295" y="0"/>
                  <a:pt x="465531" y="56"/>
                  <a:pt x="463748" y="75"/>
                </a:cubicBezTo>
                <a:cubicBezTo>
                  <a:pt x="461515" y="94"/>
                  <a:pt x="459282" y="113"/>
                  <a:pt x="457049" y="169"/>
                </a:cubicBezTo>
                <a:cubicBezTo>
                  <a:pt x="455924" y="206"/>
                  <a:pt x="454798" y="263"/>
                  <a:pt x="453653" y="300"/>
                </a:cubicBezTo>
                <a:cubicBezTo>
                  <a:pt x="450763" y="394"/>
                  <a:pt x="447873" y="488"/>
                  <a:pt x="445002" y="619"/>
                </a:cubicBezTo>
                <a:cubicBezTo>
                  <a:pt x="444777" y="638"/>
                  <a:pt x="444552" y="657"/>
                  <a:pt x="444327" y="657"/>
                </a:cubicBezTo>
                <a:cubicBezTo>
                  <a:pt x="388559" y="3547"/>
                  <a:pt x="334479" y="16156"/>
                  <a:pt x="283270" y="38280"/>
                </a:cubicBezTo>
                <a:cubicBezTo>
                  <a:pt x="226489" y="62824"/>
                  <a:pt x="175768" y="97857"/>
                  <a:pt x="132497" y="142423"/>
                </a:cubicBezTo>
                <a:cubicBezTo>
                  <a:pt x="49144" y="228309"/>
                  <a:pt x="2102" y="341441"/>
                  <a:pt x="75" y="460952"/>
                </a:cubicBezTo>
                <a:cubicBezTo>
                  <a:pt x="19" y="463673"/>
                  <a:pt x="0" y="466432"/>
                  <a:pt x="0" y="469171"/>
                </a:cubicBezTo>
                <a:cubicBezTo>
                  <a:pt x="0" y="591873"/>
                  <a:pt x="47062" y="707932"/>
                  <a:pt x="132516" y="795957"/>
                </a:cubicBezTo>
                <a:cubicBezTo>
                  <a:pt x="175787" y="840523"/>
                  <a:pt x="226507" y="875537"/>
                  <a:pt x="283270" y="900063"/>
                </a:cubicBezTo>
                <a:cubicBezTo>
                  <a:pt x="342041" y="925451"/>
                  <a:pt x="404584" y="938324"/>
                  <a:pt x="469246" y="938324"/>
                </a:cubicBezTo>
                <a:cubicBezTo>
                  <a:pt x="469246" y="938324"/>
                  <a:pt x="469246" y="938324"/>
                  <a:pt x="469246" y="938324"/>
                </a:cubicBezTo>
                <a:cubicBezTo>
                  <a:pt x="469246" y="938324"/>
                  <a:pt x="469246" y="938324"/>
                  <a:pt x="469246" y="938324"/>
                </a:cubicBezTo>
                <a:cubicBezTo>
                  <a:pt x="469246" y="938324"/>
                  <a:pt x="469246" y="938324"/>
                  <a:pt x="469246" y="938324"/>
                </a:cubicBezTo>
                <a:cubicBezTo>
                  <a:pt x="533797" y="938305"/>
                  <a:pt x="596320" y="925414"/>
                  <a:pt x="655072" y="900025"/>
                </a:cubicBezTo>
                <a:cubicBezTo>
                  <a:pt x="711835" y="875500"/>
                  <a:pt x="762537" y="840466"/>
                  <a:pt x="805790" y="795901"/>
                </a:cubicBezTo>
                <a:cubicBezTo>
                  <a:pt x="891225" y="707895"/>
                  <a:pt x="938268" y="591854"/>
                  <a:pt x="938268" y="469171"/>
                </a:cubicBezTo>
                <a:cubicBezTo>
                  <a:pt x="938268" y="466788"/>
                  <a:pt x="938249" y="464424"/>
                  <a:pt x="938193" y="462078"/>
                </a:cubicBezTo>
                <a:cubicBezTo>
                  <a:pt x="938268" y="461759"/>
                  <a:pt x="938324" y="461459"/>
                  <a:pt x="938324" y="461140"/>
                </a:cubicBezTo>
                <a:close/>
                <a:moveTo>
                  <a:pt x="678565" y="689712"/>
                </a:moveTo>
                <a:cubicBezTo>
                  <a:pt x="696467" y="622684"/>
                  <a:pt x="705962" y="547138"/>
                  <a:pt x="706074" y="470541"/>
                </a:cubicBezTo>
                <a:lnTo>
                  <a:pt x="919522" y="470541"/>
                </a:lnTo>
                <a:cubicBezTo>
                  <a:pt x="919184" y="584630"/>
                  <a:pt x="876476" y="692658"/>
                  <a:pt x="798940" y="775916"/>
                </a:cubicBezTo>
                <a:cubicBezTo>
                  <a:pt x="763475" y="740845"/>
                  <a:pt x="723056" y="711910"/>
                  <a:pt x="678565" y="689712"/>
                </a:cubicBezTo>
                <a:close/>
                <a:moveTo>
                  <a:pt x="386025" y="911960"/>
                </a:moveTo>
                <a:cubicBezTo>
                  <a:pt x="383980" y="911584"/>
                  <a:pt x="381953" y="911209"/>
                  <a:pt x="379908" y="910796"/>
                </a:cubicBezTo>
                <a:cubicBezTo>
                  <a:pt x="378294" y="910477"/>
                  <a:pt x="376699" y="910121"/>
                  <a:pt x="375104" y="909783"/>
                </a:cubicBezTo>
                <a:cubicBezTo>
                  <a:pt x="373097" y="909351"/>
                  <a:pt x="371070" y="908938"/>
                  <a:pt x="369062" y="908488"/>
                </a:cubicBezTo>
                <a:cubicBezTo>
                  <a:pt x="367467" y="908132"/>
                  <a:pt x="365872" y="907738"/>
                  <a:pt x="364277" y="907362"/>
                </a:cubicBezTo>
                <a:cubicBezTo>
                  <a:pt x="362269" y="906893"/>
                  <a:pt x="360280" y="906424"/>
                  <a:pt x="358273" y="905917"/>
                </a:cubicBezTo>
                <a:cubicBezTo>
                  <a:pt x="356696" y="905523"/>
                  <a:pt x="355120" y="905092"/>
                  <a:pt x="353544" y="904679"/>
                </a:cubicBezTo>
                <a:cubicBezTo>
                  <a:pt x="351555" y="904153"/>
                  <a:pt x="349566" y="903628"/>
                  <a:pt x="347577" y="903084"/>
                </a:cubicBezTo>
                <a:cubicBezTo>
                  <a:pt x="346000" y="902652"/>
                  <a:pt x="344443" y="902183"/>
                  <a:pt x="342867" y="901733"/>
                </a:cubicBezTo>
                <a:cubicBezTo>
                  <a:pt x="340897" y="901170"/>
                  <a:pt x="338926" y="900588"/>
                  <a:pt x="336956" y="899988"/>
                </a:cubicBezTo>
                <a:cubicBezTo>
                  <a:pt x="335398" y="899519"/>
                  <a:pt x="333841" y="899012"/>
                  <a:pt x="332284" y="898524"/>
                </a:cubicBezTo>
                <a:cubicBezTo>
                  <a:pt x="330332" y="897905"/>
                  <a:pt x="328381" y="897286"/>
                  <a:pt x="326429" y="896629"/>
                </a:cubicBezTo>
                <a:cubicBezTo>
                  <a:pt x="324890" y="896122"/>
                  <a:pt x="323352" y="895578"/>
                  <a:pt x="321813" y="895053"/>
                </a:cubicBezTo>
                <a:cubicBezTo>
                  <a:pt x="319880" y="894377"/>
                  <a:pt x="317929" y="893720"/>
                  <a:pt x="316015" y="893026"/>
                </a:cubicBezTo>
                <a:cubicBezTo>
                  <a:pt x="314476" y="892482"/>
                  <a:pt x="312956" y="891900"/>
                  <a:pt x="311436" y="891337"/>
                </a:cubicBezTo>
                <a:cubicBezTo>
                  <a:pt x="309522" y="890624"/>
                  <a:pt x="307608" y="889892"/>
                  <a:pt x="305694" y="889161"/>
                </a:cubicBezTo>
                <a:cubicBezTo>
                  <a:pt x="304174" y="888579"/>
                  <a:pt x="302673" y="887960"/>
                  <a:pt x="301153" y="887359"/>
                </a:cubicBezTo>
                <a:cubicBezTo>
                  <a:pt x="299258" y="886590"/>
                  <a:pt x="297363" y="885820"/>
                  <a:pt x="295467" y="885032"/>
                </a:cubicBezTo>
                <a:cubicBezTo>
                  <a:pt x="293966" y="884413"/>
                  <a:pt x="292465" y="883775"/>
                  <a:pt x="290983" y="883118"/>
                </a:cubicBezTo>
                <a:cubicBezTo>
                  <a:pt x="289106" y="882312"/>
                  <a:pt x="287230" y="881486"/>
                  <a:pt x="285353" y="880660"/>
                </a:cubicBezTo>
                <a:cubicBezTo>
                  <a:pt x="283871" y="880003"/>
                  <a:pt x="282388" y="879328"/>
                  <a:pt x="280906" y="878634"/>
                </a:cubicBezTo>
                <a:cubicBezTo>
                  <a:pt x="279048" y="877770"/>
                  <a:pt x="277191" y="876907"/>
                  <a:pt x="275333" y="876025"/>
                </a:cubicBezTo>
                <a:cubicBezTo>
                  <a:pt x="273869" y="875331"/>
                  <a:pt x="272406" y="874618"/>
                  <a:pt x="270942" y="873905"/>
                </a:cubicBezTo>
                <a:cubicBezTo>
                  <a:pt x="269103" y="873004"/>
                  <a:pt x="267264" y="872085"/>
                  <a:pt x="265444" y="871165"/>
                </a:cubicBezTo>
                <a:cubicBezTo>
                  <a:pt x="263999" y="870434"/>
                  <a:pt x="262536" y="869683"/>
                  <a:pt x="261091" y="868932"/>
                </a:cubicBezTo>
                <a:cubicBezTo>
                  <a:pt x="259270" y="867975"/>
                  <a:pt x="257469" y="867018"/>
                  <a:pt x="255668" y="866043"/>
                </a:cubicBezTo>
                <a:cubicBezTo>
                  <a:pt x="254223" y="865273"/>
                  <a:pt x="252797" y="864485"/>
                  <a:pt x="251371" y="863697"/>
                </a:cubicBezTo>
                <a:cubicBezTo>
                  <a:pt x="249588" y="862702"/>
                  <a:pt x="247805" y="861708"/>
                  <a:pt x="246023" y="860676"/>
                </a:cubicBezTo>
                <a:cubicBezTo>
                  <a:pt x="244597" y="859869"/>
                  <a:pt x="243170" y="859043"/>
                  <a:pt x="241763" y="858218"/>
                </a:cubicBezTo>
                <a:cubicBezTo>
                  <a:pt x="239999" y="857186"/>
                  <a:pt x="238254" y="856135"/>
                  <a:pt x="236509" y="855084"/>
                </a:cubicBezTo>
                <a:cubicBezTo>
                  <a:pt x="235102" y="854221"/>
                  <a:pt x="233694" y="853376"/>
                  <a:pt x="232287" y="852495"/>
                </a:cubicBezTo>
                <a:cubicBezTo>
                  <a:pt x="230561" y="851425"/>
                  <a:pt x="228834" y="850318"/>
                  <a:pt x="227108" y="849230"/>
                </a:cubicBezTo>
                <a:cubicBezTo>
                  <a:pt x="225719" y="848329"/>
                  <a:pt x="224331" y="847447"/>
                  <a:pt x="222942" y="846527"/>
                </a:cubicBezTo>
                <a:cubicBezTo>
                  <a:pt x="221235" y="845402"/>
                  <a:pt x="219546" y="844276"/>
                  <a:pt x="217857" y="843131"/>
                </a:cubicBezTo>
                <a:cubicBezTo>
                  <a:pt x="216468" y="842193"/>
                  <a:pt x="215099" y="841273"/>
                  <a:pt x="213729" y="840316"/>
                </a:cubicBezTo>
                <a:cubicBezTo>
                  <a:pt x="212059" y="839153"/>
                  <a:pt x="210407" y="837990"/>
                  <a:pt x="208737" y="836807"/>
                </a:cubicBezTo>
                <a:cubicBezTo>
                  <a:pt x="207368" y="835832"/>
                  <a:pt x="205998" y="834856"/>
                  <a:pt x="204647" y="833861"/>
                </a:cubicBezTo>
                <a:cubicBezTo>
                  <a:pt x="203014" y="832660"/>
                  <a:pt x="201382" y="831459"/>
                  <a:pt x="199749" y="830240"/>
                </a:cubicBezTo>
                <a:cubicBezTo>
                  <a:pt x="198398" y="829226"/>
                  <a:pt x="197047" y="828213"/>
                  <a:pt x="195696" y="827181"/>
                </a:cubicBezTo>
                <a:cubicBezTo>
                  <a:pt x="194082" y="825943"/>
                  <a:pt x="192506" y="824685"/>
                  <a:pt x="190911" y="823447"/>
                </a:cubicBezTo>
                <a:cubicBezTo>
                  <a:pt x="189579" y="822396"/>
                  <a:pt x="188228" y="821345"/>
                  <a:pt x="186914" y="820257"/>
                </a:cubicBezTo>
                <a:cubicBezTo>
                  <a:pt x="185338" y="818981"/>
                  <a:pt x="183799" y="817705"/>
                  <a:pt x="182242" y="816410"/>
                </a:cubicBezTo>
                <a:cubicBezTo>
                  <a:pt x="180910" y="815303"/>
                  <a:pt x="179596" y="814215"/>
                  <a:pt x="178282" y="813108"/>
                </a:cubicBezTo>
                <a:cubicBezTo>
                  <a:pt x="176744" y="811813"/>
                  <a:pt x="175243" y="810481"/>
                  <a:pt x="173723" y="809167"/>
                </a:cubicBezTo>
                <a:cubicBezTo>
                  <a:pt x="172409" y="808022"/>
                  <a:pt x="171096" y="806878"/>
                  <a:pt x="169801" y="805733"/>
                </a:cubicBezTo>
                <a:cubicBezTo>
                  <a:pt x="168318" y="804401"/>
                  <a:pt x="166836" y="803050"/>
                  <a:pt x="165354" y="801699"/>
                </a:cubicBezTo>
                <a:cubicBezTo>
                  <a:pt x="164059" y="800517"/>
                  <a:pt x="162745" y="799316"/>
                  <a:pt x="161469" y="798115"/>
                </a:cubicBezTo>
                <a:cubicBezTo>
                  <a:pt x="160025" y="796745"/>
                  <a:pt x="158580" y="795375"/>
                  <a:pt x="157154" y="793987"/>
                </a:cubicBezTo>
                <a:cubicBezTo>
                  <a:pt x="155859" y="792748"/>
                  <a:pt x="154583" y="791510"/>
                  <a:pt x="153307" y="790271"/>
                </a:cubicBezTo>
                <a:cubicBezTo>
                  <a:pt x="153025" y="790008"/>
                  <a:pt x="152763" y="789727"/>
                  <a:pt x="152500" y="789464"/>
                </a:cubicBezTo>
                <a:cubicBezTo>
                  <a:pt x="185732" y="756570"/>
                  <a:pt x="223524" y="729267"/>
                  <a:pt x="265069" y="708101"/>
                </a:cubicBezTo>
                <a:cubicBezTo>
                  <a:pt x="284753" y="774396"/>
                  <a:pt x="312468" y="830315"/>
                  <a:pt x="345569" y="870246"/>
                </a:cubicBezTo>
                <a:cubicBezTo>
                  <a:pt x="360149" y="887828"/>
                  <a:pt x="375630" y="902127"/>
                  <a:pt x="391730" y="913010"/>
                </a:cubicBezTo>
                <a:cubicBezTo>
                  <a:pt x="391448" y="912954"/>
                  <a:pt x="391148" y="912917"/>
                  <a:pt x="390867" y="912879"/>
                </a:cubicBezTo>
                <a:cubicBezTo>
                  <a:pt x="389234" y="912560"/>
                  <a:pt x="387620" y="912260"/>
                  <a:pt x="386025" y="911960"/>
                </a:cubicBezTo>
                <a:close/>
                <a:moveTo>
                  <a:pt x="139402" y="775954"/>
                </a:moveTo>
                <a:cubicBezTo>
                  <a:pt x="61848" y="692658"/>
                  <a:pt x="19121" y="584630"/>
                  <a:pt x="18783" y="470522"/>
                </a:cubicBezTo>
                <a:lnTo>
                  <a:pt x="232362" y="470522"/>
                </a:lnTo>
                <a:cubicBezTo>
                  <a:pt x="232475" y="547119"/>
                  <a:pt x="241970" y="622647"/>
                  <a:pt x="259871" y="689655"/>
                </a:cubicBezTo>
                <a:cubicBezTo>
                  <a:pt x="215324" y="711891"/>
                  <a:pt x="174867" y="740864"/>
                  <a:pt x="139402" y="775954"/>
                </a:cubicBezTo>
                <a:close/>
                <a:moveTo>
                  <a:pt x="139383" y="162445"/>
                </a:moveTo>
                <a:cubicBezTo>
                  <a:pt x="174867" y="197535"/>
                  <a:pt x="215324" y="226489"/>
                  <a:pt x="259852" y="248706"/>
                </a:cubicBezTo>
                <a:cubicBezTo>
                  <a:pt x="243227" y="311023"/>
                  <a:pt x="233826" y="380846"/>
                  <a:pt x="232531" y="451777"/>
                </a:cubicBezTo>
                <a:lnTo>
                  <a:pt x="19121" y="451777"/>
                </a:lnTo>
                <a:cubicBezTo>
                  <a:pt x="23212" y="343730"/>
                  <a:pt x="65639" y="241669"/>
                  <a:pt x="139383" y="162445"/>
                </a:cubicBezTo>
                <a:close/>
                <a:moveTo>
                  <a:pt x="161000" y="140716"/>
                </a:moveTo>
                <a:cubicBezTo>
                  <a:pt x="162145" y="139627"/>
                  <a:pt x="163308" y="138577"/>
                  <a:pt x="164472" y="137507"/>
                </a:cubicBezTo>
                <a:cubicBezTo>
                  <a:pt x="165973" y="136137"/>
                  <a:pt x="167474" y="134749"/>
                  <a:pt x="168975" y="133398"/>
                </a:cubicBezTo>
                <a:cubicBezTo>
                  <a:pt x="170157" y="132328"/>
                  <a:pt x="171377" y="131277"/>
                  <a:pt x="172578" y="130226"/>
                </a:cubicBezTo>
                <a:cubicBezTo>
                  <a:pt x="174079" y="128894"/>
                  <a:pt x="175599" y="127581"/>
                  <a:pt x="177119" y="126267"/>
                </a:cubicBezTo>
                <a:cubicBezTo>
                  <a:pt x="178339" y="125216"/>
                  <a:pt x="179577" y="124203"/>
                  <a:pt x="180816" y="123171"/>
                </a:cubicBezTo>
                <a:cubicBezTo>
                  <a:pt x="182354" y="121895"/>
                  <a:pt x="183893" y="120619"/>
                  <a:pt x="185432" y="119362"/>
                </a:cubicBezTo>
                <a:cubicBezTo>
                  <a:pt x="186670" y="118348"/>
                  <a:pt x="187927" y="117354"/>
                  <a:pt x="189185" y="116341"/>
                </a:cubicBezTo>
                <a:cubicBezTo>
                  <a:pt x="190742" y="115102"/>
                  <a:pt x="192318" y="113864"/>
                  <a:pt x="193895" y="112644"/>
                </a:cubicBezTo>
                <a:cubicBezTo>
                  <a:pt x="195152" y="111668"/>
                  <a:pt x="196428" y="110692"/>
                  <a:pt x="197704" y="109735"/>
                </a:cubicBezTo>
                <a:cubicBezTo>
                  <a:pt x="199299" y="108534"/>
                  <a:pt x="200894" y="107334"/>
                  <a:pt x="202508" y="106151"/>
                </a:cubicBezTo>
                <a:cubicBezTo>
                  <a:pt x="203784" y="105213"/>
                  <a:pt x="205078" y="104275"/>
                  <a:pt x="206373" y="103337"/>
                </a:cubicBezTo>
                <a:cubicBezTo>
                  <a:pt x="208006" y="102154"/>
                  <a:pt x="209638" y="101010"/>
                  <a:pt x="211289" y="99846"/>
                </a:cubicBezTo>
                <a:cubicBezTo>
                  <a:pt x="212584" y="98946"/>
                  <a:pt x="213879" y="98045"/>
                  <a:pt x="215174" y="97144"/>
                </a:cubicBezTo>
                <a:cubicBezTo>
                  <a:pt x="216844" y="96000"/>
                  <a:pt x="218533" y="94874"/>
                  <a:pt x="220203" y="93748"/>
                </a:cubicBezTo>
                <a:cubicBezTo>
                  <a:pt x="221497" y="92885"/>
                  <a:pt x="222811" y="92022"/>
                  <a:pt x="224124" y="91177"/>
                </a:cubicBezTo>
                <a:cubicBezTo>
                  <a:pt x="225851" y="90070"/>
                  <a:pt x="227577" y="88963"/>
                  <a:pt x="229303" y="87875"/>
                </a:cubicBezTo>
                <a:cubicBezTo>
                  <a:pt x="230598" y="87049"/>
                  <a:pt x="231893" y="86242"/>
                  <a:pt x="233206" y="85435"/>
                </a:cubicBezTo>
                <a:cubicBezTo>
                  <a:pt x="234989" y="84347"/>
                  <a:pt x="236790" y="83259"/>
                  <a:pt x="238573" y="82189"/>
                </a:cubicBezTo>
                <a:cubicBezTo>
                  <a:pt x="239849" y="81420"/>
                  <a:pt x="241125" y="80650"/>
                  <a:pt x="242420" y="79900"/>
                </a:cubicBezTo>
                <a:cubicBezTo>
                  <a:pt x="244278" y="78811"/>
                  <a:pt x="246154" y="77761"/>
                  <a:pt x="248030" y="76691"/>
                </a:cubicBezTo>
                <a:cubicBezTo>
                  <a:pt x="249288" y="75978"/>
                  <a:pt x="250526" y="75265"/>
                  <a:pt x="251783" y="74589"/>
                </a:cubicBezTo>
                <a:cubicBezTo>
                  <a:pt x="253754" y="73501"/>
                  <a:pt x="255743" y="72450"/>
                  <a:pt x="257732" y="71381"/>
                </a:cubicBezTo>
                <a:cubicBezTo>
                  <a:pt x="258914" y="70761"/>
                  <a:pt x="260096" y="70105"/>
                  <a:pt x="261278" y="69485"/>
                </a:cubicBezTo>
                <a:cubicBezTo>
                  <a:pt x="263436" y="68359"/>
                  <a:pt x="265594" y="67290"/>
                  <a:pt x="267771" y="66202"/>
                </a:cubicBezTo>
                <a:cubicBezTo>
                  <a:pt x="268822" y="65676"/>
                  <a:pt x="269854" y="65132"/>
                  <a:pt x="270923" y="64625"/>
                </a:cubicBezTo>
                <a:cubicBezTo>
                  <a:pt x="273457" y="63387"/>
                  <a:pt x="276027" y="62167"/>
                  <a:pt x="278579" y="60985"/>
                </a:cubicBezTo>
                <a:cubicBezTo>
                  <a:pt x="279274" y="60666"/>
                  <a:pt x="279968" y="60309"/>
                  <a:pt x="280681" y="59990"/>
                </a:cubicBezTo>
                <a:cubicBezTo>
                  <a:pt x="283983" y="58470"/>
                  <a:pt x="287305" y="56988"/>
                  <a:pt x="290664" y="55524"/>
                </a:cubicBezTo>
                <a:cubicBezTo>
                  <a:pt x="323201" y="41470"/>
                  <a:pt x="356940" y="31431"/>
                  <a:pt x="391580" y="25426"/>
                </a:cubicBezTo>
                <a:cubicBezTo>
                  <a:pt x="375498" y="36310"/>
                  <a:pt x="360036" y="50589"/>
                  <a:pt x="345494" y="68153"/>
                </a:cubicBezTo>
                <a:cubicBezTo>
                  <a:pt x="312412" y="108103"/>
                  <a:pt x="284697" y="163984"/>
                  <a:pt x="265012" y="230279"/>
                </a:cubicBezTo>
                <a:cubicBezTo>
                  <a:pt x="223468" y="209150"/>
                  <a:pt x="185676" y="181848"/>
                  <a:pt x="152425" y="148953"/>
                </a:cubicBezTo>
                <a:cubicBezTo>
                  <a:pt x="152669" y="148709"/>
                  <a:pt x="152913" y="148466"/>
                  <a:pt x="153157" y="148222"/>
                </a:cubicBezTo>
                <a:cubicBezTo>
                  <a:pt x="154264" y="147133"/>
                  <a:pt x="155371" y="146082"/>
                  <a:pt x="156478" y="145013"/>
                </a:cubicBezTo>
                <a:cubicBezTo>
                  <a:pt x="157998" y="143587"/>
                  <a:pt x="159499" y="142142"/>
                  <a:pt x="161000" y="140716"/>
                </a:cubicBezTo>
                <a:close/>
                <a:moveTo>
                  <a:pt x="478554" y="640586"/>
                </a:moveTo>
                <a:lnTo>
                  <a:pt x="478554" y="470522"/>
                </a:lnTo>
                <a:lnTo>
                  <a:pt x="687310" y="470522"/>
                </a:lnTo>
                <a:cubicBezTo>
                  <a:pt x="687197" y="544248"/>
                  <a:pt x="678247" y="616886"/>
                  <a:pt x="661340" y="681530"/>
                </a:cubicBezTo>
                <a:cubicBezTo>
                  <a:pt x="603676" y="655560"/>
                  <a:pt x="542278" y="641824"/>
                  <a:pt x="478554" y="640586"/>
                </a:cubicBezTo>
                <a:close/>
                <a:moveTo>
                  <a:pt x="459789" y="279011"/>
                </a:moveTo>
                <a:cubicBezTo>
                  <a:pt x="397791" y="277772"/>
                  <a:pt x="338119" y="264168"/>
                  <a:pt x="282145" y="238554"/>
                </a:cubicBezTo>
                <a:cubicBezTo>
                  <a:pt x="320087" y="108478"/>
                  <a:pt x="387114" y="25951"/>
                  <a:pt x="459789" y="19252"/>
                </a:cubicBezTo>
                <a:lnTo>
                  <a:pt x="459789" y="279011"/>
                </a:lnTo>
                <a:close/>
                <a:moveTo>
                  <a:pt x="277097" y="256869"/>
                </a:moveTo>
                <a:cubicBezTo>
                  <a:pt x="334723" y="282820"/>
                  <a:pt x="396083" y="296537"/>
                  <a:pt x="459789" y="297757"/>
                </a:cubicBezTo>
                <a:lnTo>
                  <a:pt x="459789" y="451758"/>
                </a:lnTo>
                <a:lnTo>
                  <a:pt x="251296" y="451758"/>
                </a:lnTo>
                <a:cubicBezTo>
                  <a:pt x="252572" y="383736"/>
                  <a:pt x="261428" y="316803"/>
                  <a:pt x="277097" y="256869"/>
                </a:cubicBezTo>
                <a:close/>
                <a:moveTo>
                  <a:pt x="459789" y="470522"/>
                </a:moveTo>
                <a:lnTo>
                  <a:pt x="459789" y="640586"/>
                </a:lnTo>
                <a:cubicBezTo>
                  <a:pt x="396121" y="641806"/>
                  <a:pt x="334760" y="655541"/>
                  <a:pt x="277097" y="681493"/>
                </a:cubicBezTo>
                <a:cubicBezTo>
                  <a:pt x="260190" y="616886"/>
                  <a:pt x="251220" y="544248"/>
                  <a:pt x="251127" y="470522"/>
                </a:cubicBezTo>
                <a:lnTo>
                  <a:pt x="459789" y="470522"/>
                </a:lnTo>
                <a:close/>
                <a:moveTo>
                  <a:pt x="459789" y="659351"/>
                </a:moveTo>
                <a:lnTo>
                  <a:pt x="459789" y="919128"/>
                </a:lnTo>
                <a:cubicBezTo>
                  <a:pt x="387189" y="912523"/>
                  <a:pt x="320105" y="829977"/>
                  <a:pt x="282145" y="699826"/>
                </a:cubicBezTo>
                <a:cubicBezTo>
                  <a:pt x="338157" y="674193"/>
                  <a:pt x="397828" y="660608"/>
                  <a:pt x="459789" y="659351"/>
                </a:cubicBezTo>
                <a:close/>
                <a:moveTo>
                  <a:pt x="478554" y="451758"/>
                </a:moveTo>
                <a:lnTo>
                  <a:pt x="478554" y="297757"/>
                </a:lnTo>
                <a:cubicBezTo>
                  <a:pt x="542278" y="296518"/>
                  <a:pt x="603676" y="282783"/>
                  <a:pt x="661321" y="256812"/>
                </a:cubicBezTo>
                <a:cubicBezTo>
                  <a:pt x="676989" y="316728"/>
                  <a:pt x="685865" y="383699"/>
                  <a:pt x="687141" y="451758"/>
                </a:cubicBezTo>
                <a:lnTo>
                  <a:pt x="478554" y="451758"/>
                </a:lnTo>
                <a:close/>
                <a:moveTo>
                  <a:pt x="478554" y="279011"/>
                </a:moveTo>
                <a:lnTo>
                  <a:pt x="478554" y="19234"/>
                </a:lnTo>
                <a:cubicBezTo>
                  <a:pt x="551173" y="25783"/>
                  <a:pt x="618275" y="108328"/>
                  <a:pt x="656273" y="238498"/>
                </a:cubicBezTo>
                <a:cubicBezTo>
                  <a:pt x="600280" y="264149"/>
                  <a:pt x="540589" y="277754"/>
                  <a:pt x="478554" y="279011"/>
                </a:cubicBezTo>
                <a:close/>
                <a:moveTo>
                  <a:pt x="478554" y="659351"/>
                </a:moveTo>
                <a:cubicBezTo>
                  <a:pt x="540571" y="660589"/>
                  <a:pt x="600280" y="674212"/>
                  <a:pt x="656292" y="699845"/>
                </a:cubicBezTo>
                <a:cubicBezTo>
                  <a:pt x="618312" y="829977"/>
                  <a:pt x="551248" y="912504"/>
                  <a:pt x="478554" y="919109"/>
                </a:cubicBezTo>
                <a:lnTo>
                  <a:pt x="478554" y="659351"/>
                </a:lnTo>
                <a:close/>
                <a:moveTo>
                  <a:pt x="705906" y="451758"/>
                </a:moveTo>
                <a:cubicBezTo>
                  <a:pt x="704611" y="380790"/>
                  <a:pt x="695191" y="310948"/>
                  <a:pt x="678565" y="248631"/>
                </a:cubicBezTo>
                <a:cubicBezTo>
                  <a:pt x="723056" y="226432"/>
                  <a:pt x="763475" y="197497"/>
                  <a:pt x="798922" y="162426"/>
                </a:cubicBezTo>
                <a:cubicBezTo>
                  <a:pt x="872667" y="241651"/>
                  <a:pt x="915075" y="343692"/>
                  <a:pt x="919203" y="451758"/>
                </a:cubicBezTo>
                <a:lnTo>
                  <a:pt x="705906" y="451758"/>
                </a:lnTo>
                <a:close/>
                <a:moveTo>
                  <a:pt x="647641" y="55543"/>
                </a:moveTo>
                <a:cubicBezTo>
                  <a:pt x="650963" y="56969"/>
                  <a:pt x="654265" y="58452"/>
                  <a:pt x="657530" y="59972"/>
                </a:cubicBezTo>
                <a:cubicBezTo>
                  <a:pt x="658619" y="60478"/>
                  <a:pt x="659707" y="61004"/>
                  <a:pt x="660795" y="61529"/>
                </a:cubicBezTo>
                <a:cubicBezTo>
                  <a:pt x="662972" y="62542"/>
                  <a:pt x="665130" y="63574"/>
                  <a:pt x="667288" y="64625"/>
                </a:cubicBezTo>
                <a:cubicBezTo>
                  <a:pt x="668601" y="65263"/>
                  <a:pt x="669877" y="65939"/>
                  <a:pt x="671172" y="66577"/>
                </a:cubicBezTo>
                <a:cubicBezTo>
                  <a:pt x="673086" y="67534"/>
                  <a:pt x="675000" y="68491"/>
                  <a:pt x="676914" y="69485"/>
                </a:cubicBezTo>
                <a:cubicBezTo>
                  <a:pt x="678284" y="70198"/>
                  <a:pt x="679654" y="70949"/>
                  <a:pt x="681024" y="71662"/>
                </a:cubicBezTo>
                <a:cubicBezTo>
                  <a:pt x="682825" y="72619"/>
                  <a:pt x="684626" y="73576"/>
                  <a:pt x="686409" y="74552"/>
                </a:cubicBezTo>
                <a:cubicBezTo>
                  <a:pt x="687816" y="75321"/>
                  <a:pt x="689205" y="76109"/>
                  <a:pt x="690594" y="76897"/>
                </a:cubicBezTo>
                <a:cubicBezTo>
                  <a:pt x="692320" y="77873"/>
                  <a:pt x="694065" y="78849"/>
                  <a:pt x="695773" y="79862"/>
                </a:cubicBezTo>
                <a:cubicBezTo>
                  <a:pt x="697180" y="80688"/>
                  <a:pt x="698569" y="81513"/>
                  <a:pt x="699957" y="82358"/>
                </a:cubicBezTo>
                <a:cubicBezTo>
                  <a:pt x="701646" y="83352"/>
                  <a:pt x="703316" y="84366"/>
                  <a:pt x="704986" y="85398"/>
                </a:cubicBezTo>
                <a:cubicBezTo>
                  <a:pt x="706393" y="86261"/>
                  <a:pt x="707782" y="87143"/>
                  <a:pt x="709171" y="88025"/>
                </a:cubicBezTo>
                <a:cubicBezTo>
                  <a:pt x="710803" y="89057"/>
                  <a:pt x="712436" y="90089"/>
                  <a:pt x="714068" y="91140"/>
                </a:cubicBezTo>
                <a:cubicBezTo>
                  <a:pt x="715457" y="92040"/>
                  <a:pt x="716845" y="92960"/>
                  <a:pt x="718234" y="93879"/>
                </a:cubicBezTo>
                <a:cubicBezTo>
                  <a:pt x="719829" y="94949"/>
                  <a:pt x="721424" y="96018"/>
                  <a:pt x="723019" y="97088"/>
                </a:cubicBezTo>
                <a:cubicBezTo>
                  <a:pt x="724389" y="98026"/>
                  <a:pt x="725758" y="98983"/>
                  <a:pt x="727128" y="99940"/>
                </a:cubicBezTo>
                <a:cubicBezTo>
                  <a:pt x="728705" y="101047"/>
                  <a:pt x="730262" y="102154"/>
                  <a:pt x="731819" y="103262"/>
                </a:cubicBezTo>
                <a:cubicBezTo>
                  <a:pt x="733170" y="104237"/>
                  <a:pt x="734522" y="105213"/>
                  <a:pt x="735873" y="106208"/>
                </a:cubicBezTo>
                <a:cubicBezTo>
                  <a:pt x="737411" y="107352"/>
                  <a:pt x="738950" y="108497"/>
                  <a:pt x="740489" y="109660"/>
                </a:cubicBezTo>
                <a:cubicBezTo>
                  <a:pt x="741821" y="110674"/>
                  <a:pt x="743153" y="111687"/>
                  <a:pt x="744467" y="112700"/>
                </a:cubicBezTo>
                <a:cubicBezTo>
                  <a:pt x="745987" y="113882"/>
                  <a:pt x="747507" y="115065"/>
                  <a:pt x="749008" y="116265"/>
                </a:cubicBezTo>
                <a:cubicBezTo>
                  <a:pt x="750303" y="117298"/>
                  <a:pt x="751616" y="118330"/>
                  <a:pt x="752892" y="119380"/>
                </a:cubicBezTo>
                <a:cubicBezTo>
                  <a:pt x="754393" y="120600"/>
                  <a:pt x="755894" y="121857"/>
                  <a:pt x="757396" y="123096"/>
                </a:cubicBezTo>
                <a:cubicBezTo>
                  <a:pt x="758653" y="124147"/>
                  <a:pt x="759929" y="125216"/>
                  <a:pt x="761186" y="126286"/>
                </a:cubicBezTo>
                <a:cubicBezTo>
                  <a:pt x="762687" y="127562"/>
                  <a:pt x="764170" y="128857"/>
                  <a:pt x="765652" y="130170"/>
                </a:cubicBezTo>
                <a:cubicBezTo>
                  <a:pt x="766872" y="131240"/>
                  <a:pt x="768110" y="132309"/>
                  <a:pt x="769330" y="133398"/>
                </a:cubicBezTo>
                <a:cubicBezTo>
                  <a:pt x="770831" y="134730"/>
                  <a:pt x="772295" y="136100"/>
                  <a:pt x="773777" y="137451"/>
                </a:cubicBezTo>
                <a:cubicBezTo>
                  <a:pt x="774959" y="138539"/>
                  <a:pt x="776141" y="139609"/>
                  <a:pt x="777305" y="140697"/>
                </a:cubicBezTo>
                <a:cubicBezTo>
                  <a:pt x="778806" y="142123"/>
                  <a:pt x="780307" y="143568"/>
                  <a:pt x="781790" y="144994"/>
                </a:cubicBezTo>
                <a:cubicBezTo>
                  <a:pt x="782897" y="146064"/>
                  <a:pt x="784023" y="147133"/>
                  <a:pt x="785111" y="148203"/>
                </a:cubicBezTo>
                <a:cubicBezTo>
                  <a:pt x="785355" y="148447"/>
                  <a:pt x="785599" y="148691"/>
                  <a:pt x="785843" y="148935"/>
                </a:cubicBezTo>
                <a:cubicBezTo>
                  <a:pt x="752629" y="181810"/>
                  <a:pt x="714856" y="209075"/>
                  <a:pt x="673368" y="230204"/>
                </a:cubicBezTo>
                <a:cubicBezTo>
                  <a:pt x="653684" y="163909"/>
                  <a:pt x="625950" y="108028"/>
                  <a:pt x="592849" y="68097"/>
                </a:cubicBezTo>
                <a:cubicBezTo>
                  <a:pt x="578325" y="50571"/>
                  <a:pt x="562882" y="36310"/>
                  <a:pt x="546819" y="25426"/>
                </a:cubicBezTo>
                <a:cubicBezTo>
                  <a:pt x="581421" y="31468"/>
                  <a:pt x="615141" y="41507"/>
                  <a:pt x="647641" y="55543"/>
                </a:cubicBezTo>
                <a:close/>
                <a:moveTo>
                  <a:pt x="546876" y="912879"/>
                </a:moveTo>
                <a:cubicBezTo>
                  <a:pt x="562938" y="902014"/>
                  <a:pt x="578363" y="887753"/>
                  <a:pt x="592886" y="870227"/>
                </a:cubicBezTo>
                <a:cubicBezTo>
                  <a:pt x="625987" y="830296"/>
                  <a:pt x="653702" y="774396"/>
                  <a:pt x="673405" y="708101"/>
                </a:cubicBezTo>
                <a:cubicBezTo>
                  <a:pt x="714894" y="729230"/>
                  <a:pt x="752648" y="756495"/>
                  <a:pt x="785880" y="789370"/>
                </a:cubicBezTo>
                <a:cubicBezTo>
                  <a:pt x="785655" y="789596"/>
                  <a:pt x="785411" y="789840"/>
                  <a:pt x="785186" y="790065"/>
                </a:cubicBezTo>
                <a:cubicBezTo>
                  <a:pt x="784041" y="791191"/>
                  <a:pt x="782878" y="792298"/>
                  <a:pt x="781714" y="793424"/>
                </a:cubicBezTo>
                <a:cubicBezTo>
                  <a:pt x="780270" y="794812"/>
                  <a:pt x="778825" y="796220"/>
                  <a:pt x="777361" y="797589"/>
                </a:cubicBezTo>
                <a:cubicBezTo>
                  <a:pt x="776160" y="798715"/>
                  <a:pt x="774959" y="799822"/>
                  <a:pt x="773758" y="800929"/>
                </a:cubicBezTo>
                <a:cubicBezTo>
                  <a:pt x="772313" y="802262"/>
                  <a:pt x="770850" y="803594"/>
                  <a:pt x="769386" y="804908"/>
                </a:cubicBezTo>
                <a:cubicBezTo>
                  <a:pt x="768148" y="806015"/>
                  <a:pt x="766909" y="807103"/>
                  <a:pt x="765671" y="808191"/>
                </a:cubicBezTo>
                <a:cubicBezTo>
                  <a:pt x="764207" y="809486"/>
                  <a:pt x="762744" y="810762"/>
                  <a:pt x="761261" y="812019"/>
                </a:cubicBezTo>
                <a:cubicBezTo>
                  <a:pt x="760004" y="813108"/>
                  <a:pt x="758709" y="814158"/>
                  <a:pt x="757433" y="815228"/>
                </a:cubicBezTo>
                <a:cubicBezTo>
                  <a:pt x="755951" y="816467"/>
                  <a:pt x="754468" y="817705"/>
                  <a:pt x="752967" y="818925"/>
                </a:cubicBezTo>
                <a:cubicBezTo>
                  <a:pt x="751672" y="819976"/>
                  <a:pt x="750359" y="821026"/>
                  <a:pt x="749064" y="822058"/>
                </a:cubicBezTo>
                <a:cubicBezTo>
                  <a:pt x="747563" y="823259"/>
                  <a:pt x="746043" y="824442"/>
                  <a:pt x="744523" y="825624"/>
                </a:cubicBezTo>
                <a:cubicBezTo>
                  <a:pt x="743210" y="826656"/>
                  <a:pt x="741877" y="827669"/>
                  <a:pt x="740545" y="828664"/>
                </a:cubicBezTo>
                <a:cubicBezTo>
                  <a:pt x="739025" y="829827"/>
                  <a:pt x="737486" y="830972"/>
                  <a:pt x="735948" y="832097"/>
                </a:cubicBezTo>
                <a:cubicBezTo>
                  <a:pt x="734597" y="833092"/>
                  <a:pt x="733246" y="834068"/>
                  <a:pt x="731895" y="835062"/>
                </a:cubicBezTo>
                <a:cubicBezTo>
                  <a:pt x="730337" y="836188"/>
                  <a:pt x="728780" y="837295"/>
                  <a:pt x="727203" y="838384"/>
                </a:cubicBezTo>
                <a:cubicBezTo>
                  <a:pt x="725834" y="839341"/>
                  <a:pt x="724464" y="840298"/>
                  <a:pt x="723094" y="841236"/>
                </a:cubicBezTo>
                <a:cubicBezTo>
                  <a:pt x="721499" y="842324"/>
                  <a:pt x="719904" y="843394"/>
                  <a:pt x="718309" y="844463"/>
                </a:cubicBezTo>
                <a:cubicBezTo>
                  <a:pt x="716920" y="845383"/>
                  <a:pt x="715550" y="846302"/>
                  <a:pt x="714162" y="847203"/>
                </a:cubicBezTo>
                <a:cubicBezTo>
                  <a:pt x="712529" y="848254"/>
                  <a:pt x="710897" y="849305"/>
                  <a:pt x="709264" y="850337"/>
                </a:cubicBezTo>
                <a:cubicBezTo>
                  <a:pt x="707876" y="851219"/>
                  <a:pt x="706487" y="852101"/>
                  <a:pt x="705080" y="852945"/>
                </a:cubicBezTo>
                <a:cubicBezTo>
                  <a:pt x="703410" y="853977"/>
                  <a:pt x="701740" y="854971"/>
                  <a:pt x="700051" y="855985"/>
                </a:cubicBezTo>
                <a:cubicBezTo>
                  <a:pt x="698644" y="856829"/>
                  <a:pt x="697255" y="857655"/>
                  <a:pt x="695848" y="858480"/>
                </a:cubicBezTo>
                <a:cubicBezTo>
                  <a:pt x="694140" y="859475"/>
                  <a:pt x="692395" y="860451"/>
                  <a:pt x="690669" y="861427"/>
                </a:cubicBezTo>
                <a:cubicBezTo>
                  <a:pt x="689280" y="862215"/>
                  <a:pt x="687891" y="863003"/>
                  <a:pt x="686484" y="863772"/>
                </a:cubicBezTo>
                <a:cubicBezTo>
                  <a:pt x="684683" y="864767"/>
                  <a:pt x="682881" y="865724"/>
                  <a:pt x="681061" y="866681"/>
                </a:cubicBezTo>
                <a:cubicBezTo>
                  <a:pt x="679710" y="867412"/>
                  <a:pt x="678340" y="868144"/>
                  <a:pt x="676989" y="868857"/>
                </a:cubicBezTo>
                <a:cubicBezTo>
                  <a:pt x="675075" y="869852"/>
                  <a:pt x="673161" y="870809"/>
                  <a:pt x="671229" y="871785"/>
                </a:cubicBezTo>
                <a:cubicBezTo>
                  <a:pt x="669934" y="872441"/>
                  <a:pt x="668658" y="873098"/>
                  <a:pt x="667363" y="873736"/>
                </a:cubicBezTo>
                <a:cubicBezTo>
                  <a:pt x="665205" y="874787"/>
                  <a:pt x="663028" y="875819"/>
                  <a:pt x="660852" y="876832"/>
                </a:cubicBezTo>
                <a:cubicBezTo>
                  <a:pt x="659763" y="877339"/>
                  <a:pt x="658694" y="877864"/>
                  <a:pt x="657587" y="878371"/>
                </a:cubicBezTo>
                <a:cubicBezTo>
                  <a:pt x="654303" y="879872"/>
                  <a:pt x="651019" y="881355"/>
                  <a:pt x="647698" y="882799"/>
                </a:cubicBezTo>
                <a:cubicBezTo>
                  <a:pt x="615160" y="896854"/>
                  <a:pt x="581477" y="906874"/>
                  <a:pt x="546876" y="9128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4" name="Google Shape;3484;p33"/>
          <p:cNvSpPr/>
          <p:nvPr/>
        </p:nvSpPr>
        <p:spPr>
          <a:xfrm>
            <a:off x="2877472" y="4093270"/>
            <a:ext cx="242924" cy="459376"/>
          </a:xfrm>
          <a:custGeom>
            <a:rect b="b" l="l" r="r" t="t"/>
            <a:pathLst>
              <a:path extrusionOk="0" h="918752" w="485847">
                <a:moveTo>
                  <a:pt x="464637" y="918752"/>
                </a:moveTo>
                <a:lnTo>
                  <a:pt x="21192" y="918752"/>
                </a:lnTo>
                <a:cubicBezTo>
                  <a:pt x="9498" y="918752"/>
                  <a:pt x="0" y="909276"/>
                  <a:pt x="0" y="897567"/>
                </a:cubicBezTo>
                <a:lnTo>
                  <a:pt x="0" y="21185"/>
                </a:lnTo>
                <a:cubicBezTo>
                  <a:pt x="0" y="9476"/>
                  <a:pt x="9479" y="0"/>
                  <a:pt x="21192" y="0"/>
                </a:cubicBezTo>
                <a:lnTo>
                  <a:pt x="464656" y="0"/>
                </a:lnTo>
                <a:cubicBezTo>
                  <a:pt x="476350" y="0"/>
                  <a:pt x="485848" y="9476"/>
                  <a:pt x="485848" y="21185"/>
                </a:cubicBezTo>
                <a:lnTo>
                  <a:pt x="485848" y="897567"/>
                </a:lnTo>
                <a:cubicBezTo>
                  <a:pt x="485829" y="909257"/>
                  <a:pt x="476350" y="918752"/>
                  <a:pt x="464637" y="9187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5" name="Google Shape;3485;p33"/>
          <p:cNvSpPr/>
          <p:nvPr/>
        </p:nvSpPr>
        <p:spPr>
          <a:xfrm>
            <a:off x="2872780" y="4088579"/>
            <a:ext cx="252309" cy="468758"/>
          </a:xfrm>
          <a:custGeom>
            <a:rect b="b" l="l" r="r" t="t"/>
            <a:pathLst>
              <a:path extrusionOk="0" h="937516" w="504618">
                <a:moveTo>
                  <a:pt x="474022" y="0"/>
                </a:moveTo>
                <a:lnTo>
                  <a:pt x="358093" y="0"/>
                </a:lnTo>
                <a:lnTo>
                  <a:pt x="146507" y="0"/>
                </a:lnTo>
                <a:lnTo>
                  <a:pt x="30578" y="0"/>
                </a:lnTo>
                <a:cubicBezTo>
                  <a:pt x="13722" y="0"/>
                  <a:pt x="0" y="13717"/>
                  <a:pt x="0" y="30568"/>
                </a:cubicBezTo>
                <a:lnTo>
                  <a:pt x="0" y="906949"/>
                </a:lnTo>
                <a:cubicBezTo>
                  <a:pt x="0" y="923800"/>
                  <a:pt x="13722" y="937517"/>
                  <a:pt x="30578" y="937517"/>
                </a:cubicBezTo>
                <a:lnTo>
                  <a:pt x="474041" y="937517"/>
                </a:lnTo>
                <a:cubicBezTo>
                  <a:pt x="490897" y="937517"/>
                  <a:pt x="504619" y="923800"/>
                  <a:pt x="504619" y="906949"/>
                </a:cubicBezTo>
                <a:lnTo>
                  <a:pt x="504619" y="30568"/>
                </a:lnTo>
                <a:cubicBezTo>
                  <a:pt x="504600" y="13717"/>
                  <a:pt x="490897" y="0"/>
                  <a:pt x="474022" y="0"/>
                </a:cubicBezTo>
                <a:close/>
                <a:moveTo>
                  <a:pt x="348708" y="18765"/>
                </a:moveTo>
                <a:lnTo>
                  <a:pt x="348708" y="59671"/>
                </a:lnTo>
                <a:lnTo>
                  <a:pt x="155893" y="59671"/>
                </a:lnTo>
                <a:lnTo>
                  <a:pt x="155893" y="18765"/>
                </a:lnTo>
                <a:lnTo>
                  <a:pt x="348708" y="18765"/>
                </a:lnTo>
                <a:close/>
                <a:moveTo>
                  <a:pt x="30578" y="18765"/>
                </a:moveTo>
                <a:lnTo>
                  <a:pt x="137122" y="18765"/>
                </a:lnTo>
                <a:lnTo>
                  <a:pt x="137122" y="69054"/>
                </a:lnTo>
                <a:cubicBezTo>
                  <a:pt x="137122" y="74233"/>
                  <a:pt x="141326" y="78436"/>
                  <a:pt x="146507" y="78436"/>
                </a:cubicBezTo>
                <a:lnTo>
                  <a:pt x="358093" y="78436"/>
                </a:lnTo>
                <a:cubicBezTo>
                  <a:pt x="363274" y="78436"/>
                  <a:pt x="367479" y="74233"/>
                  <a:pt x="367479" y="69054"/>
                </a:cubicBezTo>
                <a:lnTo>
                  <a:pt x="367479" y="18765"/>
                </a:lnTo>
                <a:lnTo>
                  <a:pt x="474022" y="18765"/>
                </a:lnTo>
                <a:cubicBezTo>
                  <a:pt x="480536" y="18765"/>
                  <a:pt x="485829" y="24056"/>
                  <a:pt x="485829" y="30568"/>
                </a:cubicBezTo>
                <a:lnTo>
                  <a:pt x="485829" y="815847"/>
                </a:lnTo>
                <a:lnTo>
                  <a:pt x="18771" y="815847"/>
                </a:lnTo>
                <a:lnTo>
                  <a:pt x="18771" y="30568"/>
                </a:lnTo>
                <a:cubicBezTo>
                  <a:pt x="18771" y="24056"/>
                  <a:pt x="24064" y="18765"/>
                  <a:pt x="30578" y="18765"/>
                </a:cubicBezTo>
                <a:close/>
                <a:moveTo>
                  <a:pt x="474022" y="918752"/>
                </a:moveTo>
                <a:lnTo>
                  <a:pt x="30578" y="918752"/>
                </a:lnTo>
                <a:cubicBezTo>
                  <a:pt x="24064" y="918752"/>
                  <a:pt x="18771" y="913461"/>
                  <a:pt x="18771" y="906949"/>
                </a:cubicBezTo>
                <a:lnTo>
                  <a:pt x="18771" y="834612"/>
                </a:lnTo>
                <a:lnTo>
                  <a:pt x="485829" y="834612"/>
                </a:lnTo>
                <a:lnTo>
                  <a:pt x="485829" y="906949"/>
                </a:lnTo>
                <a:cubicBezTo>
                  <a:pt x="485829" y="913442"/>
                  <a:pt x="480536" y="918752"/>
                  <a:pt x="474022" y="918752"/>
                </a:cubicBezTo>
                <a:close/>
                <a:moveTo>
                  <a:pt x="329843" y="876663"/>
                </a:moveTo>
                <a:cubicBezTo>
                  <a:pt x="329843" y="881842"/>
                  <a:pt x="325638" y="886046"/>
                  <a:pt x="320457" y="886046"/>
                </a:cubicBezTo>
                <a:lnTo>
                  <a:pt x="184143" y="886046"/>
                </a:lnTo>
                <a:cubicBezTo>
                  <a:pt x="178962" y="886046"/>
                  <a:pt x="174757" y="881842"/>
                  <a:pt x="174757" y="876663"/>
                </a:cubicBezTo>
                <a:cubicBezTo>
                  <a:pt x="174757" y="871484"/>
                  <a:pt x="178962" y="867281"/>
                  <a:pt x="184143" y="867281"/>
                </a:cubicBezTo>
                <a:lnTo>
                  <a:pt x="320457" y="867281"/>
                </a:lnTo>
                <a:cubicBezTo>
                  <a:pt x="325638" y="867281"/>
                  <a:pt x="329843" y="871484"/>
                  <a:pt x="329843" y="8766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6" name="Google Shape;3486;p33"/>
          <p:cNvSpPr/>
          <p:nvPr/>
        </p:nvSpPr>
        <p:spPr>
          <a:xfrm>
            <a:off x="2202736" y="3368507"/>
            <a:ext cx="510226" cy="468688"/>
          </a:xfrm>
          <a:custGeom>
            <a:rect b="b" l="l" r="r" t="t"/>
            <a:pathLst>
              <a:path extrusionOk="0" h="937376" w="1020451">
                <a:moveTo>
                  <a:pt x="1019310" y="450519"/>
                </a:moveTo>
                <a:cubicBezTo>
                  <a:pt x="1016674" y="457571"/>
                  <a:pt x="1010113" y="462129"/>
                  <a:pt x="1002572" y="462129"/>
                </a:cubicBezTo>
                <a:lnTo>
                  <a:pt x="907110" y="462129"/>
                </a:lnTo>
                <a:lnTo>
                  <a:pt x="907110" y="919532"/>
                </a:lnTo>
                <a:cubicBezTo>
                  <a:pt x="907110" y="929364"/>
                  <a:pt x="899099" y="937377"/>
                  <a:pt x="889248" y="937377"/>
                </a:cubicBezTo>
                <a:lnTo>
                  <a:pt x="635439" y="937377"/>
                </a:lnTo>
                <a:cubicBezTo>
                  <a:pt x="629798" y="937377"/>
                  <a:pt x="625220" y="932798"/>
                  <a:pt x="625220" y="927156"/>
                </a:cubicBezTo>
                <a:lnTo>
                  <a:pt x="625220" y="652085"/>
                </a:lnTo>
                <a:lnTo>
                  <a:pt x="401923" y="652085"/>
                </a:lnTo>
                <a:lnTo>
                  <a:pt x="401923" y="927156"/>
                </a:lnTo>
                <a:cubicBezTo>
                  <a:pt x="401923" y="932798"/>
                  <a:pt x="397346" y="937377"/>
                  <a:pt x="391705" y="937377"/>
                </a:cubicBezTo>
                <a:lnTo>
                  <a:pt x="137875" y="937377"/>
                </a:lnTo>
                <a:cubicBezTo>
                  <a:pt x="128045" y="937377"/>
                  <a:pt x="120034" y="929364"/>
                  <a:pt x="120034" y="919532"/>
                </a:cubicBezTo>
                <a:lnTo>
                  <a:pt x="120034" y="462129"/>
                </a:lnTo>
                <a:lnTo>
                  <a:pt x="17889" y="462129"/>
                </a:lnTo>
                <a:cubicBezTo>
                  <a:pt x="10347" y="462129"/>
                  <a:pt x="3787" y="457571"/>
                  <a:pt x="1150" y="450519"/>
                </a:cubicBezTo>
                <a:cubicBezTo>
                  <a:pt x="-1486" y="443467"/>
                  <a:pt x="496" y="435720"/>
                  <a:pt x="6198" y="430773"/>
                </a:cubicBezTo>
                <a:lnTo>
                  <a:pt x="498530" y="4339"/>
                </a:lnTo>
                <a:cubicBezTo>
                  <a:pt x="505213" y="-1446"/>
                  <a:pt x="515248" y="-1446"/>
                  <a:pt x="521910" y="4339"/>
                </a:cubicBezTo>
                <a:lnTo>
                  <a:pt x="696014" y="155130"/>
                </a:lnTo>
                <a:lnTo>
                  <a:pt x="696014" y="83914"/>
                </a:lnTo>
                <a:cubicBezTo>
                  <a:pt x="696014" y="74062"/>
                  <a:pt x="704026" y="66049"/>
                  <a:pt x="713856" y="66049"/>
                </a:cubicBezTo>
                <a:lnTo>
                  <a:pt x="836070" y="66049"/>
                </a:lnTo>
                <a:cubicBezTo>
                  <a:pt x="845921" y="66049"/>
                  <a:pt x="853912" y="74062"/>
                  <a:pt x="853912" y="83914"/>
                </a:cubicBezTo>
                <a:lnTo>
                  <a:pt x="853912" y="291899"/>
                </a:lnTo>
                <a:lnTo>
                  <a:pt x="1014262" y="430773"/>
                </a:lnTo>
                <a:cubicBezTo>
                  <a:pt x="1019964" y="435720"/>
                  <a:pt x="1021926" y="443467"/>
                  <a:pt x="1019310" y="4505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7" name="Google Shape;3487;p33"/>
          <p:cNvSpPr/>
          <p:nvPr/>
        </p:nvSpPr>
        <p:spPr>
          <a:xfrm>
            <a:off x="2215144" y="3379128"/>
            <a:ext cx="485413" cy="447846"/>
          </a:xfrm>
          <a:custGeom>
            <a:rect b="b" l="l" r="r" t="t"/>
            <a:pathLst>
              <a:path extrusionOk="0" h="895692" w="970827">
                <a:moveTo>
                  <a:pt x="808658" y="252954"/>
                </a:moveTo>
                <a:lnTo>
                  <a:pt x="691635" y="151589"/>
                </a:lnTo>
                <a:lnTo>
                  <a:pt x="691635" y="65247"/>
                </a:lnTo>
                <a:lnTo>
                  <a:pt x="808658" y="65247"/>
                </a:lnTo>
                <a:lnTo>
                  <a:pt x="808658" y="252954"/>
                </a:lnTo>
                <a:close/>
                <a:moveTo>
                  <a:pt x="485403" y="0"/>
                </a:moveTo>
                <a:lnTo>
                  <a:pt x="0" y="420446"/>
                </a:lnTo>
                <a:lnTo>
                  <a:pt x="105435" y="420446"/>
                </a:lnTo>
                <a:cubicBezTo>
                  <a:pt x="111076" y="420446"/>
                  <a:pt x="115654" y="425024"/>
                  <a:pt x="115654" y="430666"/>
                </a:cubicBezTo>
                <a:lnTo>
                  <a:pt x="115654" y="895693"/>
                </a:lnTo>
                <a:lnTo>
                  <a:pt x="356670" y="895693"/>
                </a:lnTo>
                <a:lnTo>
                  <a:pt x="356670" y="628246"/>
                </a:lnTo>
                <a:cubicBezTo>
                  <a:pt x="356670" y="618394"/>
                  <a:pt x="364681" y="610401"/>
                  <a:pt x="374511" y="610401"/>
                </a:cubicBezTo>
                <a:lnTo>
                  <a:pt x="602978" y="610401"/>
                </a:lnTo>
                <a:cubicBezTo>
                  <a:pt x="612829" y="610401"/>
                  <a:pt x="620841" y="618394"/>
                  <a:pt x="620841" y="628246"/>
                </a:cubicBezTo>
                <a:lnTo>
                  <a:pt x="620841" y="895693"/>
                </a:lnTo>
                <a:lnTo>
                  <a:pt x="861856" y="895693"/>
                </a:lnTo>
                <a:lnTo>
                  <a:pt x="861856" y="430666"/>
                </a:lnTo>
                <a:cubicBezTo>
                  <a:pt x="861856" y="425024"/>
                  <a:pt x="866434" y="420446"/>
                  <a:pt x="872075" y="420446"/>
                </a:cubicBezTo>
                <a:lnTo>
                  <a:pt x="970827" y="420446"/>
                </a:lnTo>
                <a:lnTo>
                  <a:pt x="48540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8" name="Google Shape;3488;p33"/>
          <p:cNvSpPr/>
          <p:nvPr/>
        </p:nvSpPr>
        <p:spPr>
          <a:xfrm>
            <a:off x="2202736" y="3368507"/>
            <a:ext cx="510226" cy="468688"/>
          </a:xfrm>
          <a:custGeom>
            <a:rect b="b" l="l" r="r" t="t"/>
            <a:pathLst>
              <a:path extrusionOk="0" h="937376" w="1020451">
                <a:moveTo>
                  <a:pt x="1014262" y="430773"/>
                </a:moveTo>
                <a:lnTo>
                  <a:pt x="853912" y="291899"/>
                </a:lnTo>
                <a:lnTo>
                  <a:pt x="853912" y="83914"/>
                </a:lnTo>
                <a:cubicBezTo>
                  <a:pt x="853912" y="74062"/>
                  <a:pt x="845921" y="66049"/>
                  <a:pt x="836070" y="66049"/>
                </a:cubicBezTo>
                <a:lnTo>
                  <a:pt x="713856" y="66049"/>
                </a:lnTo>
                <a:cubicBezTo>
                  <a:pt x="704026" y="66049"/>
                  <a:pt x="696014" y="74062"/>
                  <a:pt x="696014" y="83914"/>
                </a:cubicBezTo>
                <a:lnTo>
                  <a:pt x="696014" y="155130"/>
                </a:lnTo>
                <a:lnTo>
                  <a:pt x="521910" y="4339"/>
                </a:lnTo>
                <a:cubicBezTo>
                  <a:pt x="515248" y="-1446"/>
                  <a:pt x="505213" y="-1446"/>
                  <a:pt x="498530" y="4339"/>
                </a:cubicBezTo>
                <a:lnTo>
                  <a:pt x="6198" y="430773"/>
                </a:lnTo>
                <a:cubicBezTo>
                  <a:pt x="496" y="435720"/>
                  <a:pt x="-1486" y="443467"/>
                  <a:pt x="1150" y="450519"/>
                </a:cubicBezTo>
                <a:cubicBezTo>
                  <a:pt x="3787" y="457571"/>
                  <a:pt x="10347" y="462129"/>
                  <a:pt x="17889" y="462129"/>
                </a:cubicBezTo>
                <a:lnTo>
                  <a:pt x="120034" y="462129"/>
                </a:lnTo>
                <a:lnTo>
                  <a:pt x="120034" y="919532"/>
                </a:lnTo>
                <a:cubicBezTo>
                  <a:pt x="120034" y="929364"/>
                  <a:pt x="128045" y="937377"/>
                  <a:pt x="137875" y="937377"/>
                </a:cubicBezTo>
                <a:lnTo>
                  <a:pt x="391705" y="937377"/>
                </a:lnTo>
                <a:cubicBezTo>
                  <a:pt x="397346" y="937377"/>
                  <a:pt x="401923" y="932798"/>
                  <a:pt x="401923" y="927156"/>
                </a:cubicBezTo>
                <a:lnTo>
                  <a:pt x="401923" y="652085"/>
                </a:lnTo>
                <a:lnTo>
                  <a:pt x="625220" y="652085"/>
                </a:lnTo>
                <a:lnTo>
                  <a:pt x="625220" y="927156"/>
                </a:lnTo>
                <a:cubicBezTo>
                  <a:pt x="625220" y="932798"/>
                  <a:pt x="629798" y="937377"/>
                  <a:pt x="635439" y="937377"/>
                </a:cubicBezTo>
                <a:lnTo>
                  <a:pt x="889248" y="937377"/>
                </a:lnTo>
                <a:cubicBezTo>
                  <a:pt x="899099" y="937377"/>
                  <a:pt x="907110" y="929364"/>
                  <a:pt x="907110" y="919532"/>
                </a:cubicBezTo>
                <a:lnTo>
                  <a:pt x="907110" y="462129"/>
                </a:lnTo>
                <a:lnTo>
                  <a:pt x="1002572" y="462129"/>
                </a:lnTo>
                <a:cubicBezTo>
                  <a:pt x="1010113" y="462129"/>
                  <a:pt x="1016674" y="457571"/>
                  <a:pt x="1019310" y="450519"/>
                </a:cubicBezTo>
                <a:cubicBezTo>
                  <a:pt x="1021926" y="443467"/>
                  <a:pt x="1019964" y="435720"/>
                  <a:pt x="1014262" y="430773"/>
                </a:cubicBezTo>
                <a:close/>
                <a:moveTo>
                  <a:pt x="716452" y="86490"/>
                </a:moveTo>
                <a:lnTo>
                  <a:pt x="833475" y="86490"/>
                </a:lnTo>
                <a:lnTo>
                  <a:pt x="833475" y="274197"/>
                </a:lnTo>
                <a:lnTo>
                  <a:pt x="716452" y="172832"/>
                </a:lnTo>
                <a:lnTo>
                  <a:pt x="716452" y="86490"/>
                </a:lnTo>
                <a:close/>
                <a:moveTo>
                  <a:pt x="896891" y="441689"/>
                </a:moveTo>
                <a:cubicBezTo>
                  <a:pt x="891251" y="441689"/>
                  <a:pt x="886673" y="446267"/>
                  <a:pt x="886673" y="451909"/>
                </a:cubicBezTo>
                <a:lnTo>
                  <a:pt x="886673" y="916936"/>
                </a:lnTo>
                <a:lnTo>
                  <a:pt x="645657" y="916936"/>
                </a:lnTo>
                <a:lnTo>
                  <a:pt x="645657" y="649489"/>
                </a:lnTo>
                <a:cubicBezTo>
                  <a:pt x="645657" y="639637"/>
                  <a:pt x="637646" y="631644"/>
                  <a:pt x="627795" y="631644"/>
                </a:cubicBezTo>
                <a:lnTo>
                  <a:pt x="399328" y="631644"/>
                </a:lnTo>
                <a:cubicBezTo>
                  <a:pt x="389498" y="631644"/>
                  <a:pt x="381486" y="639637"/>
                  <a:pt x="381486" y="649489"/>
                </a:cubicBezTo>
                <a:lnTo>
                  <a:pt x="381486" y="916936"/>
                </a:lnTo>
                <a:lnTo>
                  <a:pt x="140471" y="916936"/>
                </a:lnTo>
                <a:lnTo>
                  <a:pt x="140471" y="451909"/>
                </a:lnTo>
                <a:cubicBezTo>
                  <a:pt x="140471" y="446267"/>
                  <a:pt x="135893" y="441689"/>
                  <a:pt x="130252" y="441689"/>
                </a:cubicBezTo>
                <a:lnTo>
                  <a:pt x="24817" y="441689"/>
                </a:lnTo>
                <a:lnTo>
                  <a:pt x="510220" y="21243"/>
                </a:lnTo>
                <a:lnTo>
                  <a:pt x="995644" y="441689"/>
                </a:lnTo>
                <a:lnTo>
                  <a:pt x="896891" y="4416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9" name="Google Shape;3489;p33"/>
          <p:cNvSpPr/>
          <p:nvPr/>
        </p:nvSpPr>
        <p:spPr>
          <a:xfrm>
            <a:off x="2957256" y="3368509"/>
            <a:ext cx="378422" cy="469397"/>
          </a:xfrm>
          <a:custGeom>
            <a:rect b="b" l="l" r="r" t="t"/>
            <a:pathLst>
              <a:path extrusionOk="0" h="938794" w="756843">
                <a:moveTo>
                  <a:pt x="723559" y="367997"/>
                </a:moveTo>
                <a:lnTo>
                  <a:pt x="621262" y="367997"/>
                </a:lnTo>
                <a:lnTo>
                  <a:pt x="621262" y="242943"/>
                </a:lnTo>
                <a:cubicBezTo>
                  <a:pt x="621262" y="108978"/>
                  <a:pt x="512330" y="0"/>
                  <a:pt x="378422" y="0"/>
                </a:cubicBezTo>
                <a:cubicBezTo>
                  <a:pt x="244513" y="0"/>
                  <a:pt x="135581" y="108978"/>
                  <a:pt x="135581" y="242943"/>
                </a:cubicBezTo>
                <a:lnTo>
                  <a:pt x="135581" y="367997"/>
                </a:lnTo>
                <a:lnTo>
                  <a:pt x="33285" y="367997"/>
                </a:lnTo>
                <a:cubicBezTo>
                  <a:pt x="14941" y="367997"/>
                  <a:pt x="0" y="382945"/>
                  <a:pt x="0" y="401295"/>
                </a:cubicBezTo>
                <a:lnTo>
                  <a:pt x="0" y="905495"/>
                </a:lnTo>
                <a:cubicBezTo>
                  <a:pt x="0" y="923865"/>
                  <a:pt x="14941" y="938794"/>
                  <a:pt x="33285" y="938794"/>
                </a:cubicBezTo>
                <a:lnTo>
                  <a:pt x="723559" y="938794"/>
                </a:lnTo>
                <a:cubicBezTo>
                  <a:pt x="741902" y="938794"/>
                  <a:pt x="756843" y="923865"/>
                  <a:pt x="756843" y="905495"/>
                </a:cubicBezTo>
                <a:lnTo>
                  <a:pt x="756843" y="401295"/>
                </a:lnTo>
                <a:cubicBezTo>
                  <a:pt x="756843" y="382945"/>
                  <a:pt x="741902" y="367997"/>
                  <a:pt x="723559" y="367997"/>
                </a:cubicBezTo>
                <a:close/>
                <a:moveTo>
                  <a:pt x="378422" y="99182"/>
                </a:moveTo>
                <a:cubicBezTo>
                  <a:pt x="459237" y="99182"/>
                  <a:pt x="524998" y="164971"/>
                  <a:pt x="524998" y="245820"/>
                </a:cubicBezTo>
                <a:lnTo>
                  <a:pt x="524998" y="367997"/>
                </a:lnTo>
                <a:lnTo>
                  <a:pt x="231845" y="367997"/>
                </a:lnTo>
                <a:lnTo>
                  <a:pt x="231845" y="245820"/>
                </a:lnTo>
                <a:cubicBezTo>
                  <a:pt x="231845" y="164971"/>
                  <a:pt x="297606" y="99182"/>
                  <a:pt x="378422" y="991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0" name="Google Shape;3490;p33"/>
          <p:cNvSpPr/>
          <p:nvPr/>
        </p:nvSpPr>
        <p:spPr>
          <a:xfrm>
            <a:off x="2966654" y="3377911"/>
            <a:ext cx="359627" cy="450594"/>
          </a:xfrm>
          <a:custGeom>
            <a:rect b="b" l="l" r="r" t="t"/>
            <a:pathLst>
              <a:path extrusionOk="0" h="901189" w="719254">
                <a:moveTo>
                  <a:pt x="410766" y="553857"/>
                </a:moveTo>
                <a:cubicBezTo>
                  <a:pt x="425332" y="567902"/>
                  <a:pt x="433357" y="586760"/>
                  <a:pt x="433357" y="606992"/>
                </a:cubicBezTo>
                <a:cubicBezTo>
                  <a:pt x="433357" y="635233"/>
                  <a:pt x="417608" y="660578"/>
                  <a:pt x="392273" y="673119"/>
                </a:cubicBezTo>
                <a:cubicBezTo>
                  <a:pt x="389078" y="674698"/>
                  <a:pt x="387048" y="677970"/>
                  <a:pt x="387048" y="681542"/>
                </a:cubicBezTo>
                <a:lnTo>
                  <a:pt x="387048" y="735956"/>
                </a:lnTo>
                <a:lnTo>
                  <a:pt x="332207" y="735956"/>
                </a:lnTo>
                <a:lnTo>
                  <a:pt x="332207" y="681542"/>
                </a:lnTo>
                <a:cubicBezTo>
                  <a:pt x="332207" y="677970"/>
                  <a:pt x="330177" y="674698"/>
                  <a:pt x="326982" y="673119"/>
                </a:cubicBezTo>
                <a:cubicBezTo>
                  <a:pt x="299899" y="659713"/>
                  <a:pt x="283868" y="631547"/>
                  <a:pt x="286104" y="601332"/>
                </a:cubicBezTo>
                <a:cubicBezTo>
                  <a:pt x="288848" y="564555"/>
                  <a:pt x="319878" y="534678"/>
                  <a:pt x="356789" y="533287"/>
                </a:cubicBezTo>
                <a:cubicBezTo>
                  <a:pt x="377068" y="532535"/>
                  <a:pt x="396220" y="539830"/>
                  <a:pt x="410766" y="553857"/>
                </a:cubicBezTo>
                <a:close/>
                <a:moveTo>
                  <a:pt x="719255" y="382493"/>
                </a:moveTo>
                <a:lnTo>
                  <a:pt x="719255" y="886693"/>
                </a:lnTo>
                <a:cubicBezTo>
                  <a:pt x="719255" y="894703"/>
                  <a:pt x="712752" y="901190"/>
                  <a:pt x="704764" y="901190"/>
                </a:cubicBezTo>
                <a:lnTo>
                  <a:pt x="14490" y="901190"/>
                </a:lnTo>
                <a:cubicBezTo>
                  <a:pt x="6503" y="901190"/>
                  <a:pt x="0" y="894703"/>
                  <a:pt x="0" y="886693"/>
                </a:cubicBezTo>
                <a:lnTo>
                  <a:pt x="0" y="382493"/>
                </a:lnTo>
                <a:cubicBezTo>
                  <a:pt x="0" y="374502"/>
                  <a:pt x="6503" y="367997"/>
                  <a:pt x="14490" y="367997"/>
                </a:cubicBezTo>
                <a:lnTo>
                  <a:pt x="126184" y="367997"/>
                </a:lnTo>
                <a:lnTo>
                  <a:pt x="203654" y="367997"/>
                </a:lnTo>
                <a:lnTo>
                  <a:pt x="515601" y="367997"/>
                </a:lnTo>
                <a:lnTo>
                  <a:pt x="593070" y="367997"/>
                </a:lnTo>
                <a:lnTo>
                  <a:pt x="704764" y="367997"/>
                </a:lnTo>
                <a:cubicBezTo>
                  <a:pt x="712752" y="367997"/>
                  <a:pt x="719255" y="374502"/>
                  <a:pt x="719255" y="382493"/>
                </a:cubicBezTo>
                <a:close/>
                <a:moveTo>
                  <a:pt x="452151" y="606992"/>
                </a:moveTo>
                <a:cubicBezTo>
                  <a:pt x="452151" y="581609"/>
                  <a:pt x="442078" y="557937"/>
                  <a:pt x="423810" y="540319"/>
                </a:cubicBezTo>
                <a:cubicBezTo>
                  <a:pt x="405542" y="522720"/>
                  <a:pt x="381485" y="513526"/>
                  <a:pt x="356075" y="514504"/>
                </a:cubicBezTo>
                <a:cubicBezTo>
                  <a:pt x="308996" y="516271"/>
                  <a:pt x="270862" y="552992"/>
                  <a:pt x="267367" y="599941"/>
                </a:cubicBezTo>
                <a:cubicBezTo>
                  <a:pt x="264698" y="635834"/>
                  <a:pt x="282627" y="669434"/>
                  <a:pt x="313412" y="687164"/>
                </a:cubicBezTo>
                <a:lnTo>
                  <a:pt x="313412" y="740393"/>
                </a:lnTo>
                <a:cubicBezTo>
                  <a:pt x="313412" y="748328"/>
                  <a:pt x="319859" y="754758"/>
                  <a:pt x="327771" y="754758"/>
                </a:cubicBezTo>
                <a:lnTo>
                  <a:pt x="391484" y="754758"/>
                </a:lnTo>
                <a:cubicBezTo>
                  <a:pt x="399396" y="754758"/>
                  <a:pt x="405842" y="748328"/>
                  <a:pt x="405842" y="740393"/>
                </a:cubicBezTo>
                <a:lnTo>
                  <a:pt x="405842" y="687164"/>
                </a:lnTo>
                <a:cubicBezTo>
                  <a:pt x="434560" y="670656"/>
                  <a:pt x="452151" y="640460"/>
                  <a:pt x="452151" y="606992"/>
                </a:cubicBezTo>
                <a:close/>
                <a:moveTo>
                  <a:pt x="194257" y="227018"/>
                </a:moveTo>
                <a:cubicBezTo>
                  <a:pt x="194257" y="135790"/>
                  <a:pt x="268438" y="61577"/>
                  <a:pt x="359627" y="61577"/>
                </a:cubicBezTo>
                <a:cubicBezTo>
                  <a:pt x="450817" y="61577"/>
                  <a:pt x="524998" y="135790"/>
                  <a:pt x="524998" y="227018"/>
                </a:cubicBezTo>
                <a:lnTo>
                  <a:pt x="524998" y="349195"/>
                </a:lnTo>
                <a:lnTo>
                  <a:pt x="583673" y="349195"/>
                </a:lnTo>
                <a:lnTo>
                  <a:pt x="583673" y="224141"/>
                </a:lnTo>
                <a:cubicBezTo>
                  <a:pt x="583673" y="100554"/>
                  <a:pt x="483162" y="0"/>
                  <a:pt x="359627" y="0"/>
                </a:cubicBezTo>
                <a:cubicBezTo>
                  <a:pt x="236093" y="0"/>
                  <a:pt x="135581" y="100554"/>
                  <a:pt x="135581" y="224141"/>
                </a:cubicBezTo>
                <a:lnTo>
                  <a:pt x="135581" y="349195"/>
                </a:lnTo>
                <a:lnTo>
                  <a:pt x="194257" y="349195"/>
                </a:lnTo>
                <a:lnTo>
                  <a:pt x="194257" y="2270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1" name="Google Shape;3491;p33"/>
          <p:cNvSpPr/>
          <p:nvPr/>
        </p:nvSpPr>
        <p:spPr>
          <a:xfrm>
            <a:off x="2957256" y="3368509"/>
            <a:ext cx="378422" cy="469397"/>
          </a:xfrm>
          <a:custGeom>
            <a:rect b="b" l="l" r="r" t="t"/>
            <a:pathLst>
              <a:path extrusionOk="0" h="938794" w="756843">
                <a:moveTo>
                  <a:pt x="723559" y="367997"/>
                </a:moveTo>
                <a:lnTo>
                  <a:pt x="621262" y="367997"/>
                </a:lnTo>
                <a:lnTo>
                  <a:pt x="621262" y="242943"/>
                </a:lnTo>
                <a:cubicBezTo>
                  <a:pt x="621262" y="108978"/>
                  <a:pt x="512330" y="0"/>
                  <a:pt x="378422" y="0"/>
                </a:cubicBezTo>
                <a:cubicBezTo>
                  <a:pt x="244513" y="0"/>
                  <a:pt x="135581" y="108978"/>
                  <a:pt x="135581" y="242943"/>
                </a:cubicBezTo>
                <a:lnTo>
                  <a:pt x="135581" y="367997"/>
                </a:lnTo>
                <a:lnTo>
                  <a:pt x="33285" y="367997"/>
                </a:lnTo>
                <a:cubicBezTo>
                  <a:pt x="14941" y="367997"/>
                  <a:pt x="0" y="382945"/>
                  <a:pt x="0" y="401295"/>
                </a:cubicBezTo>
                <a:lnTo>
                  <a:pt x="0" y="905495"/>
                </a:lnTo>
                <a:cubicBezTo>
                  <a:pt x="0" y="923865"/>
                  <a:pt x="14941" y="938794"/>
                  <a:pt x="33285" y="938794"/>
                </a:cubicBezTo>
                <a:lnTo>
                  <a:pt x="723559" y="938794"/>
                </a:lnTo>
                <a:cubicBezTo>
                  <a:pt x="741902" y="938794"/>
                  <a:pt x="756843" y="923865"/>
                  <a:pt x="756843" y="905495"/>
                </a:cubicBezTo>
                <a:lnTo>
                  <a:pt x="756843" y="401295"/>
                </a:lnTo>
                <a:cubicBezTo>
                  <a:pt x="756843" y="382945"/>
                  <a:pt x="741902" y="367997"/>
                  <a:pt x="723559" y="367997"/>
                </a:cubicBezTo>
                <a:close/>
                <a:moveTo>
                  <a:pt x="154376" y="242943"/>
                </a:moveTo>
                <a:cubicBezTo>
                  <a:pt x="154376" y="119356"/>
                  <a:pt x="254887" y="18802"/>
                  <a:pt x="378422" y="18802"/>
                </a:cubicBezTo>
                <a:cubicBezTo>
                  <a:pt x="501956" y="18802"/>
                  <a:pt x="602467" y="119356"/>
                  <a:pt x="602467" y="242943"/>
                </a:cubicBezTo>
                <a:lnTo>
                  <a:pt x="602467" y="367997"/>
                </a:lnTo>
                <a:lnTo>
                  <a:pt x="543792" y="367997"/>
                </a:lnTo>
                <a:lnTo>
                  <a:pt x="543792" y="245820"/>
                </a:lnTo>
                <a:cubicBezTo>
                  <a:pt x="543792" y="154592"/>
                  <a:pt x="469611" y="80379"/>
                  <a:pt x="378422" y="80379"/>
                </a:cubicBezTo>
                <a:cubicBezTo>
                  <a:pt x="287232" y="80379"/>
                  <a:pt x="213051" y="154592"/>
                  <a:pt x="213051" y="245820"/>
                </a:cubicBezTo>
                <a:lnTo>
                  <a:pt x="213051" y="367997"/>
                </a:lnTo>
                <a:lnTo>
                  <a:pt x="154376" y="367997"/>
                </a:lnTo>
                <a:lnTo>
                  <a:pt x="154376" y="242943"/>
                </a:lnTo>
                <a:close/>
                <a:moveTo>
                  <a:pt x="524998" y="245820"/>
                </a:moveTo>
                <a:lnTo>
                  <a:pt x="524998" y="367997"/>
                </a:lnTo>
                <a:lnTo>
                  <a:pt x="231845" y="367997"/>
                </a:lnTo>
                <a:lnTo>
                  <a:pt x="231845" y="245820"/>
                </a:lnTo>
                <a:cubicBezTo>
                  <a:pt x="231845" y="164971"/>
                  <a:pt x="297606" y="99182"/>
                  <a:pt x="378422" y="99182"/>
                </a:cubicBezTo>
                <a:cubicBezTo>
                  <a:pt x="459237" y="99182"/>
                  <a:pt x="524998" y="164971"/>
                  <a:pt x="524998" y="245820"/>
                </a:cubicBezTo>
                <a:close/>
                <a:moveTo>
                  <a:pt x="738049" y="905495"/>
                </a:moveTo>
                <a:cubicBezTo>
                  <a:pt x="738049" y="913505"/>
                  <a:pt x="731546" y="919992"/>
                  <a:pt x="723559" y="919992"/>
                </a:cubicBezTo>
                <a:lnTo>
                  <a:pt x="33285" y="919992"/>
                </a:lnTo>
                <a:cubicBezTo>
                  <a:pt x="25297" y="919992"/>
                  <a:pt x="18794" y="913505"/>
                  <a:pt x="18794" y="905495"/>
                </a:cubicBezTo>
                <a:lnTo>
                  <a:pt x="18794" y="401295"/>
                </a:lnTo>
                <a:cubicBezTo>
                  <a:pt x="18794" y="393305"/>
                  <a:pt x="25297" y="386799"/>
                  <a:pt x="33285" y="386799"/>
                </a:cubicBezTo>
                <a:lnTo>
                  <a:pt x="144979" y="386799"/>
                </a:lnTo>
                <a:lnTo>
                  <a:pt x="222448" y="386799"/>
                </a:lnTo>
                <a:lnTo>
                  <a:pt x="534395" y="386799"/>
                </a:lnTo>
                <a:lnTo>
                  <a:pt x="611865" y="386799"/>
                </a:lnTo>
                <a:lnTo>
                  <a:pt x="723559" y="386799"/>
                </a:lnTo>
                <a:cubicBezTo>
                  <a:pt x="731546" y="386799"/>
                  <a:pt x="738049" y="393305"/>
                  <a:pt x="738049" y="401295"/>
                </a:cubicBezTo>
                <a:lnTo>
                  <a:pt x="738049" y="905495"/>
                </a:lnTo>
                <a:close/>
                <a:moveTo>
                  <a:pt x="374870" y="533306"/>
                </a:moveTo>
                <a:cubicBezTo>
                  <a:pt x="327790" y="535073"/>
                  <a:pt x="289656" y="571794"/>
                  <a:pt x="286161" y="618743"/>
                </a:cubicBezTo>
                <a:cubicBezTo>
                  <a:pt x="283492" y="654636"/>
                  <a:pt x="301422" y="688236"/>
                  <a:pt x="332207" y="705966"/>
                </a:cubicBezTo>
                <a:lnTo>
                  <a:pt x="332207" y="759195"/>
                </a:lnTo>
                <a:cubicBezTo>
                  <a:pt x="332207" y="767130"/>
                  <a:pt x="338653" y="773560"/>
                  <a:pt x="346565" y="773560"/>
                </a:cubicBezTo>
                <a:lnTo>
                  <a:pt x="410278" y="773560"/>
                </a:lnTo>
                <a:cubicBezTo>
                  <a:pt x="418190" y="773560"/>
                  <a:pt x="424637" y="767130"/>
                  <a:pt x="424637" y="759195"/>
                </a:cubicBezTo>
                <a:lnTo>
                  <a:pt x="424637" y="705966"/>
                </a:lnTo>
                <a:cubicBezTo>
                  <a:pt x="453354" y="689458"/>
                  <a:pt x="470946" y="659262"/>
                  <a:pt x="470946" y="625794"/>
                </a:cubicBezTo>
                <a:cubicBezTo>
                  <a:pt x="470946" y="600411"/>
                  <a:pt x="460872" y="576739"/>
                  <a:pt x="442604" y="559121"/>
                </a:cubicBezTo>
                <a:cubicBezTo>
                  <a:pt x="424336" y="541522"/>
                  <a:pt x="400279" y="532328"/>
                  <a:pt x="374870" y="533306"/>
                </a:cubicBezTo>
                <a:close/>
                <a:moveTo>
                  <a:pt x="411067" y="691921"/>
                </a:moveTo>
                <a:cubicBezTo>
                  <a:pt x="407872" y="693501"/>
                  <a:pt x="405842" y="696772"/>
                  <a:pt x="405842" y="700345"/>
                </a:cubicBezTo>
                <a:lnTo>
                  <a:pt x="405842" y="754758"/>
                </a:lnTo>
                <a:lnTo>
                  <a:pt x="351001" y="754758"/>
                </a:lnTo>
                <a:lnTo>
                  <a:pt x="351001" y="700345"/>
                </a:lnTo>
                <a:cubicBezTo>
                  <a:pt x="351001" y="696772"/>
                  <a:pt x="348971" y="693501"/>
                  <a:pt x="345776" y="691921"/>
                </a:cubicBezTo>
                <a:cubicBezTo>
                  <a:pt x="318694" y="678515"/>
                  <a:pt x="302662" y="650350"/>
                  <a:pt x="304899" y="620134"/>
                </a:cubicBezTo>
                <a:cubicBezTo>
                  <a:pt x="307643" y="583357"/>
                  <a:pt x="338672" y="553481"/>
                  <a:pt x="375584" y="552089"/>
                </a:cubicBezTo>
                <a:cubicBezTo>
                  <a:pt x="395863" y="551337"/>
                  <a:pt x="415014" y="558632"/>
                  <a:pt x="429561" y="572659"/>
                </a:cubicBezTo>
                <a:cubicBezTo>
                  <a:pt x="444126" y="586704"/>
                  <a:pt x="452151" y="605563"/>
                  <a:pt x="452151" y="625794"/>
                </a:cubicBezTo>
                <a:cubicBezTo>
                  <a:pt x="452151" y="654035"/>
                  <a:pt x="436402" y="679380"/>
                  <a:pt x="411067" y="6919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2" name="Google Shape;3492;p33"/>
          <p:cNvSpPr/>
          <p:nvPr/>
        </p:nvSpPr>
        <p:spPr>
          <a:xfrm>
            <a:off x="3596829" y="3453127"/>
            <a:ext cx="530131" cy="300074"/>
          </a:xfrm>
          <a:custGeom>
            <a:rect b="b" l="l" r="r" t="t"/>
            <a:pathLst>
              <a:path extrusionOk="0" h="600147" w="1060261">
                <a:moveTo>
                  <a:pt x="1060262" y="17213"/>
                </a:moveTo>
                <a:lnTo>
                  <a:pt x="1060262" y="582935"/>
                </a:lnTo>
                <a:cubicBezTo>
                  <a:pt x="1060262" y="588239"/>
                  <a:pt x="1057943" y="592938"/>
                  <a:pt x="1054280" y="596121"/>
                </a:cubicBezTo>
                <a:cubicBezTo>
                  <a:pt x="1051375" y="598632"/>
                  <a:pt x="1047604" y="600148"/>
                  <a:pt x="1043486" y="600148"/>
                </a:cubicBezTo>
                <a:lnTo>
                  <a:pt x="16776" y="600148"/>
                </a:lnTo>
                <a:cubicBezTo>
                  <a:pt x="12658" y="600148"/>
                  <a:pt x="8887" y="598632"/>
                  <a:pt x="5961" y="596121"/>
                </a:cubicBezTo>
                <a:cubicBezTo>
                  <a:pt x="2319" y="592938"/>
                  <a:pt x="0" y="588218"/>
                  <a:pt x="0" y="582935"/>
                </a:cubicBezTo>
                <a:lnTo>
                  <a:pt x="0" y="17213"/>
                </a:lnTo>
                <a:cubicBezTo>
                  <a:pt x="0" y="11909"/>
                  <a:pt x="2319" y="7210"/>
                  <a:pt x="5961" y="4027"/>
                </a:cubicBezTo>
                <a:cubicBezTo>
                  <a:pt x="8887" y="1516"/>
                  <a:pt x="12658" y="0"/>
                  <a:pt x="16776" y="0"/>
                </a:cubicBezTo>
                <a:lnTo>
                  <a:pt x="1043486" y="0"/>
                </a:lnTo>
                <a:cubicBezTo>
                  <a:pt x="1047604" y="0"/>
                  <a:pt x="1051375" y="1516"/>
                  <a:pt x="1054280" y="4027"/>
                </a:cubicBezTo>
                <a:cubicBezTo>
                  <a:pt x="1057943" y="7210"/>
                  <a:pt x="1060262" y="11930"/>
                  <a:pt x="1060262" y="172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3" name="Google Shape;3493;p33"/>
          <p:cNvSpPr/>
          <p:nvPr/>
        </p:nvSpPr>
        <p:spPr>
          <a:xfrm>
            <a:off x="3591411" y="3447714"/>
            <a:ext cx="540957" cy="310900"/>
          </a:xfrm>
          <a:custGeom>
            <a:rect b="b" l="l" r="r" t="t"/>
            <a:pathLst>
              <a:path extrusionOk="0" h="621799" w="1081914">
                <a:moveTo>
                  <a:pt x="1072205" y="6669"/>
                </a:moveTo>
                <a:cubicBezTo>
                  <a:pt x="1071576" y="6127"/>
                  <a:pt x="1070947" y="5629"/>
                  <a:pt x="1070276" y="5153"/>
                </a:cubicBezTo>
                <a:cubicBezTo>
                  <a:pt x="1065659" y="1819"/>
                  <a:pt x="1060067" y="0"/>
                  <a:pt x="1054323" y="0"/>
                </a:cubicBezTo>
                <a:lnTo>
                  <a:pt x="27614" y="0"/>
                </a:lnTo>
                <a:cubicBezTo>
                  <a:pt x="21068" y="0"/>
                  <a:pt x="14717" y="2360"/>
                  <a:pt x="9732" y="6647"/>
                </a:cubicBezTo>
                <a:cubicBezTo>
                  <a:pt x="9732" y="6647"/>
                  <a:pt x="9710" y="6669"/>
                  <a:pt x="9710" y="6669"/>
                </a:cubicBezTo>
                <a:cubicBezTo>
                  <a:pt x="9689" y="6690"/>
                  <a:pt x="9667" y="6690"/>
                  <a:pt x="9667" y="6712"/>
                </a:cubicBezTo>
                <a:cubicBezTo>
                  <a:pt x="3511" y="12060"/>
                  <a:pt x="0" y="19855"/>
                  <a:pt x="0" y="28039"/>
                </a:cubicBezTo>
                <a:lnTo>
                  <a:pt x="0" y="593761"/>
                </a:lnTo>
                <a:cubicBezTo>
                  <a:pt x="0" y="601512"/>
                  <a:pt x="3186" y="608895"/>
                  <a:pt x="8800" y="614243"/>
                </a:cubicBezTo>
                <a:cubicBezTo>
                  <a:pt x="9082" y="614568"/>
                  <a:pt x="9407" y="614871"/>
                  <a:pt x="9732" y="615153"/>
                </a:cubicBezTo>
                <a:cubicBezTo>
                  <a:pt x="14717" y="619440"/>
                  <a:pt x="21068" y="621800"/>
                  <a:pt x="27614" y="621800"/>
                </a:cubicBezTo>
                <a:lnTo>
                  <a:pt x="1054323" y="621800"/>
                </a:lnTo>
                <a:cubicBezTo>
                  <a:pt x="1055147" y="621800"/>
                  <a:pt x="1055970" y="621756"/>
                  <a:pt x="1056772" y="621692"/>
                </a:cubicBezTo>
                <a:cubicBezTo>
                  <a:pt x="1062451" y="621172"/>
                  <a:pt x="1067870" y="618898"/>
                  <a:pt x="1072205" y="615131"/>
                </a:cubicBezTo>
                <a:cubicBezTo>
                  <a:pt x="1072205" y="615131"/>
                  <a:pt x="1072205" y="615131"/>
                  <a:pt x="1072205" y="615131"/>
                </a:cubicBezTo>
                <a:cubicBezTo>
                  <a:pt x="1072205" y="615131"/>
                  <a:pt x="1072205" y="615131"/>
                  <a:pt x="1072205" y="615131"/>
                </a:cubicBezTo>
                <a:cubicBezTo>
                  <a:pt x="1078382" y="609761"/>
                  <a:pt x="1081915" y="601988"/>
                  <a:pt x="1081915" y="593761"/>
                </a:cubicBezTo>
                <a:lnTo>
                  <a:pt x="1081915" y="28039"/>
                </a:lnTo>
                <a:cubicBezTo>
                  <a:pt x="1081937" y="19833"/>
                  <a:pt x="1078404" y="12038"/>
                  <a:pt x="1072205" y="6669"/>
                </a:cubicBezTo>
                <a:close/>
                <a:moveTo>
                  <a:pt x="1035704" y="21652"/>
                </a:moveTo>
                <a:lnTo>
                  <a:pt x="549822" y="349765"/>
                </a:lnTo>
                <a:cubicBezTo>
                  <a:pt x="544447" y="353403"/>
                  <a:pt x="537489" y="353403"/>
                  <a:pt x="532114" y="349765"/>
                </a:cubicBezTo>
                <a:lnTo>
                  <a:pt x="461129" y="301828"/>
                </a:lnTo>
                <a:cubicBezTo>
                  <a:pt x="461129" y="301828"/>
                  <a:pt x="461129" y="301828"/>
                  <a:pt x="461129" y="301828"/>
                </a:cubicBezTo>
                <a:lnTo>
                  <a:pt x="46210" y="21652"/>
                </a:lnTo>
                <a:lnTo>
                  <a:pt x="1035704" y="21652"/>
                </a:lnTo>
                <a:close/>
                <a:moveTo>
                  <a:pt x="21675" y="590578"/>
                </a:moveTo>
                <a:lnTo>
                  <a:pt x="21675" y="31222"/>
                </a:lnTo>
                <a:lnTo>
                  <a:pt x="435857" y="310900"/>
                </a:lnTo>
                <a:lnTo>
                  <a:pt x="21675" y="590578"/>
                </a:lnTo>
                <a:close/>
                <a:moveTo>
                  <a:pt x="46210" y="600148"/>
                </a:moveTo>
                <a:lnTo>
                  <a:pt x="455212" y="323978"/>
                </a:lnTo>
                <a:lnTo>
                  <a:pt x="519976" y="367715"/>
                </a:lnTo>
                <a:cubicBezTo>
                  <a:pt x="526349" y="372023"/>
                  <a:pt x="533653" y="374167"/>
                  <a:pt x="540979" y="374167"/>
                </a:cubicBezTo>
                <a:cubicBezTo>
                  <a:pt x="548283" y="374167"/>
                  <a:pt x="555588" y="372002"/>
                  <a:pt x="561960" y="367715"/>
                </a:cubicBezTo>
                <a:lnTo>
                  <a:pt x="626724" y="323978"/>
                </a:lnTo>
                <a:lnTo>
                  <a:pt x="1035704" y="600170"/>
                </a:lnTo>
                <a:lnTo>
                  <a:pt x="46210" y="600170"/>
                </a:lnTo>
                <a:close/>
                <a:moveTo>
                  <a:pt x="1060262" y="590599"/>
                </a:moveTo>
                <a:lnTo>
                  <a:pt x="646080" y="310900"/>
                </a:lnTo>
                <a:lnTo>
                  <a:pt x="1060262" y="31200"/>
                </a:lnTo>
                <a:lnTo>
                  <a:pt x="1060262" y="5905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4" name="Google Shape;3494;p33"/>
          <p:cNvSpPr/>
          <p:nvPr/>
        </p:nvSpPr>
        <p:spPr>
          <a:xfrm>
            <a:off x="4392343" y="3373210"/>
            <a:ext cx="332406" cy="460165"/>
          </a:xfrm>
          <a:custGeom>
            <a:rect b="b" l="l" r="r" t="t"/>
            <a:pathLst>
              <a:path extrusionOk="0" h="920330" w="664811">
                <a:moveTo>
                  <a:pt x="664811" y="49600"/>
                </a:moveTo>
                <a:lnTo>
                  <a:pt x="664811" y="394752"/>
                </a:lnTo>
                <a:cubicBezTo>
                  <a:pt x="664811" y="404586"/>
                  <a:pt x="655058" y="411543"/>
                  <a:pt x="645831" y="408158"/>
                </a:cubicBezTo>
                <a:cubicBezTo>
                  <a:pt x="451533" y="336823"/>
                  <a:pt x="257235" y="503222"/>
                  <a:pt x="62937" y="415905"/>
                </a:cubicBezTo>
                <a:lnTo>
                  <a:pt x="62937" y="895869"/>
                </a:lnTo>
                <a:cubicBezTo>
                  <a:pt x="62937" y="909387"/>
                  <a:pt x="51981" y="920330"/>
                  <a:pt x="38487" y="920330"/>
                </a:cubicBezTo>
                <a:lnTo>
                  <a:pt x="24449" y="920330"/>
                </a:lnTo>
                <a:cubicBezTo>
                  <a:pt x="10937" y="920330"/>
                  <a:pt x="0" y="909369"/>
                  <a:pt x="0" y="895869"/>
                </a:cubicBezTo>
                <a:lnTo>
                  <a:pt x="0" y="24462"/>
                </a:lnTo>
                <a:cubicBezTo>
                  <a:pt x="0" y="10962"/>
                  <a:pt x="10956" y="0"/>
                  <a:pt x="24449" y="0"/>
                </a:cubicBezTo>
                <a:lnTo>
                  <a:pt x="38487" y="0"/>
                </a:lnTo>
                <a:cubicBezTo>
                  <a:pt x="51999" y="0"/>
                  <a:pt x="62937" y="10962"/>
                  <a:pt x="62937" y="24462"/>
                </a:cubicBezTo>
                <a:lnTo>
                  <a:pt x="62937" y="40199"/>
                </a:lnTo>
                <a:cubicBezTo>
                  <a:pt x="260617" y="129040"/>
                  <a:pt x="458279" y="-44730"/>
                  <a:pt x="655960" y="36401"/>
                </a:cubicBezTo>
                <a:cubicBezTo>
                  <a:pt x="661316" y="38601"/>
                  <a:pt x="664811" y="43828"/>
                  <a:pt x="664811" y="496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5" name="Google Shape;3495;p33"/>
          <p:cNvSpPr/>
          <p:nvPr/>
        </p:nvSpPr>
        <p:spPr>
          <a:xfrm>
            <a:off x="4387645" y="3368509"/>
            <a:ext cx="341801" cy="469566"/>
          </a:xfrm>
          <a:custGeom>
            <a:rect b="b" l="l" r="r" t="t"/>
            <a:pathLst>
              <a:path extrusionOk="0" h="939132" w="683603">
                <a:moveTo>
                  <a:pt x="668927" y="37116"/>
                </a:moveTo>
                <a:cubicBezTo>
                  <a:pt x="568837" y="-3967"/>
                  <a:pt x="468371" y="18614"/>
                  <a:pt x="371213" y="40444"/>
                </a:cubicBezTo>
                <a:cubicBezTo>
                  <a:pt x="271555" y="62837"/>
                  <a:pt x="177291" y="83971"/>
                  <a:pt x="81748" y="43414"/>
                </a:cubicBezTo>
                <a:lnTo>
                  <a:pt x="81748" y="33863"/>
                </a:lnTo>
                <a:cubicBezTo>
                  <a:pt x="81748" y="15192"/>
                  <a:pt x="66564" y="0"/>
                  <a:pt x="47884" y="0"/>
                </a:cubicBezTo>
                <a:lnTo>
                  <a:pt x="33846" y="0"/>
                </a:lnTo>
                <a:cubicBezTo>
                  <a:pt x="15185" y="0"/>
                  <a:pt x="0" y="15192"/>
                  <a:pt x="0" y="33863"/>
                </a:cubicBezTo>
                <a:lnTo>
                  <a:pt x="0" y="905270"/>
                </a:lnTo>
                <a:cubicBezTo>
                  <a:pt x="0" y="923940"/>
                  <a:pt x="15185" y="939133"/>
                  <a:pt x="33846" y="939133"/>
                </a:cubicBezTo>
                <a:lnTo>
                  <a:pt x="47884" y="939133"/>
                </a:lnTo>
                <a:cubicBezTo>
                  <a:pt x="66545" y="939133"/>
                  <a:pt x="81730" y="923940"/>
                  <a:pt x="81730" y="905270"/>
                </a:cubicBezTo>
                <a:lnTo>
                  <a:pt x="81730" y="439426"/>
                </a:lnTo>
                <a:cubicBezTo>
                  <a:pt x="121025" y="454863"/>
                  <a:pt x="160358" y="460673"/>
                  <a:pt x="199522" y="460673"/>
                </a:cubicBezTo>
                <a:cubicBezTo>
                  <a:pt x="258776" y="460673"/>
                  <a:pt x="317616" y="447455"/>
                  <a:pt x="375328" y="434481"/>
                </a:cubicBezTo>
                <a:cubicBezTo>
                  <a:pt x="470607" y="413066"/>
                  <a:pt x="560606" y="392853"/>
                  <a:pt x="651995" y="426396"/>
                </a:cubicBezTo>
                <a:cubicBezTo>
                  <a:pt x="659155" y="429029"/>
                  <a:pt x="667179" y="427976"/>
                  <a:pt x="673475" y="423595"/>
                </a:cubicBezTo>
                <a:cubicBezTo>
                  <a:pt x="679827" y="419158"/>
                  <a:pt x="683604" y="411900"/>
                  <a:pt x="683604" y="404172"/>
                </a:cubicBezTo>
                <a:lnTo>
                  <a:pt x="683604" y="59001"/>
                </a:lnTo>
                <a:cubicBezTo>
                  <a:pt x="683604" y="49356"/>
                  <a:pt x="677853" y="40763"/>
                  <a:pt x="668927" y="37116"/>
                </a:cubicBezTo>
                <a:close/>
                <a:moveTo>
                  <a:pt x="62956" y="905289"/>
                </a:moveTo>
                <a:cubicBezTo>
                  <a:pt x="62956" y="913599"/>
                  <a:pt x="56209" y="920349"/>
                  <a:pt x="47903" y="920349"/>
                </a:cubicBezTo>
                <a:lnTo>
                  <a:pt x="33864" y="920349"/>
                </a:lnTo>
                <a:cubicBezTo>
                  <a:pt x="25558" y="920349"/>
                  <a:pt x="18812" y="913599"/>
                  <a:pt x="18812" y="905289"/>
                </a:cubicBezTo>
                <a:lnTo>
                  <a:pt x="18812" y="33863"/>
                </a:lnTo>
                <a:cubicBezTo>
                  <a:pt x="18812" y="25552"/>
                  <a:pt x="25558" y="18802"/>
                  <a:pt x="33864" y="18802"/>
                </a:cubicBezTo>
                <a:lnTo>
                  <a:pt x="47903" y="18802"/>
                </a:lnTo>
                <a:cubicBezTo>
                  <a:pt x="56209" y="18802"/>
                  <a:pt x="62956" y="25552"/>
                  <a:pt x="62956" y="33863"/>
                </a:cubicBezTo>
                <a:lnTo>
                  <a:pt x="62956" y="49600"/>
                </a:lnTo>
                <a:lnTo>
                  <a:pt x="62956" y="425306"/>
                </a:lnTo>
                <a:lnTo>
                  <a:pt x="62956" y="905289"/>
                </a:lnTo>
                <a:close/>
                <a:moveTo>
                  <a:pt x="664811" y="404172"/>
                </a:moveTo>
                <a:cubicBezTo>
                  <a:pt x="664811" y="406466"/>
                  <a:pt x="663345" y="407745"/>
                  <a:pt x="662707" y="408177"/>
                </a:cubicBezTo>
                <a:cubicBezTo>
                  <a:pt x="661955" y="408704"/>
                  <a:pt x="660414" y="409456"/>
                  <a:pt x="658459" y="408760"/>
                </a:cubicBezTo>
                <a:cubicBezTo>
                  <a:pt x="561865" y="373299"/>
                  <a:pt x="464932" y="395091"/>
                  <a:pt x="371194" y="416149"/>
                </a:cubicBezTo>
                <a:cubicBezTo>
                  <a:pt x="271555" y="438543"/>
                  <a:pt x="177291" y="459714"/>
                  <a:pt x="81748" y="419158"/>
                </a:cubicBezTo>
                <a:lnTo>
                  <a:pt x="81748" y="63758"/>
                </a:lnTo>
                <a:cubicBezTo>
                  <a:pt x="121063" y="79195"/>
                  <a:pt x="160377" y="84967"/>
                  <a:pt x="199541" y="84967"/>
                </a:cubicBezTo>
                <a:cubicBezTo>
                  <a:pt x="258795" y="84967"/>
                  <a:pt x="317635" y="71749"/>
                  <a:pt x="375347" y="58776"/>
                </a:cubicBezTo>
                <a:cubicBezTo>
                  <a:pt x="474009" y="36608"/>
                  <a:pt x="567183" y="15662"/>
                  <a:pt x="661804" y="54489"/>
                </a:cubicBezTo>
                <a:cubicBezTo>
                  <a:pt x="663646" y="55241"/>
                  <a:pt x="664830" y="57008"/>
                  <a:pt x="664830" y="58983"/>
                </a:cubicBezTo>
                <a:lnTo>
                  <a:pt x="664830" y="4041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6" name="Google Shape;3496;p33"/>
          <p:cNvSpPr/>
          <p:nvPr/>
        </p:nvSpPr>
        <p:spPr>
          <a:xfrm>
            <a:off x="5061011" y="3373200"/>
            <a:ext cx="266396" cy="459386"/>
          </a:xfrm>
          <a:custGeom>
            <a:rect b="b" l="l" r="r" t="t"/>
            <a:pathLst>
              <a:path extrusionOk="0" h="918771" w="532792">
                <a:moveTo>
                  <a:pt x="421009" y="821814"/>
                </a:moveTo>
                <a:lnTo>
                  <a:pt x="421009" y="898487"/>
                </a:lnTo>
                <a:cubicBezTo>
                  <a:pt x="421009" y="909689"/>
                  <a:pt x="411925" y="918771"/>
                  <a:pt x="400720" y="918771"/>
                </a:cubicBezTo>
                <a:lnTo>
                  <a:pt x="132072" y="918771"/>
                </a:lnTo>
                <a:cubicBezTo>
                  <a:pt x="120867" y="918771"/>
                  <a:pt x="111784" y="909689"/>
                  <a:pt x="111784" y="898487"/>
                </a:cubicBezTo>
                <a:lnTo>
                  <a:pt x="111784" y="821814"/>
                </a:lnTo>
                <a:cubicBezTo>
                  <a:pt x="111784" y="810612"/>
                  <a:pt x="120867" y="801530"/>
                  <a:pt x="132072" y="801530"/>
                </a:cubicBezTo>
                <a:lnTo>
                  <a:pt x="400739" y="801530"/>
                </a:lnTo>
                <a:cubicBezTo>
                  <a:pt x="411925" y="801511"/>
                  <a:pt x="421009" y="810593"/>
                  <a:pt x="421009" y="821814"/>
                </a:cubicBezTo>
                <a:close/>
                <a:moveTo>
                  <a:pt x="520649" y="0"/>
                </a:moveTo>
                <a:lnTo>
                  <a:pt x="12143" y="0"/>
                </a:lnTo>
                <a:cubicBezTo>
                  <a:pt x="5424" y="0"/>
                  <a:pt x="0" y="5442"/>
                  <a:pt x="0" y="12141"/>
                </a:cubicBezTo>
                <a:lnTo>
                  <a:pt x="0" y="357972"/>
                </a:lnTo>
                <a:cubicBezTo>
                  <a:pt x="0" y="483245"/>
                  <a:pt x="86503" y="588308"/>
                  <a:pt x="203053" y="616717"/>
                </a:cubicBezTo>
                <a:lnTo>
                  <a:pt x="202922" y="616717"/>
                </a:lnTo>
                <a:lnTo>
                  <a:pt x="177604" y="801511"/>
                </a:lnTo>
                <a:lnTo>
                  <a:pt x="355189" y="801511"/>
                </a:lnTo>
                <a:lnTo>
                  <a:pt x="329870" y="616717"/>
                </a:lnTo>
                <a:lnTo>
                  <a:pt x="329739" y="616717"/>
                </a:lnTo>
                <a:cubicBezTo>
                  <a:pt x="446290" y="588289"/>
                  <a:pt x="532793" y="483245"/>
                  <a:pt x="532793" y="357972"/>
                </a:cubicBezTo>
                <a:lnTo>
                  <a:pt x="532793" y="12141"/>
                </a:lnTo>
                <a:cubicBezTo>
                  <a:pt x="532793" y="5442"/>
                  <a:pt x="527350" y="0"/>
                  <a:pt x="52064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7" name="Google Shape;3497;p33"/>
          <p:cNvSpPr/>
          <p:nvPr/>
        </p:nvSpPr>
        <p:spPr>
          <a:xfrm>
            <a:off x="4974281" y="3368509"/>
            <a:ext cx="439883" cy="468768"/>
          </a:xfrm>
          <a:custGeom>
            <a:rect b="b" l="l" r="r" t="t"/>
            <a:pathLst>
              <a:path extrusionOk="0" h="937535" w="879767">
                <a:moveTo>
                  <a:pt x="851799" y="153307"/>
                </a:moveTo>
                <a:lnTo>
                  <a:pt x="715636" y="153307"/>
                </a:lnTo>
                <a:lnTo>
                  <a:pt x="715636" y="21523"/>
                </a:lnTo>
                <a:cubicBezTo>
                  <a:pt x="715636" y="9664"/>
                  <a:pt x="705970" y="0"/>
                  <a:pt x="694109" y="0"/>
                </a:cubicBezTo>
                <a:lnTo>
                  <a:pt x="185602" y="0"/>
                </a:lnTo>
                <a:cubicBezTo>
                  <a:pt x="173722" y="0"/>
                  <a:pt x="164075" y="9664"/>
                  <a:pt x="164075" y="21523"/>
                </a:cubicBezTo>
                <a:lnTo>
                  <a:pt x="164075" y="153307"/>
                </a:lnTo>
                <a:lnTo>
                  <a:pt x="27893" y="153307"/>
                </a:lnTo>
                <a:cubicBezTo>
                  <a:pt x="12540" y="153307"/>
                  <a:pt x="41" y="165804"/>
                  <a:pt x="3" y="181172"/>
                </a:cubicBezTo>
                <a:cubicBezTo>
                  <a:pt x="-410" y="400662"/>
                  <a:pt x="40205" y="534528"/>
                  <a:pt x="120720" y="579094"/>
                </a:cubicBezTo>
                <a:cubicBezTo>
                  <a:pt x="141703" y="590710"/>
                  <a:pt x="162855" y="594800"/>
                  <a:pt x="182224" y="594800"/>
                </a:cubicBezTo>
                <a:cubicBezTo>
                  <a:pt x="217452" y="594800"/>
                  <a:pt x="246768" y="581290"/>
                  <a:pt x="258573" y="574966"/>
                </a:cubicBezTo>
                <a:cubicBezTo>
                  <a:pt x="289184" y="601724"/>
                  <a:pt x="325745" y="621840"/>
                  <a:pt x="365984" y="633043"/>
                </a:cubicBezTo>
                <a:lnTo>
                  <a:pt x="342899" y="801530"/>
                </a:lnTo>
                <a:lnTo>
                  <a:pt x="305550" y="801530"/>
                </a:lnTo>
                <a:cubicBezTo>
                  <a:pt x="289184" y="801530"/>
                  <a:pt x="275877" y="814834"/>
                  <a:pt x="275877" y="831197"/>
                </a:cubicBezTo>
                <a:lnTo>
                  <a:pt x="275877" y="907869"/>
                </a:lnTo>
                <a:cubicBezTo>
                  <a:pt x="275877" y="924232"/>
                  <a:pt x="289184" y="937536"/>
                  <a:pt x="305550" y="937536"/>
                </a:cubicBezTo>
                <a:lnTo>
                  <a:pt x="574217" y="937536"/>
                </a:lnTo>
                <a:cubicBezTo>
                  <a:pt x="590583" y="937536"/>
                  <a:pt x="603890" y="924232"/>
                  <a:pt x="603890" y="907869"/>
                </a:cubicBezTo>
                <a:lnTo>
                  <a:pt x="603890" y="831197"/>
                </a:lnTo>
                <a:cubicBezTo>
                  <a:pt x="603890" y="814834"/>
                  <a:pt x="590583" y="801530"/>
                  <a:pt x="574217" y="801530"/>
                </a:cubicBezTo>
                <a:lnTo>
                  <a:pt x="536868" y="801530"/>
                </a:lnTo>
                <a:lnTo>
                  <a:pt x="513783" y="633043"/>
                </a:lnTo>
                <a:cubicBezTo>
                  <a:pt x="554023" y="621840"/>
                  <a:pt x="590583" y="601724"/>
                  <a:pt x="621194" y="574966"/>
                </a:cubicBezTo>
                <a:cubicBezTo>
                  <a:pt x="632999" y="581290"/>
                  <a:pt x="662315" y="594800"/>
                  <a:pt x="697543" y="594800"/>
                </a:cubicBezTo>
                <a:cubicBezTo>
                  <a:pt x="716912" y="594800"/>
                  <a:pt x="738045" y="590710"/>
                  <a:pt x="759047" y="579094"/>
                </a:cubicBezTo>
                <a:cubicBezTo>
                  <a:pt x="839562" y="534547"/>
                  <a:pt x="880177" y="400662"/>
                  <a:pt x="879764" y="181172"/>
                </a:cubicBezTo>
                <a:cubicBezTo>
                  <a:pt x="879670" y="165804"/>
                  <a:pt x="867152" y="153307"/>
                  <a:pt x="851799" y="153307"/>
                </a:cubicBezTo>
                <a:close/>
                <a:moveTo>
                  <a:pt x="585084" y="831197"/>
                </a:moveTo>
                <a:lnTo>
                  <a:pt x="585084" y="907869"/>
                </a:lnTo>
                <a:cubicBezTo>
                  <a:pt x="585084" y="913892"/>
                  <a:pt x="580185" y="918771"/>
                  <a:pt x="574180" y="918771"/>
                </a:cubicBezTo>
                <a:lnTo>
                  <a:pt x="305531" y="918771"/>
                </a:lnTo>
                <a:cubicBezTo>
                  <a:pt x="299507" y="918771"/>
                  <a:pt x="294627" y="913874"/>
                  <a:pt x="294627" y="907869"/>
                </a:cubicBezTo>
                <a:lnTo>
                  <a:pt x="294627" y="831197"/>
                </a:lnTo>
                <a:cubicBezTo>
                  <a:pt x="294627" y="825173"/>
                  <a:pt x="299525" y="820295"/>
                  <a:pt x="305531" y="820295"/>
                </a:cubicBezTo>
                <a:lnTo>
                  <a:pt x="574198" y="820295"/>
                </a:lnTo>
                <a:cubicBezTo>
                  <a:pt x="580204" y="820276"/>
                  <a:pt x="585084" y="825173"/>
                  <a:pt x="585084" y="831197"/>
                </a:cubicBezTo>
                <a:close/>
                <a:moveTo>
                  <a:pt x="185602" y="18765"/>
                </a:moveTo>
                <a:lnTo>
                  <a:pt x="694109" y="18765"/>
                </a:lnTo>
                <a:cubicBezTo>
                  <a:pt x="695629" y="18765"/>
                  <a:pt x="696868" y="20003"/>
                  <a:pt x="696868" y="21523"/>
                </a:cubicBezTo>
                <a:lnTo>
                  <a:pt x="696868" y="162633"/>
                </a:lnTo>
                <a:cubicBezTo>
                  <a:pt x="696868" y="162652"/>
                  <a:pt x="696868" y="162652"/>
                  <a:pt x="696868" y="162670"/>
                </a:cubicBezTo>
                <a:cubicBezTo>
                  <a:pt x="696868" y="162689"/>
                  <a:pt x="696868" y="162689"/>
                  <a:pt x="696868" y="162708"/>
                </a:cubicBezTo>
                <a:lnTo>
                  <a:pt x="696868" y="367355"/>
                </a:lnTo>
                <a:cubicBezTo>
                  <a:pt x="696868" y="509046"/>
                  <a:pt x="581574" y="624317"/>
                  <a:pt x="439855" y="624317"/>
                </a:cubicBezTo>
                <a:cubicBezTo>
                  <a:pt x="298136" y="624317"/>
                  <a:pt x="182843" y="509046"/>
                  <a:pt x="182843" y="367355"/>
                </a:cubicBezTo>
                <a:lnTo>
                  <a:pt x="182843" y="162727"/>
                </a:lnTo>
                <a:cubicBezTo>
                  <a:pt x="182843" y="162708"/>
                  <a:pt x="182843" y="162708"/>
                  <a:pt x="182843" y="162689"/>
                </a:cubicBezTo>
                <a:cubicBezTo>
                  <a:pt x="182843" y="162670"/>
                  <a:pt x="182843" y="162670"/>
                  <a:pt x="182843" y="162652"/>
                </a:cubicBezTo>
                <a:lnTo>
                  <a:pt x="182843" y="21542"/>
                </a:lnTo>
                <a:cubicBezTo>
                  <a:pt x="182843" y="20003"/>
                  <a:pt x="184082" y="18765"/>
                  <a:pt x="185602" y="18765"/>
                </a:cubicBezTo>
                <a:close/>
                <a:moveTo>
                  <a:pt x="129654" y="562581"/>
                </a:moveTo>
                <a:cubicBezTo>
                  <a:pt x="37521" y="511410"/>
                  <a:pt x="18509" y="326936"/>
                  <a:pt x="18771" y="181210"/>
                </a:cubicBezTo>
                <a:cubicBezTo>
                  <a:pt x="18771" y="176162"/>
                  <a:pt x="22882" y="172071"/>
                  <a:pt x="27893" y="172071"/>
                </a:cubicBezTo>
                <a:lnTo>
                  <a:pt x="164056" y="172071"/>
                </a:lnTo>
                <a:lnTo>
                  <a:pt x="164056" y="367373"/>
                </a:lnTo>
                <a:cubicBezTo>
                  <a:pt x="164056" y="442882"/>
                  <a:pt x="194573" y="511392"/>
                  <a:pt x="243915" y="561230"/>
                </a:cubicBezTo>
                <a:cubicBezTo>
                  <a:pt x="223476" y="570819"/>
                  <a:pt x="175186" y="587876"/>
                  <a:pt x="129654" y="562581"/>
                </a:cubicBezTo>
                <a:close/>
                <a:moveTo>
                  <a:pt x="517894" y="801511"/>
                </a:moveTo>
                <a:lnTo>
                  <a:pt x="361817" y="801511"/>
                </a:lnTo>
                <a:lnTo>
                  <a:pt x="384301" y="637471"/>
                </a:lnTo>
                <a:cubicBezTo>
                  <a:pt x="402244" y="641149"/>
                  <a:pt x="420843" y="643100"/>
                  <a:pt x="439855" y="643100"/>
                </a:cubicBezTo>
                <a:cubicBezTo>
                  <a:pt x="458886" y="643100"/>
                  <a:pt x="477467" y="641168"/>
                  <a:pt x="495409" y="637471"/>
                </a:cubicBezTo>
                <a:lnTo>
                  <a:pt x="517894" y="801511"/>
                </a:lnTo>
                <a:close/>
                <a:moveTo>
                  <a:pt x="750057" y="562581"/>
                </a:moveTo>
                <a:cubicBezTo>
                  <a:pt x="732471" y="572358"/>
                  <a:pt x="714472" y="575792"/>
                  <a:pt x="697806" y="575792"/>
                </a:cubicBezTo>
                <a:cubicBezTo>
                  <a:pt x="671361" y="575792"/>
                  <a:pt x="648333" y="567085"/>
                  <a:pt x="635758" y="561212"/>
                </a:cubicBezTo>
                <a:cubicBezTo>
                  <a:pt x="685100" y="511373"/>
                  <a:pt x="715636" y="442863"/>
                  <a:pt x="715636" y="367355"/>
                </a:cubicBezTo>
                <a:lnTo>
                  <a:pt x="715636" y="172071"/>
                </a:lnTo>
                <a:lnTo>
                  <a:pt x="851799" y="172071"/>
                </a:lnTo>
                <a:cubicBezTo>
                  <a:pt x="856829" y="172071"/>
                  <a:pt x="860921" y="176181"/>
                  <a:pt x="860921" y="181210"/>
                </a:cubicBezTo>
                <a:cubicBezTo>
                  <a:pt x="861202" y="326936"/>
                  <a:pt x="842190" y="511410"/>
                  <a:pt x="750057" y="562581"/>
                </a:cubicBezTo>
                <a:close/>
                <a:moveTo>
                  <a:pt x="385428" y="869533"/>
                </a:moveTo>
                <a:cubicBezTo>
                  <a:pt x="385428" y="864354"/>
                  <a:pt x="389632" y="860151"/>
                  <a:pt x="394812" y="860151"/>
                </a:cubicBezTo>
                <a:lnTo>
                  <a:pt x="484899" y="860151"/>
                </a:lnTo>
                <a:cubicBezTo>
                  <a:pt x="490079" y="860151"/>
                  <a:pt x="494283" y="864354"/>
                  <a:pt x="494283" y="869533"/>
                </a:cubicBezTo>
                <a:cubicBezTo>
                  <a:pt x="494283" y="874712"/>
                  <a:pt x="490079" y="878915"/>
                  <a:pt x="484899" y="878915"/>
                </a:cubicBezTo>
                <a:lnTo>
                  <a:pt x="394812" y="878915"/>
                </a:lnTo>
                <a:cubicBezTo>
                  <a:pt x="389632" y="878915"/>
                  <a:pt x="385428" y="874712"/>
                  <a:pt x="385428" y="869533"/>
                </a:cubicBezTo>
                <a:close/>
                <a:moveTo>
                  <a:pt x="363356" y="324065"/>
                </a:moveTo>
                <a:lnTo>
                  <a:pt x="350031" y="401788"/>
                </a:lnTo>
                <a:cubicBezTo>
                  <a:pt x="349130" y="407004"/>
                  <a:pt x="351232" y="412164"/>
                  <a:pt x="355511" y="415279"/>
                </a:cubicBezTo>
                <a:cubicBezTo>
                  <a:pt x="357932" y="417043"/>
                  <a:pt x="360766" y="417925"/>
                  <a:pt x="363600" y="417925"/>
                </a:cubicBezTo>
                <a:cubicBezTo>
                  <a:pt x="365796" y="417925"/>
                  <a:pt x="367992" y="417400"/>
                  <a:pt x="370038" y="416330"/>
                </a:cubicBezTo>
                <a:lnTo>
                  <a:pt x="439837" y="379645"/>
                </a:lnTo>
                <a:lnTo>
                  <a:pt x="509636" y="416330"/>
                </a:lnTo>
                <a:cubicBezTo>
                  <a:pt x="514309" y="418788"/>
                  <a:pt x="519883" y="418394"/>
                  <a:pt x="524162" y="415279"/>
                </a:cubicBezTo>
                <a:cubicBezTo>
                  <a:pt x="528441" y="412164"/>
                  <a:pt x="530543" y="407004"/>
                  <a:pt x="529643" y="401788"/>
                </a:cubicBezTo>
                <a:lnTo>
                  <a:pt x="516317" y="324065"/>
                </a:lnTo>
                <a:lnTo>
                  <a:pt x="572791" y="269028"/>
                </a:lnTo>
                <a:cubicBezTo>
                  <a:pt x="576582" y="265331"/>
                  <a:pt x="577915" y="259927"/>
                  <a:pt x="576282" y="254898"/>
                </a:cubicBezTo>
                <a:cubicBezTo>
                  <a:pt x="574649" y="249869"/>
                  <a:pt x="570388" y="246267"/>
                  <a:pt x="565152" y="245516"/>
                </a:cubicBezTo>
                <a:lnTo>
                  <a:pt x="487114" y="234182"/>
                </a:lnTo>
                <a:lnTo>
                  <a:pt x="452205" y="163477"/>
                </a:lnTo>
                <a:cubicBezTo>
                  <a:pt x="452205" y="163477"/>
                  <a:pt x="452205" y="163477"/>
                  <a:pt x="452205" y="163477"/>
                </a:cubicBezTo>
                <a:cubicBezTo>
                  <a:pt x="449859" y="158730"/>
                  <a:pt x="445129" y="155784"/>
                  <a:pt x="439837" y="155784"/>
                </a:cubicBezTo>
                <a:cubicBezTo>
                  <a:pt x="434544" y="155784"/>
                  <a:pt x="429814" y="158730"/>
                  <a:pt x="427468" y="163477"/>
                </a:cubicBezTo>
                <a:lnTo>
                  <a:pt x="392559" y="234182"/>
                </a:lnTo>
                <a:lnTo>
                  <a:pt x="314502" y="245516"/>
                </a:lnTo>
                <a:cubicBezTo>
                  <a:pt x="309266" y="246285"/>
                  <a:pt x="305006" y="249869"/>
                  <a:pt x="303373" y="254898"/>
                </a:cubicBezTo>
                <a:cubicBezTo>
                  <a:pt x="301740" y="259927"/>
                  <a:pt x="303073" y="265350"/>
                  <a:pt x="306864" y="269028"/>
                </a:cubicBezTo>
                <a:lnTo>
                  <a:pt x="363356" y="324065"/>
                </a:lnTo>
                <a:close/>
                <a:moveTo>
                  <a:pt x="400161" y="252027"/>
                </a:moveTo>
                <a:cubicBezTo>
                  <a:pt x="403220" y="251577"/>
                  <a:pt x="405866" y="249663"/>
                  <a:pt x="407236" y="246886"/>
                </a:cubicBezTo>
                <a:lnTo>
                  <a:pt x="439855" y="180797"/>
                </a:lnTo>
                <a:lnTo>
                  <a:pt x="472475" y="246886"/>
                </a:lnTo>
                <a:cubicBezTo>
                  <a:pt x="473845" y="249663"/>
                  <a:pt x="476491" y="251577"/>
                  <a:pt x="479531" y="252027"/>
                </a:cubicBezTo>
                <a:lnTo>
                  <a:pt x="552484" y="262629"/>
                </a:lnTo>
                <a:lnTo>
                  <a:pt x="499688" y="314082"/>
                </a:lnTo>
                <a:cubicBezTo>
                  <a:pt x="497474" y="316240"/>
                  <a:pt x="496460" y="319336"/>
                  <a:pt x="496986" y="322395"/>
                </a:cubicBezTo>
                <a:lnTo>
                  <a:pt x="509448" y="395032"/>
                </a:lnTo>
                <a:lnTo>
                  <a:pt x="444191" y="360731"/>
                </a:lnTo>
                <a:cubicBezTo>
                  <a:pt x="441451" y="359286"/>
                  <a:pt x="438185" y="359286"/>
                  <a:pt x="435464" y="360731"/>
                </a:cubicBezTo>
                <a:lnTo>
                  <a:pt x="370206" y="395032"/>
                </a:lnTo>
                <a:lnTo>
                  <a:pt x="382669" y="322395"/>
                </a:lnTo>
                <a:cubicBezTo>
                  <a:pt x="383194" y="319355"/>
                  <a:pt x="382181" y="316240"/>
                  <a:pt x="379966" y="314082"/>
                </a:cubicBezTo>
                <a:lnTo>
                  <a:pt x="327171" y="262629"/>
                </a:lnTo>
                <a:lnTo>
                  <a:pt x="400161" y="2520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8" name="Google Shape;3498;p33"/>
          <p:cNvSpPr/>
          <p:nvPr/>
        </p:nvSpPr>
        <p:spPr>
          <a:xfrm>
            <a:off x="5663705" y="3373200"/>
            <a:ext cx="333148" cy="459601"/>
          </a:xfrm>
          <a:custGeom>
            <a:rect b="b" l="l" r="r" t="t"/>
            <a:pathLst>
              <a:path extrusionOk="0" h="919202" w="666296">
                <a:moveTo>
                  <a:pt x="666297" y="919203"/>
                </a:moveTo>
                <a:lnTo>
                  <a:pt x="0" y="919203"/>
                </a:lnTo>
                <a:lnTo>
                  <a:pt x="0" y="0"/>
                </a:lnTo>
                <a:lnTo>
                  <a:pt x="471954" y="0"/>
                </a:lnTo>
                <a:cubicBezTo>
                  <a:pt x="547857" y="75809"/>
                  <a:pt x="590412" y="118311"/>
                  <a:pt x="666297" y="194101"/>
                </a:cubicBezTo>
                <a:lnTo>
                  <a:pt x="666297" y="9192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9" name="Google Shape;3499;p33"/>
          <p:cNvSpPr/>
          <p:nvPr/>
        </p:nvSpPr>
        <p:spPr>
          <a:xfrm>
            <a:off x="5659009" y="3368518"/>
            <a:ext cx="342542" cy="468974"/>
          </a:xfrm>
          <a:custGeom>
            <a:rect b="b" l="l" r="r" t="t"/>
            <a:pathLst>
              <a:path extrusionOk="0" h="937948" w="685084">
                <a:moveTo>
                  <a:pt x="684897" y="201626"/>
                </a:moveTo>
                <a:cubicBezTo>
                  <a:pt x="684822" y="201250"/>
                  <a:pt x="684690" y="200894"/>
                  <a:pt x="684559" y="200519"/>
                </a:cubicBezTo>
                <a:cubicBezTo>
                  <a:pt x="684483" y="200312"/>
                  <a:pt x="684446" y="200087"/>
                  <a:pt x="684352" y="199862"/>
                </a:cubicBezTo>
                <a:cubicBezTo>
                  <a:pt x="684183" y="199468"/>
                  <a:pt x="683957" y="199092"/>
                  <a:pt x="683751" y="198717"/>
                </a:cubicBezTo>
                <a:cubicBezTo>
                  <a:pt x="683657" y="198567"/>
                  <a:pt x="683600" y="198398"/>
                  <a:pt x="683488" y="198248"/>
                </a:cubicBezTo>
                <a:cubicBezTo>
                  <a:pt x="683149" y="197741"/>
                  <a:pt x="682755" y="197272"/>
                  <a:pt x="682323" y="196822"/>
                </a:cubicBezTo>
                <a:lnTo>
                  <a:pt x="487999" y="2740"/>
                </a:lnTo>
                <a:cubicBezTo>
                  <a:pt x="487567" y="2308"/>
                  <a:pt x="487097" y="1914"/>
                  <a:pt x="486571" y="1576"/>
                </a:cubicBezTo>
                <a:cubicBezTo>
                  <a:pt x="486421" y="1482"/>
                  <a:pt x="486270" y="1426"/>
                  <a:pt x="486120" y="1332"/>
                </a:cubicBezTo>
                <a:cubicBezTo>
                  <a:pt x="485744" y="1107"/>
                  <a:pt x="485368" y="882"/>
                  <a:pt x="484955" y="713"/>
                </a:cubicBezTo>
                <a:cubicBezTo>
                  <a:pt x="484749" y="638"/>
                  <a:pt x="484542" y="601"/>
                  <a:pt x="484335" y="525"/>
                </a:cubicBezTo>
                <a:cubicBezTo>
                  <a:pt x="483959" y="394"/>
                  <a:pt x="483584" y="263"/>
                  <a:pt x="483189" y="188"/>
                </a:cubicBezTo>
                <a:cubicBezTo>
                  <a:pt x="482588" y="56"/>
                  <a:pt x="481968" y="0"/>
                  <a:pt x="481329" y="0"/>
                </a:cubicBezTo>
                <a:lnTo>
                  <a:pt x="9394" y="0"/>
                </a:lnTo>
                <a:cubicBezTo>
                  <a:pt x="4209" y="-19"/>
                  <a:pt x="0" y="4185"/>
                  <a:pt x="0" y="9364"/>
                </a:cubicBezTo>
                <a:lnTo>
                  <a:pt x="0" y="928566"/>
                </a:lnTo>
                <a:cubicBezTo>
                  <a:pt x="0" y="933745"/>
                  <a:pt x="4209" y="937949"/>
                  <a:pt x="9394" y="937949"/>
                </a:cubicBezTo>
                <a:lnTo>
                  <a:pt x="675691" y="937949"/>
                </a:lnTo>
                <a:cubicBezTo>
                  <a:pt x="680876" y="937949"/>
                  <a:pt x="685085" y="933745"/>
                  <a:pt x="685085" y="928566"/>
                </a:cubicBezTo>
                <a:lnTo>
                  <a:pt x="685085" y="203465"/>
                </a:lnTo>
                <a:cubicBezTo>
                  <a:pt x="685085" y="202845"/>
                  <a:pt x="685028" y="202226"/>
                  <a:pt x="684897" y="201626"/>
                </a:cubicBezTo>
                <a:close/>
                <a:moveTo>
                  <a:pt x="490742" y="194082"/>
                </a:moveTo>
                <a:lnTo>
                  <a:pt x="490742" y="32012"/>
                </a:lnTo>
                <a:lnTo>
                  <a:pt x="653014" y="194082"/>
                </a:lnTo>
                <a:lnTo>
                  <a:pt x="490742" y="194082"/>
                </a:lnTo>
                <a:close/>
                <a:moveTo>
                  <a:pt x="18788" y="919184"/>
                </a:moveTo>
                <a:lnTo>
                  <a:pt x="18788" y="18746"/>
                </a:lnTo>
                <a:lnTo>
                  <a:pt x="471954" y="18746"/>
                </a:lnTo>
                <a:lnTo>
                  <a:pt x="471954" y="203465"/>
                </a:lnTo>
                <a:cubicBezTo>
                  <a:pt x="471954" y="208644"/>
                  <a:pt x="476162" y="212847"/>
                  <a:pt x="481348" y="212847"/>
                </a:cubicBezTo>
                <a:lnTo>
                  <a:pt x="666297" y="212847"/>
                </a:lnTo>
                <a:lnTo>
                  <a:pt x="666297" y="919165"/>
                </a:lnTo>
                <a:lnTo>
                  <a:pt x="18788" y="919165"/>
                </a:lnTo>
                <a:close/>
                <a:moveTo>
                  <a:pt x="117538" y="211421"/>
                </a:moveTo>
                <a:cubicBezTo>
                  <a:pt x="117538" y="206242"/>
                  <a:pt x="121746" y="202039"/>
                  <a:pt x="126932" y="202039"/>
                </a:cubicBezTo>
                <a:lnTo>
                  <a:pt x="314116" y="202039"/>
                </a:lnTo>
                <a:cubicBezTo>
                  <a:pt x="319302" y="202039"/>
                  <a:pt x="323510" y="206242"/>
                  <a:pt x="323510" y="211421"/>
                </a:cubicBezTo>
                <a:cubicBezTo>
                  <a:pt x="323510" y="216600"/>
                  <a:pt x="319302" y="220803"/>
                  <a:pt x="314116" y="220803"/>
                </a:cubicBezTo>
                <a:lnTo>
                  <a:pt x="126932" y="220803"/>
                </a:lnTo>
                <a:cubicBezTo>
                  <a:pt x="121746" y="220803"/>
                  <a:pt x="117538" y="216600"/>
                  <a:pt x="117538" y="211421"/>
                </a:cubicBezTo>
                <a:close/>
                <a:moveTo>
                  <a:pt x="323510" y="772295"/>
                </a:moveTo>
                <a:cubicBezTo>
                  <a:pt x="323510" y="777474"/>
                  <a:pt x="319302" y="781677"/>
                  <a:pt x="314116" y="781677"/>
                </a:cubicBezTo>
                <a:lnTo>
                  <a:pt x="126932" y="781677"/>
                </a:lnTo>
                <a:cubicBezTo>
                  <a:pt x="121746" y="781677"/>
                  <a:pt x="117538" y="777474"/>
                  <a:pt x="117538" y="772295"/>
                </a:cubicBezTo>
                <a:cubicBezTo>
                  <a:pt x="117538" y="767116"/>
                  <a:pt x="121746" y="762912"/>
                  <a:pt x="126932" y="762912"/>
                </a:cubicBezTo>
                <a:lnTo>
                  <a:pt x="314116" y="762912"/>
                </a:lnTo>
                <a:cubicBezTo>
                  <a:pt x="319320" y="762912"/>
                  <a:pt x="323510" y="767116"/>
                  <a:pt x="323510" y="772295"/>
                </a:cubicBezTo>
                <a:close/>
                <a:moveTo>
                  <a:pt x="567547" y="323596"/>
                </a:moveTo>
                <a:cubicBezTo>
                  <a:pt x="567547" y="328775"/>
                  <a:pt x="563339" y="332978"/>
                  <a:pt x="558153" y="332978"/>
                </a:cubicBezTo>
                <a:lnTo>
                  <a:pt x="126932" y="332978"/>
                </a:lnTo>
                <a:cubicBezTo>
                  <a:pt x="121746" y="332978"/>
                  <a:pt x="117538" y="328775"/>
                  <a:pt x="117538" y="323596"/>
                </a:cubicBezTo>
                <a:cubicBezTo>
                  <a:pt x="117538" y="318417"/>
                  <a:pt x="121746" y="314213"/>
                  <a:pt x="126932" y="314213"/>
                </a:cubicBezTo>
                <a:lnTo>
                  <a:pt x="558153" y="314213"/>
                </a:lnTo>
                <a:cubicBezTo>
                  <a:pt x="563339" y="314213"/>
                  <a:pt x="567547" y="318417"/>
                  <a:pt x="567547" y="323596"/>
                </a:cubicBezTo>
                <a:close/>
                <a:moveTo>
                  <a:pt x="567547" y="435770"/>
                </a:moveTo>
                <a:cubicBezTo>
                  <a:pt x="567547" y="440949"/>
                  <a:pt x="563339" y="445153"/>
                  <a:pt x="558153" y="445153"/>
                </a:cubicBezTo>
                <a:lnTo>
                  <a:pt x="126932" y="445153"/>
                </a:lnTo>
                <a:cubicBezTo>
                  <a:pt x="121746" y="445153"/>
                  <a:pt x="117538" y="440949"/>
                  <a:pt x="117538" y="435770"/>
                </a:cubicBezTo>
                <a:cubicBezTo>
                  <a:pt x="117538" y="430591"/>
                  <a:pt x="121746" y="426388"/>
                  <a:pt x="126932" y="426388"/>
                </a:cubicBezTo>
                <a:lnTo>
                  <a:pt x="558153" y="426388"/>
                </a:lnTo>
                <a:cubicBezTo>
                  <a:pt x="563339" y="426388"/>
                  <a:pt x="567547" y="430591"/>
                  <a:pt x="567547" y="435770"/>
                </a:cubicBezTo>
                <a:close/>
                <a:moveTo>
                  <a:pt x="567547" y="547945"/>
                </a:moveTo>
                <a:cubicBezTo>
                  <a:pt x="567547" y="553124"/>
                  <a:pt x="563339" y="557327"/>
                  <a:pt x="558153" y="557327"/>
                </a:cubicBezTo>
                <a:lnTo>
                  <a:pt x="126932" y="557327"/>
                </a:lnTo>
                <a:cubicBezTo>
                  <a:pt x="121746" y="557327"/>
                  <a:pt x="117538" y="553124"/>
                  <a:pt x="117538" y="547945"/>
                </a:cubicBezTo>
                <a:cubicBezTo>
                  <a:pt x="117538" y="542766"/>
                  <a:pt x="121746" y="538563"/>
                  <a:pt x="126932" y="538563"/>
                </a:cubicBezTo>
                <a:lnTo>
                  <a:pt x="558153" y="538563"/>
                </a:lnTo>
                <a:cubicBezTo>
                  <a:pt x="563339" y="538563"/>
                  <a:pt x="567547" y="542766"/>
                  <a:pt x="567547" y="547945"/>
                </a:cubicBezTo>
                <a:close/>
                <a:moveTo>
                  <a:pt x="567547" y="660120"/>
                </a:moveTo>
                <a:cubicBezTo>
                  <a:pt x="567547" y="665299"/>
                  <a:pt x="563339" y="669502"/>
                  <a:pt x="558153" y="669502"/>
                </a:cubicBezTo>
                <a:lnTo>
                  <a:pt x="126932" y="669502"/>
                </a:lnTo>
                <a:cubicBezTo>
                  <a:pt x="121746" y="669502"/>
                  <a:pt x="117538" y="665299"/>
                  <a:pt x="117538" y="660120"/>
                </a:cubicBezTo>
                <a:cubicBezTo>
                  <a:pt x="117538" y="654941"/>
                  <a:pt x="121746" y="650738"/>
                  <a:pt x="126932" y="650738"/>
                </a:cubicBezTo>
                <a:lnTo>
                  <a:pt x="558153" y="650738"/>
                </a:lnTo>
                <a:cubicBezTo>
                  <a:pt x="563339" y="650738"/>
                  <a:pt x="567547" y="654941"/>
                  <a:pt x="567547" y="6601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0" name="Google Shape;3500;p33"/>
          <p:cNvSpPr/>
          <p:nvPr/>
        </p:nvSpPr>
        <p:spPr>
          <a:xfrm>
            <a:off x="6242393" y="3409541"/>
            <a:ext cx="643650" cy="386998"/>
          </a:xfrm>
          <a:custGeom>
            <a:rect b="b" l="l" r="r" t="t"/>
            <a:pathLst>
              <a:path extrusionOk="0" h="773996" w="1287300">
                <a:moveTo>
                  <a:pt x="1287300" y="114051"/>
                </a:moveTo>
                <a:lnTo>
                  <a:pt x="1287300" y="761095"/>
                </a:lnTo>
                <a:cubicBezTo>
                  <a:pt x="1287300" y="768243"/>
                  <a:pt x="1281552" y="773997"/>
                  <a:pt x="1274412" y="773997"/>
                </a:cubicBezTo>
                <a:lnTo>
                  <a:pt x="12888" y="773997"/>
                </a:lnTo>
                <a:cubicBezTo>
                  <a:pt x="5748" y="773997"/>
                  <a:pt x="0" y="768243"/>
                  <a:pt x="0" y="761095"/>
                </a:cubicBezTo>
                <a:lnTo>
                  <a:pt x="0" y="114051"/>
                </a:lnTo>
                <a:cubicBezTo>
                  <a:pt x="0" y="106929"/>
                  <a:pt x="5748" y="101149"/>
                  <a:pt x="12888" y="101149"/>
                </a:cubicBezTo>
                <a:lnTo>
                  <a:pt x="98829" y="101149"/>
                </a:lnTo>
                <a:lnTo>
                  <a:pt x="98829" y="12902"/>
                </a:lnTo>
                <a:cubicBezTo>
                  <a:pt x="98829" y="5780"/>
                  <a:pt x="104603" y="0"/>
                  <a:pt x="111717" y="0"/>
                </a:cubicBezTo>
                <a:lnTo>
                  <a:pt x="490355" y="0"/>
                </a:lnTo>
                <a:cubicBezTo>
                  <a:pt x="557349" y="0"/>
                  <a:pt x="617950" y="40718"/>
                  <a:pt x="643650" y="102130"/>
                </a:cubicBezTo>
                <a:cubicBezTo>
                  <a:pt x="669350" y="40743"/>
                  <a:pt x="729951" y="0"/>
                  <a:pt x="796946" y="0"/>
                </a:cubicBezTo>
                <a:lnTo>
                  <a:pt x="1175583" y="0"/>
                </a:lnTo>
                <a:cubicBezTo>
                  <a:pt x="1182697" y="0"/>
                  <a:pt x="1188471" y="5780"/>
                  <a:pt x="1188471" y="12902"/>
                </a:cubicBezTo>
                <a:lnTo>
                  <a:pt x="1188471" y="101149"/>
                </a:lnTo>
                <a:lnTo>
                  <a:pt x="1274412" y="101149"/>
                </a:lnTo>
                <a:cubicBezTo>
                  <a:pt x="1281552" y="101149"/>
                  <a:pt x="1287300" y="106929"/>
                  <a:pt x="1287300" y="1140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1" name="Google Shape;3501;p33"/>
          <p:cNvSpPr/>
          <p:nvPr/>
        </p:nvSpPr>
        <p:spPr>
          <a:xfrm>
            <a:off x="6255280" y="3422443"/>
            <a:ext cx="617873" cy="361195"/>
          </a:xfrm>
          <a:custGeom>
            <a:rect b="b" l="l" r="r" t="t"/>
            <a:pathLst>
              <a:path extrusionOk="0" h="722390" w="1235746">
                <a:moveTo>
                  <a:pt x="602149" y="722390"/>
                </a:moveTo>
                <a:lnTo>
                  <a:pt x="0" y="722390"/>
                </a:lnTo>
                <a:lnTo>
                  <a:pt x="0" y="101149"/>
                </a:lnTo>
                <a:lnTo>
                  <a:pt x="73052" y="101149"/>
                </a:lnTo>
                <a:lnTo>
                  <a:pt x="73052" y="606172"/>
                </a:lnTo>
                <a:cubicBezTo>
                  <a:pt x="73052" y="613294"/>
                  <a:pt x="78826" y="619074"/>
                  <a:pt x="85940" y="619074"/>
                </a:cubicBezTo>
                <a:lnTo>
                  <a:pt x="467722" y="619074"/>
                </a:lnTo>
                <a:cubicBezTo>
                  <a:pt x="531417" y="619074"/>
                  <a:pt x="586735" y="662578"/>
                  <a:pt x="602149" y="722390"/>
                </a:cubicBezTo>
                <a:close/>
                <a:moveTo>
                  <a:pt x="1162694" y="101149"/>
                </a:moveTo>
                <a:lnTo>
                  <a:pt x="1162694" y="606172"/>
                </a:lnTo>
                <a:cubicBezTo>
                  <a:pt x="1162694" y="613294"/>
                  <a:pt x="1156920" y="619074"/>
                  <a:pt x="1149806" y="619074"/>
                </a:cubicBezTo>
                <a:lnTo>
                  <a:pt x="768024" y="619074"/>
                </a:lnTo>
                <a:cubicBezTo>
                  <a:pt x="704329" y="619074"/>
                  <a:pt x="649012" y="662578"/>
                  <a:pt x="633597" y="722390"/>
                </a:cubicBezTo>
                <a:lnTo>
                  <a:pt x="1235746" y="722390"/>
                </a:lnTo>
                <a:lnTo>
                  <a:pt x="1235746" y="101149"/>
                </a:lnTo>
                <a:lnTo>
                  <a:pt x="1162694" y="101149"/>
                </a:lnTo>
                <a:close/>
                <a:moveTo>
                  <a:pt x="630762" y="666603"/>
                </a:moveTo>
                <a:lnTo>
                  <a:pt x="630762" y="140551"/>
                </a:lnTo>
                <a:cubicBezTo>
                  <a:pt x="630762" y="124140"/>
                  <a:pt x="633571" y="108013"/>
                  <a:pt x="639139" y="92660"/>
                </a:cubicBezTo>
                <a:cubicBezTo>
                  <a:pt x="659219" y="37234"/>
                  <a:pt x="712268" y="0"/>
                  <a:pt x="771169" y="0"/>
                </a:cubicBezTo>
                <a:lnTo>
                  <a:pt x="1136918" y="0"/>
                </a:lnTo>
                <a:lnTo>
                  <a:pt x="1136918" y="593270"/>
                </a:lnTo>
                <a:lnTo>
                  <a:pt x="768024" y="593270"/>
                </a:lnTo>
                <a:cubicBezTo>
                  <a:pt x="711495" y="593270"/>
                  <a:pt x="660508" y="622222"/>
                  <a:pt x="630762" y="666603"/>
                </a:cubicBezTo>
                <a:close/>
                <a:moveTo>
                  <a:pt x="723275" y="132397"/>
                </a:moveTo>
                <a:cubicBezTo>
                  <a:pt x="723275" y="139519"/>
                  <a:pt x="729049" y="145299"/>
                  <a:pt x="736163" y="145299"/>
                </a:cubicBezTo>
                <a:lnTo>
                  <a:pt x="1037625" y="145299"/>
                </a:lnTo>
                <a:cubicBezTo>
                  <a:pt x="1044739" y="145299"/>
                  <a:pt x="1050513" y="139519"/>
                  <a:pt x="1050513" y="132397"/>
                </a:cubicBezTo>
                <a:cubicBezTo>
                  <a:pt x="1050513" y="125275"/>
                  <a:pt x="1044739" y="119495"/>
                  <a:pt x="1037625" y="119495"/>
                </a:cubicBezTo>
                <a:lnTo>
                  <a:pt x="736163" y="119495"/>
                </a:lnTo>
                <a:cubicBezTo>
                  <a:pt x="729049" y="119495"/>
                  <a:pt x="723275" y="125275"/>
                  <a:pt x="723275" y="132397"/>
                </a:cubicBezTo>
                <a:close/>
                <a:moveTo>
                  <a:pt x="723275" y="243583"/>
                </a:moveTo>
                <a:cubicBezTo>
                  <a:pt x="723275" y="250705"/>
                  <a:pt x="729049" y="256485"/>
                  <a:pt x="736163" y="256485"/>
                </a:cubicBezTo>
                <a:lnTo>
                  <a:pt x="1037625" y="256485"/>
                </a:lnTo>
                <a:cubicBezTo>
                  <a:pt x="1044739" y="256485"/>
                  <a:pt x="1050513" y="250705"/>
                  <a:pt x="1050513" y="243583"/>
                </a:cubicBezTo>
                <a:cubicBezTo>
                  <a:pt x="1050513" y="236462"/>
                  <a:pt x="1044739" y="230682"/>
                  <a:pt x="1037625" y="230682"/>
                </a:cubicBezTo>
                <a:lnTo>
                  <a:pt x="736163" y="230682"/>
                </a:lnTo>
                <a:cubicBezTo>
                  <a:pt x="729049" y="230682"/>
                  <a:pt x="723275" y="236462"/>
                  <a:pt x="723275" y="243583"/>
                </a:cubicBezTo>
                <a:close/>
                <a:moveTo>
                  <a:pt x="723275" y="354744"/>
                </a:moveTo>
                <a:cubicBezTo>
                  <a:pt x="723275" y="361866"/>
                  <a:pt x="729049" y="367646"/>
                  <a:pt x="736163" y="367646"/>
                </a:cubicBezTo>
                <a:lnTo>
                  <a:pt x="1037625" y="367646"/>
                </a:lnTo>
                <a:cubicBezTo>
                  <a:pt x="1044739" y="367646"/>
                  <a:pt x="1050513" y="361866"/>
                  <a:pt x="1050513" y="354744"/>
                </a:cubicBezTo>
                <a:cubicBezTo>
                  <a:pt x="1050513" y="347623"/>
                  <a:pt x="1044739" y="341843"/>
                  <a:pt x="1037625" y="341843"/>
                </a:cubicBezTo>
                <a:lnTo>
                  <a:pt x="736163" y="341843"/>
                </a:lnTo>
                <a:cubicBezTo>
                  <a:pt x="729049" y="341843"/>
                  <a:pt x="723275" y="347623"/>
                  <a:pt x="723275" y="354744"/>
                </a:cubicBezTo>
                <a:close/>
                <a:moveTo>
                  <a:pt x="723275" y="465931"/>
                </a:moveTo>
                <a:cubicBezTo>
                  <a:pt x="723275" y="473053"/>
                  <a:pt x="729049" y="478832"/>
                  <a:pt x="736163" y="478832"/>
                </a:cubicBezTo>
                <a:lnTo>
                  <a:pt x="1037625" y="478832"/>
                </a:lnTo>
                <a:cubicBezTo>
                  <a:pt x="1044739" y="478832"/>
                  <a:pt x="1050513" y="473053"/>
                  <a:pt x="1050513" y="465931"/>
                </a:cubicBezTo>
                <a:cubicBezTo>
                  <a:pt x="1050513" y="458809"/>
                  <a:pt x="1044739" y="453029"/>
                  <a:pt x="1037625" y="453029"/>
                </a:cubicBezTo>
                <a:lnTo>
                  <a:pt x="736163" y="453029"/>
                </a:lnTo>
                <a:cubicBezTo>
                  <a:pt x="729049" y="453029"/>
                  <a:pt x="723275" y="458809"/>
                  <a:pt x="723275" y="465931"/>
                </a:cubicBezTo>
                <a:close/>
                <a:moveTo>
                  <a:pt x="596607" y="92660"/>
                </a:moveTo>
                <a:cubicBezTo>
                  <a:pt x="602175" y="108013"/>
                  <a:pt x="604985" y="124140"/>
                  <a:pt x="604985" y="140551"/>
                </a:cubicBezTo>
                <a:lnTo>
                  <a:pt x="604985" y="666603"/>
                </a:lnTo>
                <a:cubicBezTo>
                  <a:pt x="575238" y="622222"/>
                  <a:pt x="524251" y="593270"/>
                  <a:pt x="467722" y="593270"/>
                </a:cubicBezTo>
                <a:lnTo>
                  <a:pt x="98829" y="593270"/>
                </a:lnTo>
                <a:lnTo>
                  <a:pt x="98829" y="0"/>
                </a:lnTo>
                <a:lnTo>
                  <a:pt x="464578" y="0"/>
                </a:lnTo>
                <a:cubicBezTo>
                  <a:pt x="523478" y="0"/>
                  <a:pt x="576527" y="37234"/>
                  <a:pt x="596607" y="92660"/>
                </a:cubicBezTo>
                <a:close/>
                <a:moveTo>
                  <a:pt x="512471" y="465931"/>
                </a:moveTo>
                <a:cubicBezTo>
                  <a:pt x="512471" y="458809"/>
                  <a:pt x="506697" y="453029"/>
                  <a:pt x="499583" y="453029"/>
                </a:cubicBezTo>
                <a:lnTo>
                  <a:pt x="198122" y="453029"/>
                </a:lnTo>
                <a:cubicBezTo>
                  <a:pt x="191007" y="453029"/>
                  <a:pt x="185233" y="458809"/>
                  <a:pt x="185233" y="465931"/>
                </a:cubicBezTo>
                <a:cubicBezTo>
                  <a:pt x="185233" y="473053"/>
                  <a:pt x="191007" y="478832"/>
                  <a:pt x="198122" y="478832"/>
                </a:cubicBezTo>
                <a:lnTo>
                  <a:pt x="499583" y="478832"/>
                </a:lnTo>
                <a:cubicBezTo>
                  <a:pt x="506697" y="478832"/>
                  <a:pt x="512471" y="473053"/>
                  <a:pt x="512471" y="465931"/>
                </a:cubicBezTo>
                <a:close/>
                <a:moveTo>
                  <a:pt x="512471" y="354744"/>
                </a:moveTo>
                <a:cubicBezTo>
                  <a:pt x="512471" y="347623"/>
                  <a:pt x="506697" y="341843"/>
                  <a:pt x="499583" y="341843"/>
                </a:cubicBezTo>
                <a:lnTo>
                  <a:pt x="198122" y="341843"/>
                </a:lnTo>
                <a:cubicBezTo>
                  <a:pt x="191007" y="341843"/>
                  <a:pt x="185233" y="347623"/>
                  <a:pt x="185233" y="354744"/>
                </a:cubicBezTo>
                <a:cubicBezTo>
                  <a:pt x="185233" y="361866"/>
                  <a:pt x="191007" y="367646"/>
                  <a:pt x="198122" y="367646"/>
                </a:cubicBezTo>
                <a:lnTo>
                  <a:pt x="499583" y="367646"/>
                </a:lnTo>
                <a:cubicBezTo>
                  <a:pt x="506697" y="367646"/>
                  <a:pt x="512471" y="361866"/>
                  <a:pt x="512471" y="354744"/>
                </a:cubicBezTo>
                <a:close/>
                <a:moveTo>
                  <a:pt x="512471" y="243583"/>
                </a:moveTo>
                <a:cubicBezTo>
                  <a:pt x="512471" y="236462"/>
                  <a:pt x="506697" y="230682"/>
                  <a:pt x="499583" y="230682"/>
                </a:cubicBezTo>
                <a:lnTo>
                  <a:pt x="198122" y="230682"/>
                </a:lnTo>
                <a:cubicBezTo>
                  <a:pt x="191007" y="230682"/>
                  <a:pt x="185233" y="236462"/>
                  <a:pt x="185233" y="243583"/>
                </a:cubicBezTo>
                <a:cubicBezTo>
                  <a:pt x="185233" y="250705"/>
                  <a:pt x="191007" y="256485"/>
                  <a:pt x="198122" y="256485"/>
                </a:cubicBezTo>
                <a:lnTo>
                  <a:pt x="499583" y="256485"/>
                </a:lnTo>
                <a:cubicBezTo>
                  <a:pt x="506697" y="256485"/>
                  <a:pt x="512471" y="250705"/>
                  <a:pt x="512471" y="243583"/>
                </a:cubicBezTo>
                <a:close/>
                <a:moveTo>
                  <a:pt x="512471" y="132397"/>
                </a:moveTo>
                <a:cubicBezTo>
                  <a:pt x="512471" y="125275"/>
                  <a:pt x="506697" y="119495"/>
                  <a:pt x="499583" y="119495"/>
                </a:cubicBezTo>
                <a:lnTo>
                  <a:pt x="198122" y="119495"/>
                </a:lnTo>
                <a:cubicBezTo>
                  <a:pt x="191007" y="119495"/>
                  <a:pt x="185233" y="125275"/>
                  <a:pt x="185233" y="132397"/>
                </a:cubicBezTo>
                <a:cubicBezTo>
                  <a:pt x="185233" y="139519"/>
                  <a:pt x="191007" y="145299"/>
                  <a:pt x="198122" y="145299"/>
                </a:cubicBezTo>
                <a:lnTo>
                  <a:pt x="499583" y="145299"/>
                </a:lnTo>
                <a:cubicBezTo>
                  <a:pt x="506697" y="145299"/>
                  <a:pt x="512471" y="139519"/>
                  <a:pt x="512471" y="1323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2" name="Google Shape;3502;p33"/>
          <p:cNvSpPr/>
          <p:nvPr/>
        </p:nvSpPr>
        <p:spPr>
          <a:xfrm>
            <a:off x="6242393" y="3409541"/>
            <a:ext cx="643650" cy="386998"/>
          </a:xfrm>
          <a:custGeom>
            <a:rect b="b" l="l" r="r" t="t"/>
            <a:pathLst>
              <a:path extrusionOk="0" h="773996" w="1287300">
                <a:moveTo>
                  <a:pt x="1274412" y="101149"/>
                </a:moveTo>
                <a:lnTo>
                  <a:pt x="1188471" y="101149"/>
                </a:lnTo>
                <a:lnTo>
                  <a:pt x="1188471" y="12902"/>
                </a:lnTo>
                <a:cubicBezTo>
                  <a:pt x="1188471" y="5780"/>
                  <a:pt x="1182697" y="0"/>
                  <a:pt x="1175583" y="0"/>
                </a:cubicBezTo>
                <a:lnTo>
                  <a:pt x="796946" y="0"/>
                </a:lnTo>
                <a:cubicBezTo>
                  <a:pt x="729951" y="0"/>
                  <a:pt x="669350" y="40743"/>
                  <a:pt x="643650" y="102130"/>
                </a:cubicBezTo>
                <a:cubicBezTo>
                  <a:pt x="617950" y="40718"/>
                  <a:pt x="557349" y="0"/>
                  <a:pt x="490355" y="0"/>
                </a:cubicBezTo>
                <a:lnTo>
                  <a:pt x="111717" y="0"/>
                </a:lnTo>
                <a:cubicBezTo>
                  <a:pt x="104603" y="0"/>
                  <a:pt x="98829" y="5780"/>
                  <a:pt x="98829" y="12902"/>
                </a:cubicBezTo>
                <a:lnTo>
                  <a:pt x="98829" y="101149"/>
                </a:lnTo>
                <a:lnTo>
                  <a:pt x="12888" y="101149"/>
                </a:lnTo>
                <a:cubicBezTo>
                  <a:pt x="5748" y="101149"/>
                  <a:pt x="0" y="106929"/>
                  <a:pt x="0" y="114051"/>
                </a:cubicBezTo>
                <a:lnTo>
                  <a:pt x="0" y="761095"/>
                </a:lnTo>
                <a:cubicBezTo>
                  <a:pt x="0" y="768243"/>
                  <a:pt x="5748" y="773997"/>
                  <a:pt x="12888" y="773997"/>
                </a:cubicBezTo>
                <a:lnTo>
                  <a:pt x="1274412" y="773997"/>
                </a:lnTo>
                <a:cubicBezTo>
                  <a:pt x="1281552" y="773997"/>
                  <a:pt x="1287300" y="768243"/>
                  <a:pt x="1287300" y="761095"/>
                </a:cubicBezTo>
                <a:lnTo>
                  <a:pt x="1287300" y="114051"/>
                </a:lnTo>
                <a:cubicBezTo>
                  <a:pt x="1287300" y="106929"/>
                  <a:pt x="1281552" y="101149"/>
                  <a:pt x="1274412" y="101149"/>
                </a:cubicBezTo>
                <a:close/>
                <a:moveTo>
                  <a:pt x="25777" y="748193"/>
                </a:moveTo>
                <a:lnTo>
                  <a:pt x="25777" y="126952"/>
                </a:lnTo>
                <a:lnTo>
                  <a:pt x="98829" y="126952"/>
                </a:lnTo>
                <a:lnTo>
                  <a:pt x="98829" y="631975"/>
                </a:lnTo>
                <a:cubicBezTo>
                  <a:pt x="98829" y="639097"/>
                  <a:pt x="104603" y="644877"/>
                  <a:pt x="111717" y="644877"/>
                </a:cubicBezTo>
                <a:lnTo>
                  <a:pt x="493499" y="644877"/>
                </a:lnTo>
                <a:cubicBezTo>
                  <a:pt x="557194" y="644877"/>
                  <a:pt x="612512" y="688381"/>
                  <a:pt x="627926" y="748193"/>
                </a:cubicBezTo>
                <a:lnTo>
                  <a:pt x="25777" y="748193"/>
                </a:lnTo>
                <a:close/>
                <a:moveTo>
                  <a:pt x="630762" y="692407"/>
                </a:moveTo>
                <a:cubicBezTo>
                  <a:pt x="601015" y="648025"/>
                  <a:pt x="550028" y="619074"/>
                  <a:pt x="493499" y="619074"/>
                </a:cubicBezTo>
                <a:lnTo>
                  <a:pt x="124606" y="619074"/>
                </a:lnTo>
                <a:lnTo>
                  <a:pt x="124606" y="25803"/>
                </a:lnTo>
                <a:lnTo>
                  <a:pt x="490355" y="25803"/>
                </a:lnTo>
                <a:cubicBezTo>
                  <a:pt x="549255" y="25803"/>
                  <a:pt x="602304" y="63038"/>
                  <a:pt x="622384" y="118463"/>
                </a:cubicBezTo>
                <a:cubicBezTo>
                  <a:pt x="627952" y="133816"/>
                  <a:pt x="630762" y="149943"/>
                  <a:pt x="630762" y="166354"/>
                </a:cubicBezTo>
                <a:lnTo>
                  <a:pt x="630762" y="692407"/>
                </a:lnTo>
                <a:close/>
                <a:moveTo>
                  <a:pt x="656539" y="166354"/>
                </a:moveTo>
                <a:cubicBezTo>
                  <a:pt x="656539" y="149943"/>
                  <a:pt x="659348" y="133816"/>
                  <a:pt x="664916" y="118463"/>
                </a:cubicBezTo>
                <a:cubicBezTo>
                  <a:pt x="684996" y="63038"/>
                  <a:pt x="738045" y="25803"/>
                  <a:pt x="796946" y="25803"/>
                </a:cubicBezTo>
                <a:lnTo>
                  <a:pt x="1162694" y="25803"/>
                </a:lnTo>
                <a:lnTo>
                  <a:pt x="1162694" y="619074"/>
                </a:lnTo>
                <a:lnTo>
                  <a:pt x="793801" y="619074"/>
                </a:lnTo>
                <a:cubicBezTo>
                  <a:pt x="737272" y="619074"/>
                  <a:pt x="686285" y="648025"/>
                  <a:pt x="656539" y="692407"/>
                </a:cubicBezTo>
                <a:lnTo>
                  <a:pt x="656539" y="166354"/>
                </a:lnTo>
                <a:close/>
                <a:moveTo>
                  <a:pt x="1261523" y="748193"/>
                </a:moveTo>
                <a:lnTo>
                  <a:pt x="659374" y="748193"/>
                </a:lnTo>
                <a:cubicBezTo>
                  <a:pt x="674789" y="688381"/>
                  <a:pt x="730106" y="644877"/>
                  <a:pt x="793801" y="644877"/>
                </a:cubicBezTo>
                <a:lnTo>
                  <a:pt x="1175583" y="644877"/>
                </a:lnTo>
                <a:cubicBezTo>
                  <a:pt x="1182697" y="644877"/>
                  <a:pt x="1188471" y="639097"/>
                  <a:pt x="1188471" y="631975"/>
                </a:cubicBezTo>
                <a:lnTo>
                  <a:pt x="1188471" y="126952"/>
                </a:lnTo>
                <a:lnTo>
                  <a:pt x="1261523" y="126952"/>
                </a:lnTo>
                <a:lnTo>
                  <a:pt x="1261523" y="748193"/>
                </a:lnTo>
                <a:close/>
                <a:moveTo>
                  <a:pt x="749052" y="158200"/>
                </a:moveTo>
                <a:cubicBezTo>
                  <a:pt x="749052" y="151079"/>
                  <a:pt x="754826" y="145299"/>
                  <a:pt x="761940" y="145299"/>
                </a:cubicBezTo>
                <a:lnTo>
                  <a:pt x="1063402" y="145299"/>
                </a:lnTo>
                <a:cubicBezTo>
                  <a:pt x="1070516" y="145299"/>
                  <a:pt x="1076290" y="151079"/>
                  <a:pt x="1076290" y="158200"/>
                </a:cubicBezTo>
                <a:cubicBezTo>
                  <a:pt x="1076290" y="165322"/>
                  <a:pt x="1070516" y="171102"/>
                  <a:pt x="1063402" y="171102"/>
                </a:cubicBezTo>
                <a:lnTo>
                  <a:pt x="761940" y="171102"/>
                </a:lnTo>
                <a:cubicBezTo>
                  <a:pt x="754826" y="171102"/>
                  <a:pt x="749052" y="165322"/>
                  <a:pt x="749052" y="158200"/>
                </a:cubicBezTo>
                <a:close/>
                <a:moveTo>
                  <a:pt x="749052" y="269387"/>
                </a:moveTo>
                <a:cubicBezTo>
                  <a:pt x="749052" y="262265"/>
                  <a:pt x="754826" y="256485"/>
                  <a:pt x="761940" y="256485"/>
                </a:cubicBezTo>
                <a:lnTo>
                  <a:pt x="1063402" y="256485"/>
                </a:lnTo>
                <a:cubicBezTo>
                  <a:pt x="1070516" y="256485"/>
                  <a:pt x="1076290" y="262265"/>
                  <a:pt x="1076290" y="269387"/>
                </a:cubicBezTo>
                <a:cubicBezTo>
                  <a:pt x="1076290" y="276509"/>
                  <a:pt x="1070516" y="282288"/>
                  <a:pt x="1063402" y="282288"/>
                </a:cubicBezTo>
                <a:lnTo>
                  <a:pt x="761940" y="282288"/>
                </a:lnTo>
                <a:cubicBezTo>
                  <a:pt x="754826" y="282288"/>
                  <a:pt x="749052" y="276509"/>
                  <a:pt x="749052" y="269387"/>
                </a:cubicBezTo>
                <a:close/>
                <a:moveTo>
                  <a:pt x="749052" y="380548"/>
                </a:moveTo>
                <a:cubicBezTo>
                  <a:pt x="749052" y="373426"/>
                  <a:pt x="754826" y="367646"/>
                  <a:pt x="761940" y="367646"/>
                </a:cubicBezTo>
                <a:lnTo>
                  <a:pt x="1063402" y="367646"/>
                </a:lnTo>
                <a:cubicBezTo>
                  <a:pt x="1070516" y="367646"/>
                  <a:pt x="1076290" y="373426"/>
                  <a:pt x="1076290" y="380548"/>
                </a:cubicBezTo>
                <a:cubicBezTo>
                  <a:pt x="1076290" y="387669"/>
                  <a:pt x="1070516" y="393449"/>
                  <a:pt x="1063402" y="393449"/>
                </a:cubicBezTo>
                <a:lnTo>
                  <a:pt x="761940" y="393449"/>
                </a:lnTo>
                <a:cubicBezTo>
                  <a:pt x="754826" y="393449"/>
                  <a:pt x="749052" y="387669"/>
                  <a:pt x="749052" y="380548"/>
                </a:cubicBezTo>
                <a:close/>
                <a:moveTo>
                  <a:pt x="749052" y="491734"/>
                </a:moveTo>
                <a:cubicBezTo>
                  <a:pt x="749052" y="484612"/>
                  <a:pt x="754826" y="478832"/>
                  <a:pt x="761940" y="478832"/>
                </a:cubicBezTo>
                <a:lnTo>
                  <a:pt x="1063402" y="478832"/>
                </a:lnTo>
                <a:cubicBezTo>
                  <a:pt x="1070516" y="478832"/>
                  <a:pt x="1076290" y="484612"/>
                  <a:pt x="1076290" y="491734"/>
                </a:cubicBezTo>
                <a:cubicBezTo>
                  <a:pt x="1076290" y="498856"/>
                  <a:pt x="1070516" y="504636"/>
                  <a:pt x="1063402" y="504636"/>
                </a:cubicBezTo>
                <a:lnTo>
                  <a:pt x="761940" y="504636"/>
                </a:lnTo>
                <a:cubicBezTo>
                  <a:pt x="754826" y="504636"/>
                  <a:pt x="749052" y="498856"/>
                  <a:pt x="749052" y="491734"/>
                </a:cubicBezTo>
                <a:close/>
                <a:moveTo>
                  <a:pt x="538248" y="158200"/>
                </a:moveTo>
                <a:cubicBezTo>
                  <a:pt x="538248" y="165322"/>
                  <a:pt x="532474" y="171102"/>
                  <a:pt x="525360" y="171102"/>
                </a:cubicBezTo>
                <a:lnTo>
                  <a:pt x="223898" y="171102"/>
                </a:lnTo>
                <a:cubicBezTo>
                  <a:pt x="216784" y="171102"/>
                  <a:pt x="211010" y="165322"/>
                  <a:pt x="211010" y="158200"/>
                </a:cubicBezTo>
                <a:cubicBezTo>
                  <a:pt x="211010" y="151079"/>
                  <a:pt x="216784" y="145299"/>
                  <a:pt x="223898" y="145299"/>
                </a:cubicBezTo>
                <a:lnTo>
                  <a:pt x="525360" y="145299"/>
                </a:lnTo>
                <a:cubicBezTo>
                  <a:pt x="532474" y="145299"/>
                  <a:pt x="538248" y="151079"/>
                  <a:pt x="538248" y="158200"/>
                </a:cubicBezTo>
                <a:close/>
                <a:moveTo>
                  <a:pt x="538248" y="269387"/>
                </a:moveTo>
                <a:cubicBezTo>
                  <a:pt x="538248" y="276509"/>
                  <a:pt x="532474" y="282288"/>
                  <a:pt x="525360" y="282288"/>
                </a:cubicBezTo>
                <a:lnTo>
                  <a:pt x="223898" y="282288"/>
                </a:lnTo>
                <a:cubicBezTo>
                  <a:pt x="216784" y="282288"/>
                  <a:pt x="211010" y="276509"/>
                  <a:pt x="211010" y="269387"/>
                </a:cubicBezTo>
                <a:cubicBezTo>
                  <a:pt x="211010" y="262265"/>
                  <a:pt x="216784" y="256485"/>
                  <a:pt x="223898" y="256485"/>
                </a:cubicBezTo>
                <a:lnTo>
                  <a:pt x="525360" y="256485"/>
                </a:lnTo>
                <a:cubicBezTo>
                  <a:pt x="532474" y="256485"/>
                  <a:pt x="538248" y="262265"/>
                  <a:pt x="538248" y="269387"/>
                </a:cubicBezTo>
                <a:close/>
                <a:moveTo>
                  <a:pt x="538248" y="380548"/>
                </a:moveTo>
                <a:cubicBezTo>
                  <a:pt x="538248" y="387669"/>
                  <a:pt x="532474" y="393449"/>
                  <a:pt x="525360" y="393449"/>
                </a:cubicBezTo>
                <a:lnTo>
                  <a:pt x="223898" y="393449"/>
                </a:lnTo>
                <a:cubicBezTo>
                  <a:pt x="216784" y="393449"/>
                  <a:pt x="211010" y="387669"/>
                  <a:pt x="211010" y="380548"/>
                </a:cubicBezTo>
                <a:cubicBezTo>
                  <a:pt x="211010" y="373426"/>
                  <a:pt x="216784" y="367646"/>
                  <a:pt x="223898" y="367646"/>
                </a:cubicBezTo>
                <a:lnTo>
                  <a:pt x="525360" y="367646"/>
                </a:lnTo>
                <a:cubicBezTo>
                  <a:pt x="532474" y="367646"/>
                  <a:pt x="538248" y="373426"/>
                  <a:pt x="538248" y="380548"/>
                </a:cubicBezTo>
                <a:close/>
                <a:moveTo>
                  <a:pt x="538248" y="491734"/>
                </a:moveTo>
                <a:cubicBezTo>
                  <a:pt x="538248" y="498856"/>
                  <a:pt x="532474" y="504636"/>
                  <a:pt x="525360" y="504636"/>
                </a:cubicBezTo>
                <a:lnTo>
                  <a:pt x="223898" y="504636"/>
                </a:lnTo>
                <a:cubicBezTo>
                  <a:pt x="216784" y="504636"/>
                  <a:pt x="211010" y="498856"/>
                  <a:pt x="211010" y="491734"/>
                </a:cubicBezTo>
                <a:cubicBezTo>
                  <a:pt x="211010" y="484612"/>
                  <a:pt x="216784" y="478832"/>
                  <a:pt x="223898" y="478832"/>
                </a:cubicBezTo>
                <a:lnTo>
                  <a:pt x="525360" y="478832"/>
                </a:lnTo>
                <a:cubicBezTo>
                  <a:pt x="532474" y="478832"/>
                  <a:pt x="538248" y="484612"/>
                  <a:pt x="538248" y="4917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3" name="Google Shape;3503;p33"/>
          <p:cNvSpPr/>
          <p:nvPr/>
        </p:nvSpPr>
        <p:spPr>
          <a:xfrm>
            <a:off x="4637524" y="4093287"/>
            <a:ext cx="227173" cy="459839"/>
          </a:xfrm>
          <a:custGeom>
            <a:rect b="b" l="l" r="r" t="t"/>
            <a:pathLst>
              <a:path extrusionOk="0" h="919679" w="454346">
                <a:moveTo>
                  <a:pt x="453759" y="327220"/>
                </a:moveTo>
                <a:cubicBezTo>
                  <a:pt x="441027" y="359177"/>
                  <a:pt x="428782" y="389988"/>
                  <a:pt x="416519" y="420781"/>
                </a:cubicBezTo>
                <a:cubicBezTo>
                  <a:pt x="412263" y="431477"/>
                  <a:pt x="407706" y="442060"/>
                  <a:pt x="403881" y="452887"/>
                </a:cubicBezTo>
                <a:cubicBezTo>
                  <a:pt x="401968" y="458291"/>
                  <a:pt x="399137" y="459980"/>
                  <a:pt x="393455" y="459924"/>
                </a:cubicBezTo>
                <a:cubicBezTo>
                  <a:pt x="361785" y="459642"/>
                  <a:pt x="330095" y="460149"/>
                  <a:pt x="298425" y="459567"/>
                </a:cubicBezTo>
                <a:cubicBezTo>
                  <a:pt x="289143" y="459398"/>
                  <a:pt x="286255" y="461218"/>
                  <a:pt x="286274" y="471314"/>
                </a:cubicBezTo>
                <a:cubicBezTo>
                  <a:pt x="286668" y="616702"/>
                  <a:pt x="286443" y="762090"/>
                  <a:pt x="286762" y="907459"/>
                </a:cubicBezTo>
                <a:cubicBezTo>
                  <a:pt x="286780" y="916823"/>
                  <a:pt x="284999" y="919807"/>
                  <a:pt x="274930" y="919675"/>
                </a:cubicBezTo>
                <a:cubicBezTo>
                  <a:pt x="224696" y="919075"/>
                  <a:pt x="174443" y="919225"/>
                  <a:pt x="124209" y="919581"/>
                </a:cubicBezTo>
                <a:cubicBezTo>
                  <a:pt x="116202" y="919638"/>
                  <a:pt x="114177" y="917367"/>
                  <a:pt x="114195" y="909448"/>
                </a:cubicBezTo>
                <a:cubicBezTo>
                  <a:pt x="114439" y="763422"/>
                  <a:pt x="114252" y="617396"/>
                  <a:pt x="114627" y="471370"/>
                </a:cubicBezTo>
                <a:cubicBezTo>
                  <a:pt x="114645" y="461387"/>
                  <a:pt x="111908" y="459361"/>
                  <a:pt x="102495" y="459548"/>
                </a:cubicBezTo>
                <a:cubicBezTo>
                  <a:pt x="71462" y="460168"/>
                  <a:pt x="40410" y="459605"/>
                  <a:pt x="9377" y="459924"/>
                </a:cubicBezTo>
                <a:cubicBezTo>
                  <a:pt x="2777" y="459980"/>
                  <a:pt x="-74" y="459061"/>
                  <a:pt x="1" y="451292"/>
                </a:cubicBezTo>
                <a:cubicBezTo>
                  <a:pt x="433" y="409034"/>
                  <a:pt x="339" y="366757"/>
                  <a:pt x="58" y="324481"/>
                </a:cubicBezTo>
                <a:cubicBezTo>
                  <a:pt x="20" y="317838"/>
                  <a:pt x="1839" y="315774"/>
                  <a:pt x="8608" y="315849"/>
                </a:cubicBezTo>
                <a:cubicBezTo>
                  <a:pt x="40916" y="316187"/>
                  <a:pt x="73243" y="315755"/>
                  <a:pt x="105570" y="316187"/>
                </a:cubicBezTo>
                <a:cubicBezTo>
                  <a:pt x="112939" y="316281"/>
                  <a:pt x="114570" y="314029"/>
                  <a:pt x="114514" y="307011"/>
                </a:cubicBezTo>
                <a:cubicBezTo>
                  <a:pt x="114195" y="262501"/>
                  <a:pt x="114102" y="217992"/>
                  <a:pt x="114420" y="173482"/>
                </a:cubicBezTo>
                <a:cubicBezTo>
                  <a:pt x="115039" y="89642"/>
                  <a:pt x="170599" y="21282"/>
                  <a:pt x="252147" y="3512"/>
                </a:cubicBezTo>
                <a:cubicBezTo>
                  <a:pt x="264092" y="904"/>
                  <a:pt x="276186" y="172"/>
                  <a:pt x="288374" y="191"/>
                </a:cubicBezTo>
                <a:cubicBezTo>
                  <a:pt x="322614" y="228"/>
                  <a:pt x="356853" y="491"/>
                  <a:pt x="391093" y="3"/>
                </a:cubicBezTo>
                <a:cubicBezTo>
                  <a:pt x="399437" y="-109"/>
                  <a:pt x="401012" y="2630"/>
                  <a:pt x="400937" y="10324"/>
                </a:cubicBezTo>
                <a:cubicBezTo>
                  <a:pt x="400562" y="51306"/>
                  <a:pt x="400543" y="92306"/>
                  <a:pt x="400956" y="133288"/>
                </a:cubicBezTo>
                <a:cubicBezTo>
                  <a:pt x="401031" y="141451"/>
                  <a:pt x="399381" y="144622"/>
                  <a:pt x="390511" y="144172"/>
                </a:cubicBezTo>
                <a:cubicBezTo>
                  <a:pt x="375510" y="143384"/>
                  <a:pt x="360435" y="143815"/>
                  <a:pt x="345396" y="143984"/>
                </a:cubicBezTo>
                <a:cubicBezTo>
                  <a:pt x="310313" y="144378"/>
                  <a:pt x="286687" y="168209"/>
                  <a:pt x="286555" y="203468"/>
                </a:cubicBezTo>
                <a:cubicBezTo>
                  <a:pt x="286424" y="238051"/>
                  <a:pt x="286743" y="272634"/>
                  <a:pt x="286349" y="307217"/>
                </a:cubicBezTo>
                <a:cubicBezTo>
                  <a:pt x="286274" y="314498"/>
                  <a:pt x="288318" y="316243"/>
                  <a:pt x="295425" y="316206"/>
                </a:cubicBezTo>
                <a:cubicBezTo>
                  <a:pt x="345659" y="315887"/>
                  <a:pt x="395912" y="316037"/>
                  <a:pt x="446146" y="316037"/>
                </a:cubicBezTo>
                <a:cubicBezTo>
                  <a:pt x="451940" y="315999"/>
                  <a:pt x="455896" y="321835"/>
                  <a:pt x="453759" y="327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4" name="Google Shape;3504;p33"/>
          <p:cNvSpPr/>
          <p:nvPr/>
        </p:nvSpPr>
        <p:spPr>
          <a:xfrm>
            <a:off x="4632836" y="4088577"/>
            <a:ext cx="236543" cy="469238"/>
          </a:xfrm>
          <a:custGeom>
            <a:rect b="b" l="l" r="r" t="t"/>
            <a:pathLst>
              <a:path extrusionOk="0" h="938476" w="473087">
                <a:moveTo>
                  <a:pt x="470073" y="323748"/>
                </a:moveTo>
                <a:cubicBezTo>
                  <a:pt x="466791" y="318925"/>
                  <a:pt x="461372" y="316036"/>
                  <a:pt x="455541" y="316036"/>
                </a:cubicBezTo>
                <a:cubicBezTo>
                  <a:pt x="443390" y="316036"/>
                  <a:pt x="431220" y="316036"/>
                  <a:pt x="419070" y="316017"/>
                </a:cubicBezTo>
                <a:cubicBezTo>
                  <a:pt x="381718" y="315998"/>
                  <a:pt x="343128" y="315961"/>
                  <a:pt x="305120" y="316204"/>
                </a:cubicBezTo>
                <a:cubicBezTo>
                  <a:pt x="305363" y="295113"/>
                  <a:pt x="305326" y="273703"/>
                  <a:pt x="305307" y="252987"/>
                </a:cubicBezTo>
                <a:cubicBezTo>
                  <a:pt x="305288" y="239626"/>
                  <a:pt x="305270" y="226247"/>
                  <a:pt x="305326" y="212887"/>
                </a:cubicBezTo>
                <a:cubicBezTo>
                  <a:pt x="305438" y="182769"/>
                  <a:pt x="324902" y="163104"/>
                  <a:pt x="354904" y="162748"/>
                </a:cubicBezTo>
                <a:cubicBezTo>
                  <a:pt x="357548" y="162710"/>
                  <a:pt x="360191" y="162673"/>
                  <a:pt x="362817" y="162635"/>
                </a:cubicBezTo>
                <a:cubicBezTo>
                  <a:pt x="374874" y="162466"/>
                  <a:pt x="387343" y="162278"/>
                  <a:pt x="399419" y="162916"/>
                </a:cubicBezTo>
                <a:cubicBezTo>
                  <a:pt x="403731" y="163142"/>
                  <a:pt x="409994" y="162916"/>
                  <a:pt x="414626" y="158469"/>
                </a:cubicBezTo>
                <a:cubicBezTo>
                  <a:pt x="419201" y="154078"/>
                  <a:pt x="419764" y="147961"/>
                  <a:pt x="419707" y="142576"/>
                </a:cubicBezTo>
                <a:cubicBezTo>
                  <a:pt x="419314" y="103170"/>
                  <a:pt x="419314" y="61850"/>
                  <a:pt x="419707" y="19780"/>
                </a:cubicBezTo>
                <a:cubicBezTo>
                  <a:pt x="419745" y="14714"/>
                  <a:pt x="419220" y="8953"/>
                  <a:pt x="414945" y="4712"/>
                </a:cubicBezTo>
                <a:cubicBezTo>
                  <a:pt x="410576" y="359"/>
                  <a:pt x="404519" y="-35"/>
                  <a:pt x="400356" y="2"/>
                </a:cubicBezTo>
                <a:cubicBezTo>
                  <a:pt x="373767" y="396"/>
                  <a:pt x="346691" y="321"/>
                  <a:pt x="320514" y="246"/>
                </a:cubicBezTo>
                <a:cubicBezTo>
                  <a:pt x="312939" y="227"/>
                  <a:pt x="305363" y="209"/>
                  <a:pt x="297788" y="190"/>
                </a:cubicBezTo>
                <a:cubicBezTo>
                  <a:pt x="282881" y="96"/>
                  <a:pt x="270730" y="1297"/>
                  <a:pt x="259554" y="3736"/>
                </a:cubicBezTo>
                <a:cubicBezTo>
                  <a:pt x="173412" y="22501"/>
                  <a:pt x="115096" y="94463"/>
                  <a:pt x="114440" y="182807"/>
                </a:cubicBezTo>
                <a:cubicBezTo>
                  <a:pt x="114159" y="222700"/>
                  <a:pt x="114177" y="265090"/>
                  <a:pt x="114534" y="316204"/>
                </a:cubicBezTo>
                <a:cubicBezTo>
                  <a:pt x="97639" y="315998"/>
                  <a:pt x="80500" y="315998"/>
                  <a:pt x="63924" y="316017"/>
                </a:cubicBezTo>
                <a:cubicBezTo>
                  <a:pt x="48905" y="316017"/>
                  <a:pt x="33360" y="316036"/>
                  <a:pt x="18116" y="315886"/>
                </a:cubicBezTo>
                <a:cubicBezTo>
                  <a:pt x="14272" y="315829"/>
                  <a:pt x="8740" y="316261"/>
                  <a:pt x="4615" y="320370"/>
                </a:cubicBezTo>
                <a:cubicBezTo>
                  <a:pt x="546" y="324423"/>
                  <a:pt x="58" y="329771"/>
                  <a:pt x="77" y="333975"/>
                </a:cubicBezTo>
                <a:cubicBezTo>
                  <a:pt x="396" y="384677"/>
                  <a:pt x="377" y="423744"/>
                  <a:pt x="2" y="460617"/>
                </a:cubicBezTo>
                <a:cubicBezTo>
                  <a:pt x="-35" y="464482"/>
                  <a:pt x="396" y="470112"/>
                  <a:pt x="4540" y="474259"/>
                </a:cubicBezTo>
                <a:cubicBezTo>
                  <a:pt x="9115" y="478837"/>
                  <a:pt x="15434" y="478781"/>
                  <a:pt x="18847" y="478725"/>
                </a:cubicBezTo>
                <a:cubicBezTo>
                  <a:pt x="31898" y="478593"/>
                  <a:pt x="45211" y="478631"/>
                  <a:pt x="58093" y="478650"/>
                </a:cubicBezTo>
                <a:cubicBezTo>
                  <a:pt x="75775" y="478687"/>
                  <a:pt x="94039" y="478725"/>
                  <a:pt x="112058" y="478349"/>
                </a:cubicBezTo>
                <a:cubicBezTo>
                  <a:pt x="113146" y="478331"/>
                  <a:pt x="113952" y="478349"/>
                  <a:pt x="114552" y="478387"/>
                </a:cubicBezTo>
                <a:cubicBezTo>
                  <a:pt x="114590" y="478969"/>
                  <a:pt x="114627" y="479738"/>
                  <a:pt x="114627" y="480770"/>
                </a:cubicBezTo>
                <a:cubicBezTo>
                  <a:pt x="114421" y="563803"/>
                  <a:pt x="114384" y="648207"/>
                  <a:pt x="114346" y="729833"/>
                </a:cubicBezTo>
                <a:cubicBezTo>
                  <a:pt x="114327" y="792844"/>
                  <a:pt x="114290" y="855837"/>
                  <a:pt x="114196" y="918848"/>
                </a:cubicBezTo>
                <a:cubicBezTo>
                  <a:pt x="114196" y="923502"/>
                  <a:pt x="114721" y="929375"/>
                  <a:pt x="119015" y="933635"/>
                </a:cubicBezTo>
                <a:cubicBezTo>
                  <a:pt x="123290" y="937894"/>
                  <a:pt x="129084" y="938382"/>
                  <a:pt x="133641" y="938382"/>
                </a:cubicBezTo>
                <a:cubicBezTo>
                  <a:pt x="177837" y="938063"/>
                  <a:pt x="230284" y="937838"/>
                  <a:pt x="284175" y="938476"/>
                </a:cubicBezTo>
                <a:cubicBezTo>
                  <a:pt x="284418" y="938476"/>
                  <a:pt x="284662" y="938476"/>
                  <a:pt x="284906" y="938476"/>
                </a:cubicBezTo>
                <a:cubicBezTo>
                  <a:pt x="289894" y="938476"/>
                  <a:pt x="295950" y="937801"/>
                  <a:pt x="300357" y="933447"/>
                </a:cubicBezTo>
                <a:cubicBezTo>
                  <a:pt x="304895" y="928944"/>
                  <a:pt x="305513" y="922808"/>
                  <a:pt x="305495" y="916841"/>
                </a:cubicBezTo>
                <a:cubicBezTo>
                  <a:pt x="305345" y="849663"/>
                  <a:pt x="305326" y="781341"/>
                  <a:pt x="305288" y="715290"/>
                </a:cubicBezTo>
                <a:cubicBezTo>
                  <a:pt x="305251" y="638393"/>
                  <a:pt x="305213" y="558887"/>
                  <a:pt x="305007" y="480695"/>
                </a:cubicBezTo>
                <a:cubicBezTo>
                  <a:pt x="305007" y="479700"/>
                  <a:pt x="305045" y="478950"/>
                  <a:pt x="305082" y="478387"/>
                </a:cubicBezTo>
                <a:cubicBezTo>
                  <a:pt x="305682" y="478349"/>
                  <a:pt x="306488" y="478331"/>
                  <a:pt x="307595" y="478349"/>
                </a:cubicBezTo>
                <a:cubicBezTo>
                  <a:pt x="326102" y="478687"/>
                  <a:pt x="344891" y="478668"/>
                  <a:pt x="363042" y="478631"/>
                </a:cubicBezTo>
                <a:cubicBezTo>
                  <a:pt x="376055" y="478612"/>
                  <a:pt x="389518" y="478593"/>
                  <a:pt x="402738" y="478706"/>
                </a:cubicBezTo>
                <a:cubicBezTo>
                  <a:pt x="402831" y="478706"/>
                  <a:pt x="402925" y="478706"/>
                  <a:pt x="403019" y="478706"/>
                </a:cubicBezTo>
                <a:cubicBezTo>
                  <a:pt x="412694" y="478706"/>
                  <a:pt x="418920" y="474353"/>
                  <a:pt x="422089" y="465402"/>
                </a:cubicBezTo>
                <a:cubicBezTo>
                  <a:pt x="424714" y="457952"/>
                  <a:pt x="427808" y="450390"/>
                  <a:pt x="430770" y="443072"/>
                </a:cubicBezTo>
                <a:cubicBezTo>
                  <a:pt x="432046" y="439920"/>
                  <a:pt x="433339" y="436786"/>
                  <a:pt x="434596" y="433633"/>
                </a:cubicBezTo>
                <a:lnTo>
                  <a:pt x="471835" y="340073"/>
                </a:lnTo>
                <a:cubicBezTo>
                  <a:pt x="473992" y="334688"/>
                  <a:pt x="473335" y="328570"/>
                  <a:pt x="470073" y="323748"/>
                </a:cubicBezTo>
                <a:close/>
                <a:moveTo>
                  <a:pt x="417176" y="426728"/>
                </a:moveTo>
                <a:cubicBezTo>
                  <a:pt x="415938" y="429824"/>
                  <a:pt x="414682" y="432920"/>
                  <a:pt x="413407" y="436016"/>
                </a:cubicBezTo>
                <a:cubicBezTo>
                  <a:pt x="410351" y="443522"/>
                  <a:pt x="407182" y="451310"/>
                  <a:pt x="404388" y="459172"/>
                </a:cubicBezTo>
                <a:cubicBezTo>
                  <a:pt x="404275" y="459491"/>
                  <a:pt x="404181" y="459735"/>
                  <a:pt x="404088" y="459923"/>
                </a:cubicBezTo>
                <a:cubicBezTo>
                  <a:pt x="403806" y="459941"/>
                  <a:pt x="403431" y="459979"/>
                  <a:pt x="402869" y="459960"/>
                </a:cubicBezTo>
                <a:cubicBezTo>
                  <a:pt x="389556" y="459848"/>
                  <a:pt x="376055" y="459866"/>
                  <a:pt x="362985" y="459885"/>
                </a:cubicBezTo>
                <a:cubicBezTo>
                  <a:pt x="344928" y="459923"/>
                  <a:pt x="326252" y="459941"/>
                  <a:pt x="307913" y="459604"/>
                </a:cubicBezTo>
                <a:cubicBezTo>
                  <a:pt x="302044" y="459491"/>
                  <a:pt x="295969" y="460016"/>
                  <a:pt x="291431" y="464482"/>
                </a:cubicBezTo>
                <a:cubicBezTo>
                  <a:pt x="286800" y="469061"/>
                  <a:pt x="286218" y="475572"/>
                  <a:pt x="286218" y="480751"/>
                </a:cubicBezTo>
                <a:cubicBezTo>
                  <a:pt x="286425" y="558943"/>
                  <a:pt x="286462" y="638430"/>
                  <a:pt x="286500" y="715309"/>
                </a:cubicBezTo>
                <a:cubicBezTo>
                  <a:pt x="286537" y="781379"/>
                  <a:pt x="286556" y="849701"/>
                  <a:pt x="286706" y="916897"/>
                </a:cubicBezTo>
                <a:cubicBezTo>
                  <a:pt x="286706" y="918135"/>
                  <a:pt x="286668" y="919017"/>
                  <a:pt x="286631" y="919655"/>
                </a:cubicBezTo>
                <a:cubicBezTo>
                  <a:pt x="286087" y="919693"/>
                  <a:pt x="285356" y="919730"/>
                  <a:pt x="284381" y="919712"/>
                </a:cubicBezTo>
                <a:cubicBezTo>
                  <a:pt x="259292" y="919411"/>
                  <a:pt x="234540" y="919299"/>
                  <a:pt x="210764" y="919299"/>
                </a:cubicBezTo>
                <a:cubicBezTo>
                  <a:pt x="183331" y="919299"/>
                  <a:pt x="157211" y="919449"/>
                  <a:pt x="133491" y="919618"/>
                </a:cubicBezTo>
                <a:cubicBezTo>
                  <a:pt x="133285" y="919618"/>
                  <a:pt x="133097" y="919618"/>
                  <a:pt x="132928" y="919618"/>
                </a:cubicBezTo>
                <a:cubicBezTo>
                  <a:pt x="132928" y="919393"/>
                  <a:pt x="132928" y="919149"/>
                  <a:pt x="132928" y="918886"/>
                </a:cubicBezTo>
                <a:cubicBezTo>
                  <a:pt x="133041" y="855874"/>
                  <a:pt x="133060" y="792863"/>
                  <a:pt x="133078" y="729851"/>
                </a:cubicBezTo>
                <a:cubicBezTo>
                  <a:pt x="133116" y="648225"/>
                  <a:pt x="133153" y="563841"/>
                  <a:pt x="133360" y="480826"/>
                </a:cubicBezTo>
                <a:cubicBezTo>
                  <a:pt x="133378" y="475310"/>
                  <a:pt x="132760" y="469042"/>
                  <a:pt x="128147" y="464482"/>
                </a:cubicBezTo>
                <a:cubicBezTo>
                  <a:pt x="123553" y="459979"/>
                  <a:pt x="117253" y="459491"/>
                  <a:pt x="111665" y="459585"/>
                </a:cubicBezTo>
                <a:cubicBezTo>
                  <a:pt x="93851" y="459941"/>
                  <a:pt x="75681" y="459904"/>
                  <a:pt x="58112" y="459866"/>
                </a:cubicBezTo>
                <a:cubicBezTo>
                  <a:pt x="45211" y="459848"/>
                  <a:pt x="31879" y="459810"/>
                  <a:pt x="18753" y="459941"/>
                </a:cubicBezTo>
                <a:cubicBezTo>
                  <a:pt x="19109" y="423407"/>
                  <a:pt x="19128" y="384677"/>
                  <a:pt x="18809" y="334631"/>
                </a:cubicBezTo>
                <a:cubicBezTo>
                  <a:pt x="33867" y="334781"/>
                  <a:pt x="49130" y="334763"/>
                  <a:pt x="63906" y="334763"/>
                </a:cubicBezTo>
                <a:cubicBezTo>
                  <a:pt x="80613" y="334744"/>
                  <a:pt x="97864" y="334744"/>
                  <a:pt x="114815" y="334950"/>
                </a:cubicBezTo>
                <a:cubicBezTo>
                  <a:pt x="119109" y="335007"/>
                  <a:pt x="124547" y="334538"/>
                  <a:pt x="128672" y="330428"/>
                </a:cubicBezTo>
                <a:cubicBezTo>
                  <a:pt x="132778" y="326356"/>
                  <a:pt x="133285" y="321008"/>
                  <a:pt x="133266" y="316317"/>
                </a:cubicBezTo>
                <a:cubicBezTo>
                  <a:pt x="132910" y="265184"/>
                  <a:pt x="132872" y="222794"/>
                  <a:pt x="133172" y="182920"/>
                </a:cubicBezTo>
                <a:cubicBezTo>
                  <a:pt x="133753" y="103564"/>
                  <a:pt x="186125" y="38901"/>
                  <a:pt x="263511" y="22051"/>
                </a:cubicBezTo>
                <a:cubicBezTo>
                  <a:pt x="273243" y="19930"/>
                  <a:pt x="284025" y="18936"/>
                  <a:pt x="297394" y="18936"/>
                </a:cubicBezTo>
                <a:cubicBezTo>
                  <a:pt x="297507" y="18936"/>
                  <a:pt x="297619" y="18936"/>
                  <a:pt x="297732" y="18936"/>
                </a:cubicBezTo>
                <a:cubicBezTo>
                  <a:pt x="305307" y="18954"/>
                  <a:pt x="312864" y="18973"/>
                  <a:pt x="320420" y="18992"/>
                </a:cubicBezTo>
                <a:cubicBezTo>
                  <a:pt x="346691" y="19067"/>
                  <a:pt x="373842" y="19142"/>
                  <a:pt x="400600" y="18748"/>
                </a:cubicBezTo>
                <a:cubicBezTo>
                  <a:pt x="400712" y="18748"/>
                  <a:pt x="400825" y="18748"/>
                  <a:pt x="400938" y="18748"/>
                </a:cubicBezTo>
                <a:cubicBezTo>
                  <a:pt x="400938" y="19011"/>
                  <a:pt x="400938" y="19292"/>
                  <a:pt x="400938" y="19611"/>
                </a:cubicBezTo>
                <a:cubicBezTo>
                  <a:pt x="400562" y="61794"/>
                  <a:pt x="400562" y="103226"/>
                  <a:pt x="400938" y="142745"/>
                </a:cubicBezTo>
                <a:cubicBezTo>
                  <a:pt x="400938" y="143307"/>
                  <a:pt x="400938" y="143777"/>
                  <a:pt x="400919" y="144189"/>
                </a:cubicBezTo>
                <a:cubicBezTo>
                  <a:pt x="400750" y="144189"/>
                  <a:pt x="400562" y="144171"/>
                  <a:pt x="400356" y="144171"/>
                </a:cubicBezTo>
                <a:cubicBezTo>
                  <a:pt x="387662" y="143514"/>
                  <a:pt x="374892" y="143702"/>
                  <a:pt x="362517" y="143870"/>
                </a:cubicBezTo>
                <a:cubicBezTo>
                  <a:pt x="359891" y="143908"/>
                  <a:pt x="357266" y="143945"/>
                  <a:pt x="354641" y="143983"/>
                </a:cubicBezTo>
                <a:cubicBezTo>
                  <a:pt x="314683" y="144433"/>
                  <a:pt x="286687" y="172730"/>
                  <a:pt x="286518" y="212812"/>
                </a:cubicBezTo>
                <a:cubicBezTo>
                  <a:pt x="286462" y="226209"/>
                  <a:pt x="286481" y="239607"/>
                  <a:pt x="286500" y="253005"/>
                </a:cubicBezTo>
                <a:cubicBezTo>
                  <a:pt x="286518" y="273815"/>
                  <a:pt x="286556" y="295338"/>
                  <a:pt x="286312" y="316486"/>
                </a:cubicBezTo>
                <a:cubicBezTo>
                  <a:pt x="286256" y="320802"/>
                  <a:pt x="286725" y="326262"/>
                  <a:pt x="290812" y="330391"/>
                </a:cubicBezTo>
                <a:cubicBezTo>
                  <a:pt x="294900" y="334500"/>
                  <a:pt x="300488" y="334988"/>
                  <a:pt x="304820" y="334969"/>
                </a:cubicBezTo>
                <a:cubicBezTo>
                  <a:pt x="342865" y="334725"/>
                  <a:pt x="381568" y="334763"/>
                  <a:pt x="418995" y="334781"/>
                </a:cubicBezTo>
                <a:cubicBezTo>
                  <a:pt x="430564" y="334781"/>
                  <a:pt x="442152" y="334800"/>
                  <a:pt x="453722" y="334800"/>
                </a:cubicBezTo>
                <a:lnTo>
                  <a:pt x="417176" y="4267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5" name="Google Shape;3505;p33"/>
          <p:cNvSpPr/>
          <p:nvPr/>
        </p:nvSpPr>
        <p:spPr>
          <a:xfrm>
            <a:off x="7144384" y="3382991"/>
            <a:ext cx="557638" cy="439949"/>
          </a:xfrm>
          <a:custGeom>
            <a:rect b="b" l="l" r="r" t="t"/>
            <a:pathLst>
              <a:path extrusionOk="0" h="879898" w="1115275">
                <a:moveTo>
                  <a:pt x="1115276" y="11104"/>
                </a:moveTo>
                <a:cubicBezTo>
                  <a:pt x="1115276" y="11127"/>
                  <a:pt x="1115276" y="11149"/>
                  <a:pt x="1115276" y="11171"/>
                </a:cubicBezTo>
                <a:lnTo>
                  <a:pt x="1115276" y="705939"/>
                </a:lnTo>
                <a:cubicBezTo>
                  <a:pt x="1115276" y="706006"/>
                  <a:pt x="1115276" y="706051"/>
                  <a:pt x="1115276" y="706118"/>
                </a:cubicBezTo>
                <a:lnTo>
                  <a:pt x="1115276" y="706229"/>
                </a:lnTo>
                <a:cubicBezTo>
                  <a:pt x="1115276" y="706363"/>
                  <a:pt x="1115231" y="706475"/>
                  <a:pt x="1115231" y="706609"/>
                </a:cubicBezTo>
                <a:cubicBezTo>
                  <a:pt x="1115209" y="707212"/>
                  <a:pt x="1115164" y="707793"/>
                  <a:pt x="1115053" y="708374"/>
                </a:cubicBezTo>
                <a:cubicBezTo>
                  <a:pt x="1115008" y="708598"/>
                  <a:pt x="1114918" y="708821"/>
                  <a:pt x="1114874" y="709067"/>
                </a:cubicBezTo>
                <a:cubicBezTo>
                  <a:pt x="1114740" y="709536"/>
                  <a:pt x="1114628" y="710005"/>
                  <a:pt x="1114449" y="710452"/>
                </a:cubicBezTo>
                <a:cubicBezTo>
                  <a:pt x="1114337" y="710675"/>
                  <a:pt x="1114203" y="710899"/>
                  <a:pt x="1114091" y="711122"/>
                </a:cubicBezTo>
                <a:cubicBezTo>
                  <a:pt x="1113890" y="711547"/>
                  <a:pt x="1113689" y="711971"/>
                  <a:pt x="1113420" y="712351"/>
                </a:cubicBezTo>
                <a:cubicBezTo>
                  <a:pt x="1113309" y="712552"/>
                  <a:pt x="1113152" y="712731"/>
                  <a:pt x="1113018" y="712910"/>
                </a:cubicBezTo>
                <a:cubicBezTo>
                  <a:pt x="1112727" y="713290"/>
                  <a:pt x="1112414" y="713692"/>
                  <a:pt x="1112079" y="714049"/>
                </a:cubicBezTo>
                <a:cubicBezTo>
                  <a:pt x="1111923" y="714206"/>
                  <a:pt x="1111744" y="714340"/>
                  <a:pt x="1111587" y="714474"/>
                </a:cubicBezTo>
                <a:cubicBezTo>
                  <a:pt x="1111207" y="714809"/>
                  <a:pt x="1110849" y="715144"/>
                  <a:pt x="1110425" y="715434"/>
                </a:cubicBezTo>
                <a:cubicBezTo>
                  <a:pt x="1110201" y="715591"/>
                  <a:pt x="1109955" y="715680"/>
                  <a:pt x="1109732" y="715814"/>
                </a:cubicBezTo>
                <a:cubicBezTo>
                  <a:pt x="1109374" y="716038"/>
                  <a:pt x="1109039" y="716261"/>
                  <a:pt x="1108659" y="716440"/>
                </a:cubicBezTo>
                <a:lnTo>
                  <a:pt x="744359" y="878916"/>
                </a:lnTo>
                <a:cubicBezTo>
                  <a:pt x="744337" y="878938"/>
                  <a:pt x="744292" y="878938"/>
                  <a:pt x="744270" y="878960"/>
                </a:cubicBezTo>
                <a:cubicBezTo>
                  <a:pt x="744136" y="879005"/>
                  <a:pt x="744024" y="879050"/>
                  <a:pt x="743890" y="879095"/>
                </a:cubicBezTo>
                <a:cubicBezTo>
                  <a:pt x="743599" y="879206"/>
                  <a:pt x="743331" y="879318"/>
                  <a:pt x="743040" y="879407"/>
                </a:cubicBezTo>
                <a:cubicBezTo>
                  <a:pt x="742929" y="879430"/>
                  <a:pt x="742817" y="879452"/>
                  <a:pt x="742705" y="879497"/>
                </a:cubicBezTo>
                <a:cubicBezTo>
                  <a:pt x="742526" y="879541"/>
                  <a:pt x="742325" y="879608"/>
                  <a:pt x="742146" y="879653"/>
                </a:cubicBezTo>
                <a:cubicBezTo>
                  <a:pt x="742057" y="879653"/>
                  <a:pt x="741967" y="879675"/>
                  <a:pt x="741900" y="879698"/>
                </a:cubicBezTo>
                <a:cubicBezTo>
                  <a:pt x="741788" y="879698"/>
                  <a:pt x="741699" y="879720"/>
                  <a:pt x="741587" y="879742"/>
                </a:cubicBezTo>
                <a:cubicBezTo>
                  <a:pt x="741475" y="879765"/>
                  <a:pt x="741364" y="879765"/>
                  <a:pt x="741230" y="879787"/>
                </a:cubicBezTo>
                <a:cubicBezTo>
                  <a:pt x="740782" y="879854"/>
                  <a:pt x="740335" y="879877"/>
                  <a:pt x="739888" y="879899"/>
                </a:cubicBezTo>
                <a:cubicBezTo>
                  <a:pt x="739843" y="879899"/>
                  <a:pt x="739821" y="879899"/>
                  <a:pt x="739799" y="879899"/>
                </a:cubicBezTo>
                <a:cubicBezTo>
                  <a:pt x="739776" y="879899"/>
                  <a:pt x="739754" y="879899"/>
                  <a:pt x="739709" y="879899"/>
                </a:cubicBezTo>
                <a:cubicBezTo>
                  <a:pt x="739262" y="879877"/>
                  <a:pt x="738815" y="879854"/>
                  <a:pt x="738368" y="879787"/>
                </a:cubicBezTo>
                <a:cubicBezTo>
                  <a:pt x="738234" y="879765"/>
                  <a:pt x="738122" y="879765"/>
                  <a:pt x="738010" y="879742"/>
                </a:cubicBezTo>
                <a:cubicBezTo>
                  <a:pt x="737898" y="879720"/>
                  <a:pt x="737809" y="879698"/>
                  <a:pt x="737697" y="879698"/>
                </a:cubicBezTo>
                <a:cubicBezTo>
                  <a:pt x="737630" y="879675"/>
                  <a:pt x="737541" y="879653"/>
                  <a:pt x="737451" y="879653"/>
                </a:cubicBezTo>
                <a:cubicBezTo>
                  <a:pt x="737272" y="879608"/>
                  <a:pt x="737071" y="879541"/>
                  <a:pt x="736892" y="879497"/>
                </a:cubicBezTo>
                <a:cubicBezTo>
                  <a:pt x="736781" y="879452"/>
                  <a:pt x="736669" y="879430"/>
                  <a:pt x="736557" y="879407"/>
                </a:cubicBezTo>
                <a:cubicBezTo>
                  <a:pt x="736266" y="879318"/>
                  <a:pt x="735998" y="879206"/>
                  <a:pt x="735707" y="879095"/>
                </a:cubicBezTo>
                <a:cubicBezTo>
                  <a:pt x="735573" y="879050"/>
                  <a:pt x="735462" y="879005"/>
                  <a:pt x="735327" y="878960"/>
                </a:cubicBezTo>
                <a:cubicBezTo>
                  <a:pt x="735305" y="878938"/>
                  <a:pt x="735260" y="878938"/>
                  <a:pt x="735238" y="878916"/>
                </a:cubicBezTo>
                <a:lnTo>
                  <a:pt x="375500" y="718473"/>
                </a:lnTo>
                <a:lnTo>
                  <a:pt x="15739" y="878916"/>
                </a:lnTo>
                <a:cubicBezTo>
                  <a:pt x="15694" y="878938"/>
                  <a:pt x="15672" y="878960"/>
                  <a:pt x="15627" y="878960"/>
                </a:cubicBezTo>
                <a:cubicBezTo>
                  <a:pt x="15515" y="879005"/>
                  <a:pt x="15426" y="879050"/>
                  <a:pt x="15314" y="879095"/>
                </a:cubicBezTo>
                <a:cubicBezTo>
                  <a:pt x="14711" y="879318"/>
                  <a:pt x="14107" y="879519"/>
                  <a:pt x="13481" y="879653"/>
                </a:cubicBezTo>
                <a:cubicBezTo>
                  <a:pt x="13414" y="879675"/>
                  <a:pt x="13347" y="879675"/>
                  <a:pt x="13302" y="879675"/>
                </a:cubicBezTo>
                <a:cubicBezTo>
                  <a:pt x="12609" y="879809"/>
                  <a:pt x="11938" y="879899"/>
                  <a:pt x="11245" y="879899"/>
                </a:cubicBezTo>
                <a:cubicBezTo>
                  <a:pt x="11223" y="879899"/>
                  <a:pt x="11201" y="879899"/>
                  <a:pt x="11178" y="879899"/>
                </a:cubicBezTo>
                <a:cubicBezTo>
                  <a:pt x="11111" y="879899"/>
                  <a:pt x="11044" y="879877"/>
                  <a:pt x="10999" y="879877"/>
                </a:cubicBezTo>
                <a:cubicBezTo>
                  <a:pt x="10396" y="879877"/>
                  <a:pt x="9837" y="879809"/>
                  <a:pt x="9256" y="879698"/>
                </a:cubicBezTo>
                <a:cubicBezTo>
                  <a:pt x="9010" y="879653"/>
                  <a:pt x="8764" y="879608"/>
                  <a:pt x="8518" y="879541"/>
                </a:cubicBezTo>
                <a:cubicBezTo>
                  <a:pt x="8115" y="879452"/>
                  <a:pt x="7735" y="879318"/>
                  <a:pt x="7333" y="879184"/>
                </a:cubicBezTo>
                <a:cubicBezTo>
                  <a:pt x="7109" y="879095"/>
                  <a:pt x="6863" y="879027"/>
                  <a:pt x="6640" y="878916"/>
                </a:cubicBezTo>
                <a:cubicBezTo>
                  <a:pt x="6103" y="878692"/>
                  <a:pt x="5589" y="878402"/>
                  <a:pt x="5097" y="878089"/>
                </a:cubicBezTo>
                <a:cubicBezTo>
                  <a:pt x="4896" y="877955"/>
                  <a:pt x="4717" y="877799"/>
                  <a:pt x="4516" y="877665"/>
                </a:cubicBezTo>
                <a:cubicBezTo>
                  <a:pt x="4203" y="877419"/>
                  <a:pt x="3890" y="877151"/>
                  <a:pt x="3577" y="876883"/>
                </a:cubicBezTo>
                <a:cubicBezTo>
                  <a:pt x="3398" y="876704"/>
                  <a:pt x="3219" y="876525"/>
                  <a:pt x="3040" y="876346"/>
                </a:cubicBezTo>
                <a:cubicBezTo>
                  <a:pt x="2750" y="876034"/>
                  <a:pt x="2504" y="875721"/>
                  <a:pt x="2258" y="875408"/>
                </a:cubicBezTo>
                <a:cubicBezTo>
                  <a:pt x="2124" y="875207"/>
                  <a:pt x="1967" y="875028"/>
                  <a:pt x="1833" y="874805"/>
                </a:cubicBezTo>
                <a:cubicBezTo>
                  <a:pt x="1498" y="874336"/>
                  <a:pt x="1230" y="873822"/>
                  <a:pt x="984" y="873285"/>
                </a:cubicBezTo>
                <a:cubicBezTo>
                  <a:pt x="984" y="873263"/>
                  <a:pt x="961" y="873263"/>
                  <a:pt x="961" y="873241"/>
                </a:cubicBezTo>
                <a:cubicBezTo>
                  <a:pt x="693" y="872638"/>
                  <a:pt x="492" y="871990"/>
                  <a:pt x="335" y="871342"/>
                </a:cubicBezTo>
                <a:cubicBezTo>
                  <a:pt x="313" y="871252"/>
                  <a:pt x="291" y="871185"/>
                  <a:pt x="268" y="871096"/>
                </a:cubicBezTo>
                <a:cubicBezTo>
                  <a:pt x="156" y="870649"/>
                  <a:pt x="134" y="870180"/>
                  <a:pt x="89" y="869688"/>
                </a:cubicBezTo>
                <a:cubicBezTo>
                  <a:pt x="67" y="869420"/>
                  <a:pt x="22" y="869152"/>
                  <a:pt x="22" y="868862"/>
                </a:cubicBezTo>
                <a:cubicBezTo>
                  <a:pt x="22" y="868817"/>
                  <a:pt x="0" y="868772"/>
                  <a:pt x="0" y="868728"/>
                </a:cubicBezTo>
                <a:lnTo>
                  <a:pt x="0" y="173647"/>
                </a:lnTo>
                <a:cubicBezTo>
                  <a:pt x="0" y="173267"/>
                  <a:pt x="67" y="172910"/>
                  <a:pt x="112" y="172552"/>
                </a:cubicBezTo>
                <a:cubicBezTo>
                  <a:pt x="134" y="172240"/>
                  <a:pt x="156" y="171927"/>
                  <a:pt x="201" y="171614"/>
                </a:cubicBezTo>
                <a:cubicBezTo>
                  <a:pt x="291" y="171145"/>
                  <a:pt x="425" y="170720"/>
                  <a:pt x="581" y="170296"/>
                </a:cubicBezTo>
                <a:cubicBezTo>
                  <a:pt x="648" y="170028"/>
                  <a:pt x="715" y="169782"/>
                  <a:pt x="805" y="169536"/>
                </a:cubicBezTo>
                <a:cubicBezTo>
                  <a:pt x="961" y="169112"/>
                  <a:pt x="1185" y="168732"/>
                  <a:pt x="1408" y="168330"/>
                </a:cubicBezTo>
                <a:cubicBezTo>
                  <a:pt x="1543" y="168084"/>
                  <a:pt x="1654" y="167838"/>
                  <a:pt x="1789" y="167615"/>
                </a:cubicBezTo>
                <a:cubicBezTo>
                  <a:pt x="2034" y="167257"/>
                  <a:pt x="2303" y="166944"/>
                  <a:pt x="2571" y="166609"/>
                </a:cubicBezTo>
                <a:cubicBezTo>
                  <a:pt x="2750" y="166363"/>
                  <a:pt x="2929" y="166118"/>
                  <a:pt x="3152" y="165917"/>
                </a:cubicBezTo>
                <a:cubicBezTo>
                  <a:pt x="3443" y="165604"/>
                  <a:pt x="3778" y="165336"/>
                  <a:pt x="4091" y="165068"/>
                </a:cubicBezTo>
                <a:cubicBezTo>
                  <a:pt x="4337" y="164889"/>
                  <a:pt x="4538" y="164665"/>
                  <a:pt x="4784" y="164509"/>
                </a:cubicBezTo>
                <a:cubicBezTo>
                  <a:pt x="5209" y="164196"/>
                  <a:pt x="5656" y="163973"/>
                  <a:pt x="6126" y="163727"/>
                </a:cubicBezTo>
                <a:cubicBezTo>
                  <a:pt x="6305" y="163638"/>
                  <a:pt x="6439" y="163526"/>
                  <a:pt x="6640" y="163437"/>
                </a:cubicBezTo>
                <a:lnTo>
                  <a:pt x="6796" y="163370"/>
                </a:lnTo>
                <a:cubicBezTo>
                  <a:pt x="6819" y="163370"/>
                  <a:pt x="6841" y="163347"/>
                  <a:pt x="6863" y="163347"/>
                </a:cubicBezTo>
                <a:lnTo>
                  <a:pt x="370939" y="961"/>
                </a:lnTo>
                <a:cubicBezTo>
                  <a:pt x="370984" y="938"/>
                  <a:pt x="371051" y="938"/>
                  <a:pt x="371095" y="916"/>
                </a:cubicBezTo>
                <a:cubicBezTo>
                  <a:pt x="371140" y="894"/>
                  <a:pt x="371207" y="871"/>
                  <a:pt x="371274" y="849"/>
                </a:cubicBezTo>
                <a:cubicBezTo>
                  <a:pt x="371632" y="693"/>
                  <a:pt x="371990" y="603"/>
                  <a:pt x="372370" y="492"/>
                </a:cubicBezTo>
                <a:cubicBezTo>
                  <a:pt x="372660" y="402"/>
                  <a:pt x="372951" y="290"/>
                  <a:pt x="373242" y="223"/>
                </a:cubicBezTo>
                <a:cubicBezTo>
                  <a:pt x="373264" y="223"/>
                  <a:pt x="373309" y="223"/>
                  <a:pt x="373331" y="223"/>
                </a:cubicBezTo>
                <a:cubicBezTo>
                  <a:pt x="373711" y="156"/>
                  <a:pt x="374069" y="134"/>
                  <a:pt x="374449" y="89"/>
                </a:cubicBezTo>
                <a:cubicBezTo>
                  <a:pt x="374784" y="67"/>
                  <a:pt x="375120" y="0"/>
                  <a:pt x="375455" y="0"/>
                </a:cubicBezTo>
                <a:cubicBezTo>
                  <a:pt x="375477" y="0"/>
                  <a:pt x="375477" y="0"/>
                  <a:pt x="375500" y="0"/>
                </a:cubicBezTo>
                <a:lnTo>
                  <a:pt x="375522" y="0"/>
                </a:lnTo>
                <a:cubicBezTo>
                  <a:pt x="375880" y="0"/>
                  <a:pt x="376215" y="67"/>
                  <a:pt x="376550" y="89"/>
                </a:cubicBezTo>
                <a:cubicBezTo>
                  <a:pt x="376931" y="134"/>
                  <a:pt x="377288" y="156"/>
                  <a:pt x="377624" y="223"/>
                </a:cubicBezTo>
                <a:cubicBezTo>
                  <a:pt x="377691" y="223"/>
                  <a:pt x="377735" y="223"/>
                  <a:pt x="377780" y="246"/>
                </a:cubicBezTo>
                <a:cubicBezTo>
                  <a:pt x="378071" y="290"/>
                  <a:pt x="378339" y="402"/>
                  <a:pt x="378630" y="492"/>
                </a:cubicBezTo>
                <a:cubicBezTo>
                  <a:pt x="378987" y="603"/>
                  <a:pt x="379345" y="693"/>
                  <a:pt x="379680" y="827"/>
                </a:cubicBezTo>
                <a:cubicBezTo>
                  <a:pt x="379770" y="871"/>
                  <a:pt x="379837" y="894"/>
                  <a:pt x="379926" y="916"/>
                </a:cubicBezTo>
                <a:cubicBezTo>
                  <a:pt x="379971" y="938"/>
                  <a:pt x="380016" y="938"/>
                  <a:pt x="380038" y="961"/>
                </a:cubicBezTo>
                <a:lnTo>
                  <a:pt x="739799" y="161403"/>
                </a:lnTo>
                <a:lnTo>
                  <a:pt x="1099559" y="961"/>
                </a:lnTo>
                <a:cubicBezTo>
                  <a:pt x="1099582" y="938"/>
                  <a:pt x="1099626" y="938"/>
                  <a:pt x="1099671" y="916"/>
                </a:cubicBezTo>
                <a:cubicBezTo>
                  <a:pt x="1099940" y="804"/>
                  <a:pt x="1100253" y="737"/>
                  <a:pt x="1100521" y="626"/>
                </a:cubicBezTo>
                <a:cubicBezTo>
                  <a:pt x="1100968" y="492"/>
                  <a:pt x="1101393" y="335"/>
                  <a:pt x="1101817" y="246"/>
                </a:cubicBezTo>
                <a:cubicBezTo>
                  <a:pt x="1101907" y="223"/>
                  <a:pt x="1101996" y="223"/>
                  <a:pt x="1102086" y="201"/>
                </a:cubicBezTo>
                <a:cubicBezTo>
                  <a:pt x="1102756" y="89"/>
                  <a:pt x="1103405" y="0"/>
                  <a:pt x="1104075" y="0"/>
                </a:cubicBezTo>
                <a:lnTo>
                  <a:pt x="1104098" y="0"/>
                </a:lnTo>
                <a:cubicBezTo>
                  <a:pt x="1104187" y="0"/>
                  <a:pt x="1104254" y="22"/>
                  <a:pt x="1104344" y="22"/>
                </a:cubicBezTo>
                <a:cubicBezTo>
                  <a:pt x="1104992" y="45"/>
                  <a:pt x="1105640" y="89"/>
                  <a:pt x="1106266" y="223"/>
                </a:cubicBezTo>
                <a:cubicBezTo>
                  <a:pt x="1106468" y="268"/>
                  <a:pt x="1106646" y="335"/>
                  <a:pt x="1106848" y="380"/>
                </a:cubicBezTo>
                <a:cubicBezTo>
                  <a:pt x="1107340" y="514"/>
                  <a:pt x="1107854" y="648"/>
                  <a:pt x="1108323" y="849"/>
                </a:cubicBezTo>
                <a:cubicBezTo>
                  <a:pt x="1108547" y="916"/>
                  <a:pt x="1108726" y="1050"/>
                  <a:pt x="1108927" y="1139"/>
                </a:cubicBezTo>
                <a:cubicBezTo>
                  <a:pt x="1109374" y="1363"/>
                  <a:pt x="1109821" y="1586"/>
                  <a:pt x="1110246" y="1854"/>
                </a:cubicBezTo>
                <a:cubicBezTo>
                  <a:pt x="1110425" y="1966"/>
                  <a:pt x="1110559" y="2100"/>
                  <a:pt x="1110738" y="2212"/>
                </a:cubicBezTo>
                <a:cubicBezTo>
                  <a:pt x="1111140" y="2525"/>
                  <a:pt x="1111565" y="2838"/>
                  <a:pt x="1111923" y="3217"/>
                </a:cubicBezTo>
                <a:cubicBezTo>
                  <a:pt x="1112079" y="3351"/>
                  <a:pt x="1112191" y="3508"/>
                  <a:pt x="1112325" y="3664"/>
                </a:cubicBezTo>
                <a:cubicBezTo>
                  <a:pt x="1112660" y="4044"/>
                  <a:pt x="1113018" y="4424"/>
                  <a:pt x="1113309" y="4848"/>
                </a:cubicBezTo>
                <a:cubicBezTo>
                  <a:pt x="1113465" y="5072"/>
                  <a:pt x="1113555" y="5295"/>
                  <a:pt x="1113689" y="5541"/>
                </a:cubicBezTo>
                <a:cubicBezTo>
                  <a:pt x="1113912" y="5876"/>
                  <a:pt x="1114136" y="6211"/>
                  <a:pt x="1114315" y="6613"/>
                </a:cubicBezTo>
                <a:cubicBezTo>
                  <a:pt x="1114337" y="6658"/>
                  <a:pt x="1114337" y="6703"/>
                  <a:pt x="1114359" y="6770"/>
                </a:cubicBezTo>
                <a:cubicBezTo>
                  <a:pt x="1114471" y="6993"/>
                  <a:pt x="1114516" y="7239"/>
                  <a:pt x="1114605" y="7485"/>
                </a:cubicBezTo>
                <a:cubicBezTo>
                  <a:pt x="1114762" y="7954"/>
                  <a:pt x="1114941" y="8423"/>
                  <a:pt x="1115030" y="8892"/>
                </a:cubicBezTo>
                <a:cubicBezTo>
                  <a:pt x="1115053" y="9004"/>
                  <a:pt x="1115053" y="9116"/>
                  <a:pt x="1115075" y="9228"/>
                </a:cubicBezTo>
                <a:cubicBezTo>
                  <a:pt x="1115187" y="9853"/>
                  <a:pt x="1115276" y="10479"/>
                  <a:pt x="1115276" y="11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6" name="Google Shape;3506;p33"/>
          <p:cNvSpPr/>
          <p:nvPr/>
        </p:nvSpPr>
        <p:spPr>
          <a:xfrm>
            <a:off x="7155562" y="3397179"/>
            <a:ext cx="535281" cy="411563"/>
          </a:xfrm>
          <a:custGeom>
            <a:rect b="b" l="l" r="r" t="t"/>
            <a:pathLst>
              <a:path extrusionOk="0" h="823126" w="1070562">
                <a:moveTo>
                  <a:pt x="1054533" y="575167"/>
                </a:moveTo>
                <a:cubicBezTo>
                  <a:pt x="1059340" y="576374"/>
                  <a:pt x="1064236" y="577178"/>
                  <a:pt x="1069132" y="577536"/>
                </a:cubicBezTo>
                <a:cubicBezTo>
                  <a:pt x="1069624" y="577558"/>
                  <a:pt x="1070094" y="577692"/>
                  <a:pt x="1070563" y="577781"/>
                </a:cubicBezTo>
                <a:lnTo>
                  <a:pt x="1070563" y="0"/>
                </a:lnTo>
                <a:lnTo>
                  <a:pt x="728621" y="152511"/>
                </a:lnTo>
                <a:lnTo>
                  <a:pt x="728621" y="330738"/>
                </a:lnTo>
                <a:cubicBezTo>
                  <a:pt x="732063" y="328594"/>
                  <a:pt x="735462" y="326605"/>
                  <a:pt x="738837" y="324795"/>
                </a:cubicBezTo>
                <a:cubicBezTo>
                  <a:pt x="744292" y="321891"/>
                  <a:pt x="751044" y="323946"/>
                  <a:pt x="753973" y="329376"/>
                </a:cubicBezTo>
                <a:cubicBezTo>
                  <a:pt x="756879" y="334827"/>
                  <a:pt x="754822" y="341597"/>
                  <a:pt x="749390" y="344502"/>
                </a:cubicBezTo>
                <a:cubicBezTo>
                  <a:pt x="742727" y="348054"/>
                  <a:pt x="735886" y="352433"/>
                  <a:pt x="728621" y="357773"/>
                </a:cubicBezTo>
                <a:lnTo>
                  <a:pt x="728621" y="823126"/>
                </a:lnTo>
                <a:lnTo>
                  <a:pt x="1070563" y="670615"/>
                </a:lnTo>
                <a:lnTo>
                  <a:pt x="1070563" y="599610"/>
                </a:lnTo>
                <a:cubicBezTo>
                  <a:pt x="1069848" y="599767"/>
                  <a:pt x="1069088" y="599856"/>
                  <a:pt x="1068327" y="599856"/>
                </a:cubicBezTo>
                <a:cubicBezTo>
                  <a:pt x="1068059" y="599856"/>
                  <a:pt x="1067791" y="599834"/>
                  <a:pt x="1067500" y="599811"/>
                </a:cubicBezTo>
                <a:cubicBezTo>
                  <a:pt x="1061330" y="599364"/>
                  <a:pt x="1055115" y="598359"/>
                  <a:pt x="1049034" y="596817"/>
                </a:cubicBezTo>
                <a:cubicBezTo>
                  <a:pt x="1043065" y="595298"/>
                  <a:pt x="1039443" y="589221"/>
                  <a:pt x="1040963" y="583255"/>
                </a:cubicBezTo>
                <a:cubicBezTo>
                  <a:pt x="1042461" y="577267"/>
                  <a:pt x="1048542" y="573648"/>
                  <a:pt x="1054533" y="575167"/>
                </a:cubicBezTo>
                <a:close/>
                <a:moveTo>
                  <a:pt x="831125" y="327164"/>
                </a:moveTo>
                <a:cubicBezTo>
                  <a:pt x="829761" y="332124"/>
                  <a:pt x="825245" y="335363"/>
                  <a:pt x="820349" y="335363"/>
                </a:cubicBezTo>
                <a:cubicBezTo>
                  <a:pt x="819365" y="335363"/>
                  <a:pt x="818359" y="335252"/>
                  <a:pt x="817376" y="334961"/>
                </a:cubicBezTo>
                <a:cubicBezTo>
                  <a:pt x="810646" y="333129"/>
                  <a:pt x="803805" y="332124"/>
                  <a:pt x="797054" y="332012"/>
                </a:cubicBezTo>
                <a:cubicBezTo>
                  <a:pt x="794080" y="331967"/>
                  <a:pt x="790861" y="332057"/>
                  <a:pt x="787798" y="332325"/>
                </a:cubicBezTo>
                <a:cubicBezTo>
                  <a:pt x="781628" y="332928"/>
                  <a:pt x="776217" y="328370"/>
                  <a:pt x="775659" y="322204"/>
                </a:cubicBezTo>
                <a:cubicBezTo>
                  <a:pt x="775100" y="316059"/>
                  <a:pt x="779638" y="310630"/>
                  <a:pt x="785786" y="310094"/>
                </a:cubicBezTo>
                <a:cubicBezTo>
                  <a:pt x="789654" y="309736"/>
                  <a:pt x="793544" y="309602"/>
                  <a:pt x="797434" y="309669"/>
                </a:cubicBezTo>
                <a:cubicBezTo>
                  <a:pt x="806086" y="309826"/>
                  <a:pt x="814782" y="311099"/>
                  <a:pt x="823300" y="313423"/>
                </a:cubicBezTo>
                <a:cubicBezTo>
                  <a:pt x="829247" y="315054"/>
                  <a:pt x="832757" y="321198"/>
                  <a:pt x="831125" y="327164"/>
                </a:cubicBezTo>
                <a:close/>
                <a:moveTo>
                  <a:pt x="892225" y="376206"/>
                </a:moveTo>
                <a:cubicBezTo>
                  <a:pt x="890101" y="378060"/>
                  <a:pt x="887486" y="378954"/>
                  <a:pt x="884892" y="378954"/>
                </a:cubicBezTo>
                <a:cubicBezTo>
                  <a:pt x="881762" y="378954"/>
                  <a:pt x="878655" y="377658"/>
                  <a:pt x="876442" y="375133"/>
                </a:cubicBezTo>
                <a:cubicBezTo>
                  <a:pt x="869220" y="366822"/>
                  <a:pt x="861508" y="359538"/>
                  <a:pt x="853526" y="353461"/>
                </a:cubicBezTo>
                <a:cubicBezTo>
                  <a:pt x="848608" y="349730"/>
                  <a:pt x="847669" y="342714"/>
                  <a:pt x="851402" y="337821"/>
                </a:cubicBezTo>
                <a:cubicBezTo>
                  <a:pt x="855136" y="332906"/>
                  <a:pt x="862156" y="331945"/>
                  <a:pt x="867074" y="335699"/>
                </a:cubicBezTo>
                <a:cubicBezTo>
                  <a:pt x="876263" y="342692"/>
                  <a:pt x="885094" y="351026"/>
                  <a:pt x="893298" y="360454"/>
                </a:cubicBezTo>
                <a:cubicBezTo>
                  <a:pt x="897367" y="365102"/>
                  <a:pt x="896875" y="372162"/>
                  <a:pt x="892225" y="376206"/>
                </a:cubicBezTo>
                <a:close/>
                <a:moveTo>
                  <a:pt x="926006" y="446116"/>
                </a:moveTo>
                <a:cubicBezTo>
                  <a:pt x="921825" y="446116"/>
                  <a:pt x="917801" y="443748"/>
                  <a:pt x="915901" y="439726"/>
                </a:cubicBezTo>
                <a:cubicBezTo>
                  <a:pt x="910334" y="427996"/>
                  <a:pt x="905550" y="418657"/>
                  <a:pt x="900833" y="410301"/>
                </a:cubicBezTo>
                <a:cubicBezTo>
                  <a:pt x="897814" y="404938"/>
                  <a:pt x="899715" y="398124"/>
                  <a:pt x="905080" y="395085"/>
                </a:cubicBezTo>
                <a:cubicBezTo>
                  <a:pt x="910468" y="392047"/>
                  <a:pt x="917265" y="393946"/>
                  <a:pt x="920305" y="399330"/>
                </a:cubicBezTo>
                <a:cubicBezTo>
                  <a:pt x="925291" y="408133"/>
                  <a:pt x="930298" y="417942"/>
                  <a:pt x="936111" y="430141"/>
                </a:cubicBezTo>
                <a:cubicBezTo>
                  <a:pt x="938749" y="435727"/>
                  <a:pt x="936357" y="442385"/>
                  <a:pt x="930790" y="445021"/>
                </a:cubicBezTo>
                <a:cubicBezTo>
                  <a:pt x="929248" y="445759"/>
                  <a:pt x="927616" y="446116"/>
                  <a:pt x="926006" y="446116"/>
                </a:cubicBezTo>
                <a:close/>
                <a:moveTo>
                  <a:pt x="966024" y="515669"/>
                </a:moveTo>
                <a:cubicBezTo>
                  <a:pt x="964280" y="516674"/>
                  <a:pt x="962380" y="517143"/>
                  <a:pt x="960502" y="517143"/>
                </a:cubicBezTo>
                <a:cubicBezTo>
                  <a:pt x="956612" y="517143"/>
                  <a:pt x="952834" y="515110"/>
                  <a:pt x="950777" y="511491"/>
                </a:cubicBezTo>
                <a:cubicBezTo>
                  <a:pt x="945724" y="502643"/>
                  <a:pt x="940694" y="492835"/>
                  <a:pt x="934904" y="480680"/>
                </a:cubicBezTo>
                <a:cubicBezTo>
                  <a:pt x="932243" y="475117"/>
                  <a:pt x="934613" y="468436"/>
                  <a:pt x="940180" y="465800"/>
                </a:cubicBezTo>
                <a:cubicBezTo>
                  <a:pt x="945769" y="463141"/>
                  <a:pt x="952431" y="465509"/>
                  <a:pt x="955092" y="471095"/>
                </a:cubicBezTo>
                <a:cubicBezTo>
                  <a:pt x="960636" y="482736"/>
                  <a:pt x="965443" y="492075"/>
                  <a:pt x="970205" y="500431"/>
                </a:cubicBezTo>
                <a:cubicBezTo>
                  <a:pt x="973268" y="505793"/>
                  <a:pt x="971390" y="512608"/>
                  <a:pt x="966024" y="515669"/>
                </a:cubicBezTo>
                <a:close/>
                <a:moveTo>
                  <a:pt x="1020037" y="572620"/>
                </a:moveTo>
                <a:cubicBezTo>
                  <a:pt x="1017846" y="575547"/>
                  <a:pt x="1014493" y="577089"/>
                  <a:pt x="1011095" y="577089"/>
                </a:cubicBezTo>
                <a:cubicBezTo>
                  <a:pt x="1008747" y="577089"/>
                  <a:pt x="1006400" y="576351"/>
                  <a:pt x="1004388" y="574854"/>
                </a:cubicBezTo>
                <a:cubicBezTo>
                  <a:pt x="995199" y="567951"/>
                  <a:pt x="986324" y="559661"/>
                  <a:pt x="978007" y="550210"/>
                </a:cubicBezTo>
                <a:cubicBezTo>
                  <a:pt x="973938" y="545563"/>
                  <a:pt x="974385" y="538503"/>
                  <a:pt x="979036" y="534437"/>
                </a:cubicBezTo>
                <a:cubicBezTo>
                  <a:pt x="983663" y="530370"/>
                  <a:pt x="990728" y="530817"/>
                  <a:pt x="994797" y="535464"/>
                </a:cubicBezTo>
                <a:cubicBezTo>
                  <a:pt x="1002107" y="543753"/>
                  <a:pt x="1009843" y="551015"/>
                  <a:pt x="1017824" y="556980"/>
                </a:cubicBezTo>
                <a:cubicBezTo>
                  <a:pt x="1022743" y="560689"/>
                  <a:pt x="1023749" y="567682"/>
                  <a:pt x="1020037" y="572620"/>
                </a:cubicBezTo>
                <a:close/>
                <a:moveTo>
                  <a:pt x="364321" y="670615"/>
                </a:moveTo>
                <a:lnTo>
                  <a:pt x="706264" y="823126"/>
                </a:lnTo>
                <a:lnTo>
                  <a:pt x="706264" y="358868"/>
                </a:lnTo>
                <a:cubicBezTo>
                  <a:pt x="704274" y="355360"/>
                  <a:pt x="704319" y="351137"/>
                  <a:pt x="706264" y="347764"/>
                </a:cubicBezTo>
                <a:lnTo>
                  <a:pt x="706264" y="152511"/>
                </a:lnTo>
                <a:lnTo>
                  <a:pt x="364321" y="0"/>
                </a:lnTo>
                <a:lnTo>
                  <a:pt x="364321" y="670615"/>
                </a:lnTo>
                <a:close/>
                <a:moveTo>
                  <a:pt x="498796" y="447591"/>
                </a:moveTo>
                <a:cubicBezTo>
                  <a:pt x="489361" y="454472"/>
                  <a:pt x="479346" y="460840"/>
                  <a:pt x="469017" y="466493"/>
                </a:cubicBezTo>
                <a:cubicBezTo>
                  <a:pt x="467318" y="467431"/>
                  <a:pt x="465462" y="467878"/>
                  <a:pt x="463651" y="467878"/>
                </a:cubicBezTo>
                <a:cubicBezTo>
                  <a:pt x="459694" y="467878"/>
                  <a:pt x="455871" y="465778"/>
                  <a:pt x="453837" y="462091"/>
                </a:cubicBezTo>
                <a:cubicBezTo>
                  <a:pt x="450863" y="456684"/>
                  <a:pt x="452831" y="449892"/>
                  <a:pt x="458263" y="446920"/>
                </a:cubicBezTo>
                <a:cubicBezTo>
                  <a:pt x="467743" y="441714"/>
                  <a:pt x="476953" y="435861"/>
                  <a:pt x="485605" y="429538"/>
                </a:cubicBezTo>
                <a:cubicBezTo>
                  <a:pt x="490591" y="425896"/>
                  <a:pt x="497588" y="426991"/>
                  <a:pt x="501233" y="431973"/>
                </a:cubicBezTo>
                <a:cubicBezTo>
                  <a:pt x="504877" y="436956"/>
                  <a:pt x="503781" y="443949"/>
                  <a:pt x="498796" y="447591"/>
                </a:cubicBezTo>
                <a:close/>
                <a:moveTo>
                  <a:pt x="547511" y="467185"/>
                </a:moveTo>
                <a:cubicBezTo>
                  <a:pt x="547153" y="467185"/>
                  <a:pt x="546795" y="467163"/>
                  <a:pt x="546460" y="467140"/>
                </a:cubicBezTo>
                <a:cubicBezTo>
                  <a:pt x="534164" y="465979"/>
                  <a:pt x="522002" y="462583"/>
                  <a:pt x="510265" y="457019"/>
                </a:cubicBezTo>
                <a:cubicBezTo>
                  <a:pt x="504698" y="454383"/>
                  <a:pt x="502328" y="447725"/>
                  <a:pt x="504966" y="442139"/>
                </a:cubicBezTo>
                <a:cubicBezTo>
                  <a:pt x="507604" y="436576"/>
                  <a:pt x="514289" y="434185"/>
                  <a:pt x="519856" y="436844"/>
                </a:cubicBezTo>
                <a:cubicBezTo>
                  <a:pt x="529223" y="441268"/>
                  <a:pt x="538859" y="443993"/>
                  <a:pt x="548539" y="444887"/>
                </a:cubicBezTo>
                <a:cubicBezTo>
                  <a:pt x="554687" y="445468"/>
                  <a:pt x="559203" y="450920"/>
                  <a:pt x="558622" y="457064"/>
                </a:cubicBezTo>
                <a:cubicBezTo>
                  <a:pt x="558085" y="462851"/>
                  <a:pt x="553211" y="467185"/>
                  <a:pt x="547511" y="467185"/>
                </a:cubicBezTo>
                <a:close/>
                <a:moveTo>
                  <a:pt x="649479" y="397610"/>
                </a:moveTo>
                <a:cubicBezTo>
                  <a:pt x="655716" y="392024"/>
                  <a:pt x="662065" y="386126"/>
                  <a:pt x="668191" y="380429"/>
                </a:cubicBezTo>
                <a:lnTo>
                  <a:pt x="674249" y="374798"/>
                </a:lnTo>
                <a:cubicBezTo>
                  <a:pt x="678788" y="370598"/>
                  <a:pt x="685853" y="370866"/>
                  <a:pt x="690056" y="375379"/>
                </a:cubicBezTo>
                <a:cubicBezTo>
                  <a:pt x="694259" y="379915"/>
                  <a:pt x="693990" y="386975"/>
                  <a:pt x="689452" y="391175"/>
                </a:cubicBezTo>
                <a:lnTo>
                  <a:pt x="683416" y="396783"/>
                </a:lnTo>
                <a:cubicBezTo>
                  <a:pt x="677201" y="402570"/>
                  <a:pt x="670784" y="408536"/>
                  <a:pt x="664390" y="414255"/>
                </a:cubicBezTo>
                <a:cubicBezTo>
                  <a:pt x="662244" y="416177"/>
                  <a:pt x="659584" y="417115"/>
                  <a:pt x="656923" y="417115"/>
                </a:cubicBezTo>
                <a:cubicBezTo>
                  <a:pt x="653860" y="417115"/>
                  <a:pt x="650820" y="415864"/>
                  <a:pt x="648607" y="413406"/>
                </a:cubicBezTo>
                <a:cubicBezTo>
                  <a:pt x="644493" y="408804"/>
                  <a:pt x="644873" y="401743"/>
                  <a:pt x="649479" y="397610"/>
                </a:cubicBezTo>
                <a:close/>
                <a:moveTo>
                  <a:pt x="630923" y="427840"/>
                </a:moveTo>
                <a:cubicBezTo>
                  <a:pt x="634343" y="432979"/>
                  <a:pt x="632957" y="439905"/>
                  <a:pt x="627815" y="443346"/>
                </a:cubicBezTo>
                <a:cubicBezTo>
                  <a:pt x="616749" y="450719"/>
                  <a:pt x="606219" y="456237"/>
                  <a:pt x="595644" y="460192"/>
                </a:cubicBezTo>
                <a:cubicBezTo>
                  <a:pt x="594370" y="460683"/>
                  <a:pt x="593028" y="460907"/>
                  <a:pt x="591732" y="460907"/>
                </a:cubicBezTo>
                <a:cubicBezTo>
                  <a:pt x="587193" y="460907"/>
                  <a:pt x="582946" y="458136"/>
                  <a:pt x="581269" y="453668"/>
                </a:cubicBezTo>
                <a:cubicBezTo>
                  <a:pt x="579100" y="447881"/>
                  <a:pt x="582029" y="441446"/>
                  <a:pt x="587797" y="439279"/>
                </a:cubicBezTo>
                <a:cubicBezTo>
                  <a:pt x="596762" y="435928"/>
                  <a:pt x="605794" y="431169"/>
                  <a:pt x="615430" y="424756"/>
                </a:cubicBezTo>
                <a:cubicBezTo>
                  <a:pt x="620549" y="421316"/>
                  <a:pt x="627502" y="422723"/>
                  <a:pt x="630923" y="427840"/>
                </a:cubicBezTo>
                <a:close/>
                <a:moveTo>
                  <a:pt x="589898" y="312596"/>
                </a:moveTo>
                <a:cubicBezTo>
                  <a:pt x="588334" y="324125"/>
                  <a:pt x="585069" y="335989"/>
                  <a:pt x="580218" y="347875"/>
                </a:cubicBezTo>
                <a:cubicBezTo>
                  <a:pt x="578452" y="352187"/>
                  <a:pt x="574271" y="354824"/>
                  <a:pt x="569867" y="354824"/>
                </a:cubicBezTo>
                <a:cubicBezTo>
                  <a:pt x="568459" y="354824"/>
                  <a:pt x="567028" y="354556"/>
                  <a:pt x="565642" y="353997"/>
                </a:cubicBezTo>
                <a:cubicBezTo>
                  <a:pt x="559941" y="351651"/>
                  <a:pt x="557191" y="345127"/>
                  <a:pt x="559538" y="339430"/>
                </a:cubicBezTo>
                <a:cubicBezTo>
                  <a:pt x="563674" y="329286"/>
                  <a:pt x="566424" y="319254"/>
                  <a:pt x="567743" y="309602"/>
                </a:cubicBezTo>
                <a:cubicBezTo>
                  <a:pt x="568570" y="303480"/>
                  <a:pt x="574182" y="299191"/>
                  <a:pt x="580308" y="300017"/>
                </a:cubicBezTo>
                <a:cubicBezTo>
                  <a:pt x="586433" y="300844"/>
                  <a:pt x="590726" y="306474"/>
                  <a:pt x="589898" y="312596"/>
                </a:cubicBezTo>
                <a:close/>
                <a:moveTo>
                  <a:pt x="550484" y="229146"/>
                </a:moveTo>
                <a:cubicBezTo>
                  <a:pt x="555089" y="225035"/>
                  <a:pt x="562176" y="225460"/>
                  <a:pt x="566268" y="230062"/>
                </a:cubicBezTo>
                <a:cubicBezTo>
                  <a:pt x="574540" y="239357"/>
                  <a:pt x="581157" y="250707"/>
                  <a:pt x="585405" y="262884"/>
                </a:cubicBezTo>
                <a:cubicBezTo>
                  <a:pt x="587439" y="268715"/>
                  <a:pt x="584376" y="275083"/>
                  <a:pt x="578541" y="277116"/>
                </a:cubicBezTo>
                <a:cubicBezTo>
                  <a:pt x="577334" y="277541"/>
                  <a:pt x="576082" y="277742"/>
                  <a:pt x="574853" y="277742"/>
                </a:cubicBezTo>
                <a:cubicBezTo>
                  <a:pt x="570247" y="277742"/>
                  <a:pt x="565910" y="274859"/>
                  <a:pt x="564300" y="270257"/>
                </a:cubicBezTo>
                <a:cubicBezTo>
                  <a:pt x="560991" y="260806"/>
                  <a:pt x="555894" y="252048"/>
                  <a:pt x="549567" y="244920"/>
                </a:cubicBezTo>
                <a:cubicBezTo>
                  <a:pt x="545454" y="240295"/>
                  <a:pt x="545879" y="233235"/>
                  <a:pt x="550484" y="229146"/>
                </a:cubicBezTo>
                <a:close/>
                <a:moveTo>
                  <a:pt x="554285" y="373815"/>
                </a:moveTo>
                <a:cubicBezTo>
                  <a:pt x="559292" y="377412"/>
                  <a:pt x="560455" y="384383"/>
                  <a:pt x="556856" y="389388"/>
                </a:cubicBezTo>
                <a:cubicBezTo>
                  <a:pt x="550037" y="398884"/>
                  <a:pt x="542436" y="408044"/>
                  <a:pt x="534231" y="416624"/>
                </a:cubicBezTo>
                <a:cubicBezTo>
                  <a:pt x="532040" y="418925"/>
                  <a:pt x="529089" y="420064"/>
                  <a:pt x="526160" y="420064"/>
                </a:cubicBezTo>
                <a:cubicBezTo>
                  <a:pt x="523366" y="420064"/>
                  <a:pt x="520593" y="419037"/>
                  <a:pt x="518425" y="416981"/>
                </a:cubicBezTo>
                <a:cubicBezTo>
                  <a:pt x="513953" y="412714"/>
                  <a:pt x="513797" y="405631"/>
                  <a:pt x="518067" y="401185"/>
                </a:cubicBezTo>
                <a:cubicBezTo>
                  <a:pt x="525534" y="393365"/>
                  <a:pt x="532487" y="385009"/>
                  <a:pt x="538680" y="376362"/>
                </a:cubicBezTo>
                <a:cubicBezTo>
                  <a:pt x="542279" y="371357"/>
                  <a:pt x="549277" y="370218"/>
                  <a:pt x="554285" y="373815"/>
                </a:cubicBezTo>
                <a:close/>
                <a:moveTo>
                  <a:pt x="482364" y="208412"/>
                </a:moveTo>
                <a:cubicBezTo>
                  <a:pt x="491306" y="205061"/>
                  <a:pt x="500450" y="203363"/>
                  <a:pt x="509549" y="203363"/>
                </a:cubicBezTo>
                <a:cubicBezTo>
                  <a:pt x="513439" y="203341"/>
                  <a:pt x="517530" y="203698"/>
                  <a:pt x="521443" y="204346"/>
                </a:cubicBezTo>
                <a:cubicBezTo>
                  <a:pt x="527524" y="205374"/>
                  <a:pt x="531615" y="211138"/>
                  <a:pt x="530587" y="217238"/>
                </a:cubicBezTo>
                <a:cubicBezTo>
                  <a:pt x="529558" y="223315"/>
                  <a:pt x="523790" y="227426"/>
                  <a:pt x="517709" y="226376"/>
                </a:cubicBezTo>
                <a:cubicBezTo>
                  <a:pt x="515027" y="225929"/>
                  <a:pt x="512299" y="225706"/>
                  <a:pt x="509572" y="225706"/>
                </a:cubicBezTo>
                <a:lnTo>
                  <a:pt x="509549" y="225706"/>
                </a:lnTo>
                <a:cubicBezTo>
                  <a:pt x="503155" y="225706"/>
                  <a:pt x="496649" y="226912"/>
                  <a:pt x="490211" y="229325"/>
                </a:cubicBezTo>
                <a:cubicBezTo>
                  <a:pt x="488914" y="229817"/>
                  <a:pt x="487595" y="230062"/>
                  <a:pt x="486276" y="230062"/>
                </a:cubicBezTo>
                <a:cubicBezTo>
                  <a:pt x="481760" y="230062"/>
                  <a:pt x="477512" y="227292"/>
                  <a:pt x="475813" y="222801"/>
                </a:cubicBezTo>
                <a:cubicBezTo>
                  <a:pt x="473645" y="217037"/>
                  <a:pt x="476573" y="210580"/>
                  <a:pt x="482364" y="208412"/>
                </a:cubicBezTo>
                <a:close/>
                <a:moveTo>
                  <a:pt x="467318" y="387891"/>
                </a:moveTo>
                <a:cubicBezTo>
                  <a:pt x="473108" y="396984"/>
                  <a:pt x="479659" y="405318"/>
                  <a:pt x="486790" y="412647"/>
                </a:cubicBezTo>
                <a:cubicBezTo>
                  <a:pt x="491105" y="417071"/>
                  <a:pt x="491016" y="424131"/>
                  <a:pt x="486589" y="428443"/>
                </a:cubicBezTo>
                <a:cubicBezTo>
                  <a:pt x="484420" y="430566"/>
                  <a:pt x="481604" y="431616"/>
                  <a:pt x="478787" y="431616"/>
                </a:cubicBezTo>
                <a:cubicBezTo>
                  <a:pt x="475880" y="431616"/>
                  <a:pt x="472974" y="430476"/>
                  <a:pt x="470783" y="428242"/>
                </a:cubicBezTo>
                <a:cubicBezTo>
                  <a:pt x="462556" y="419819"/>
                  <a:pt x="455044" y="410256"/>
                  <a:pt x="448449" y="399867"/>
                </a:cubicBezTo>
                <a:cubicBezTo>
                  <a:pt x="445140" y="394661"/>
                  <a:pt x="446683" y="387757"/>
                  <a:pt x="451892" y="384450"/>
                </a:cubicBezTo>
                <a:cubicBezTo>
                  <a:pt x="457101" y="381144"/>
                  <a:pt x="464009" y="382685"/>
                  <a:pt x="467318" y="387891"/>
                </a:cubicBezTo>
                <a:close/>
                <a:moveTo>
                  <a:pt x="424393" y="272268"/>
                </a:moveTo>
                <a:cubicBezTo>
                  <a:pt x="425288" y="269162"/>
                  <a:pt x="426338" y="266079"/>
                  <a:pt x="427501" y="263107"/>
                </a:cubicBezTo>
                <a:cubicBezTo>
                  <a:pt x="430899" y="254371"/>
                  <a:pt x="435683" y="246104"/>
                  <a:pt x="441697" y="238530"/>
                </a:cubicBezTo>
                <a:cubicBezTo>
                  <a:pt x="445543" y="233704"/>
                  <a:pt x="452562" y="232878"/>
                  <a:pt x="457414" y="236721"/>
                </a:cubicBezTo>
                <a:cubicBezTo>
                  <a:pt x="462243" y="240541"/>
                  <a:pt x="463048" y="247579"/>
                  <a:pt x="459225" y="252405"/>
                </a:cubicBezTo>
                <a:cubicBezTo>
                  <a:pt x="454597" y="258237"/>
                  <a:pt x="450930" y="264582"/>
                  <a:pt x="448337" y="271218"/>
                </a:cubicBezTo>
                <a:cubicBezTo>
                  <a:pt x="447421" y="273586"/>
                  <a:pt x="446571" y="276044"/>
                  <a:pt x="445856" y="278524"/>
                </a:cubicBezTo>
                <a:cubicBezTo>
                  <a:pt x="444425" y="283394"/>
                  <a:pt x="439976" y="286567"/>
                  <a:pt x="435124" y="286567"/>
                </a:cubicBezTo>
                <a:cubicBezTo>
                  <a:pt x="434096" y="286567"/>
                  <a:pt x="433045" y="286433"/>
                  <a:pt x="431995" y="286120"/>
                </a:cubicBezTo>
                <a:cubicBezTo>
                  <a:pt x="426070" y="284400"/>
                  <a:pt x="422650" y="278189"/>
                  <a:pt x="424393" y="272268"/>
                </a:cubicBezTo>
                <a:close/>
                <a:moveTo>
                  <a:pt x="430430" y="308999"/>
                </a:moveTo>
                <a:cubicBezTo>
                  <a:pt x="436578" y="308351"/>
                  <a:pt x="442055" y="312820"/>
                  <a:pt x="442703" y="318942"/>
                </a:cubicBezTo>
                <a:cubicBezTo>
                  <a:pt x="443732" y="328906"/>
                  <a:pt x="445990" y="339251"/>
                  <a:pt x="449388" y="349663"/>
                </a:cubicBezTo>
                <a:cubicBezTo>
                  <a:pt x="451288" y="355517"/>
                  <a:pt x="448091" y="361839"/>
                  <a:pt x="442211" y="363739"/>
                </a:cubicBezTo>
                <a:cubicBezTo>
                  <a:pt x="441071" y="364118"/>
                  <a:pt x="439909" y="364297"/>
                  <a:pt x="438746" y="364297"/>
                </a:cubicBezTo>
                <a:cubicBezTo>
                  <a:pt x="434051" y="364297"/>
                  <a:pt x="429669" y="361303"/>
                  <a:pt x="428127" y="356589"/>
                </a:cubicBezTo>
                <a:cubicBezTo>
                  <a:pt x="424237" y="344680"/>
                  <a:pt x="421666" y="332794"/>
                  <a:pt x="420459" y="321265"/>
                </a:cubicBezTo>
                <a:cubicBezTo>
                  <a:pt x="419833" y="315121"/>
                  <a:pt x="424282" y="309625"/>
                  <a:pt x="430430" y="308999"/>
                </a:cubicBezTo>
                <a:close/>
                <a:moveTo>
                  <a:pt x="387505" y="473039"/>
                </a:moveTo>
                <a:cubicBezTo>
                  <a:pt x="398013" y="470849"/>
                  <a:pt x="408520" y="467967"/>
                  <a:pt x="418759" y="464437"/>
                </a:cubicBezTo>
                <a:cubicBezTo>
                  <a:pt x="424595" y="462404"/>
                  <a:pt x="430944" y="465509"/>
                  <a:pt x="432978" y="471341"/>
                </a:cubicBezTo>
                <a:cubicBezTo>
                  <a:pt x="434990" y="477172"/>
                  <a:pt x="431883" y="483518"/>
                  <a:pt x="426048" y="485551"/>
                </a:cubicBezTo>
                <a:cubicBezTo>
                  <a:pt x="414914" y="489394"/>
                  <a:pt x="403490" y="492544"/>
                  <a:pt x="392043" y="494912"/>
                </a:cubicBezTo>
                <a:cubicBezTo>
                  <a:pt x="391283" y="495069"/>
                  <a:pt x="390523" y="495136"/>
                  <a:pt x="389763" y="495136"/>
                </a:cubicBezTo>
                <a:cubicBezTo>
                  <a:pt x="384576" y="495136"/>
                  <a:pt x="379926" y="491516"/>
                  <a:pt x="378831" y="486243"/>
                </a:cubicBezTo>
                <a:cubicBezTo>
                  <a:pt x="377579" y="480189"/>
                  <a:pt x="381469" y="474290"/>
                  <a:pt x="387505" y="473039"/>
                </a:cubicBezTo>
                <a:close/>
                <a:moveTo>
                  <a:pt x="0" y="523288"/>
                </a:moveTo>
                <a:cubicBezTo>
                  <a:pt x="3756" y="525611"/>
                  <a:pt x="5947" y="530035"/>
                  <a:pt x="5164" y="534638"/>
                </a:cubicBezTo>
                <a:cubicBezTo>
                  <a:pt x="4360" y="539374"/>
                  <a:pt x="4091" y="544133"/>
                  <a:pt x="4360" y="548848"/>
                </a:cubicBezTo>
                <a:cubicBezTo>
                  <a:pt x="4583" y="552691"/>
                  <a:pt x="2839" y="556176"/>
                  <a:pt x="0" y="558366"/>
                </a:cubicBezTo>
                <a:lnTo>
                  <a:pt x="0" y="823126"/>
                </a:lnTo>
                <a:lnTo>
                  <a:pt x="341965" y="670615"/>
                </a:lnTo>
                <a:lnTo>
                  <a:pt x="341965" y="500409"/>
                </a:lnTo>
                <a:cubicBezTo>
                  <a:pt x="340825" y="500409"/>
                  <a:pt x="339707" y="500453"/>
                  <a:pt x="338567" y="500453"/>
                </a:cubicBezTo>
                <a:cubicBezTo>
                  <a:pt x="329378" y="500453"/>
                  <a:pt x="320145" y="499940"/>
                  <a:pt x="311113" y="498956"/>
                </a:cubicBezTo>
                <a:lnTo>
                  <a:pt x="309928" y="498822"/>
                </a:lnTo>
                <a:cubicBezTo>
                  <a:pt x="303802" y="498130"/>
                  <a:pt x="299376" y="492589"/>
                  <a:pt x="300069" y="486467"/>
                </a:cubicBezTo>
                <a:cubicBezTo>
                  <a:pt x="300762" y="480345"/>
                  <a:pt x="306284" y="475921"/>
                  <a:pt x="312432" y="476614"/>
                </a:cubicBezTo>
                <a:lnTo>
                  <a:pt x="313595" y="476748"/>
                </a:lnTo>
                <a:cubicBezTo>
                  <a:pt x="322895" y="477776"/>
                  <a:pt x="332463" y="478200"/>
                  <a:pt x="341965" y="478044"/>
                </a:cubicBezTo>
                <a:lnTo>
                  <a:pt x="341965" y="0"/>
                </a:lnTo>
                <a:lnTo>
                  <a:pt x="0" y="152511"/>
                </a:lnTo>
                <a:lnTo>
                  <a:pt x="0" y="523288"/>
                </a:lnTo>
                <a:close/>
                <a:moveTo>
                  <a:pt x="223408" y="467386"/>
                </a:moveTo>
                <a:cubicBezTo>
                  <a:pt x="225108" y="461465"/>
                  <a:pt x="231300" y="458025"/>
                  <a:pt x="237247" y="459723"/>
                </a:cubicBezTo>
                <a:cubicBezTo>
                  <a:pt x="247553" y="462694"/>
                  <a:pt x="258598" y="465800"/>
                  <a:pt x="269530" y="468526"/>
                </a:cubicBezTo>
                <a:cubicBezTo>
                  <a:pt x="275521" y="470000"/>
                  <a:pt x="279166" y="476055"/>
                  <a:pt x="277690" y="482043"/>
                </a:cubicBezTo>
                <a:cubicBezTo>
                  <a:pt x="276416" y="487137"/>
                  <a:pt x="271855" y="490533"/>
                  <a:pt x="266847" y="490533"/>
                </a:cubicBezTo>
                <a:cubicBezTo>
                  <a:pt x="265953" y="490533"/>
                  <a:pt x="265036" y="490422"/>
                  <a:pt x="264142" y="490198"/>
                </a:cubicBezTo>
                <a:cubicBezTo>
                  <a:pt x="252874" y="487405"/>
                  <a:pt x="241584" y="484233"/>
                  <a:pt x="231054" y="481216"/>
                </a:cubicBezTo>
                <a:cubicBezTo>
                  <a:pt x="225130" y="479496"/>
                  <a:pt x="221709" y="473307"/>
                  <a:pt x="223408" y="467386"/>
                </a:cubicBezTo>
                <a:close/>
                <a:moveTo>
                  <a:pt x="146502" y="449467"/>
                </a:moveTo>
                <a:cubicBezTo>
                  <a:pt x="147531" y="443390"/>
                  <a:pt x="153254" y="439257"/>
                  <a:pt x="159357" y="440262"/>
                </a:cubicBezTo>
                <a:cubicBezTo>
                  <a:pt x="169708" y="441983"/>
                  <a:pt x="180439" y="444239"/>
                  <a:pt x="192221" y="447211"/>
                </a:cubicBezTo>
                <a:lnTo>
                  <a:pt x="193317" y="447501"/>
                </a:lnTo>
                <a:cubicBezTo>
                  <a:pt x="199286" y="449021"/>
                  <a:pt x="202952" y="455120"/>
                  <a:pt x="201432" y="461108"/>
                </a:cubicBezTo>
                <a:cubicBezTo>
                  <a:pt x="200135" y="466157"/>
                  <a:pt x="195619" y="469531"/>
                  <a:pt x="190656" y="469531"/>
                </a:cubicBezTo>
                <a:cubicBezTo>
                  <a:pt x="189740" y="469531"/>
                  <a:pt x="188823" y="469397"/>
                  <a:pt x="187884" y="469174"/>
                </a:cubicBezTo>
                <a:lnTo>
                  <a:pt x="186766" y="468883"/>
                </a:lnTo>
                <a:cubicBezTo>
                  <a:pt x="175588" y="466068"/>
                  <a:pt x="165438" y="463923"/>
                  <a:pt x="155713" y="462314"/>
                </a:cubicBezTo>
                <a:cubicBezTo>
                  <a:pt x="149632" y="461309"/>
                  <a:pt x="145496" y="455567"/>
                  <a:pt x="146502" y="449467"/>
                </a:cubicBezTo>
                <a:close/>
                <a:moveTo>
                  <a:pt x="76504" y="440888"/>
                </a:moveTo>
                <a:cubicBezTo>
                  <a:pt x="87749" y="438318"/>
                  <a:pt x="99799" y="436866"/>
                  <a:pt x="112341" y="436576"/>
                </a:cubicBezTo>
                <a:cubicBezTo>
                  <a:pt x="118512" y="436397"/>
                  <a:pt x="123631" y="441335"/>
                  <a:pt x="123766" y="447501"/>
                </a:cubicBezTo>
                <a:cubicBezTo>
                  <a:pt x="123900" y="453668"/>
                  <a:pt x="119004" y="458784"/>
                  <a:pt x="112833" y="458918"/>
                </a:cubicBezTo>
                <a:cubicBezTo>
                  <a:pt x="101811" y="459164"/>
                  <a:pt x="91282" y="460438"/>
                  <a:pt x="81534" y="462672"/>
                </a:cubicBezTo>
                <a:cubicBezTo>
                  <a:pt x="80685" y="462873"/>
                  <a:pt x="79835" y="462962"/>
                  <a:pt x="79008" y="462962"/>
                </a:cubicBezTo>
                <a:cubicBezTo>
                  <a:pt x="73911" y="462962"/>
                  <a:pt x="69327" y="459455"/>
                  <a:pt x="68120" y="454293"/>
                </a:cubicBezTo>
                <a:cubicBezTo>
                  <a:pt x="66734" y="448283"/>
                  <a:pt x="70490" y="442273"/>
                  <a:pt x="76504" y="440888"/>
                </a:cubicBezTo>
                <a:close/>
                <a:moveTo>
                  <a:pt x="4181" y="485305"/>
                </a:moveTo>
                <a:cubicBezTo>
                  <a:pt x="11827" y="475765"/>
                  <a:pt x="20993" y="467319"/>
                  <a:pt x="31478" y="460192"/>
                </a:cubicBezTo>
                <a:cubicBezTo>
                  <a:pt x="36575" y="456729"/>
                  <a:pt x="43528" y="458069"/>
                  <a:pt x="46993" y="463163"/>
                </a:cubicBezTo>
                <a:cubicBezTo>
                  <a:pt x="50459" y="468258"/>
                  <a:pt x="49140" y="475206"/>
                  <a:pt x="44042" y="478669"/>
                </a:cubicBezTo>
                <a:cubicBezTo>
                  <a:pt x="35413" y="484523"/>
                  <a:pt x="27901" y="491449"/>
                  <a:pt x="21663" y="499247"/>
                </a:cubicBezTo>
                <a:cubicBezTo>
                  <a:pt x="19450" y="502017"/>
                  <a:pt x="16208" y="503447"/>
                  <a:pt x="12922" y="503447"/>
                </a:cubicBezTo>
                <a:cubicBezTo>
                  <a:pt x="10463" y="503447"/>
                  <a:pt x="8004" y="502643"/>
                  <a:pt x="5947" y="501012"/>
                </a:cubicBezTo>
                <a:cubicBezTo>
                  <a:pt x="1118" y="497147"/>
                  <a:pt x="335" y="490131"/>
                  <a:pt x="4181" y="4853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7" name="Google Shape;3507;p33"/>
          <p:cNvSpPr/>
          <p:nvPr/>
        </p:nvSpPr>
        <p:spPr>
          <a:xfrm>
            <a:off x="7144384" y="3382991"/>
            <a:ext cx="557638" cy="439949"/>
          </a:xfrm>
          <a:custGeom>
            <a:rect b="b" l="l" r="r" t="t"/>
            <a:pathLst>
              <a:path extrusionOk="0" h="879898" w="1115275">
                <a:moveTo>
                  <a:pt x="1000364" y="578586"/>
                </a:moveTo>
                <a:cubicBezTo>
                  <a:pt x="996295" y="573938"/>
                  <a:pt x="996742" y="566878"/>
                  <a:pt x="1001392" y="562812"/>
                </a:cubicBezTo>
                <a:cubicBezTo>
                  <a:pt x="1006020" y="558745"/>
                  <a:pt x="1013084" y="559192"/>
                  <a:pt x="1017153" y="563840"/>
                </a:cubicBezTo>
                <a:cubicBezTo>
                  <a:pt x="1024464" y="572129"/>
                  <a:pt x="1032199" y="579390"/>
                  <a:pt x="1040181" y="585355"/>
                </a:cubicBezTo>
                <a:cubicBezTo>
                  <a:pt x="1045099" y="589064"/>
                  <a:pt x="1046105" y="596058"/>
                  <a:pt x="1042394" y="600995"/>
                </a:cubicBezTo>
                <a:cubicBezTo>
                  <a:pt x="1040203" y="603922"/>
                  <a:pt x="1036849" y="605464"/>
                  <a:pt x="1033451" y="605464"/>
                </a:cubicBezTo>
                <a:cubicBezTo>
                  <a:pt x="1031104" y="605464"/>
                  <a:pt x="1028756" y="604727"/>
                  <a:pt x="1026744" y="603230"/>
                </a:cubicBezTo>
                <a:cubicBezTo>
                  <a:pt x="1017556" y="596326"/>
                  <a:pt x="1008680" y="588037"/>
                  <a:pt x="1000364" y="578586"/>
                </a:cubicBezTo>
                <a:close/>
                <a:moveTo>
                  <a:pt x="957260" y="509055"/>
                </a:moveTo>
                <a:cubicBezTo>
                  <a:pt x="963051" y="521210"/>
                  <a:pt x="968081" y="531018"/>
                  <a:pt x="973133" y="539866"/>
                </a:cubicBezTo>
                <a:cubicBezTo>
                  <a:pt x="975190" y="543485"/>
                  <a:pt x="978969" y="545519"/>
                  <a:pt x="982859" y="545519"/>
                </a:cubicBezTo>
                <a:cubicBezTo>
                  <a:pt x="984736" y="545519"/>
                  <a:pt x="986637" y="545049"/>
                  <a:pt x="988381" y="544044"/>
                </a:cubicBezTo>
                <a:cubicBezTo>
                  <a:pt x="993746" y="540983"/>
                  <a:pt x="995624" y="534168"/>
                  <a:pt x="992561" y="528806"/>
                </a:cubicBezTo>
                <a:cubicBezTo>
                  <a:pt x="987799" y="520450"/>
                  <a:pt x="982993" y="511111"/>
                  <a:pt x="977448" y="499470"/>
                </a:cubicBezTo>
                <a:cubicBezTo>
                  <a:pt x="974788" y="493885"/>
                  <a:pt x="968126" y="491516"/>
                  <a:pt x="962536" y="494175"/>
                </a:cubicBezTo>
                <a:cubicBezTo>
                  <a:pt x="956970" y="496812"/>
                  <a:pt x="954600" y="503492"/>
                  <a:pt x="957260" y="509055"/>
                </a:cubicBezTo>
                <a:close/>
                <a:moveTo>
                  <a:pt x="938257" y="468101"/>
                </a:moveTo>
                <a:cubicBezTo>
                  <a:pt x="940158" y="472123"/>
                  <a:pt x="944182" y="474491"/>
                  <a:pt x="948362" y="474491"/>
                </a:cubicBezTo>
                <a:cubicBezTo>
                  <a:pt x="949972" y="474491"/>
                  <a:pt x="951604" y="474134"/>
                  <a:pt x="953147" y="473396"/>
                </a:cubicBezTo>
                <a:cubicBezTo>
                  <a:pt x="958713" y="470760"/>
                  <a:pt x="961106" y="464102"/>
                  <a:pt x="958468" y="458516"/>
                </a:cubicBezTo>
                <a:cubicBezTo>
                  <a:pt x="952655" y="446317"/>
                  <a:pt x="947647" y="436509"/>
                  <a:pt x="942662" y="427706"/>
                </a:cubicBezTo>
                <a:cubicBezTo>
                  <a:pt x="939621" y="422321"/>
                  <a:pt x="932825" y="420422"/>
                  <a:pt x="927437" y="423461"/>
                </a:cubicBezTo>
                <a:cubicBezTo>
                  <a:pt x="922071" y="426499"/>
                  <a:pt x="920171" y="433314"/>
                  <a:pt x="923189" y="438676"/>
                </a:cubicBezTo>
                <a:cubicBezTo>
                  <a:pt x="927906" y="447032"/>
                  <a:pt x="932691" y="456371"/>
                  <a:pt x="938257" y="468101"/>
                </a:cubicBezTo>
                <a:close/>
                <a:moveTo>
                  <a:pt x="875883" y="381836"/>
                </a:moveTo>
                <a:cubicBezTo>
                  <a:pt x="883864" y="387913"/>
                  <a:pt x="891577" y="395197"/>
                  <a:pt x="898798" y="403509"/>
                </a:cubicBezTo>
                <a:cubicBezTo>
                  <a:pt x="901011" y="406033"/>
                  <a:pt x="904119" y="407329"/>
                  <a:pt x="907249" y="407329"/>
                </a:cubicBezTo>
                <a:cubicBezTo>
                  <a:pt x="909842" y="407329"/>
                  <a:pt x="912458" y="406435"/>
                  <a:pt x="914582" y="404581"/>
                </a:cubicBezTo>
                <a:cubicBezTo>
                  <a:pt x="919232" y="400537"/>
                  <a:pt x="919724" y="393477"/>
                  <a:pt x="915655" y="388829"/>
                </a:cubicBezTo>
                <a:cubicBezTo>
                  <a:pt x="907450" y="379401"/>
                  <a:pt x="898619" y="371067"/>
                  <a:pt x="889431" y="364074"/>
                </a:cubicBezTo>
                <a:cubicBezTo>
                  <a:pt x="884512" y="360320"/>
                  <a:pt x="877492" y="361281"/>
                  <a:pt x="873759" y="366196"/>
                </a:cubicBezTo>
                <a:cubicBezTo>
                  <a:pt x="870025" y="371089"/>
                  <a:pt x="870964" y="378105"/>
                  <a:pt x="875883" y="381836"/>
                </a:cubicBezTo>
                <a:close/>
                <a:moveTo>
                  <a:pt x="810155" y="360700"/>
                </a:moveTo>
                <a:cubicBezTo>
                  <a:pt x="813217" y="360432"/>
                  <a:pt x="816437" y="360343"/>
                  <a:pt x="819410" y="360387"/>
                </a:cubicBezTo>
                <a:cubicBezTo>
                  <a:pt x="826162" y="360499"/>
                  <a:pt x="833003" y="361504"/>
                  <a:pt x="839732" y="363336"/>
                </a:cubicBezTo>
                <a:cubicBezTo>
                  <a:pt x="840716" y="363627"/>
                  <a:pt x="841722" y="363739"/>
                  <a:pt x="842706" y="363739"/>
                </a:cubicBezTo>
                <a:cubicBezTo>
                  <a:pt x="847602" y="363739"/>
                  <a:pt x="852118" y="360499"/>
                  <a:pt x="853482" y="355539"/>
                </a:cubicBezTo>
                <a:cubicBezTo>
                  <a:pt x="855114" y="349573"/>
                  <a:pt x="851604" y="343429"/>
                  <a:pt x="845657" y="341798"/>
                </a:cubicBezTo>
                <a:cubicBezTo>
                  <a:pt x="837139" y="339474"/>
                  <a:pt x="828442" y="338201"/>
                  <a:pt x="819790" y="338045"/>
                </a:cubicBezTo>
                <a:cubicBezTo>
                  <a:pt x="815900" y="337978"/>
                  <a:pt x="812010" y="338112"/>
                  <a:pt x="808143" y="338469"/>
                </a:cubicBezTo>
                <a:cubicBezTo>
                  <a:pt x="801995" y="339005"/>
                  <a:pt x="797456" y="344435"/>
                  <a:pt x="798015" y="350579"/>
                </a:cubicBezTo>
                <a:cubicBezTo>
                  <a:pt x="798574" y="356745"/>
                  <a:pt x="803984" y="361303"/>
                  <a:pt x="810155" y="360700"/>
                </a:cubicBezTo>
                <a:close/>
                <a:moveTo>
                  <a:pt x="679280" y="445490"/>
                </a:moveTo>
                <a:cubicBezTo>
                  <a:pt x="681940" y="445490"/>
                  <a:pt x="684601" y="444552"/>
                  <a:pt x="686747" y="442631"/>
                </a:cubicBezTo>
                <a:cubicBezTo>
                  <a:pt x="693141" y="436911"/>
                  <a:pt x="699557" y="430945"/>
                  <a:pt x="705772" y="425159"/>
                </a:cubicBezTo>
                <a:lnTo>
                  <a:pt x="711808" y="419551"/>
                </a:lnTo>
                <a:cubicBezTo>
                  <a:pt x="716347" y="415350"/>
                  <a:pt x="716615" y="408290"/>
                  <a:pt x="712412" y="403754"/>
                </a:cubicBezTo>
                <a:cubicBezTo>
                  <a:pt x="708209" y="399241"/>
                  <a:pt x="701144" y="398973"/>
                  <a:pt x="696606" y="403173"/>
                </a:cubicBezTo>
                <a:lnTo>
                  <a:pt x="690547" y="408804"/>
                </a:lnTo>
                <a:cubicBezTo>
                  <a:pt x="684422" y="414501"/>
                  <a:pt x="678072" y="420400"/>
                  <a:pt x="671835" y="425985"/>
                </a:cubicBezTo>
                <a:cubicBezTo>
                  <a:pt x="667230" y="430119"/>
                  <a:pt x="666850" y="437179"/>
                  <a:pt x="670963" y="441782"/>
                </a:cubicBezTo>
                <a:cubicBezTo>
                  <a:pt x="673176" y="444239"/>
                  <a:pt x="676217" y="445490"/>
                  <a:pt x="679280" y="445490"/>
                </a:cubicBezTo>
                <a:close/>
                <a:moveTo>
                  <a:pt x="603625" y="482043"/>
                </a:moveTo>
                <a:cubicBezTo>
                  <a:pt x="605302" y="486512"/>
                  <a:pt x="609550" y="489282"/>
                  <a:pt x="614088" y="489282"/>
                </a:cubicBezTo>
                <a:cubicBezTo>
                  <a:pt x="615385" y="489282"/>
                  <a:pt x="616726" y="489059"/>
                  <a:pt x="618001" y="488567"/>
                </a:cubicBezTo>
                <a:cubicBezTo>
                  <a:pt x="628575" y="484612"/>
                  <a:pt x="639105" y="479094"/>
                  <a:pt x="650172" y="471721"/>
                </a:cubicBezTo>
                <a:cubicBezTo>
                  <a:pt x="655314" y="468280"/>
                  <a:pt x="656700" y="461354"/>
                  <a:pt x="653279" y="456215"/>
                </a:cubicBezTo>
                <a:cubicBezTo>
                  <a:pt x="649859" y="451098"/>
                  <a:pt x="642906" y="449691"/>
                  <a:pt x="637786" y="453132"/>
                </a:cubicBezTo>
                <a:cubicBezTo>
                  <a:pt x="628150" y="459544"/>
                  <a:pt x="619118" y="464303"/>
                  <a:pt x="610153" y="467654"/>
                </a:cubicBezTo>
                <a:cubicBezTo>
                  <a:pt x="604385" y="469822"/>
                  <a:pt x="601457" y="476256"/>
                  <a:pt x="603625" y="482043"/>
                </a:cubicBezTo>
                <a:close/>
                <a:moveTo>
                  <a:pt x="590100" y="337978"/>
                </a:moveTo>
                <a:cubicBezTo>
                  <a:pt x="588781" y="347630"/>
                  <a:pt x="586031" y="357661"/>
                  <a:pt x="581895" y="367805"/>
                </a:cubicBezTo>
                <a:cubicBezTo>
                  <a:pt x="579547" y="373502"/>
                  <a:pt x="582297" y="380026"/>
                  <a:pt x="587998" y="382372"/>
                </a:cubicBezTo>
                <a:cubicBezTo>
                  <a:pt x="589384" y="382931"/>
                  <a:pt x="590815" y="383199"/>
                  <a:pt x="592224" y="383199"/>
                </a:cubicBezTo>
                <a:cubicBezTo>
                  <a:pt x="596628" y="383199"/>
                  <a:pt x="600808" y="380563"/>
                  <a:pt x="602575" y="376250"/>
                </a:cubicBezTo>
                <a:cubicBezTo>
                  <a:pt x="607426" y="364364"/>
                  <a:pt x="610690" y="352500"/>
                  <a:pt x="612255" y="340971"/>
                </a:cubicBezTo>
                <a:cubicBezTo>
                  <a:pt x="613082" y="334850"/>
                  <a:pt x="608790" y="329219"/>
                  <a:pt x="602664" y="328392"/>
                </a:cubicBezTo>
                <a:cubicBezTo>
                  <a:pt x="596538" y="327566"/>
                  <a:pt x="590927" y="331856"/>
                  <a:pt x="590100" y="337978"/>
                </a:cubicBezTo>
                <a:close/>
                <a:moveTo>
                  <a:pt x="586657" y="298632"/>
                </a:moveTo>
                <a:cubicBezTo>
                  <a:pt x="588266" y="303235"/>
                  <a:pt x="592604" y="306117"/>
                  <a:pt x="597209" y="306117"/>
                </a:cubicBezTo>
                <a:cubicBezTo>
                  <a:pt x="598439" y="306117"/>
                  <a:pt x="599691" y="305916"/>
                  <a:pt x="600898" y="305491"/>
                </a:cubicBezTo>
                <a:cubicBezTo>
                  <a:pt x="606733" y="303458"/>
                  <a:pt x="609796" y="297090"/>
                  <a:pt x="607761" y="291259"/>
                </a:cubicBezTo>
                <a:cubicBezTo>
                  <a:pt x="603514" y="279082"/>
                  <a:pt x="596896" y="267732"/>
                  <a:pt x="588624" y="258438"/>
                </a:cubicBezTo>
                <a:cubicBezTo>
                  <a:pt x="584533" y="253835"/>
                  <a:pt x="577446" y="253411"/>
                  <a:pt x="572840" y="257522"/>
                </a:cubicBezTo>
                <a:cubicBezTo>
                  <a:pt x="568235" y="261610"/>
                  <a:pt x="567810" y="268671"/>
                  <a:pt x="571924" y="273295"/>
                </a:cubicBezTo>
                <a:cubicBezTo>
                  <a:pt x="578251" y="280423"/>
                  <a:pt x="583348" y="289181"/>
                  <a:pt x="586657" y="298632"/>
                </a:cubicBezTo>
                <a:close/>
                <a:moveTo>
                  <a:pt x="570895" y="473262"/>
                </a:moveTo>
                <a:cubicBezTo>
                  <a:pt x="561215" y="472369"/>
                  <a:pt x="551579" y="469643"/>
                  <a:pt x="542212" y="465219"/>
                </a:cubicBezTo>
                <a:cubicBezTo>
                  <a:pt x="536645" y="462560"/>
                  <a:pt x="529961" y="464951"/>
                  <a:pt x="527323" y="470514"/>
                </a:cubicBezTo>
                <a:cubicBezTo>
                  <a:pt x="524685" y="476100"/>
                  <a:pt x="527054" y="482758"/>
                  <a:pt x="532621" y="485394"/>
                </a:cubicBezTo>
                <a:cubicBezTo>
                  <a:pt x="544358" y="490958"/>
                  <a:pt x="556520" y="494354"/>
                  <a:pt x="568816" y="495516"/>
                </a:cubicBezTo>
                <a:cubicBezTo>
                  <a:pt x="569152" y="495538"/>
                  <a:pt x="569509" y="495560"/>
                  <a:pt x="569867" y="495560"/>
                </a:cubicBezTo>
                <a:cubicBezTo>
                  <a:pt x="575568" y="495560"/>
                  <a:pt x="580442" y="491226"/>
                  <a:pt x="580978" y="485439"/>
                </a:cubicBezTo>
                <a:cubicBezTo>
                  <a:pt x="581559" y="479295"/>
                  <a:pt x="577043" y="473843"/>
                  <a:pt x="570895" y="473262"/>
                </a:cubicBezTo>
                <a:close/>
                <a:moveTo>
                  <a:pt x="540781" y="445356"/>
                </a:moveTo>
                <a:cubicBezTo>
                  <a:pt x="542950" y="447412"/>
                  <a:pt x="545722" y="448440"/>
                  <a:pt x="548517" y="448440"/>
                </a:cubicBezTo>
                <a:cubicBezTo>
                  <a:pt x="551445" y="448440"/>
                  <a:pt x="554396" y="447300"/>
                  <a:pt x="556587" y="444999"/>
                </a:cubicBezTo>
                <a:cubicBezTo>
                  <a:pt x="564792" y="436419"/>
                  <a:pt x="572393" y="427259"/>
                  <a:pt x="579212" y="417763"/>
                </a:cubicBezTo>
                <a:cubicBezTo>
                  <a:pt x="582811" y="412758"/>
                  <a:pt x="581649" y="405787"/>
                  <a:pt x="576641" y="402190"/>
                </a:cubicBezTo>
                <a:cubicBezTo>
                  <a:pt x="571633" y="398593"/>
                  <a:pt x="564636" y="399733"/>
                  <a:pt x="561036" y="404737"/>
                </a:cubicBezTo>
                <a:cubicBezTo>
                  <a:pt x="554843" y="413384"/>
                  <a:pt x="547891" y="421740"/>
                  <a:pt x="540424" y="429560"/>
                </a:cubicBezTo>
                <a:cubicBezTo>
                  <a:pt x="536153" y="434006"/>
                  <a:pt x="536310" y="441089"/>
                  <a:pt x="540781" y="445356"/>
                </a:cubicBezTo>
                <a:close/>
                <a:moveTo>
                  <a:pt x="508633" y="258438"/>
                </a:moveTo>
                <a:cubicBezTo>
                  <a:pt x="509952" y="258438"/>
                  <a:pt x="511271" y="258192"/>
                  <a:pt x="512567" y="257700"/>
                </a:cubicBezTo>
                <a:cubicBezTo>
                  <a:pt x="519006" y="255287"/>
                  <a:pt x="525512" y="254081"/>
                  <a:pt x="531906" y="254081"/>
                </a:cubicBezTo>
                <a:lnTo>
                  <a:pt x="531928" y="254081"/>
                </a:lnTo>
                <a:cubicBezTo>
                  <a:pt x="534656" y="254081"/>
                  <a:pt x="537383" y="254304"/>
                  <a:pt x="540066" y="254751"/>
                </a:cubicBezTo>
                <a:cubicBezTo>
                  <a:pt x="546147" y="255801"/>
                  <a:pt x="551915" y="251690"/>
                  <a:pt x="552943" y="245613"/>
                </a:cubicBezTo>
                <a:cubicBezTo>
                  <a:pt x="553972" y="239513"/>
                  <a:pt x="549880" y="233749"/>
                  <a:pt x="543799" y="232721"/>
                </a:cubicBezTo>
                <a:cubicBezTo>
                  <a:pt x="539887" y="232073"/>
                  <a:pt x="535796" y="231716"/>
                  <a:pt x="531906" y="231738"/>
                </a:cubicBezTo>
                <a:cubicBezTo>
                  <a:pt x="522807" y="231738"/>
                  <a:pt x="513663" y="233436"/>
                  <a:pt x="504720" y="236788"/>
                </a:cubicBezTo>
                <a:cubicBezTo>
                  <a:pt x="498930" y="238955"/>
                  <a:pt x="496001" y="245412"/>
                  <a:pt x="498170" y="251176"/>
                </a:cubicBezTo>
                <a:cubicBezTo>
                  <a:pt x="499869" y="255667"/>
                  <a:pt x="504117" y="258438"/>
                  <a:pt x="508633" y="258438"/>
                </a:cubicBezTo>
                <a:close/>
                <a:moveTo>
                  <a:pt x="507962" y="457913"/>
                </a:moveTo>
                <a:cubicBezTo>
                  <a:pt x="499310" y="464236"/>
                  <a:pt x="490099" y="470090"/>
                  <a:pt x="480620" y="475296"/>
                </a:cubicBezTo>
                <a:cubicBezTo>
                  <a:pt x="475187" y="478267"/>
                  <a:pt x="473220" y="485059"/>
                  <a:pt x="476193" y="490466"/>
                </a:cubicBezTo>
                <a:cubicBezTo>
                  <a:pt x="478228" y="494153"/>
                  <a:pt x="482051" y="496253"/>
                  <a:pt x="486008" y="496253"/>
                </a:cubicBezTo>
                <a:cubicBezTo>
                  <a:pt x="487819" y="496253"/>
                  <a:pt x="489674" y="495806"/>
                  <a:pt x="491373" y="494868"/>
                </a:cubicBezTo>
                <a:cubicBezTo>
                  <a:pt x="501702" y="489215"/>
                  <a:pt x="511718" y="482847"/>
                  <a:pt x="521152" y="475966"/>
                </a:cubicBezTo>
                <a:cubicBezTo>
                  <a:pt x="526138" y="472324"/>
                  <a:pt x="527233" y="465331"/>
                  <a:pt x="523589" y="460348"/>
                </a:cubicBezTo>
                <a:cubicBezTo>
                  <a:pt x="519945" y="455366"/>
                  <a:pt x="512947" y="454271"/>
                  <a:pt x="507962" y="457913"/>
                </a:cubicBezTo>
                <a:close/>
                <a:moveTo>
                  <a:pt x="474248" y="412825"/>
                </a:moveTo>
                <a:cubicBezTo>
                  <a:pt x="469039" y="416132"/>
                  <a:pt x="467497" y="423036"/>
                  <a:pt x="470805" y="428242"/>
                </a:cubicBezTo>
                <a:cubicBezTo>
                  <a:pt x="477401" y="438631"/>
                  <a:pt x="484912" y="448194"/>
                  <a:pt x="493140" y="456617"/>
                </a:cubicBezTo>
                <a:cubicBezTo>
                  <a:pt x="495330" y="458851"/>
                  <a:pt x="498237" y="459991"/>
                  <a:pt x="501143" y="459991"/>
                </a:cubicBezTo>
                <a:cubicBezTo>
                  <a:pt x="503960" y="459991"/>
                  <a:pt x="506777" y="458941"/>
                  <a:pt x="508946" y="456818"/>
                </a:cubicBezTo>
                <a:cubicBezTo>
                  <a:pt x="513372" y="452506"/>
                  <a:pt x="513462" y="445446"/>
                  <a:pt x="509147" y="441022"/>
                </a:cubicBezTo>
                <a:cubicBezTo>
                  <a:pt x="502015" y="433693"/>
                  <a:pt x="495465" y="425360"/>
                  <a:pt x="489674" y="416266"/>
                </a:cubicBezTo>
                <a:cubicBezTo>
                  <a:pt x="486366" y="411060"/>
                  <a:pt x="479457" y="409519"/>
                  <a:pt x="474248" y="412825"/>
                </a:cubicBezTo>
                <a:close/>
                <a:moveTo>
                  <a:pt x="454351" y="314495"/>
                </a:moveTo>
                <a:cubicBezTo>
                  <a:pt x="455402" y="314808"/>
                  <a:pt x="456453" y="314942"/>
                  <a:pt x="457481" y="314942"/>
                </a:cubicBezTo>
                <a:cubicBezTo>
                  <a:pt x="462332" y="314942"/>
                  <a:pt x="466781" y="311770"/>
                  <a:pt x="468212" y="306899"/>
                </a:cubicBezTo>
                <a:cubicBezTo>
                  <a:pt x="468927" y="304419"/>
                  <a:pt x="469777" y="301961"/>
                  <a:pt x="470694" y="299593"/>
                </a:cubicBezTo>
                <a:cubicBezTo>
                  <a:pt x="473287" y="292957"/>
                  <a:pt x="476953" y="286612"/>
                  <a:pt x="481581" y="280780"/>
                </a:cubicBezTo>
                <a:cubicBezTo>
                  <a:pt x="485404" y="275954"/>
                  <a:pt x="484599" y="268916"/>
                  <a:pt x="479770" y="265096"/>
                </a:cubicBezTo>
                <a:cubicBezTo>
                  <a:pt x="474919" y="261253"/>
                  <a:pt x="467899" y="262079"/>
                  <a:pt x="464054" y="266905"/>
                </a:cubicBezTo>
                <a:cubicBezTo>
                  <a:pt x="458040" y="274480"/>
                  <a:pt x="453256" y="282746"/>
                  <a:pt x="449857" y="291482"/>
                </a:cubicBezTo>
                <a:cubicBezTo>
                  <a:pt x="448695" y="294454"/>
                  <a:pt x="447644" y="297537"/>
                  <a:pt x="446750" y="300643"/>
                </a:cubicBezTo>
                <a:cubicBezTo>
                  <a:pt x="445006" y="306564"/>
                  <a:pt x="448427" y="312775"/>
                  <a:pt x="454351" y="314495"/>
                </a:cubicBezTo>
                <a:close/>
                <a:moveTo>
                  <a:pt x="450483" y="384964"/>
                </a:moveTo>
                <a:cubicBezTo>
                  <a:pt x="452026" y="389678"/>
                  <a:pt x="456408" y="392672"/>
                  <a:pt x="461103" y="392672"/>
                </a:cubicBezTo>
                <a:cubicBezTo>
                  <a:pt x="462265" y="392672"/>
                  <a:pt x="463428" y="392494"/>
                  <a:pt x="464568" y="392114"/>
                </a:cubicBezTo>
                <a:cubicBezTo>
                  <a:pt x="470448" y="390215"/>
                  <a:pt x="473645" y="383892"/>
                  <a:pt x="471744" y="378038"/>
                </a:cubicBezTo>
                <a:cubicBezTo>
                  <a:pt x="468346" y="367626"/>
                  <a:pt x="466088" y="357282"/>
                  <a:pt x="465060" y="347317"/>
                </a:cubicBezTo>
                <a:cubicBezTo>
                  <a:pt x="464411" y="341195"/>
                  <a:pt x="458934" y="336726"/>
                  <a:pt x="452786" y="337374"/>
                </a:cubicBezTo>
                <a:cubicBezTo>
                  <a:pt x="446638" y="338000"/>
                  <a:pt x="442189" y="343496"/>
                  <a:pt x="442815" y="349640"/>
                </a:cubicBezTo>
                <a:cubicBezTo>
                  <a:pt x="444022" y="361169"/>
                  <a:pt x="446593" y="373055"/>
                  <a:pt x="450483" y="384964"/>
                </a:cubicBezTo>
                <a:close/>
                <a:moveTo>
                  <a:pt x="412120" y="523511"/>
                </a:moveTo>
                <a:cubicBezTo>
                  <a:pt x="412880" y="523511"/>
                  <a:pt x="413640" y="523444"/>
                  <a:pt x="414400" y="523288"/>
                </a:cubicBezTo>
                <a:cubicBezTo>
                  <a:pt x="425846" y="520919"/>
                  <a:pt x="437271" y="517769"/>
                  <a:pt x="448404" y="513926"/>
                </a:cubicBezTo>
                <a:cubicBezTo>
                  <a:pt x="454239" y="511893"/>
                  <a:pt x="457347" y="505548"/>
                  <a:pt x="455335" y="499716"/>
                </a:cubicBezTo>
                <a:cubicBezTo>
                  <a:pt x="453300" y="493885"/>
                  <a:pt x="446951" y="490779"/>
                  <a:pt x="441116" y="492812"/>
                </a:cubicBezTo>
                <a:cubicBezTo>
                  <a:pt x="430877" y="496342"/>
                  <a:pt x="420369" y="499225"/>
                  <a:pt x="409862" y="501414"/>
                </a:cubicBezTo>
                <a:cubicBezTo>
                  <a:pt x="403825" y="502665"/>
                  <a:pt x="399935" y="508564"/>
                  <a:pt x="401187" y="514619"/>
                </a:cubicBezTo>
                <a:cubicBezTo>
                  <a:pt x="402283" y="519891"/>
                  <a:pt x="406933" y="523511"/>
                  <a:pt x="412120" y="523511"/>
                </a:cubicBezTo>
                <a:close/>
                <a:moveTo>
                  <a:pt x="253411" y="509592"/>
                </a:moveTo>
                <a:cubicBezTo>
                  <a:pt x="263941" y="512608"/>
                  <a:pt x="275231" y="515780"/>
                  <a:pt x="286498" y="518573"/>
                </a:cubicBezTo>
                <a:cubicBezTo>
                  <a:pt x="287393" y="518797"/>
                  <a:pt x="288309" y="518908"/>
                  <a:pt x="289204" y="518908"/>
                </a:cubicBezTo>
                <a:cubicBezTo>
                  <a:pt x="294211" y="518908"/>
                  <a:pt x="298772" y="515512"/>
                  <a:pt x="300047" y="510418"/>
                </a:cubicBezTo>
                <a:cubicBezTo>
                  <a:pt x="301522" y="504430"/>
                  <a:pt x="297878" y="498375"/>
                  <a:pt x="291886" y="496901"/>
                </a:cubicBezTo>
                <a:cubicBezTo>
                  <a:pt x="280954" y="494175"/>
                  <a:pt x="269910" y="491069"/>
                  <a:pt x="259604" y="488098"/>
                </a:cubicBezTo>
                <a:cubicBezTo>
                  <a:pt x="253657" y="486400"/>
                  <a:pt x="247464" y="489841"/>
                  <a:pt x="245765" y="495761"/>
                </a:cubicBezTo>
                <a:cubicBezTo>
                  <a:pt x="244066" y="501682"/>
                  <a:pt x="247486" y="507871"/>
                  <a:pt x="253411" y="509592"/>
                </a:cubicBezTo>
                <a:close/>
                <a:moveTo>
                  <a:pt x="178069" y="490690"/>
                </a:moveTo>
                <a:cubicBezTo>
                  <a:pt x="187795" y="492298"/>
                  <a:pt x="197944" y="494443"/>
                  <a:pt x="209123" y="497258"/>
                </a:cubicBezTo>
                <a:lnTo>
                  <a:pt x="210240" y="497549"/>
                </a:lnTo>
                <a:cubicBezTo>
                  <a:pt x="211179" y="497772"/>
                  <a:pt x="212096" y="497906"/>
                  <a:pt x="213013" y="497906"/>
                </a:cubicBezTo>
                <a:cubicBezTo>
                  <a:pt x="217976" y="497906"/>
                  <a:pt x="222492" y="494533"/>
                  <a:pt x="223788" y="489483"/>
                </a:cubicBezTo>
                <a:cubicBezTo>
                  <a:pt x="225309" y="483495"/>
                  <a:pt x="221642" y="477396"/>
                  <a:pt x="215673" y="475876"/>
                </a:cubicBezTo>
                <a:lnTo>
                  <a:pt x="214578" y="475586"/>
                </a:lnTo>
                <a:cubicBezTo>
                  <a:pt x="202796" y="472614"/>
                  <a:pt x="192065" y="470358"/>
                  <a:pt x="181714" y="468637"/>
                </a:cubicBezTo>
                <a:cubicBezTo>
                  <a:pt x="175610" y="467632"/>
                  <a:pt x="169887" y="471765"/>
                  <a:pt x="168859" y="477843"/>
                </a:cubicBezTo>
                <a:cubicBezTo>
                  <a:pt x="167853" y="483942"/>
                  <a:pt x="171989" y="489684"/>
                  <a:pt x="178069" y="490690"/>
                </a:cubicBezTo>
                <a:close/>
                <a:moveTo>
                  <a:pt x="101364" y="491338"/>
                </a:moveTo>
                <a:cubicBezTo>
                  <a:pt x="102192" y="491338"/>
                  <a:pt x="103041" y="491248"/>
                  <a:pt x="103891" y="491047"/>
                </a:cubicBezTo>
                <a:cubicBezTo>
                  <a:pt x="113638" y="488813"/>
                  <a:pt x="124168" y="487539"/>
                  <a:pt x="135190" y="487294"/>
                </a:cubicBezTo>
                <a:cubicBezTo>
                  <a:pt x="141360" y="487159"/>
                  <a:pt x="146256" y="482043"/>
                  <a:pt x="146122" y="475876"/>
                </a:cubicBezTo>
                <a:cubicBezTo>
                  <a:pt x="145988" y="469710"/>
                  <a:pt x="140868" y="464772"/>
                  <a:pt x="134698" y="464951"/>
                </a:cubicBezTo>
                <a:cubicBezTo>
                  <a:pt x="122156" y="465241"/>
                  <a:pt x="110106" y="466694"/>
                  <a:pt x="98860" y="469263"/>
                </a:cubicBezTo>
                <a:cubicBezTo>
                  <a:pt x="92847" y="470648"/>
                  <a:pt x="89091" y="476658"/>
                  <a:pt x="90477" y="482669"/>
                </a:cubicBezTo>
                <a:cubicBezTo>
                  <a:pt x="91684" y="487830"/>
                  <a:pt x="96267" y="491338"/>
                  <a:pt x="101364" y="491338"/>
                </a:cubicBezTo>
                <a:close/>
                <a:moveTo>
                  <a:pt x="28303" y="529387"/>
                </a:moveTo>
                <a:cubicBezTo>
                  <a:pt x="30360" y="531018"/>
                  <a:pt x="32819" y="531822"/>
                  <a:pt x="35279" y="531822"/>
                </a:cubicBezTo>
                <a:cubicBezTo>
                  <a:pt x="38565" y="531822"/>
                  <a:pt x="41807" y="530393"/>
                  <a:pt x="44020" y="527622"/>
                </a:cubicBezTo>
                <a:cubicBezTo>
                  <a:pt x="50257" y="519824"/>
                  <a:pt x="57769" y="512898"/>
                  <a:pt x="66399" y="507044"/>
                </a:cubicBezTo>
                <a:cubicBezTo>
                  <a:pt x="71496" y="503581"/>
                  <a:pt x="72815" y="496633"/>
                  <a:pt x="69350" y="491539"/>
                </a:cubicBezTo>
                <a:cubicBezTo>
                  <a:pt x="65885" y="486445"/>
                  <a:pt x="58932" y="485104"/>
                  <a:pt x="53834" y="488567"/>
                </a:cubicBezTo>
                <a:cubicBezTo>
                  <a:pt x="43349" y="495694"/>
                  <a:pt x="34183" y="504140"/>
                  <a:pt x="26537" y="513680"/>
                </a:cubicBezTo>
                <a:cubicBezTo>
                  <a:pt x="22692" y="518506"/>
                  <a:pt x="23474" y="525522"/>
                  <a:pt x="28303" y="529387"/>
                </a:cubicBezTo>
                <a:close/>
                <a:moveTo>
                  <a:pt x="1115276" y="11104"/>
                </a:moveTo>
                <a:cubicBezTo>
                  <a:pt x="1115276" y="11127"/>
                  <a:pt x="1115276" y="11149"/>
                  <a:pt x="1115276" y="11171"/>
                </a:cubicBezTo>
                <a:lnTo>
                  <a:pt x="1115276" y="705939"/>
                </a:lnTo>
                <a:cubicBezTo>
                  <a:pt x="1115276" y="706006"/>
                  <a:pt x="1115276" y="706051"/>
                  <a:pt x="1115276" y="706118"/>
                </a:cubicBezTo>
                <a:lnTo>
                  <a:pt x="1115276" y="706229"/>
                </a:lnTo>
                <a:cubicBezTo>
                  <a:pt x="1115276" y="706363"/>
                  <a:pt x="1115231" y="706475"/>
                  <a:pt x="1115231" y="706609"/>
                </a:cubicBezTo>
                <a:cubicBezTo>
                  <a:pt x="1115209" y="707212"/>
                  <a:pt x="1115164" y="707793"/>
                  <a:pt x="1115053" y="708374"/>
                </a:cubicBezTo>
                <a:cubicBezTo>
                  <a:pt x="1115008" y="708598"/>
                  <a:pt x="1114918" y="708821"/>
                  <a:pt x="1114874" y="709067"/>
                </a:cubicBezTo>
                <a:cubicBezTo>
                  <a:pt x="1114740" y="709536"/>
                  <a:pt x="1114628" y="710005"/>
                  <a:pt x="1114449" y="710452"/>
                </a:cubicBezTo>
                <a:cubicBezTo>
                  <a:pt x="1114337" y="710675"/>
                  <a:pt x="1114203" y="710899"/>
                  <a:pt x="1114091" y="711122"/>
                </a:cubicBezTo>
                <a:cubicBezTo>
                  <a:pt x="1113890" y="711547"/>
                  <a:pt x="1113689" y="711971"/>
                  <a:pt x="1113420" y="712351"/>
                </a:cubicBezTo>
                <a:cubicBezTo>
                  <a:pt x="1113309" y="712552"/>
                  <a:pt x="1113152" y="712731"/>
                  <a:pt x="1113018" y="712910"/>
                </a:cubicBezTo>
                <a:cubicBezTo>
                  <a:pt x="1112727" y="713290"/>
                  <a:pt x="1112414" y="713692"/>
                  <a:pt x="1112079" y="714049"/>
                </a:cubicBezTo>
                <a:cubicBezTo>
                  <a:pt x="1111923" y="714206"/>
                  <a:pt x="1111744" y="714340"/>
                  <a:pt x="1111587" y="714474"/>
                </a:cubicBezTo>
                <a:cubicBezTo>
                  <a:pt x="1111207" y="714809"/>
                  <a:pt x="1110849" y="715144"/>
                  <a:pt x="1110425" y="715434"/>
                </a:cubicBezTo>
                <a:cubicBezTo>
                  <a:pt x="1110201" y="715591"/>
                  <a:pt x="1109955" y="715680"/>
                  <a:pt x="1109732" y="715814"/>
                </a:cubicBezTo>
                <a:cubicBezTo>
                  <a:pt x="1109374" y="716038"/>
                  <a:pt x="1109039" y="716261"/>
                  <a:pt x="1108659" y="716440"/>
                </a:cubicBezTo>
                <a:lnTo>
                  <a:pt x="744359" y="878916"/>
                </a:lnTo>
                <a:cubicBezTo>
                  <a:pt x="744337" y="878938"/>
                  <a:pt x="744292" y="878938"/>
                  <a:pt x="744270" y="878960"/>
                </a:cubicBezTo>
                <a:cubicBezTo>
                  <a:pt x="744136" y="879005"/>
                  <a:pt x="744024" y="879050"/>
                  <a:pt x="743890" y="879095"/>
                </a:cubicBezTo>
                <a:cubicBezTo>
                  <a:pt x="743599" y="879206"/>
                  <a:pt x="743331" y="879318"/>
                  <a:pt x="743040" y="879407"/>
                </a:cubicBezTo>
                <a:cubicBezTo>
                  <a:pt x="742929" y="879430"/>
                  <a:pt x="742817" y="879452"/>
                  <a:pt x="742705" y="879497"/>
                </a:cubicBezTo>
                <a:cubicBezTo>
                  <a:pt x="742526" y="879541"/>
                  <a:pt x="742325" y="879608"/>
                  <a:pt x="742146" y="879653"/>
                </a:cubicBezTo>
                <a:cubicBezTo>
                  <a:pt x="742057" y="879653"/>
                  <a:pt x="741967" y="879675"/>
                  <a:pt x="741900" y="879698"/>
                </a:cubicBezTo>
                <a:cubicBezTo>
                  <a:pt x="741788" y="879698"/>
                  <a:pt x="741699" y="879720"/>
                  <a:pt x="741587" y="879742"/>
                </a:cubicBezTo>
                <a:cubicBezTo>
                  <a:pt x="741475" y="879765"/>
                  <a:pt x="741364" y="879765"/>
                  <a:pt x="741230" y="879787"/>
                </a:cubicBezTo>
                <a:cubicBezTo>
                  <a:pt x="740782" y="879854"/>
                  <a:pt x="740335" y="879877"/>
                  <a:pt x="739888" y="879899"/>
                </a:cubicBezTo>
                <a:cubicBezTo>
                  <a:pt x="739843" y="879899"/>
                  <a:pt x="739821" y="879899"/>
                  <a:pt x="739799" y="879899"/>
                </a:cubicBezTo>
                <a:cubicBezTo>
                  <a:pt x="739776" y="879899"/>
                  <a:pt x="739754" y="879899"/>
                  <a:pt x="739709" y="879899"/>
                </a:cubicBezTo>
                <a:cubicBezTo>
                  <a:pt x="739262" y="879877"/>
                  <a:pt x="738815" y="879854"/>
                  <a:pt x="738368" y="879787"/>
                </a:cubicBezTo>
                <a:cubicBezTo>
                  <a:pt x="738234" y="879765"/>
                  <a:pt x="738122" y="879765"/>
                  <a:pt x="738010" y="879742"/>
                </a:cubicBezTo>
                <a:cubicBezTo>
                  <a:pt x="737898" y="879720"/>
                  <a:pt x="737809" y="879698"/>
                  <a:pt x="737697" y="879698"/>
                </a:cubicBezTo>
                <a:cubicBezTo>
                  <a:pt x="737630" y="879675"/>
                  <a:pt x="737541" y="879653"/>
                  <a:pt x="737451" y="879653"/>
                </a:cubicBezTo>
                <a:cubicBezTo>
                  <a:pt x="737272" y="879608"/>
                  <a:pt x="737071" y="879541"/>
                  <a:pt x="736892" y="879497"/>
                </a:cubicBezTo>
                <a:cubicBezTo>
                  <a:pt x="736781" y="879452"/>
                  <a:pt x="736669" y="879430"/>
                  <a:pt x="736557" y="879407"/>
                </a:cubicBezTo>
                <a:cubicBezTo>
                  <a:pt x="736266" y="879318"/>
                  <a:pt x="735998" y="879206"/>
                  <a:pt x="735707" y="879095"/>
                </a:cubicBezTo>
                <a:cubicBezTo>
                  <a:pt x="735573" y="879050"/>
                  <a:pt x="735462" y="879005"/>
                  <a:pt x="735327" y="878960"/>
                </a:cubicBezTo>
                <a:cubicBezTo>
                  <a:pt x="735305" y="878938"/>
                  <a:pt x="735260" y="878938"/>
                  <a:pt x="735238" y="878916"/>
                </a:cubicBezTo>
                <a:lnTo>
                  <a:pt x="375500" y="718473"/>
                </a:lnTo>
                <a:lnTo>
                  <a:pt x="15739" y="878916"/>
                </a:lnTo>
                <a:cubicBezTo>
                  <a:pt x="15694" y="878938"/>
                  <a:pt x="15672" y="878960"/>
                  <a:pt x="15627" y="878960"/>
                </a:cubicBezTo>
                <a:cubicBezTo>
                  <a:pt x="15515" y="879005"/>
                  <a:pt x="15426" y="879050"/>
                  <a:pt x="15314" y="879095"/>
                </a:cubicBezTo>
                <a:cubicBezTo>
                  <a:pt x="14711" y="879318"/>
                  <a:pt x="14107" y="879519"/>
                  <a:pt x="13481" y="879653"/>
                </a:cubicBezTo>
                <a:cubicBezTo>
                  <a:pt x="13414" y="879675"/>
                  <a:pt x="13347" y="879675"/>
                  <a:pt x="13302" y="879675"/>
                </a:cubicBezTo>
                <a:cubicBezTo>
                  <a:pt x="12609" y="879809"/>
                  <a:pt x="11938" y="879899"/>
                  <a:pt x="11245" y="879899"/>
                </a:cubicBezTo>
                <a:cubicBezTo>
                  <a:pt x="11223" y="879899"/>
                  <a:pt x="11201" y="879899"/>
                  <a:pt x="11178" y="879899"/>
                </a:cubicBezTo>
                <a:cubicBezTo>
                  <a:pt x="11111" y="879899"/>
                  <a:pt x="11044" y="879877"/>
                  <a:pt x="10999" y="879877"/>
                </a:cubicBezTo>
                <a:cubicBezTo>
                  <a:pt x="10396" y="879877"/>
                  <a:pt x="9837" y="879809"/>
                  <a:pt x="9256" y="879698"/>
                </a:cubicBezTo>
                <a:cubicBezTo>
                  <a:pt x="9010" y="879653"/>
                  <a:pt x="8764" y="879608"/>
                  <a:pt x="8518" y="879541"/>
                </a:cubicBezTo>
                <a:cubicBezTo>
                  <a:pt x="8115" y="879452"/>
                  <a:pt x="7735" y="879318"/>
                  <a:pt x="7333" y="879184"/>
                </a:cubicBezTo>
                <a:cubicBezTo>
                  <a:pt x="7109" y="879095"/>
                  <a:pt x="6863" y="879027"/>
                  <a:pt x="6640" y="878916"/>
                </a:cubicBezTo>
                <a:cubicBezTo>
                  <a:pt x="6103" y="878692"/>
                  <a:pt x="5589" y="878402"/>
                  <a:pt x="5097" y="878089"/>
                </a:cubicBezTo>
                <a:cubicBezTo>
                  <a:pt x="4896" y="877955"/>
                  <a:pt x="4717" y="877799"/>
                  <a:pt x="4516" y="877665"/>
                </a:cubicBezTo>
                <a:cubicBezTo>
                  <a:pt x="4203" y="877419"/>
                  <a:pt x="3890" y="877151"/>
                  <a:pt x="3577" y="876883"/>
                </a:cubicBezTo>
                <a:cubicBezTo>
                  <a:pt x="3398" y="876704"/>
                  <a:pt x="3219" y="876525"/>
                  <a:pt x="3040" y="876346"/>
                </a:cubicBezTo>
                <a:cubicBezTo>
                  <a:pt x="2750" y="876034"/>
                  <a:pt x="2504" y="875721"/>
                  <a:pt x="2258" y="875408"/>
                </a:cubicBezTo>
                <a:cubicBezTo>
                  <a:pt x="2124" y="875207"/>
                  <a:pt x="1967" y="875028"/>
                  <a:pt x="1833" y="874805"/>
                </a:cubicBezTo>
                <a:cubicBezTo>
                  <a:pt x="1498" y="874336"/>
                  <a:pt x="1230" y="873822"/>
                  <a:pt x="984" y="873285"/>
                </a:cubicBezTo>
                <a:cubicBezTo>
                  <a:pt x="984" y="873263"/>
                  <a:pt x="961" y="873263"/>
                  <a:pt x="961" y="873241"/>
                </a:cubicBezTo>
                <a:cubicBezTo>
                  <a:pt x="693" y="872638"/>
                  <a:pt x="492" y="871990"/>
                  <a:pt x="335" y="871342"/>
                </a:cubicBezTo>
                <a:cubicBezTo>
                  <a:pt x="313" y="871252"/>
                  <a:pt x="291" y="871185"/>
                  <a:pt x="268" y="871096"/>
                </a:cubicBezTo>
                <a:cubicBezTo>
                  <a:pt x="156" y="870649"/>
                  <a:pt x="134" y="870180"/>
                  <a:pt x="89" y="869688"/>
                </a:cubicBezTo>
                <a:cubicBezTo>
                  <a:pt x="67" y="869420"/>
                  <a:pt x="22" y="869152"/>
                  <a:pt x="22" y="868862"/>
                </a:cubicBezTo>
                <a:cubicBezTo>
                  <a:pt x="22" y="868817"/>
                  <a:pt x="0" y="868772"/>
                  <a:pt x="0" y="868728"/>
                </a:cubicBezTo>
                <a:lnTo>
                  <a:pt x="0" y="173647"/>
                </a:lnTo>
                <a:cubicBezTo>
                  <a:pt x="0" y="173267"/>
                  <a:pt x="67" y="172910"/>
                  <a:pt x="112" y="172552"/>
                </a:cubicBezTo>
                <a:cubicBezTo>
                  <a:pt x="134" y="172240"/>
                  <a:pt x="156" y="171927"/>
                  <a:pt x="201" y="171614"/>
                </a:cubicBezTo>
                <a:cubicBezTo>
                  <a:pt x="291" y="171145"/>
                  <a:pt x="425" y="170720"/>
                  <a:pt x="581" y="170296"/>
                </a:cubicBezTo>
                <a:cubicBezTo>
                  <a:pt x="648" y="170028"/>
                  <a:pt x="715" y="169782"/>
                  <a:pt x="805" y="169536"/>
                </a:cubicBezTo>
                <a:cubicBezTo>
                  <a:pt x="961" y="169112"/>
                  <a:pt x="1185" y="168732"/>
                  <a:pt x="1408" y="168330"/>
                </a:cubicBezTo>
                <a:cubicBezTo>
                  <a:pt x="1543" y="168084"/>
                  <a:pt x="1654" y="167838"/>
                  <a:pt x="1789" y="167615"/>
                </a:cubicBezTo>
                <a:cubicBezTo>
                  <a:pt x="2034" y="167257"/>
                  <a:pt x="2303" y="166944"/>
                  <a:pt x="2571" y="166609"/>
                </a:cubicBezTo>
                <a:cubicBezTo>
                  <a:pt x="2750" y="166363"/>
                  <a:pt x="2929" y="166118"/>
                  <a:pt x="3152" y="165917"/>
                </a:cubicBezTo>
                <a:cubicBezTo>
                  <a:pt x="3443" y="165604"/>
                  <a:pt x="3778" y="165336"/>
                  <a:pt x="4091" y="165068"/>
                </a:cubicBezTo>
                <a:cubicBezTo>
                  <a:pt x="4337" y="164889"/>
                  <a:pt x="4538" y="164665"/>
                  <a:pt x="4784" y="164509"/>
                </a:cubicBezTo>
                <a:cubicBezTo>
                  <a:pt x="5209" y="164196"/>
                  <a:pt x="5656" y="163973"/>
                  <a:pt x="6126" y="163727"/>
                </a:cubicBezTo>
                <a:cubicBezTo>
                  <a:pt x="6305" y="163638"/>
                  <a:pt x="6439" y="163526"/>
                  <a:pt x="6640" y="163437"/>
                </a:cubicBezTo>
                <a:lnTo>
                  <a:pt x="6796" y="163370"/>
                </a:lnTo>
                <a:cubicBezTo>
                  <a:pt x="6819" y="163370"/>
                  <a:pt x="6841" y="163347"/>
                  <a:pt x="6863" y="163347"/>
                </a:cubicBezTo>
                <a:lnTo>
                  <a:pt x="370939" y="961"/>
                </a:lnTo>
                <a:cubicBezTo>
                  <a:pt x="370984" y="938"/>
                  <a:pt x="371051" y="938"/>
                  <a:pt x="371095" y="916"/>
                </a:cubicBezTo>
                <a:cubicBezTo>
                  <a:pt x="371140" y="894"/>
                  <a:pt x="371207" y="871"/>
                  <a:pt x="371274" y="849"/>
                </a:cubicBezTo>
                <a:cubicBezTo>
                  <a:pt x="371632" y="693"/>
                  <a:pt x="371990" y="603"/>
                  <a:pt x="372370" y="492"/>
                </a:cubicBezTo>
                <a:cubicBezTo>
                  <a:pt x="372660" y="402"/>
                  <a:pt x="372951" y="290"/>
                  <a:pt x="373242" y="223"/>
                </a:cubicBezTo>
                <a:cubicBezTo>
                  <a:pt x="373264" y="223"/>
                  <a:pt x="373309" y="223"/>
                  <a:pt x="373331" y="223"/>
                </a:cubicBezTo>
                <a:cubicBezTo>
                  <a:pt x="373711" y="156"/>
                  <a:pt x="374069" y="134"/>
                  <a:pt x="374449" y="89"/>
                </a:cubicBezTo>
                <a:cubicBezTo>
                  <a:pt x="374784" y="67"/>
                  <a:pt x="375120" y="0"/>
                  <a:pt x="375455" y="0"/>
                </a:cubicBezTo>
                <a:cubicBezTo>
                  <a:pt x="375477" y="0"/>
                  <a:pt x="375477" y="0"/>
                  <a:pt x="375500" y="0"/>
                </a:cubicBezTo>
                <a:lnTo>
                  <a:pt x="375522" y="0"/>
                </a:lnTo>
                <a:cubicBezTo>
                  <a:pt x="375880" y="0"/>
                  <a:pt x="376215" y="67"/>
                  <a:pt x="376550" y="89"/>
                </a:cubicBezTo>
                <a:cubicBezTo>
                  <a:pt x="376931" y="134"/>
                  <a:pt x="377288" y="156"/>
                  <a:pt x="377624" y="223"/>
                </a:cubicBezTo>
                <a:cubicBezTo>
                  <a:pt x="377691" y="223"/>
                  <a:pt x="377735" y="223"/>
                  <a:pt x="377780" y="246"/>
                </a:cubicBezTo>
                <a:cubicBezTo>
                  <a:pt x="378071" y="290"/>
                  <a:pt x="378339" y="402"/>
                  <a:pt x="378630" y="492"/>
                </a:cubicBezTo>
                <a:cubicBezTo>
                  <a:pt x="378987" y="603"/>
                  <a:pt x="379345" y="693"/>
                  <a:pt x="379680" y="827"/>
                </a:cubicBezTo>
                <a:cubicBezTo>
                  <a:pt x="379770" y="871"/>
                  <a:pt x="379837" y="894"/>
                  <a:pt x="379926" y="916"/>
                </a:cubicBezTo>
                <a:cubicBezTo>
                  <a:pt x="379971" y="938"/>
                  <a:pt x="380016" y="938"/>
                  <a:pt x="380038" y="961"/>
                </a:cubicBezTo>
                <a:lnTo>
                  <a:pt x="739799" y="161403"/>
                </a:lnTo>
                <a:lnTo>
                  <a:pt x="1099559" y="961"/>
                </a:lnTo>
                <a:cubicBezTo>
                  <a:pt x="1099582" y="938"/>
                  <a:pt x="1099626" y="938"/>
                  <a:pt x="1099671" y="916"/>
                </a:cubicBezTo>
                <a:cubicBezTo>
                  <a:pt x="1099940" y="804"/>
                  <a:pt x="1100253" y="737"/>
                  <a:pt x="1100521" y="626"/>
                </a:cubicBezTo>
                <a:cubicBezTo>
                  <a:pt x="1100968" y="492"/>
                  <a:pt x="1101393" y="335"/>
                  <a:pt x="1101817" y="246"/>
                </a:cubicBezTo>
                <a:cubicBezTo>
                  <a:pt x="1101907" y="223"/>
                  <a:pt x="1101996" y="223"/>
                  <a:pt x="1102086" y="201"/>
                </a:cubicBezTo>
                <a:cubicBezTo>
                  <a:pt x="1102756" y="89"/>
                  <a:pt x="1103405" y="0"/>
                  <a:pt x="1104075" y="0"/>
                </a:cubicBezTo>
                <a:lnTo>
                  <a:pt x="1104098" y="0"/>
                </a:lnTo>
                <a:cubicBezTo>
                  <a:pt x="1104187" y="0"/>
                  <a:pt x="1104254" y="22"/>
                  <a:pt x="1104344" y="22"/>
                </a:cubicBezTo>
                <a:cubicBezTo>
                  <a:pt x="1104992" y="45"/>
                  <a:pt x="1105640" y="89"/>
                  <a:pt x="1106266" y="223"/>
                </a:cubicBezTo>
                <a:cubicBezTo>
                  <a:pt x="1106468" y="268"/>
                  <a:pt x="1106646" y="335"/>
                  <a:pt x="1106848" y="380"/>
                </a:cubicBezTo>
                <a:cubicBezTo>
                  <a:pt x="1107340" y="514"/>
                  <a:pt x="1107854" y="648"/>
                  <a:pt x="1108323" y="849"/>
                </a:cubicBezTo>
                <a:cubicBezTo>
                  <a:pt x="1108547" y="916"/>
                  <a:pt x="1108726" y="1050"/>
                  <a:pt x="1108927" y="1139"/>
                </a:cubicBezTo>
                <a:cubicBezTo>
                  <a:pt x="1109374" y="1363"/>
                  <a:pt x="1109821" y="1586"/>
                  <a:pt x="1110246" y="1854"/>
                </a:cubicBezTo>
                <a:cubicBezTo>
                  <a:pt x="1110425" y="1966"/>
                  <a:pt x="1110559" y="2100"/>
                  <a:pt x="1110738" y="2212"/>
                </a:cubicBezTo>
                <a:cubicBezTo>
                  <a:pt x="1111140" y="2525"/>
                  <a:pt x="1111565" y="2838"/>
                  <a:pt x="1111923" y="3217"/>
                </a:cubicBezTo>
                <a:cubicBezTo>
                  <a:pt x="1112079" y="3351"/>
                  <a:pt x="1112191" y="3508"/>
                  <a:pt x="1112325" y="3664"/>
                </a:cubicBezTo>
                <a:cubicBezTo>
                  <a:pt x="1112660" y="4044"/>
                  <a:pt x="1113018" y="4424"/>
                  <a:pt x="1113309" y="4848"/>
                </a:cubicBezTo>
                <a:cubicBezTo>
                  <a:pt x="1113465" y="5072"/>
                  <a:pt x="1113555" y="5295"/>
                  <a:pt x="1113689" y="5541"/>
                </a:cubicBezTo>
                <a:cubicBezTo>
                  <a:pt x="1113912" y="5876"/>
                  <a:pt x="1114136" y="6211"/>
                  <a:pt x="1114315" y="6613"/>
                </a:cubicBezTo>
                <a:cubicBezTo>
                  <a:pt x="1114337" y="6658"/>
                  <a:pt x="1114337" y="6703"/>
                  <a:pt x="1114359" y="6770"/>
                </a:cubicBezTo>
                <a:cubicBezTo>
                  <a:pt x="1114471" y="6993"/>
                  <a:pt x="1114516" y="7239"/>
                  <a:pt x="1114605" y="7485"/>
                </a:cubicBezTo>
                <a:cubicBezTo>
                  <a:pt x="1114762" y="7954"/>
                  <a:pt x="1114941" y="8423"/>
                  <a:pt x="1115030" y="8892"/>
                </a:cubicBezTo>
                <a:cubicBezTo>
                  <a:pt x="1115053" y="9004"/>
                  <a:pt x="1115053" y="9116"/>
                  <a:pt x="1115075" y="9228"/>
                </a:cubicBezTo>
                <a:cubicBezTo>
                  <a:pt x="1115187" y="9853"/>
                  <a:pt x="1115276" y="10479"/>
                  <a:pt x="1115276" y="11104"/>
                </a:cubicBezTo>
                <a:close/>
                <a:moveTo>
                  <a:pt x="364321" y="28375"/>
                </a:moveTo>
                <a:lnTo>
                  <a:pt x="22356" y="180886"/>
                </a:lnTo>
                <a:lnTo>
                  <a:pt x="22356" y="551663"/>
                </a:lnTo>
                <a:cubicBezTo>
                  <a:pt x="26112" y="553986"/>
                  <a:pt x="28303" y="558410"/>
                  <a:pt x="27521" y="563013"/>
                </a:cubicBezTo>
                <a:cubicBezTo>
                  <a:pt x="26716" y="567749"/>
                  <a:pt x="26448" y="572508"/>
                  <a:pt x="26716" y="577223"/>
                </a:cubicBezTo>
                <a:cubicBezTo>
                  <a:pt x="26940" y="581066"/>
                  <a:pt x="25196" y="584551"/>
                  <a:pt x="22356" y="586741"/>
                </a:cubicBezTo>
                <a:lnTo>
                  <a:pt x="22356" y="851501"/>
                </a:lnTo>
                <a:lnTo>
                  <a:pt x="364321" y="698990"/>
                </a:lnTo>
                <a:lnTo>
                  <a:pt x="364321" y="528784"/>
                </a:lnTo>
                <a:cubicBezTo>
                  <a:pt x="363181" y="528784"/>
                  <a:pt x="362063" y="528829"/>
                  <a:pt x="360923" y="528829"/>
                </a:cubicBezTo>
                <a:cubicBezTo>
                  <a:pt x="351735" y="528829"/>
                  <a:pt x="342501" y="528315"/>
                  <a:pt x="333469" y="527332"/>
                </a:cubicBezTo>
                <a:lnTo>
                  <a:pt x="332285" y="527198"/>
                </a:lnTo>
                <a:cubicBezTo>
                  <a:pt x="326159" y="526505"/>
                  <a:pt x="321732" y="520964"/>
                  <a:pt x="322425" y="514842"/>
                </a:cubicBezTo>
                <a:cubicBezTo>
                  <a:pt x="323118" y="508720"/>
                  <a:pt x="328640" y="504296"/>
                  <a:pt x="334788" y="504989"/>
                </a:cubicBezTo>
                <a:lnTo>
                  <a:pt x="335951" y="505123"/>
                </a:lnTo>
                <a:cubicBezTo>
                  <a:pt x="345251" y="506151"/>
                  <a:pt x="354820" y="506575"/>
                  <a:pt x="364321" y="506419"/>
                </a:cubicBezTo>
                <a:lnTo>
                  <a:pt x="364321" y="28375"/>
                </a:lnTo>
                <a:close/>
                <a:moveTo>
                  <a:pt x="728621" y="180886"/>
                </a:moveTo>
                <a:lnTo>
                  <a:pt x="386678" y="28375"/>
                </a:lnTo>
                <a:lnTo>
                  <a:pt x="386678" y="698990"/>
                </a:lnTo>
                <a:lnTo>
                  <a:pt x="728621" y="851501"/>
                </a:lnTo>
                <a:lnTo>
                  <a:pt x="728621" y="387243"/>
                </a:lnTo>
                <a:cubicBezTo>
                  <a:pt x="726631" y="383735"/>
                  <a:pt x="726675" y="379513"/>
                  <a:pt x="728621" y="376139"/>
                </a:cubicBezTo>
                <a:lnTo>
                  <a:pt x="728621" y="180886"/>
                </a:lnTo>
                <a:close/>
                <a:moveTo>
                  <a:pt x="1092920" y="28375"/>
                </a:moveTo>
                <a:lnTo>
                  <a:pt x="750977" y="180886"/>
                </a:lnTo>
                <a:lnTo>
                  <a:pt x="750977" y="359114"/>
                </a:lnTo>
                <a:cubicBezTo>
                  <a:pt x="754420" y="356969"/>
                  <a:pt x="757818" y="354980"/>
                  <a:pt x="761194" y="353171"/>
                </a:cubicBezTo>
                <a:cubicBezTo>
                  <a:pt x="766649" y="350266"/>
                  <a:pt x="773401" y="352322"/>
                  <a:pt x="776329" y="357751"/>
                </a:cubicBezTo>
                <a:cubicBezTo>
                  <a:pt x="779236" y="363202"/>
                  <a:pt x="777179" y="369972"/>
                  <a:pt x="771746" y="372877"/>
                </a:cubicBezTo>
                <a:cubicBezTo>
                  <a:pt x="765084" y="376429"/>
                  <a:pt x="758243" y="380808"/>
                  <a:pt x="750977" y="386148"/>
                </a:cubicBezTo>
                <a:lnTo>
                  <a:pt x="750977" y="851501"/>
                </a:lnTo>
                <a:lnTo>
                  <a:pt x="1092920" y="698990"/>
                </a:lnTo>
                <a:lnTo>
                  <a:pt x="1092920" y="627985"/>
                </a:lnTo>
                <a:cubicBezTo>
                  <a:pt x="1092204" y="628142"/>
                  <a:pt x="1091444" y="628231"/>
                  <a:pt x="1090684" y="628231"/>
                </a:cubicBezTo>
                <a:cubicBezTo>
                  <a:pt x="1090416" y="628231"/>
                  <a:pt x="1090147" y="628209"/>
                  <a:pt x="1089857" y="628186"/>
                </a:cubicBezTo>
                <a:cubicBezTo>
                  <a:pt x="1083686" y="627740"/>
                  <a:pt x="1077471" y="626734"/>
                  <a:pt x="1071390" y="625192"/>
                </a:cubicBezTo>
                <a:cubicBezTo>
                  <a:pt x="1065421" y="623673"/>
                  <a:pt x="1061799" y="617596"/>
                  <a:pt x="1063320" y="611630"/>
                </a:cubicBezTo>
                <a:cubicBezTo>
                  <a:pt x="1064817" y="605643"/>
                  <a:pt x="1070898" y="602023"/>
                  <a:pt x="1076890" y="603542"/>
                </a:cubicBezTo>
                <a:cubicBezTo>
                  <a:pt x="1081697" y="604749"/>
                  <a:pt x="1086593" y="605553"/>
                  <a:pt x="1091489" y="605911"/>
                </a:cubicBezTo>
                <a:cubicBezTo>
                  <a:pt x="1091981" y="605933"/>
                  <a:pt x="1092450" y="606067"/>
                  <a:pt x="1092920" y="606157"/>
                </a:cubicBezTo>
                <a:lnTo>
                  <a:pt x="1092920" y="283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8" name="Google Shape;3508;p33"/>
          <p:cNvSpPr/>
          <p:nvPr/>
        </p:nvSpPr>
        <p:spPr>
          <a:xfrm>
            <a:off x="7546577" y="3643027"/>
            <a:ext cx="117573" cy="152522"/>
          </a:xfrm>
          <a:custGeom>
            <a:rect b="b" l="l" r="r" t="t"/>
            <a:pathLst>
              <a:path extrusionOk="0" h="305044" w="235145">
                <a:moveTo>
                  <a:pt x="235146" y="117500"/>
                </a:moveTo>
                <a:cubicBezTo>
                  <a:pt x="235146" y="202693"/>
                  <a:pt x="151018" y="280378"/>
                  <a:pt x="125085" y="302296"/>
                </a:cubicBezTo>
                <a:cubicBezTo>
                  <a:pt x="120747" y="305960"/>
                  <a:pt x="114398" y="305960"/>
                  <a:pt x="110061" y="302296"/>
                </a:cubicBezTo>
                <a:cubicBezTo>
                  <a:pt x="84127" y="280378"/>
                  <a:pt x="0" y="202693"/>
                  <a:pt x="0" y="117500"/>
                </a:cubicBezTo>
                <a:cubicBezTo>
                  <a:pt x="0" y="52595"/>
                  <a:pt x="52650" y="0"/>
                  <a:pt x="117573" y="0"/>
                </a:cubicBezTo>
                <a:cubicBezTo>
                  <a:pt x="182496" y="0"/>
                  <a:pt x="235146" y="52617"/>
                  <a:pt x="235146" y="117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9" name="Google Shape;3509;p33"/>
          <p:cNvSpPr/>
          <p:nvPr/>
        </p:nvSpPr>
        <p:spPr>
          <a:xfrm>
            <a:off x="7540988" y="3637441"/>
            <a:ext cx="128751" cy="163704"/>
          </a:xfrm>
          <a:custGeom>
            <a:rect b="b" l="l" r="r" t="t"/>
            <a:pathLst>
              <a:path extrusionOk="0" h="327409" w="257502">
                <a:moveTo>
                  <a:pt x="128751" y="0"/>
                </a:moveTo>
                <a:cubicBezTo>
                  <a:pt x="57747" y="0"/>
                  <a:pt x="0" y="57711"/>
                  <a:pt x="0" y="128671"/>
                </a:cubicBezTo>
                <a:cubicBezTo>
                  <a:pt x="0" y="218623"/>
                  <a:pt x="87280" y="299392"/>
                  <a:pt x="114018" y="322003"/>
                </a:cubicBezTo>
                <a:cubicBezTo>
                  <a:pt x="118288" y="325600"/>
                  <a:pt x="123520" y="327409"/>
                  <a:pt x="128751" y="327409"/>
                </a:cubicBezTo>
                <a:cubicBezTo>
                  <a:pt x="133983" y="327409"/>
                  <a:pt x="139214" y="325600"/>
                  <a:pt x="143484" y="322003"/>
                </a:cubicBezTo>
                <a:cubicBezTo>
                  <a:pt x="170222" y="299392"/>
                  <a:pt x="257502" y="218623"/>
                  <a:pt x="257502" y="128671"/>
                </a:cubicBezTo>
                <a:cubicBezTo>
                  <a:pt x="257502" y="57733"/>
                  <a:pt x="199733" y="0"/>
                  <a:pt x="128751" y="0"/>
                </a:cubicBezTo>
                <a:close/>
                <a:moveTo>
                  <a:pt x="129042" y="304933"/>
                </a:moveTo>
                <a:cubicBezTo>
                  <a:pt x="128863" y="305089"/>
                  <a:pt x="128617" y="305089"/>
                  <a:pt x="128460" y="304933"/>
                </a:cubicBezTo>
                <a:cubicBezTo>
                  <a:pt x="114935" y="293493"/>
                  <a:pt x="88733" y="269587"/>
                  <a:pt x="65482" y="238150"/>
                </a:cubicBezTo>
                <a:cubicBezTo>
                  <a:pt x="36866" y="199475"/>
                  <a:pt x="22356" y="162655"/>
                  <a:pt x="22356" y="128671"/>
                </a:cubicBezTo>
                <a:cubicBezTo>
                  <a:pt x="22356" y="70044"/>
                  <a:pt x="70088" y="22343"/>
                  <a:pt x="128751" y="22343"/>
                </a:cubicBezTo>
                <a:cubicBezTo>
                  <a:pt x="187415" y="22343"/>
                  <a:pt x="235146" y="70044"/>
                  <a:pt x="235146" y="128671"/>
                </a:cubicBezTo>
                <a:cubicBezTo>
                  <a:pt x="235146" y="209016"/>
                  <a:pt x="153924" y="283908"/>
                  <a:pt x="129042" y="304933"/>
                </a:cubicBezTo>
                <a:close/>
                <a:moveTo>
                  <a:pt x="128751" y="71876"/>
                </a:moveTo>
                <a:cubicBezTo>
                  <a:pt x="97072" y="71876"/>
                  <a:pt x="71295" y="97637"/>
                  <a:pt x="71295" y="129297"/>
                </a:cubicBezTo>
                <a:cubicBezTo>
                  <a:pt x="71295" y="160957"/>
                  <a:pt x="97072" y="186718"/>
                  <a:pt x="128751" y="186718"/>
                </a:cubicBezTo>
                <a:cubicBezTo>
                  <a:pt x="160430" y="186718"/>
                  <a:pt x="186207" y="160957"/>
                  <a:pt x="186207" y="129297"/>
                </a:cubicBezTo>
                <a:cubicBezTo>
                  <a:pt x="186207" y="97637"/>
                  <a:pt x="160430" y="71876"/>
                  <a:pt x="128751" y="71876"/>
                </a:cubicBezTo>
                <a:close/>
                <a:moveTo>
                  <a:pt x="128751" y="164353"/>
                </a:moveTo>
                <a:cubicBezTo>
                  <a:pt x="109390" y="164353"/>
                  <a:pt x="93651" y="148623"/>
                  <a:pt x="93651" y="129275"/>
                </a:cubicBezTo>
                <a:cubicBezTo>
                  <a:pt x="93651" y="109926"/>
                  <a:pt x="109390" y="94197"/>
                  <a:pt x="128751" y="94197"/>
                </a:cubicBezTo>
                <a:cubicBezTo>
                  <a:pt x="148112" y="94197"/>
                  <a:pt x="163851" y="109926"/>
                  <a:pt x="163851" y="129275"/>
                </a:cubicBezTo>
                <a:cubicBezTo>
                  <a:pt x="163851" y="148623"/>
                  <a:pt x="148089" y="164353"/>
                  <a:pt x="128751" y="1643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0" name="Google Shape;3510;p33"/>
          <p:cNvSpPr/>
          <p:nvPr/>
        </p:nvSpPr>
        <p:spPr>
          <a:xfrm>
            <a:off x="5119241" y="4138116"/>
            <a:ext cx="369986" cy="369964"/>
          </a:xfrm>
          <a:custGeom>
            <a:rect b="b" l="l" r="r" t="t"/>
            <a:pathLst>
              <a:path extrusionOk="0" h="739927" w="739972">
                <a:moveTo>
                  <a:pt x="739973" y="109758"/>
                </a:moveTo>
                <a:lnTo>
                  <a:pt x="739973" y="630169"/>
                </a:lnTo>
                <a:cubicBezTo>
                  <a:pt x="739791" y="690720"/>
                  <a:pt x="690750" y="739791"/>
                  <a:pt x="630215" y="739927"/>
                </a:cubicBezTo>
                <a:lnTo>
                  <a:pt x="109758" y="739927"/>
                </a:lnTo>
                <a:cubicBezTo>
                  <a:pt x="49223" y="739791"/>
                  <a:pt x="181" y="690720"/>
                  <a:pt x="0" y="630169"/>
                </a:cubicBezTo>
                <a:lnTo>
                  <a:pt x="0" y="109758"/>
                </a:lnTo>
                <a:cubicBezTo>
                  <a:pt x="181" y="49177"/>
                  <a:pt x="49223" y="151"/>
                  <a:pt x="109758" y="0"/>
                </a:cubicBezTo>
                <a:lnTo>
                  <a:pt x="630199" y="0"/>
                </a:lnTo>
                <a:cubicBezTo>
                  <a:pt x="690750" y="151"/>
                  <a:pt x="739791" y="49177"/>
                  <a:pt x="739973" y="10975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1" name="Google Shape;3511;p33"/>
          <p:cNvSpPr/>
          <p:nvPr/>
        </p:nvSpPr>
        <p:spPr>
          <a:xfrm>
            <a:off x="5115465" y="4134341"/>
            <a:ext cx="377531" cy="377515"/>
          </a:xfrm>
          <a:custGeom>
            <a:rect b="b" l="l" r="r" t="t"/>
            <a:pathLst>
              <a:path extrusionOk="0" h="755030" w="755061">
                <a:moveTo>
                  <a:pt x="637766" y="0"/>
                </a:moveTo>
                <a:lnTo>
                  <a:pt x="117295" y="0"/>
                </a:lnTo>
                <a:cubicBezTo>
                  <a:pt x="52817" y="151"/>
                  <a:pt x="196" y="52772"/>
                  <a:pt x="0" y="117310"/>
                </a:cubicBezTo>
                <a:lnTo>
                  <a:pt x="0" y="637736"/>
                </a:lnTo>
                <a:cubicBezTo>
                  <a:pt x="196" y="702259"/>
                  <a:pt x="52817" y="754880"/>
                  <a:pt x="117310" y="755031"/>
                </a:cubicBezTo>
                <a:lnTo>
                  <a:pt x="637766" y="755031"/>
                </a:lnTo>
                <a:cubicBezTo>
                  <a:pt x="702259" y="754880"/>
                  <a:pt x="754865" y="702259"/>
                  <a:pt x="755061" y="637721"/>
                </a:cubicBezTo>
                <a:lnTo>
                  <a:pt x="755061" y="117310"/>
                </a:lnTo>
                <a:cubicBezTo>
                  <a:pt x="755061" y="117310"/>
                  <a:pt x="755061" y="117295"/>
                  <a:pt x="755061" y="117280"/>
                </a:cubicBezTo>
                <a:cubicBezTo>
                  <a:pt x="754880" y="52772"/>
                  <a:pt x="702259" y="151"/>
                  <a:pt x="637766" y="0"/>
                </a:cubicBezTo>
                <a:close/>
                <a:moveTo>
                  <a:pt x="739973" y="637706"/>
                </a:moveTo>
                <a:cubicBezTo>
                  <a:pt x="739807" y="693937"/>
                  <a:pt x="693937" y="739807"/>
                  <a:pt x="637766" y="739942"/>
                </a:cubicBezTo>
                <a:lnTo>
                  <a:pt x="117340" y="739942"/>
                </a:lnTo>
                <a:cubicBezTo>
                  <a:pt x="61140" y="739807"/>
                  <a:pt x="15285" y="693937"/>
                  <a:pt x="15104" y="637736"/>
                </a:cubicBezTo>
                <a:lnTo>
                  <a:pt x="15104" y="117340"/>
                </a:lnTo>
                <a:cubicBezTo>
                  <a:pt x="15270" y="61094"/>
                  <a:pt x="61124" y="15240"/>
                  <a:pt x="117310" y="15104"/>
                </a:cubicBezTo>
                <a:lnTo>
                  <a:pt x="637736" y="15104"/>
                </a:lnTo>
                <a:cubicBezTo>
                  <a:pt x="693937" y="15240"/>
                  <a:pt x="739791" y="61094"/>
                  <a:pt x="739973" y="117340"/>
                </a:cubicBezTo>
                <a:lnTo>
                  <a:pt x="739973" y="637706"/>
                </a:lnTo>
                <a:close/>
                <a:moveTo>
                  <a:pt x="377561" y="184959"/>
                </a:moveTo>
                <a:cubicBezTo>
                  <a:pt x="271382" y="184959"/>
                  <a:pt x="185004" y="271337"/>
                  <a:pt x="185004" y="377515"/>
                </a:cubicBezTo>
                <a:cubicBezTo>
                  <a:pt x="185004" y="483694"/>
                  <a:pt x="271382" y="570072"/>
                  <a:pt x="377561" y="570072"/>
                </a:cubicBezTo>
                <a:cubicBezTo>
                  <a:pt x="483709" y="570072"/>
                  <a:pt x="570072" y="483694"/>
                  <a:pt x="570072" y="377515"/>
                </a:cubicBezTo>
                <a:cubicBezTo>
                  <a:pt x="570072" y="271352"/>
                  <a:pt x="483709" y="184959"/>
                  <a:pt x="377561" y="184959"/>
                </a:cubicBezTo>
                <a:close/>
                <a:moveTo>
                  <a:pt x="377561" y="554968"/>
                </a:moveTo>
                <a:cubicBezTo>
                  <a:pt x="279719" y="554968"/>
                  <a:pt x="200108" y="475357"/>
                  <a:pt x="200108" y="377515"/>
                </a:cubicBezTo>
                <a:cubicBezTo>
                  <a:pt x="200108" y="279674"/>
                  <a:pt x="279719" y="200063"/>
                  <a:pt x="377561" y="200063"/>
                </a:cubicBezTo>
                <a:cubicBezTo>
                  <a:pt x="475387" y="200063"/>
                  <a:pt x="554968" y="279674"/>
                  <a:pt x="554968" y="377515"/>
                </a:cubicBezTo>
                <a:cubicBezTo>
                  <a:pt x="554968" y="475372"/>
                  <a:pt x="475387" y="554968"/>
                  <a:pt x="377561" y="554968"/>
                </a:cubicBezTo>
                <a:close/>
                <a:moveTo>
                  <a:pt x="577941" y="123306"/>
                </a:moveTo>
                <a:cubicBezTo>
                  <a:pt x="548277" y="123306"/>
                  <a:pt x="524142" y="147442"/>
                  <a:pt x="524142" y="177105"/>
                </a:cubicBezTo>
                <a:cubicBezTo>
                  <a:pt x="524142" y="206769"/>
                  <a:pt x="548277" y="230904"/>
                  <a:pt x="577941" y="230904"/>
                </a:cubicBezTo>
                <a:cubicBezTo>
                  <a:pt x="607604" y="230904"/>
                  <a:pt x="631740" y="206769"/>
                  <a:pt x="631740" y="177105"/>
                </a:cubicBezTo>
                <a:cubicBezTo>
                  <a:pt x="631740" y="147442"/>
                  <a:pt x="607604" y="123306"/>
                  <a:pt x="577941" y="123306"/>
                </a:cubicBezTo>
                <a:close/>
                <a:moveTo>
                  <a:pt x="577941" y="215801"/>
                </a:moveTo>
                <a:cubicBezTo>
                  <a:pt x="556599" y="215801"/>
                  <a:pt x="539245" y="198447"/>
                  <a:pt x="539245" y="177105"/>
                </a:cubicBezTo>
                <a:cubicBezTo>
                  <a:pt x="539245" y="155764"/>
                  <a:pt x="556599" y="138410"/>
                  <a:pt x="577941" y="138410"/>
                </a:cubicBezTo>
                <a:cubicBezTo>
                  <a:pt x="599282" y="138410"/>
                  <a:pt x="616636" y="155764"/>
                  <a:pt x="616636" y="177105"/>
                </a:cubicBezTo>
                <a:cubicBezTo>
                  <a:pt x="616636" y="198447"/>
                  <a:pt x="599282" y="215801"/>
                  <a:pt x="577941" y="2158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2" name="Google Shape;3512;p33"/>
          <p:cNvSpPr/>
          <p:nvPr/>
        </p:nvSpPr>
        <p:spPr>
          <a:xfrm>
            <a:off x="5744048" y="4138990"/>
            <a:ext cx="452656" cy="368554"/>
          </a:xfrm>
          <a:custGeom>
            <a:rect b="b" l="l" r="r" t="t"/>
            <a:pathLst>
              <a:path extrusionOk="0" h="737109" w="905312">
                <a:moveTo>
                  <a:pt x="303178" y="737110"/>
                </a:moveTo>
                <a:cubicBezTo>
                  <a:pt x="291303" y="737110"/>
                  <a:pt x="279446" y="737110"/>
                  <a:pt x="267571" y="737110"/>
                </a:cubicBezTo>
                <a:cubicBezTo>
                  <a:pt x="262059" y="736184"/>
                  <a:pt x="256473" y="736573"/>
                  <a:pt x="250942" y="736536"/>
                </a:cubicBezTo>
                <a:cubicBezTo>
                  <a:pt x="227950" y="736388"/>
                  <a:pt x="205347" y="733112"/>
                  <a:pt x="182855" y="728799"/>
                </a:cubicBezTo>
                <a:cubicBezTo>
                  <a:pt x="159752" y="724375"/>
                  <a:pt x="137075" y="718341"/>
                  <a:pt x="114786" y="710808"/>
                </a:cubicBezTo>
                <a:cubicBezTo>
                  <a:pt x="96270" y="704552"/>
                  <a:pt x="78236" y="697093"/>
                  <a:pt x="60497" y="688874"/>
                </a:cubicBezTo>
                <a:cubicBezTo>
                  <a:pt x="40742" y="679712"/>
                  <a:pt x="21727" y="669218"/>
                  <a:pt x="3267" y="657705"/>
                </a:cubicBezTo>
                <a:cubicBezTo>
                  <a:pt x="2879" y="657464"/>
                  <a:pt x="2454" y="657260"/>
                  <a:pt x="2084" y="656964"/>
                </a:cubicBezTo>
                <a:cubicBezTo>
                  <a:pt x="1011" y="656076"/>
                  <a:pt x="-432" y="655187"/>
                  <a:pt x="123" y="653596"/>
                </a:cubicBezTo>
                <a:cubicBezTo>
                  <a:pt x="733" y="651819"/>
                  <a:pt x="2380" y="652059"/>
                  <a:pt x="3970" y="652207"/>
                </a:cubicBezTo>
                <a:cubicBezTo>
                  <a:pt x="18194" y="653503"/>
                  <a:pt x="32456" y="654706"/>
                  <a:pt x="46735" y="654429"/>
                </a:cubicBezTo>
                <a:cubicBezTo>
                  <a:pt x="73260" y="653892"/>
                  <a:pt x="99563" y="651134"/>
                  <a:pt x="125514" y="645303"/>
                </a:cubicBezTo>
                <a:cubicBezTo>
                  <a:pt x="157347" y="638140"/>
                  <a:pt x="187738" y="627053"/>
                  <a:pt x="216649" y="611968"/>
                </a:cubicBezTo>
                <a:cubicBezTo>
                  <a:pt x="235312" y="602214"/>
                  <a:pt x="253069" y="590978"/>
                  <a:pt x="270050" y="577948"/>
                </a:cubicBezTo>
                <a:cubicBezTo>
                  <a:pt x="248686" y="576837"/>
                  <a:pt x="228228" y="572747"/>
                  <a:pt x="208695" y="564769"/>
                </a:cubicBezTo>
                <a:cubicBezTo>
                  <a:pt x="189403" y="556884"/>
                  <a:pt x="171701" y="546352"/>
                  <a:pt x="155960" y="532563"/>
                </a:cubicBezTo>
                <a:cubicBezTo>
                  <a:pt x="141236" y="519662"/>
                  <a:pt x="128492" y="505114"/>
                  <a:pt x="118300" y="488437"/>
                </a:cubicBezTo>
                <a:cubicBezTo>
                  <a:pt x="111438" y="477201"/>
                  <a:pt x="105593" y="465448"/>
                  <a:pt x="101431" y="452917"/>
                </a:cubicBezTo>
                <a:cubicBezTo>
                  <a:pt x="101209" y="452251"/>
                  <a:pt x="100969" y="451603"/>
                  <a:pt x="100802" y="450918"/>
                </a:cubicBezTo>
                <a:cubicBezTo>
                  <a:pt x="99970" y="447364"/>
                  <a:pt x="101357" y="445754"/>
                  <a:pt x="104927" y="446217"/>
                </a:cubicBezTo>
                <a:cubicBezTo>
                  <a:pt x="109884" y="446846"/>
                  <a:pt x="114804" y="447660"/>
                  <a:pt x="119798" y="448012"/>
                </a:cubicBezTo>
                <a:cubicBezTo>
                  <a:pt x="132691" y="448919"/>
                  <a:pt x="145546" y="448993"/>
                  <a:pt x="158420" y="447475"/>
                </a:cubicBezTo>
                <a:cubicBezTo>
                  <a:pt x="164894" y="446698"/>
                  <a:pt x="171257" y="445384"/>
                  <a:pt x="177787" y="444162"/>
                </a:cubicBezTo>
                <a:cubicBezTo>
                  <a:pt x="158346" y="439590"/>
                  <a:pt x="140367" y="431779"/>
                  <a:pt x="123479" y="421451"/>
                </a:cubicBezTo>
                <a:cubicBezTo>
                  <a:pt x="110125" y="413289"/>
                  <a:pt x="97935" y="403590"/>
                  <a:pt x="87133" y="392280"/>
                </a:cubicBezTo>
                <a:cubicBezTo>
                  <a:pt x="75461" y="380046"/>
                  <a:pt x="65399" y="366589"/>
                  <a:pt x="57260" y="351671"/>
                </a:cubicBezTo>
                <a:cubicBezTo>
                  <a:pt x="45847" y="330792"/>
                  <a:pt x="38763" y="308563"/>
                  <a:pt x="35841" y="285000"/>
                </a:cubicBezTo>
                <a:cubicBezTo>
                  <a:pt x="34953" y="277856"/>
                  <a:pt x="34176" y="270674"/>
                  <a:pt x="34268" y="263474"/>
                </a:cubicBezTo>
                <a:cubicBezTo>
                  <a:pt x="34342" y="258717"/>
                  <a:pt x="36229" y="257514"/>
                  <a:pt x="40465" y="259698"/>
                </a:cubicBezTo>
                <a:cubicBezTo>
                  <a:pt x="52173" y="265750"/>
                  <a:pt x="64289" y="270729"/>
                  <a:pt x="77015" y="274228"/>
                </a:cubicBezTo>
                <a:cubicBezTo>
                  <a:pt x="89038" y="277541"/>
                  <a:pt x="101227" y="279818"/>
                  <a:pt x="114046" y="280502"/>
                </a:cubicBezTo>
                <a:cubicBezTo>
                  <a:pt x="104520" y="273284"/>
                  <a:pt x="95586" y="265861"/>
                  <a:pt x="87595" y="257366"/>
                </a:cubicBezTo>
                <a:cubicBezTo>
                  <a:pt x="76719" y="245797"/>
                  <a:pt x="67359" y="233118"/>
                  <a:pt x="59554" y="219255"/>
                </a:cubicBezTo>
                <a:cubicBezTo>
                  <a:pt x="48585" y="199783"/>
                  <a:pt x="41556" y="178960"/>
                  <a:pt x="38116" y="156915"/>
                </a:cubicBezTo>
                <a:cubicBezTo>
                  <a:pt x="37043" y="150030"/>
                  <a:pt x="36636" y="143070"/>
                  <a:pt x="36174" y="136111"/>
                </a:cubicBezTo>
                <a:cubicBezTo>
                  <a:pt x="34897" y="117102"/>
                  <a:pt x="37320" y="98518"/>
                  <a:pt x="41982" y="80194"/>
                </a:cubicBezTo>
                <a:cubicBezTo>
                  <a:pt x="45773" y="65257"/>
                  <a:pt x="51267" y="50931"/>
                  <a:pt x="59017" y="37548"/>
                </a:cubicBezTo>
                <a:cubicBezTo>
                  <a:pt x="61718" y="32884"/>
                  <a:pt x="63605" y="32718"/>
                  <a:pt x="67082" y="36845"/>
                </a:cubicBezTo>
                <a:cubicBezTo>
                  <a:pt x="79179" y="51282"/>
                  <a:pt x="91702" y="65350"/>
                  <a:pt x="105315" y="78380"/>
                </a:cubicBezTo>
                <a:cubicBezTo>
                  <a:pt x="126069" y="98259"/>
                  <a:pt x="148080" y="116639"/>
                  <a:pt x="171720" y="133057"/>
                </a:cubicBezTo>
                <a:cubicBezTo>
                  <a:pt x="194878" y="149160"/>
                  <a:pt x="219146" y="163301"/>
                  <a:pt x="244542" y="175573"/>
                </a:cubicBezTo>
                <a:cubicBezTo>
                  <a:pt x="269717" y="187733"/>
                  <a:pt x="295705" y="197784"/>
                  <a:pt x="322526" y="205725"/>
                </a:cubicBezTo>
                <a:cubicBezTo>
                  <a:pt x="345092" y="212388"/>
                  <a:pt x="367954" y="217608"/>
                  <a:pt x="391186" y="221235"/>
                </a:cubicBezTo>
                <a:cubicBezTo>
                  <a:pt x="404375" y="223290"/>
                  <a:pt x="417637" y="224974"/>
                  <a:pt x="430973" y="225826"/>
                </a:cubicBezTo>
                <a:cubicBezTo>
                  <a:pt x="433988" y="226011"/>
                  <a:pt x="436966" y="226566"/>
                  <a:pt x="440000" y="226474"/>
                </a:cubicBezTo>
                <a:cubicBezTo>
                  <a:pt x="442331" y="226418"/>
                  <a:pt x="443514" y="225715"/>
                  <a:pt x="442978" y="223123"/>
                </a:cubicBezTo>
                <a:cubicBezTo>
                  <a:pt x="440536" y="211370"/>
                  <a:pt x="439427" y="199413"/>
                  <a:pt x="439408" y="187456"/>
                </a:cubicBezTo>
                <a:cubicBezTo>
                  <a:pt x="439390" y="179830"/>
                  <a:pt x="439667" y="172130"/>
                  <a:pt x="440592" y="164504"/>
                </a:cubicBezTo>
                <a:cubicBezTo>
                  <a:pt x="443348" y="141997"/>
                  <a:pt x="449711" y="120600"/>
                  <a:pt x="460069" y="100425"/>
                </a:cubicBezTo>
                <a:cubicBezTo>
                  <a:pt x="471186" y="78750"/>
                  <a:pt x="486168" y="60093"/>
                  <a:pt x="504536" y="44119"/>
                </a:cubicBezTo>
                <a:cubicBezTo>
                  <a:pt x="526880" y="24684"/>
                  <a:pt x="552462" y="11506"/>
                  <a:pt x="581095" y="4102"/>
                </a:cubicBezTo>
                <a:cubicBezTo>
                  <a:pt x="590011" y="1788"/>
                  <a:pt x="599074" y="548"/>
                  <a:pt x="608286" y="400"/>
                </a:cubicBezTo>
                <a:cubicBezTo>
                  <a:pt x="611541" y="345"/>
                  <a:pt x="614778" y="-155"/>
                  <a:pt x="618034" y="49"/>
                </a:cubicBezTo>
                <a:cubicBezTo>
                  <a:pt x="624008" y="49"/>
                  <a:pt x="629964" y="49"/>
                  <a:pt x="635939" y="49"/>
                </a:cubicBezTo>
                <a:cubicBezTo>
                  <a:pt x="659485" y="-396"/>
                  <a:pt x="681756" y="5028"/>
                  <a:pt x="703157" y="14578"/>
                </a:cubicBezTo>
                <a:cubicBezTo>
                  <a:pt x="724410" y="24074"/>
                  <a:pt x="743388" y="36827"/>
                  <a:pt x="759591" y="53596"/>
                </a:cubicBezTo>
                <a:cubicBezTo>
                  <a:pt x="762051" y="56150"/>
                  <a:pt x="764456" y="56891"/>
                  <a:pt x="767952" y="56132"/>
                </a:cubicBezTo>
                <a:cubicBezTo>
                  <a:pt x="790740" y="51190"/>
                  <a:pt x="812881" y="44230"/>
                  <a:pt x="834393" y="35253"/>
                </a:cubicBezTo>
                <a:cubicBezTo>
                  <a:pt x="848802" y="29238"/>
                  <a:pt x="862693" y="22241"/>
                  <a:pt x="876252" y="14541"/>
                </a:cubicBezTo>
                <a:cubicBezTo>
                  <a:pt x="877620" y="13764"/>
                  <a:pt x="879008" y="13024"/>
                  <a:pt x="880450" y="14134"/>
                </a:cubicBezTo>
                <a:cubicBezTo>
                  <a:pt x="881930" y="15263"/>
                  <a:pt x="881431" y="16874"/>
                  <a:pt x="881005" y="18317"/>
                </a:cubicBezTo>
                <a:cubicBezTo>
                  <a:pt x="877824" y="28849"/>
                  <a:pt x="872978" y="38659"/>
                  <a:pt x="867724" y="48247"/>
                </a:cubicBezTo>
                <a:cubicBezTo>
                  <a:pt x="861694" y="59223"/>
                  <a:pt x="854499" y="69533"/>
                  <a:pt x="846342" y="79028"/>
                </a:cubicBezTo>
                <a:cubicBezTo>
                  <a:pt x="842217" y="83822"/>
                  <a:pt x="837870" y="88431"/>
                  <a:pt x="833228" y="92706"/>
                </a:cubicBezTo>
                <a:cubicBezTo>
                  <a:pt x="828492" y="97038"/>
                  <a:pt x="823369" y="100813"/>
                  <a:pt x="818245" y="104645"/>
                </a:cubicBezTo>
                <a:cubicBezTo>
                  <a:pt x="813732" y="108014"/>
                  <a:pt x="809200" y="111364"/>
                  <a:pt x="804576" y="114603"/>
                </a:cubicBezTo>
                <a:cubicBezTo>
                  <a:pt x="814213" y="112659"/>
                  <a:pt x="823942" y="111253"/>
                  <a:pt x="833560" y="109161"/>
                </a:cubicBezTo>
                <a:cubicBezTo>
                  <a:pt x="855997" y="104256"/>
                  <a:pt x="877824" y="97463"/>
                  <a:pt x="898984" y="88505"/>
                </a:cubicBezTo>
                <a:cubicBezTo>
                  <a:pt x="900853" y="87709"/>
                  <a:pt x="903220" y="85895"/>
                  <a:pt x="904737" y="87727"/>
                </a:cubicBezTo>
                <a:cubicBezTo>
                  <a:pt x="906180" y="89467"/>
                  <a:pt x="904589" y="92003"/>
                  <a:pt x="903461" y="93798"/>
                </a:cubicBezTo>
                <a:cubicBezTo>
                  <a:pt x="899373" y="100295"/>
                  <a:pt x="894527" y="106274"/>
                  <a:pt x="889847" y="112345"/>
                </a:cubicBezTo>
                <a:cubicBezTo>
                  <a:pt x="878064" y="127689"/>
                  <a:pt x="864709" y="141627"/>
                  <a:pt x="850726" y="154953"/>
                </a:cubicBezTo>
                <a:cubicBezTo>
                  <a:pt x="840811" y="164412"/>
                  <a:pt x="830305" y="173259"/>
                  <a:pt x="819170" y="181274"/>
                </a:cubicBezTo>
                <a:cubicBezTo>
                  <a:pt x="816247" y="183384"/>
                  <a:pt x="814934" y="185753"/>
                  <a:pt x="815008" y="189418"/>
                </a:cubicBezTo>
                <a:cubicBezTo>
                  <a:pt x="815211" y="198376"/>
                  <a:pt x="815082" y="207335"/>
                  <a:pt x="815082" y="216293"/>
                </a:cubicBezTo>
                <a:cubicBezTo>
                  <a:pt x="815082" y="235025"/>
                  <a:pt x="813399" y="253627"/>
                  <a:pt x="811068" y="272210"/>
                </a:cubicBezTo>
                <a:cubicBezTo>
                  <a:pt x="807535" y="300196"/>
                  <a:pt x="801838" y="327720"/>
                  <a:pt x="793977" y="354762"/>
                </a:cubicBezTo>
                <a:cubicBezTo>
                  <a:pt x="787318" y="377677"/>
                  <a:pt x="779272" y="400128"/>
                  <a:pt x="769672" y="421988"/>
                </a:cubicBezTo>
                <a:cubicBezTo>
                  <a:pt x="755651" y="453898"/>
                  <a:pt x="739059" y="484420"/>
                  <a:pt x="719416" y="513221"/>
                </a:cubicBezTo>
                <a:cubicBezTo>
                  <a:pt x="707356" y="530897"/>
                  <a:pt x="694223" y="547759"/>
                  <a:pt x="680146" y="563899"/>
                </a:cubicBezTo>
                <a:cubicBezTo>
                  <a:pt x="671823" y="573450"/>
                  <a:pt x="663277" y="582834"/>
                  <a:pt x="654232" y="591663"/>
                </a:cubicBezTo>
                <a:cubicBezTo>
                  <a:pt x="634070" y="611302"/>
                  <a:pt x="612688" y="629533"/>
                  <a:pt x="589604" y="645729"/>
                </a:cubicBezTo>
                <a:cubicBezTo>
                  <a:pt x="566427" y="662017"/>
                  <a:pt x="542103" y="676325"/>
                  <a:pt x="516522" y="688449"/>
                </a:cubicBezTo>
                <a:cubicBezTo>
                  <a:pt x="489794" y="701128"/>
                  <a:pt x="462122" y="711363"/>
                  <a:pt x="433563" y="719211"/>
                </a:cubicBezTo>
                <a:cubicBezTo>
                  <a:pt x="410090" y="725653"/>
                  <a:pt x="386266" y="730243"/>
                  <a:pt x="362202" y="733667"/>
                </a:cubicBezTo>
                <a:cubicBezTo>
                  <a:pt x="349198" y="735518"/>
                  <a:pt x="336102" y="735981"/>
                  <a:pt x="322988" y="736536"/>
                </a:cubicBezTo>
                <a:cubicBezTo>
                  <a:pt x="316348" y="736777"/>
                  <a:pt x="309744" y="736295"/>
                  <a:pt x="303178" y="7371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3" name="Google Shape;3513;p33"/>
          <p:cNvSpPr/>
          <p:nvPr/>
        </p:nvSpPr>
        <p:spPr>
          <a:xfrm>
            <a:off x="5739420" y="4134336"/>
            <a:ext cx="461889" cy="377846"/>
          </a:xfrm>
          <a:custGeom>
            <a:rect b="b" l="l" r="r" t="t"/>
            <a:pathLst>
              <a:path extrusionOk="0" h="755691" w="923777">
                <a:moveTo>
                  <a:pt x="921076" y="91076"/>
                </a:moveTo>
                <a:cubicBezTo>
                  <a:pt x="918857" y="88392"/>
                  <a:pt x="913862" y="84561"/>
                  <a:pt x="905169" y="88947"/>
                </a:cubicBezTo>
                <a:cubicBezTo>
                  <a:pt x="904965" y="89040"/>
                  <a:pt x="904780" y="89151"/>
                  <a:pt x="904595" y="89225"/>
                </a:cubicBezTo>
                <a:cubicBezTo>
                  <a:pt x="887430" y="96499"/>
                  <a:pt x="869266" y="102496"/>
                  <a:pt x="850473" y="107124"/>
                </a:cubicBezTo>
                <a:cubicBezTo>
                  <a:pt x="854487" y="103311"/>
                  <a:pt x="858464" y="99109"/>
                  <a:pt x="862570" y="94334"/>
                </a:cubicBezTo>
                <a:cubicBezTo>
                  <a:pt x="871227" y="84264"/>
                  <a:pt x="878792" y="73381"/>
                  <a:pt x="885044" y="61979"/>
                </a:cubicBezTo>
                <a:cubicBezTo>
                  <a:pt x="889946" y="53058"/>
                  <a:pt x="895439" y="42304"/>
                  <a:pt x="899083" y="30236"/>
                </a:cubicBezTo>
                <a:cubicBezTo>
                  <a:pt x="901358" y="22684"/>
                  <a:pt x="898288" y="18353"/>
                  <a:pt x="895328" y="16057"/>
                </a:cubicBezTo>
                <a:cubicBezTo>
                  <a:pt x="892443" y="13818"/>
                  <a:pt x="887597" y="11967"/>
                  <a:pt x="880919" y="15743"/>
                </a:cubicBezTo>
                <a:cubicBezTo>
                  <a:pt x="866769" y="23794"/>
                  <a:pt x="853414" y="30402"/>
                  <a:pt x="840078" y="35974"/>
                </a:cubicBezTo>
                <a:cubicBezTo>
                  <a:pt x="819158" y="44691"/>
                  <a:pt x="797387" y="51540"/>
                  <a:pt x="775375" y="56315"/>
                </a:cubicBezTo>
                <a:cubicBezTo>
                  <a:pt x="759006" y="39398"/>
                  <a:pt x="739084" y="25627"/>
                  <a:pt x="716166" y="15391"/>
                </a:cubicBezTo>
                <a:cubicBezTo>
                  <a:pt x="692065" y="4619"/>
                  <a:pt x="668759" y="-397"/>
                  <a:pt x="645175" y="47"/>
                </a:cubicBezTo>
                <a:lnTo>
                  <a:pt x="627529" y="47"/>
                </a:lnTo>
                <a:cubicBezTo>
                  <a:pt x="625069" y="-83"/>
                  <a:pt x="622738" y="84"/>
                  <a:pt x="620685" y="213"/>
                </a:cubicBezTo>
                <a:cubicBezTo>
                  <a:pt x="619575" y="287"/>
                  <a:pt x="618484" y="380"/>
                  <a:pt x="617374" y="380"/>
                </a:cubicBezTo>
                <a:cubicBezTo>
                  <a:pt x="607552" y="528"/>
                  <a:pt x="597675" y="1861"/>
                  <a:pt x="588001" y="4378"/>
                </a:cubicBezTo>
                <a:cubicBezTo>
                  <a:pt x="557758" y="12208"/>
                  <a:pt x="530734" y="26330"/>
                  <a:pt x="507687" y="46376"/>
                </a:cubicBezTo>
                <a:cubicBezTo>
                  <a:pt x="488117" y="63386"/>
                  <a:pt x="472432" y="83265"/>
                  <a:pt x="461056" y="105439"/>
                </a:cubicBezTo>
                <a:cubicBezTo>
                  <a:pt x="450439" y="126133"/>
                  <a:pt x="443558" y="148751"/>
                  <a:pt x="440635" y="172628"/>
                </a:cubicBezTo>
                <a:cubicBezTo>
                  <a:pt x="439766" y="179736"/>
                  <a:pt x="439359" y="187399"/>
                  <a:pt x="439377" y="196727"/>
                </a:cubicBezTo>
                <a:cubicBezTo>
                  <a:pt x="439396" y="206741"/>
                  <a:pt x="440136" y="216514"/>
                  <a:pt x="441616" y="225898"/>
                </a:cubicBezTo>
                <a:cubicBezTo>
                  <a:pt x="441338" y="225880"/>
                  <a:pt x="441061" y="225861"/>
                  <a:pt x="440783" y="225843"/>
                </a:cubicBezTo>
                <a:cubicBezTo>
                  <a:pt x="429093" y="225084"/>
                  <a:pt x="416719" y="223658"/>
                  <a:pt x="401829" y="221326"/>
                </a:cubicBezTo>
                <a:cubicBezTo>
                  <a:pt x="379503" y="217847"/>
                  <a:pt x="356807" y="212719"/>
                  <a:pt x="334370" y="206075"/>
                </a:cubicBezTo>
                <a:cubicBezTo>
                  <a:pt x="308215" y="198338"/>
                  <a:pt x="282449" y="188380"/>
                  <a:pt x="257774" y="176478"/>
                </a:cubicBezTo>
                <a:cubicBezTo>
                  <a:pt x="232785" y="164410"/>
                  <a:pt x="208720" y="150361"/>
                  <a:pt x="186209" y="134702"/>
                </a:cubicBezTo>
                <a:cubicBezTo>
                  <a:pt x="164068" y="119303"/>
                  <a:pt x="142094" y="101219"/>
                  <a:pt x="120933" y="80933"/>
                </a:cubicBezTo>
                <a:cubicBezTo>
                  <a:pt x="109410" y="69901"/>
                  <a:pt x="97479" y="56926"/>
                  <a:pt x="83421" y="40157"/>
                </a:cubicBezTo>
                <a:cubicBezTo>
                  <a:pt x="81868" y="38306"/>
                  <a:pt x="77743" y="33364"/>
                  <a:pt x="71232" y="33938"/>
                </a:cubicBezTo>
                <a:cubicBezTo>
                  <a:pt x="64721" y="34493"/>
                  <a:pt x="61502" y="40064"/>
                  <a:pt x="60282" y="42156"/>
                </a:cubicBezTo>
                <a:cubicBezTo>
                  <a:pt x="52513" y="55556"/>
                  <a:pt x="46446" y="70697"/>
                  <a:pt x="42284" y="87170"/>
                </a:cubicBezTo>
                <a:cubicBezTo>
                  <a:pt x="36957" y="108179"/>
                  <a:pt x="34978" y="127410"/>
                  <a:pt x="36217" y="145975"/>
                </a:cubicBezTo>
                <a:lnTo>
                  <a:pt x="36346" y="147881"/>
                </a:lnTo>
                <a:cubicBezTo>
                  <a:pt x="36772" y="154285"/>
                  <a:pt x="37216" y="160930"/>
                  <a:pt x="38252" y="167594"/>
                </a:cubicBezTo>
                <a:cubicBezTo>
                  <a:pt x="41914" y="191008"/>
                  <a:pt x="49479" y="213034"/>
                  <a:pt x="60762" y="233043"/>
                </a:cubicBezTo>
                <a:cubicBezTo>
                  <a:pt x="68864" y="247425"/>
                  <a:pt x="78742" y="260862"/>
                  <a:pt x="90136" y="272949"/>
                </a:cubicBezTo>
                <a:cubicBezTo>
                  <a:pt x="90968" y="273837"/>
                  <a:pt x="91800" y="274707"/>
                  <a:pt x="92670" y="275577"/>
                </a:cubicBezTo>
                <a:cubicBezTo>
                  <a:pt x="91375" y="275244"/>
                  <a:pt x="90062" y="274892"/>
                  <a:pt x="88730" y="274541"/>
                </a:cubicBezTo>
                <a:cubicBezTo>
                  <a:pt x="77206" y="271376"/>
                  <a:pt x="65831" y="266841"/>
                  <a:pt x="53974" y="260714"/>
                </a:cubicBezTo>
                <a:cubicBezTo>
                  <a:pt x="47593" y="257420"/>
                  <a:pt x="43024" y="258641"/>
                  <a:pt x="40342" y="260270"/>
                </a:cubicBezTo>
                <a:cubicBezTo>
                  <a:pt x="37641" y="261899"/>
                  <a:pt x="34404" y="265342"/>
                  <a:pt x="34293" y="272579"/>
                </a:cubicBezTo>
                <a:cubicBezTo>
                  <a:pt x="34182" y="280556"/>
                  <a:pt x="35052" y="288219"/>
                  <a:pt x="35940" y="295382"/>
                </a:cubicBezTo>
                <a:cubicBezTo>
                  <a:pt x="39010" y="320129"/>
                  <a:pt x="46575" y="343673"/>
                  <a:pt x="58413" y="365348"/>
                </a:cubicBezTo>
                <a:cubicBezTo>
                  <a:pt x="66682" y="380488"/>
                  <a:pt x="77206" y="394796"/>
                  <a:pt x="89710" y="407901"/>
                </a:cubicBezTo>
                <a:cubicBezTo>
                  <a:pt x="100827" y="419562"/>
                  <a:pt x="113682" y="429890"/>
                  <a:pt x="127925" y="438589"/>
                </a:cubicBezTo>
                <a:cubicBezTo>
                  <a:pt x="134048" y="442328"/>
                  <a:pt x="140170" y="445678"/>
                  <a:pt x="146330" y="448658"/>
                </a:cubicBezTo>
                <a:cubicBezTo>
                  <a:pt x="141058" y="448658"/>
                  <a:pt x="135546" y="448436"/>
                  <a:pt x="129719" y="448029"/>
                </a:cubicBezTo>
                <a:cubicBezTo>
                  <a:pt x="126390" y="447788"/>
                  <a:pt x="123023" y="447326"/>
                  <a:pt x="119472" y="446844"/>
                </a:cubicBezTo>
                <a:cubicBezTo>
                  <a:pt x="118103" y="446659"/>
                  <a:pt x="116734" y="446474"/>
                  <a:pt x="115366" y="446289"/>
                </a:cubicBezTo>
                <a:cubicBezTo>
                  <a:pt x="108873" y="445456"/>
                  <a:pt x="105229" y="448307"/>
                  <a:pt x="103620" y="450102"/>
                </a:cubicBezTo>
                <a:cubicBezTo>
                  <a:pt x="102011" y="451897"/>
                  <a:pt x="99532" y="455858"/>
                  <a:pt x="101049" y="462300"/>
                </a:cubicBezTo>
                <a:cubicBezTo>
                  <a:pt x="101234" y="463114"/>
                  <a:pt x="101493" y="463929"/>
                  <a:pt x="101770" y="464724"/>
                </a:cubicBezTo>
                <a:lnTo>
                  <a:pt x="101900" y="465095"/>
                </a:lnTo>
                <a:cubicBezTo>
                  <a:pt x="106006" y="477459"/>
                  <a:pt x="111814" y="489712"/>
                  <a:pt x="119657" y="502539"/>
                </a:cubicBezTo>
                <a:cubicBezTo>
                  <a:pt x="129867" y="519234"/>
                  <a:pt x="143148" y="534801"/>
                  <a:pt x="159111" y="548794"/>
                </a:cubicBezTo>
                <a:cubicBezTo>
                  <a:pt x="175018" y="562732"/>
                  <a:pt x="193626" y="574115"/>
                  <a:pt x="214435" y="582611"/>
                </a:cubicBezTo>
                <a:cubicBezTo>
                  <a:pt x="227087" y="587775"/>
                  <a:pt x="240220" y="591495"/>
                  <a:pt x="254167" y="593827"/>
                </a:cubicBezTo>
                <a:cubicBezTo>
                  <a:pt x="243753" y="600750"/>
                  <a:pt x="232969" y="607117"/>
                  <a:pt x="221612" y="613058"/>
                </a:cubicBezTo>
                <a:cubicBezTo>
                  <a:pt x="193645" y="627644"/>
                  <a:pt x="163754" y="638583"/>
                  <a:pt x="132734" y="645579"/>
                </a:cubicBezTo>
                <a:cubicBezTo>
                  <a:pt x="108540" y="651021"/>
                  <a:pt x="83384" y="653927"/>
                  <a:pt x="55805" y="654482"/>
                </a:cubicBezTo>
                <a:cubicBezTo>
                  <a:pt x="42210" y="654760"/>
                  <a:pt x="28300" y="653612"/>
                  <a:pt x="13891" y="652280"/>
                </a:cubicBezTo>
                <a:cubicBezTo>
                  <a:pt x="4606" y="651391"/>
                  <a:pt x="1535" y="657296"/>
                  <a:pt x="647" y="659869"/>
                </a:cubicBezTo>
                <a:cubicBezTo>
                  <a:pt x="-333" y="662701"/>
                  <a:pt x="-1054" y="668198"/>
                  <a:pt x="5179" y="673195"/>
                </a:cubicBezTo>
                <a:lnTo>
                  <a:pt x="5419" y="673399"/>
                </a:lnTo>
                <a:cubicBezTo>
                  <a:pt x="6289" y="674121"/>
                  <a:pt x="7084" y="674584"/>
                  <a:pt x="7621" y="674880"/>
                </a:cubicBezTo>
                <a:cubicBezTo>
                  <a:pt x="27042" y="687003"/>
                  <a:pt x="46631" y="697665"/>
                  <a:pt x="65868" y="706605"/>
                </a:cubicBezTo>
                <a:cubicBezTo>
                  <a:pt x="85345" y="715637"/>
                  <a:pt x="103417" y="722949"/>
                  <a:pt x="121100" y="728909"/>
                </a:cubicBezTo>
                <a:cubicBezTo>
                  <a:pt x="143980" y="736627"/>
                  <a:pt x="167287" y="742791"/>
                  <a:pt x="190371" y="747214"/>
                </a:cubicBezTo>
                <a:cubicBezTo>
                  <a:pt x="218209" y="752545"/>
                  <a:pt x="239739" y="754988"/>
                  <a:pt x="260142" y="755118"/>
                </a:cubicBezTo>
                <a:cubicBezTo>
                  <a:pt x="261566" y="755118"/>
                  <a:pt x="262990" y="755099"/>
                  <a:pt x="264414" y="755099"/>
                </a:cubicBezTo>
                <a:cubicBezTo>
                  <a:pt x="268280" y="755044"/>
                  <a:pt x="271943" y="755007"/>
                  <a:pt x="275272" y="755562"/>
                </a:cubicBezTo>
                <a:cubicBezTo>
                  <a:pt x="275790" y="755655"/>
                  <a:pt x="276308" y="755692"/>
                  <a:pt x="276826" y="755692"/>
                </a:cubicBezTo>
                <a:lnTo>
                  <a:pt x="312433" y="755692"/>
                </a:lnTo>
                <a:cubicBezTo>
                  <a:pt x="312821" y="755692"/>
                  <a:pt x="313191" y="755673"/>
                  <a:pt x="313579" y="755618"/>
                </a:cubicBezTo>
                <a:cubicBezTo>
                  <a:pt x="317168" y="755173"/>
                  <a:pt x="320941" y="755173"/>
                  <a:pt x="324918" y="755173"/>
                </a:cubicBezTo>
                <a:cubicBezTo>
                  <a:pt x="327415" y="755173"/>
                  <a:pt x="329968" y="755173"/>
                  <a:pt x="332594" y="755062"/>
                </a:cubicBezTo>
                <a:lnTo>
                  <a:pt x="334573" y="754988"/>
                </a:lnTo>
                <a:cubicBezTo>
                  <a:pt x="347022" y="754470"/>
                  <a:pt x="359914" y="753952"/>
                  <a:pt x="372714" y="752119"/>
                </a:cubicBezTo>
                <a:cubicBezTo>
                  <a:pt x="399202" y="748343"/>
                  <a:pt x="422934" y="743549"/>
                  <a:pt x="445222" y="737423"/>
                </a:cubicBezTo>
                <a:cubicBezTo>
                  <a:pt x="474281" y="729445"/>
                  <a:pt x="502711" y="718914"/>
                  <a:pt x="529698" y="706105"/>
                </a:cubicBezTo>
                <a:cubicBezTo>
                  <a:pt x="555206" y="694000"/>
                  <a:pt x="580251" y="679359"/>
                  <a:pt x="604130" y="662590"/>
                </a:cubicBezTo>
                <a:cubicBezTo>
                  <a:pt x="626567" y="646838"/>
                  <a:pt x="648079" y="628847"/>
                  <a:pt x="669906" y="607580"/>
                </a:cubicBezTo>
                <a:cubicBezTo>
                  <a:pt x="677933" y="599750"/>
                  <a:pt x="686090" y="591014"/>
                  <a:pt x="696338" y="579279"/>
                </a:cubicBezTo>
                <a:cubicBezTo>
                  <a:pt x="710839" y="562658"/>
                  <a:pt x="724268" y="545314"/>
                  <a:pt x="736273" y="527730"/>
                </a:cubicBezTo>
                <a:cubicBezTo>
                  <a:pt x="755565" y="499467"/>
                  <a:pt x="772767" y="468260"/>
                  <a:pt x="787361" y="434998"/>
                </a:cubicBezTo>
                <a:cubicBezTo>
                  <a:pt x="796850" y="413379"/>
                  <a:pt x="805174" y="390372"/>
                  <a:pt x="812073" y="366643"/>
                </a:cubicBezTo>
                <a:cubicBezTo>
                  <a:pt x="820046" y="339249"/>
                  <a:pt x="825891" y="311004"/>
                  <a:pt x="829461" y="282648"/>
                </a:cubicBezTo>
                <a:cubicBezTo>
                  <a:pt x="832254" y="260548"/>
                  <a:pt x="833548" y="242427"/>
                  <a:pt x="833548" y="225583"/>
                </a:cubicBezTo>
                <a:cubicBezTo>
                  <a:pt x="833548" y="223103"/>
                  <a:pt x="833567" y="220604"/>
                  <a:pt x="833567" y="218124"/>
                </a:cubicBezTo>
                <a:cubicBezTo>
                  <a:pt x="833604" y="211701"/>
                  <a:pt x="833622" y="205075"/>
                  <a:pt x="833474" y="198486"/>
                </a:cubicBezTo>
                <a:cubicBezTo>
                  <a:pt x="833474" y="198412"/>
                  <a:pt x="833474" y="198356"/>
                  <a:pt x="833474" y="198301"/>
                </a:cubicBezTo>
                <a:cubicBezTo>
                  <a:pt x="833548" y="198227"/>
                  <a:pt x="833659" y="198153"/>
                  <a:pt x="833789" y="198060"/>
                </a:cubicBezTo>
                <a:cubicBezTo>
                  <a:pt x="844924" y="190027"/>
                  <a:pt x="855856" y="180902"/>
                  <a:pt x="866325" y="170925"/>
                </a:cubicBezTo>
                <a:cubicBezTo>
                  <a:pt x="882991" y="155007"/>
                  <a:pt x="895735" y="141144"/>
                  <a:pt x="906390" y="127262"/>
                </a:cubicBezTo>
                <a:cubicBezTo>
                  <a:pt x="907240" y="126170"/>
                  <a:pt x="908091" y="125078"/>
                  <a:pt x="908924" y="123967"/>
                </a:cubicBezTo>
                <a:cubicBezTo>
                  <a:pt x="912845" y="118914"/>
                  <a:pt x="916896" y="113694"/>
                  <a:pt x="920484" y="107993"/>
                </a:cubicBezTo>
                <a:cubicBezTo>
                  <a:pt x="924665" y="101349"/>
                  <a:pt x="924868" y="95666"/>
                  <a:pt x="921076" y="91076"/>
                </a:cubicBezTo>
                <a:close/>
                <a:moveTo>
                  <a:pt x="891721" y="115953"/>
                </a:moveTo>
                <a:cubicBezTo>
                  <a:pt x="881659" y="129057"/>
                  <a:pt x="869525" y="142273"/>
                  <a:pt x="853562" y="157506"/>
                </a:cubicBezTo>
                <a:cubicBezTo>
                  <a:pt x="843722" y="166909"/>
                  <a:pt x="833419" y="175497"/>
                  <a:pt x="822968" y="183030"/>
                </a:cubicBezTo>
                <a:cubicBezTo>
                  <a:pt x="817512" y="186973"/>
                  <a:pt x="814829" y="192304"/>
                  <a:pt x="814977" y="198911"/>
                </a:cubicBezTo>
                <a:cubicBezTo>
                  <a:pt x="815125" y="205242"/>
                  <a:pt x="815088" y="211738"/>
                  <a:pt x="815070" y="218032"/>
                </a:cubicBezTo>
                <a:cubicBezTo>
                  <a:pt x="815051" y="220549"/>
                  <a:pt x="815051" y="223048"/>
                  <a:pt x="815051" y="225565"/>
                </a:cubicBezTo>
                <a:cubicBezTo>
                  <a:pt x="815051" y="241613"/>
                  <a:pt x="813794" y="259011"/>
                  <a:pt x="811112" y="280316"/>
                </a:cubicBezTo>
                <a:cubicBezTo>
                  <a:pt x="807653" y="307691"/>
                  <a:pt x="802011" y="334992"/>
                  <a:pt x="794316" y="361442"/>
                </a:cubicBezTo>
                <a:cubicBezTo>
                  <a:pt x="787639" y="384412"/>
                  <a:pt x="779611" y="406642"/>
                  <a:pt x="770437" y="427521"/>
                </a:cubicBezTo>
                <a:cubicBezTo>
                  <a:pt x="756286" y="459727"/>
                  <a:pt x="739658" y="489934"/>
                  <a:pt x="720994" y="517254"/>
                </a:cubicBezTo>
                <a:cubicBezTo>
                  <a:pt x="709397" y="534227"/>
                  <a:pt x="696412" y="550997"/>
                  <a:pt x="682391" y="567063"/>
                </a:cubicBezTo>
                <a:cubicBezTo>
                  <a:pt x="672495" y="578409"/>
                  <a:pt x="664652" y="586812"/>
                  <a:pt x="656995" y="594290"/>
                </a:cubicBezTo>
                <a:cubicBezTo>
                  <a:pt x="635890" y="614872"/>
                  <a:pt x="615117" y="632234"/>
                  <a:pt x="593513" y="647412"/>
                </a:cubicBezTo>
                <a:cubicBezTo>
                  <a:pt x="570484" y="663589"/>
                  <a:pt x="546346" y="677693"/>
                  <a:pt x="521782" y="689354"/>
                </a:cubicBezTo>
                <a:cubicBezTo>
                  <a:pt x="495756" y="701700"/>
                  <a:pt x="468362" y="711861"/>
                  <a:pt x="440339" y="719543"/>
                </a:cubicBezTo>
                <a:cubicBezTo>
                  <a:pt x="418809" y="725447"/>
                  <a:pt x="395836" y="730112"/>
                  <a:pt x="370125" y="733758"/>
                </a:cubicBezTo>
                <a:cubicBezTo>
                  <a:pt x="358231" y="735442"/>
                  <a:pt x="346375" y="735942"/>
                  <a:pt x="333815" y="736460"/>
                </a:cubicBezTo>
                <a:lnTo>
                  <a:pt x="331817" y="736534"/>
                </a:lnTo>
                <a:cubicBezTo>
                  <a:pt x="329579" y="736627"/>
                  <a:pt x="327323" y="736627"/>
                  <a:pt x="324918" y="736627"/>
                </a:cubicBezTo>
                <a:cubicBezTo>
                  <a:pt x="320738" y="736627"/>
                  <a:pt x="316391" y="736627"/>
                  <a:pt x="311878" y="737145"/>
                </a:cubicBezTo>
                <a:lnTo>
                  <a:pt x="277566" y="737145"/>
                </a:lnTo>
                <a:cubicBezTo>
                  <a:pt x="272886" y="736442"/>
                  <a:pt x="268465" y="736497"/>
                  <a:pt x="264192" y="736553"/>
                </a:cubicBezTo>
                <a:cubicBezTo>
                  <a:pt x="262879" y="736571"/>
                  <a:pt x="261566" y="736590"/>
                  <a:pt x="260271" y="736571"/>
                </a:cubicBezTo>
                <a:cubicBezTo>
                  <a:pt x="241034" y="736442"/>
                  <a:pt x="220540" y="734110"/>
                  <a:pt x="193848" y="729001"/>
                </a:cubicBezTo>
                <a:cubicBezTo>
                  <a:pt x="171578" y="724744"/>
                  <a:pt x="149104" y="718802"/>
                  <a:pt x="127000" y="711343"/>
                </a:cubicBezTo>
                <a:cubicBezTo>
                  <a:pt x="109964" y="705587"/>
                  <a:pt x="92503" y="698535"/>
                  <a:pt x="73636" y="689780"/>
                </a:cubicBezTo>
                <a:cubicBezTo>
                  <a:pt x="62649" y="684690"/>
                  <a:pt x="51532" y="678989"/>
                  <a:pt x="40397" y="672770"/>
                </a:cubicBezTo>
                <a:cubicBezTo>
                  <a:pt x="45650" y="672992"/>
                  <a:pt x="50904" y="673084"/>
                  <a:pt x="56175" y="672973"/>
                </a:cubicBezTo>
                <a:cubicBezTo>
                  <a:pt x="85012" y="672399"/>
                  <a:pt x="111370" y="669345"/>
                  <a:pt x="136785" y="663626"/>
                </a:cubicBezTo>
                <a:cubicBezTo>
                  <a:pt x="169358" y="656296"/>
                  <a:pt x="200785" y="644802"/>
                  <a:pt x="230158" y="629458"/>
                </a:cubicBezTo>
                <a:cubicBezTo>
                  <a:pt x="249728" y="619241"/>
                  <a:pt x="267633" y="607820"/>
                  <a:pt x="284909" y="594568"/>
                </a:cubicBezTo>
                <a:cubicBezTo>
                  <a:pt x="287980" y="592198"/>
                  <a:pt x="289256" y="588182"/>
                  <a:pt x="288109" y="584480"/>
                </a:cubicBezTo>
                <a:cubicBezTo>
                  <a:pt x="286962" y="580778"/>
                  <a:pt x="283614" y="578187"/>
                  <a:pt x="279748" y="577983"/>
                </a:cubicBezTo>
                <a:cubicBezTo>
                  <a:pt x="258384" y="576891"/>
                  <a:pt x="239314" y="572801"/>
                  <a:pt x="221409" y="565489"/>
                </a:cubicBezTo>
                <a:cubicBezTo>
                  <a:pt x="202505" y="557771"/>
                  <a:pt x="185636" y="547461"/>
                  <a:pt x="171282" y="534893"/>
                </a:cubicBezTo>
                <a:cubicBezTo>
                  <a:pt x="156521" y="521955"/>
                  <a:pt x="144776" y="508221"/>
                  <a:pt x="135398" y="492896"/>
                </a:cubicBezTo>
                <a:cubicBezTo>
                  <a:pt x="129701" y="483604"/>
                  <a:pt x="125224" y="474701"/>
                  <a:pt x="121784" y="465853"/>
                </a:cubicBezTo>
                <a:cubicBezTo>
                  <a:pt x="123930" y="466131"/>
                  <a:pt x="126131" y="466353"/>
                  <a:pt x="128369" y="466520"/>
                </a:cubicBezTo>
                <a:cubicBezTo>
                  <a:pt x="143333" y="467575"/>
                  <a:pt x="156540" y="467390"/>
                  <a:pt x="168729" y="465928"/>
                </a:cubicBezTo>
                <a:cubicBezTo>
                  <a:pt x="174482" y="465243"/>
                  <a:pt x="180124" y="464151"/>
                  <a:pt x="185580" y="463114"/>
                </a:cubicBezTo>
                <a:lnTo>
                  <a:pt x="188743" y="462503"/>
                </a:lnTo>
                <a:cubicBezTo>
                  <a:pt x="193034" y="461689"/>
                  <a:pt x="196179" y="457987"/>
                  <a:pt x="196271" y="453619"/>
                </a:cubicBezTo>
                <a:cubicBezTo>
                  <a:pt x="196364" y="449251"/>
                  <a:pt x="193404" y="445401"/>
                  <a:pt x="189150" y="444401"/>
                </a:cubicBezTo>
                <a:cubicBezTo>
                  <a:pt x="171356" y="440218"/>
                  <a:pt x="154468" y="433147"/>
                  <a:pt x="137543" y="422801"/>
                </a:cubicBezTo>
                <a:cubicBezTo>
                  <a:pt x="124688" y="414953"/>
                  <a:pt x="113090" y="405643"/>
                  <a:pt x="103084" y="395129"/>
                </a:cubicBezTo>
                <a:cubicBezTo>
                  <a:pt x="91689" y="383191"/>
                  <a:pt x="82126" y="370179"/>
                  <a:pt x="74635" y="356463"/>
                </a:cubicBezTo>
                <a:cubicBezTo>
                  <a:pt x="63907" y="336843"/>
                  <a:pt x="57063" y="315520"/>
                  <a:pt x="54270" y="293087"/>
                </a:cubicBezTo>
                <a:cubicBezTo>
                  <a:pt x="53771" y="289126"/>
                  <a:pt x="53290" y="285017"/>
                  <a:pt x="53012" y="280889"/>
                </a:cubicBezTo>
                <a:cubicBezTo>
                  <a:pt x="63371" y="285776"/>
                  <a:pt x="73507" y="289552"/>
                  <a:pt x="83810" y="292384"/>
                </a:cubicBezTo>
                <a:cubicBezTo>
                  <a:pt x="97516" y="296160"/>
                  <a:pt x="110279" y="298307"/>
                  <a:pt x="122801" y="298973"/>
                </a:cubicBezTo>
                <a:cubicBezTo>
                  <a:pt x="126834" y="299214"/>
                  <a:pt x="130589" y="296733"/>
                  <a:pt x="131976" y="292902"/>
                </a:cubicBezTo>
                <a:cubicBezTo>
                  <a:pt x="133363" y="289089"/>
                  <a:pt x="132105" y="284795"/>
                  <a:pt x="128868" y="282352"/>
                </a:cubicBezTo>
                <a:cubicBezTo>
                  <a:pt x="118029" y="274152"/>
                  <a:pt x="110242" y="267322"/>
                  <a:pt x="103565" y="260252"/>
                </a:cubicBezTo>
                <a:cubicBezTo>
                  <a:pt x="93206" y="249257"/>
                  <a:pt x="84217" y="237041"/>
                  <a:pt x="76836" y="223955"/>
                </a:cubicBezTo>
                <a:cubicBezTo>
                  <a:pt x="66645" y="205871"/>
                  <a:pt x="59801" y="185955"/>
                  <a:pt x="56490" y="164725"/>
                </a:cubicBezTo>
                <a:cubicBezTo>
                  <a:pt x="55583" y="158876"/>
                  <a:pt x="55176" y="152934"/>
                  <a:pt x="54769" y="146641"/>
                </a:cubicBezTo>
                <a:lnTo>
                  <a:pt x="54640" y="144716"/>
                </a:lnTo>
                <a:cubicBezTo>
                  <a:pt x="53530" y="128132"/>
                  <a:pt x="55343" y="110788"/>
                  <a:pt x="60171" y="91705"/>
                </a:cubicBezTo>
                <a:cubicBezTo>
                  <a:pt x="63371" y="79100"/>
                  <a:pt x="67754" y="67402"/>
                  <a:pt x="73266" y="56834"/>
                </a:cubicBezTo>
                <a:cubicBezTo>
                  <a:pt x="86048" y="71863"/>
                  <a:pt x="97220" y="83857"/>
                  <a:pt x="108133" y="94315"/>
                </a:cubicBezTo>
                <a:cubicBezTo>
                  <a:pt x="129997" y="115249"/>
                  <a:pt x="152711" y="133962"/>
                  <a:pt x="175647" y="149917"/>
                </a:cubicBezTo>
                <a:cubicBezTo>
                  <a:pt x="198935" y="166113"/>
                  <a:pt x="223869" y="180661"/>
                  <a:pt x="249728" y="193155"/>
                </a:cubicBezTo>
                <a:cubicBezTo>
                  <a:pt x="275291" y="205501"/>
                  <a:pt x="302000" y="215829"/>
                  <a:pt x="329117" y="223844"/>
                </a:cubicBezTo>
                <a:cubicBezTo>
                  <a:pt x="352349" y="230711"/>
                  <a:pt x="375840" y="236023"/>
                  <a:pt x="398980" y="239632"/>
                </a:cubicBezTo>
                <a:cubicBezTo>
                  <a:pt x="414425" y="242038"/>
                  <a:pt x="427336" y="243538"/>
                  <a:pt x="439599" y="244315"/>
                </a:cubicBezTo>
                <a:cubicBezTo>
                  <a:pt x="440543" y="244370"/>
                  <a:pt x="441486" y="244482"/>
                  <a:pt x="442429" y="244574"/>
                </a:cubicBezTo>
                <a:cubicBezTo>
                  <a:pt x="444520" y="244796"/>
                  <a:pt x="446887" y="245055"/>
                  <a:pt x="449477" y="244981"/>
                </a:cubicBezTo>
                <a:cubicBezTo>
                  <a:pt x="453713" y="244870"/>
                  <a:pt x="456968" y="243389"/>
                  <a:pt x="459188" y="240576"/>
                </a:cubicBezTo>
                <a:cubicBezTo>
                  <a:pt x="460686" y="238670"/>
                  <a:pt x="462277" y="235375"/>
                  <a:pt x="461259" y="230470"/>
                </a:cubicBezTo>
                <a:cubicBezTo>
                  <a:pt x="459040" y="219809"/>
                  <a:pt x="457911" y="208444"/>
                  <a:pt x="457893" y="196690"/>
                </a:cubicBezTo>
                <a:cubicBezTo>
                  <a:pt x="457874" y="188158"/>
                  <a:pt x="458244" y="181217"/>
                  <a:pt x="459021" y="174886"/>
                </a:cubicBezTo>
                <a:cubicBezTo>
                  <a:pt x="461685" y="153175"/>
                  <a:pt x="467918" y="132648"/>
                  <a:pt x="477537" y="113898"/>
                </a:cubicBezTo>
                <a:cubicBezTo>
                  <a:pt x="487840" y="93834"/>
                  <a:pt x="502064" y="75806"/>
                  <a:pt x="519839" y="60350"/>
                </a:cubicBezTo>
                <a:cubicBezTo>
                  <a:pt x="540704" y="42193"/>
                  <a:pt x="565194" y="29403"/>
                  <a:pt x="592644" y="22295"/>
                </a:cubicBezTo>
                <a:cubicBezTo>
                  <a:pt x="600893" y="20167"/>
                  <a:pt x="609309" y="19019"/>
                  <a:pt x="617652" y="18889"/>
                </a:cubicBezTo>
                <a:cubicBezTo>
                  <a:pt x="619094" y="18871"/>
                  <a:pt x="620537" y="18778"/>
                  <a:pt x="621961" y="18667"/>
                </a:cubicBezTo>
                <a:cubicBezTo>
                  <a:pt x="623681" y="18556"/>
                  <a:pt x="625309" y="18427"/>
                  <a:pt x="626678" y="18519"/>
                </a:cubicBezTo>
                <a:cubicBezTo>
                  <a:pt x="626863" y="18538"/>
                  <a:pt x="627066" y="18538"/>
                  <a:pt x="627251" y="18538"/>
                </a:cubicBezTo>
                <a:lnTo>
                  <a:pt x="645323" y="18538"/>
                </a:lnTo>
                <a:cubicBezTo>
                  <a:pt x="666373" y="18149"/>
                  <a:pt x="687034" y="22628"/>
                  <a:pt x="708583" y="32272"/>
                </a:cubicBezTo>
                <a:cubicBezTo>
                  <a:pt x="729373" y="41563"/>
                  <a:pt x="747389" y="54020"/>
                  <a:pt x="762132" y="69272"/>
                </a:cubicBezTo>
                <a:cubicBezTo>
                  <a:pt x="766811" y="74121"/>
                  <a:pt x="772508" y="75843"/>
                  <a:pt x="779093" y="74417"/>
                </a:cubicBezTo>
                <a:cubicBezTo>
                  <a:pt x="802251" y="69401"/>
                  <a:pt x="825151" y="62201"/>
                  <a:pt x="847144" y="53039"/>
                </a:cubicBezTo>
                <a:cubicBezTo>
                  <a:pt x="856559" y="49115"/>
                  <a:pt x="865974" y="44691"/>
                  <a:pt x="875611" y="39675"/>
                </a:cubicBezTo>
                <a:cubicBezTo>
                  <a:pt x="873409" y="44469"/>
                  <a:pt x="871023" y="48967"/>
                  <a:pt x="868785" y="53039"/>
                </a:cubicBezTo>
                <a:cubicBezTo>
                  <a:pt x="863144" y="63312"/>
                  <a:pt x="856318" y="73140"/>
                  <a:pt x="848494" y="82228"/>
                </a:cubicBezTo>
                <a:cubicBezTo>
                  <a:pt x="844258" y="87152"/>
                  <a:pt x="840226" y="91372"/>
                  <a:pt x="836138" y="95111"/>
                </a:cubicBezTo>
                <a:cubicBezTo>
                  <a:pt x="832087" y="98831"/>
                  <a:pt x="827648" y="102145"/>
                  <a:pt x="822950" y="105661"/>
                </a:cubicBezTo>
                <a:lnTo>
                  <a:pt x="821877" y="106457"/>
                </a:lnTo>
                <a:cubicBezTo>
                  <a:pt x="817881" y="109437"/>
                  <a:pt x="813165" y="112935"/>
                  <a:pt x="808448" y="116230"/>
                </a:cubicBezTo>
                <a:cubicBezTo>
                  <a:pt x="804860" y="118747"/>
                  <a:pt x="803509" y="123430"/>
                  <a:pt x="805229" y="127465"/>
                </a:cubicBezTo>
                <a:cubicBezTo>
                  <a:pt x="806950" y="131500"/>
                  <a:pt x="811260" y="133759"/>
                  <a:pt x="815551" y="132907"/>
                </a:cubicBezTo>
                <a:cubicBezTo>
                  <a:pt x="819639" y="132074"/>
                  <a:pt x="823874" y="131334"/>
                  <a:pt x="827962" y="130612"/>
                </a:cubicBezTo>
                <a:cubicBezTo>
                  <a:pt x="833419" y="129649"/>
                  <a:pt x="839061" y="128650"/>
                  <a:pt x="844665" y="127428"/>
                </a:cubicBezTo>
                <a:cubicBezTo>
                  <a:pt x="861479" y="123763"/>
                  <a:pt x="877886" y="119044"/>
                  <a:pt x="893645" y="113343"/>
                </a:cubicBezTo>
                <a:cubicBezTo>
                  <a:pt x="893053" y="114231"/>
                  <a:pt x="892387" y="115101"/>
                  <a:pt x="891721" y="1159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4" name="Google Shape;3514;p33"/>
          <p:cNvSpPr/>
          <p:nvPr/>
        </p:nvSpPr>
        <p:spPr>
          <a:xfrm>
            <a:off x="6452689" y="4139750"/>
            <a:ext cx="529135" cy="366642"/>
          </a:xfrm>
          <a:custGeom>
            <a:rect b="b" l="l" r="r" t="t"/>
            <a:pathLst>
              <a:path extrusionOk="0" h="733283" w="1058270">
                <a:moveTo>
                  <a:pt x="1058271" y="179253"/>
                </a:moveTo>
                <a:lnTo>
                  <a:pt x="1058271" y="554031"/>
                </a:lnTo>
                <a:cubicBezTo>
                  <a:pt x="1058271" y="653113"/>
                  <a:pt x="978169" y="733284"/>
                  <a:pt x="879172" y="733284"/>
                </a:cubicBezTo>
                <a:lnTo>
                  <a:pt x="179099" y="733284"/>
                </a:lnTo>
                <a:cubicBezTo>
                  <a:pt x="80102" y="733284"/>
                  <a:pt x="0" y="653113"/>
                  <a:pt x="0" y="554031"/>
                </a:cubicBezTo>
                <a:lnTo>
                  <a:pt x="0" y="179253"/>
                </a:lnTo>
                <a:cubicBezTo>
                  <a:pt x="0" y="80170"/>
                  <a:pt x="80102" y="0"/>
                  <a:pt x="179099" y="0"/>
                </a:cubicBezTo>
                <a:lnTo>
                  <a:pt x="879172" y="0"/>
                </a:lnTo>
                <a:cubicBezTo>
                  <a:pt x="978169" y="0"/>
                  <a:pt x="1058271" y="80170"/>
                  <a:pt x="1058271" y="1792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5" name="Google Shape;3515;p33"/>
          <p:cNvSpPr/>
          <p:nvPr/>
        </p:nvSpPr>
        <p:spPr>
          <a:xfrm>
            <a:off x="6447284" y="4134341"/>
            <a:ext cx="539945" cy="377461"/>
          </a:xfrm>
          <a:custGeom>
            <a:rect b="b" l="l" r="r" t="t"/>
            <a:pathLst>
              <a:path extrusionOk="0" h="754922" w="1079890">
                <a:moveTo>
                  <a:pt x="889982" y="0"/>
                </a:moveTo>
                <a:lnTo>
                  <a:pt x="189909" y="0"/>
                </a:lnTo>
                <a:cubicBezTo>
                  <a:pt x="85182" y="0"/>
                  <a:pt x="0" y="85256"/>
                  <a:pt x="0" y="190072"/>
                </a:cubicBezTo>
                <a:lnTo>
                  <a:pt x="0" y="564850"/>
                </a:lnTo>
                <a:cubicBezTo>
                  <a:pt x="0" y="669645"/>
                  <a:pt x="85182" y="754922"/>
                  <a:pt x="189909" y="754922"/>
                </a:cubicBezTo>
                <a:lnTo>
                  <a:pt x="889982" y="754922"/>
                </a:lnTo>
                <a:cubicBezTo>
                  <a:pt x="994687" y="754922"/>
                  <a:pt x="1079890" y="669667"/>
                  <a:pt x="1079890" y="564850"/>
                </a:cubicBezTo>
                <a:lnTo>
                  <a:pt x="1079890" y="190072"/>
                </a:lnTo>
                <a:cubicBezTo>
                  <a:pt x="1079890" y="85256"/>
                  <a:pt x="994687" y="0"/>
                  <a:pt x="889982" y="0"/>
                </a:cubicBezTo>
                <a:close/>
                <a:moveTo>
                  <a:pt x="1058271" y="564850"/>
                </a:moveTo>
                <a:cubicBezTo>
                  <a:pt x="1058271" y="657722"/>
                  <a:pt x="982774" y="733284"/>
                  <a:pt x="889982" y="733284"/>
                </a:cubicBezTo>
                <a:lnTo>
                  <a:pt x="189909" y="733284"/>
                </a:lnTo>
                <a:cubicBezTo>
                  <a:pt x="97116" y="733284"/>
                  <a:pt x="21620" y="657722"/>
                  <a:pt x="21620" y="564850"/>
                </a:cubicBezTo>
                <a:lnTo>
                  <a:pt x="21620" y="190072"/>
                </a:lnTo>
                <a:cubicBezTo>
                  <a:pt x="21620" y="97200"/>
                  <a:pt x="97116" y="21638"/>
                  <a:pt x="189909" y="21638"/>
                </a:cubicBezTo>
                <a:lnTo>
                  <a:pt x="889982" y="21638"/>
                </a:lnTo>
                <a:cubicBezTo>
                  <a:pt x="982774" y="21638"/>
                  <a:pt x="1058271" y="97200"/>
                  <a:pt x="1058271" y="190072"/>
                </a:cubicBezTo>
                <a:lnTo>
                  <a:pt x="1058271" y="564850"/>
                </a:lnTo>
                <a:close/>
                <a:moveTo>
                  <a:pt x="752133" y="360670"/>
                </a:moveTo>
                <a:lnTo>
                  <a:pt x="434689" y="197732"/>
                </a:lnTo>
                <a:cubicBezTo>
                  <a:pt x="432051" y="196369"/>
                  <a:pt x="429089" y="195633"/>
                  <a:pt x="426127" y="195612"/>
                </a:cubicBezTo>
                <a:cubicBezTo>
                  <a:pt x="426084" y="195612"/>
                  <a:pt x="426019" y="195612"/>
                  <a:pt x="425976" y="195612"/>
                </a:cubicBezTo>
                <a:cubicBezTo>
                  <a:pt x="415599" y="195612"/>
                  <a:pt x="407102" y="204029"/>
                  <a:pt x="407037" y="214524"/>
                </a:cubicBezTo>
                <a:lnTo>
                  <a:pt x="407037" y="540507"/>
                </a:lnTo>
                <a:cubicBezTo>
                  <a:pt x="407059" y="543471"/>
                  <a:pt x="407794" y="546436"/>
                  <a:pt x="409156" y="549076"/>
                </a:cubicBezTo>
                <a:cubicBezTo>
                  <a:pt x="411491" y="553577"/>
                  <a:pt x="415426" y="556887"/>
                  <a:pt x="420247" y="558424"/>
                </a:cubicBezTo>
                <a:cubicBezTo>
                  <a:pt x="422149" y="559029"/>
                  <a:pt x="424074" y="559332"/>
                  <a:pt x="426019" y="559332"/>
                </a:cubicBezTo>
                <a:cubicBezTo>
                  <a:pt x="429003" y="559332"/>
                  <a:pt x="431965" y="558618"/>
                  <a:pt x="434667" y="557212"/>
                </a:cubicBezTo>
                <a:lnTo>
                  <a:pt x="750512" y="395097"/>
                </a:lnTo>
                <a:cubicBezTo>
                  <a:pt x="751074" y="394923"/>
                  <a:pt x="751614" y="394685"/>
                  <a:pt x="752133" y="394426"/>
                </a:cubicBezTo>
                <a:cubicBezTo>
                  <a:pt x="755679" y="392608"/>
                  <a:pt x="758533" y="389752"/>
                  <a:pt x="760349" y="386203"/>
                </a:cubicBezTo>
                <a:cubicBezTo>
                  <a:pt x="765127" y="376877"/>
                  <a:pt x="761430" y="365430"/>
                  <a:pt x="752133" y="360670"/>
                </a:cubicBezTo>
                <a:close/>
                <a:moveTo>
                  <a:pt x="428635" y="535963"/>
                </a:moveTo>
                <a:lnTo>
                  <a:pt x="428635" y="218938"/>
                </a:lnTo>
                <a:lnTo>
                  <a:pt x="737475" y="377440"/>
                </a:lnTo>
                <a:lnTo>
                  <a:pt x="428635" y="5359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6" name="Google Shape;3516;p33"/>
          <p:cNvSpPr/>
          <p:nvPr/>
        </p:nvSpPr>
        <p:spPr>
          <a:xfrm>
            <a:off x="7237833" y="4093270"/>
            <a:ext cx="400741" cy="459649"/>
          </a:xfrm>
          <a:custGeom>
            <a:rect b="b" l="l" r="r" t="t"/>
            <a:pathLst>
              <a:path extrusionOk="0" h="919298" w="801482">
                <a:moveTo>
                  <a:pt x="801426" y="368636"/>
                </a:moveTo>
                <a:cubicBezTo>
                  <a:pt x="801445" y="374822"/>
                  <a:pt x="799676" y="378282"/>
                  <a:pt x="792637" y="378000"/>
                </a:cubicBezTo>
                <a:cubicBezTo>
                  <a:pt x="719242" y="374991"/>
                  <a:pt x="651379" y="354929"/>
                  <a:pt x="590498" y="313057"/>
                </a:cubicBezTo>
                <a:cubicBezTo>
                  <a:pt x="590480" y="313038"/>
                  <a:pt x="590461" y="313038"/>
                  <a:pt x="590442" y="313019"/>
                </a:cubicBezTo>
                <a:cubicBezTo>
                  <a:pt x="586415" y="310330"/>
                  <a:pt x="581013" y="313470"/>
                  <a:pt x="581051" y="318303"/>
                </a:cubicBezTo>
                <a:lnTo>
                  <a:pt x="581051" y="318397"/>
                </a:lnTo>
                <a:cubicBezTo>
                  <a:pt x="581126" y="337180"/>
                  <a:pt x="581823" y="355982"/>
                  <a:pt x="581842" y="374766"/>
                </a:cubicBezTo>
                <a:cubicBezTo>
                  <a:pt x="581954" y="450971"/>
                  <a:pt x="581860" y="527157"/>
                  <a:pt x="581898" y="603363"/>
                </a:cubicBezTo>
                <a:cubicBezTo>
                  <a:pt x="581917" y="639820"/>
                  <a:pt x="581013" y="676278"/>
                  <a:pt x="569684" y="711306"/>
                </a:cubicBezTo>
                <a:cubicBezTo>
                  <a:pt x="535527" y="816993"/>
                  <a:pt x="464446" y="883610"/>
                  <a:pt x="356366" y="910008"/>
                </a:cubicBezTo>
                <a:cubicBezTo>
                  <a:pt x="305836" y="922342"/>
                  <a:pt x="255099" y="923790"/>
                  <a:pt x="205529" y="905796"/>
                </a:cubicBezTo>
                <a:cubicBezTo>
                  <a:pt x="131983" y="879116"/>
                  <a:pt x="72194" y="835307"/>
                  <a:pt x="34329" y="764892"/>
                </a:cubicBezTo>
                <a:cubicBezTo>
                  <a:pt x="-41814" y="623331"/>
                  <a:pt x="13101" y="444541"/>
                  <a:pt x="155620" y="370140"/>
                </a:cubicBezTo>
                <a:cubicBezTo>
                  <a:pt x="207806" y="342896"/>
                  <a:pt x="263004" y="332573"/>
                  <a:pt x="321475" y="338703"/>
                </a:cubicBezTo>
                <a:cubicBezTo>
                  <a:pt x="328100" y="339399"/>
                  <a:pt x="330753" y="342069"/>
                  <a:pt x="330735" y="348913"/>
                </a:cubicBezTo>
                <a:cubicBezTo>
                  <a:pt x="330546" y="396783"/>
                  <a:pt x="330640" y="444672"/>
                  <a:pt x="330603" y="492543"/>
                </a:cubicBezTo>
                <a:cubicBezTo>
                  <a:pt x="330603" y="500477"/>
                  <a:pt x="329906" y="500910"/>
                  <a:pt x="322021" y="498973"/>
                </a:cubicBezTo>
                <a:cubicBezTo>
                  <a:pt x="244786" y="480001"/>
                  <a:pt x="167213" y="534979"/>
                  <a:pt x="159497" y="614155"/>
                </a:cubicBezTo>
                <a:cubicBezTo>
                  <a:pt x="152402" y="687014"/>
                  <a:pt x="204607" y="751054"/>
                  <a:pt x="279113" y="758650"/>
                </a:cubicBezTo>
                <a:cubicBezTo>
                  <a:pt x="345997" y="765475"/>
                  <a:pt x="408760" y="719410"/>
                  <a:pt x="421011" y="650124"/>
                </a:cubicBezTo>
                <a:cubicBezTo>
                  <a:pt x="422385" y="642396"/>
                  <a:pt x="422912" y="634537"/>
                  <a:pt x="422931" y="626678"/>
                </a:cubicBezTo>
                <a:cubicBezTo>
                  <a:pt x="423044" y="590370"/>
                  <a:pt x="422949" y="554063"/>
                  <a:pt x="422987" y="517756"/>
                </a:cubicBezTo>
                <a:cubicBezTo>
                  <a:pt x="423138" y="366549"/>
                  <a:pt x="423326" y="215360"/>
                  <a:pt x="423458" y="64153"/>
                </a:cubicBezTo>
                <a:cubicBezTo>
                  <a:pt x="423476" y="46817"/>
                  <a:pt x="422912" y="29482"/>
                  <a:pt x="423156" y="12146"/>
                </a:cubicBezTo>
                <a:cubicBezTo>
                  <a:pt x="423156" y="12109"/>
                  <a:pt x="423156" y="12071"/>
                  <a:pt x="423156" y="12033"/>
                </a:cubicBezTo>
                <a:cubicBezTo>
                  <a:pt x="423251" y="5359"/>
                  <a:pt x="428633" y="0"/>
                  <a:pt x="435314" y="0"/>
                </a:cubicBezTo>
                <a:cubicBezTo>
                  <a:pt x="479577" y="0"/>
                  <a:pt x="526023" y="0"/>
                  <a:pt x="570136" y="0"/>
                </a:cubicBezTo>
                <a:cubicBezTo>
                  <a:pt x="575631" y="0"/>
                  <a:pt x="580675" y="3723"/>
                  <a:pt x="581672" y="9119"/>
                </a:cubicBezTo>
                <a:cubicBezTo>
                  <a:pt x="581729" y="9458"/>
                  <a:pt x="581785" y="9815"/>
                  <a:pt x="581804" y="10153"/>
                </a:cubicBezTo>
                <a:cubicBezTo>
                  <a:pt x="588127" y="110858"/>
                  <a:pt x="656347" y="191989"/>
                  <a:pt x="754208" y="214345"/>
                </a:cubicBezTo>
                <a:cubicBezTo>
                  <a:pt x="766535" y="217165"/>
                  <a:pt x="779257" y="218482"/>
                  <a:pt x="791866" y="219685"/>
                </a:cubicBezTo>
                <a:cubicBezTo>
                  <a:pt x="798453" y="220324"/>
                  <a:pt x="801520" y="222336"/>
                  <a:pt x="801483" y="229368"/>
                </a:cubicBezTo>
                <a:cubicBezTo>
                  <a:pt x="801294" y="275810"/>
                  <a:pt x="801332" y="322232"/>
                  <a:pt x="801426" y="3686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7" name="Google Shape;3517;p33"/>
          <p:cNvSpPr/>
          <p:nvPr/>
        </p:nvSpPr>
        <p:spPr>
          <a:xfrm>
            <a:off x="7233044" y="4088579"/>
            <a:ext cx="410226" cy="469106"/>
          </a:xfrm>
          <a:custGeom>
            <a:rect b="b" l="l" r="r" t="t"/>
            <a:pathLst>
              <a:path extrusionOk="0" h="938211" w="820451">
                <a:moveTo>
                  <a:pt x="820451" y="238826"/>
                </a:moveTo>
                <a:cubicBezTo>
                  <a:pt x="820489" y="227319"/>
                  <a:pt x="814392" y="220907"/>
                  <a:pt x="802328" y="219741"/>
                </a:cubicBezTo>
                <a:cubicBezTo>
                  <a:pt x="789192" y="218482"/>
                  <a:pt x="777374" y="217222"/>
                  <a:pt x="765875" y="214590"/>
                </a:cubicBezTo>
                <a:cubicBezTo>
                  <a:pt x="719918" y="204098"/>
                  <a:pt x="680002" y="180031"/>
                  <a:pt x="650456" y="144984"/>
                </a:cubicBezTo>
                <a:cubicBezTo>
                  <a:pt x="620928" y="109974"/>
                  <a:pt x="603746" y="66409"/>
                  <a:pt x="600773" y="18953"/>
                </a:cubicBezTo>
                <a:cubicBezTo>
                  <a:pt x="600735" y="18238"/>
                  <a:pt x="600641" y="17542"/>
                  <a:pt x="600509" y="16828"/>
                </a:cubicBezTo>
                <a:cubicBezTo>
                  <a:pt x="598703" y="7070"/>
                  <a:pt x="589971" y="0"/>
                  <a:pt x="579714" y="0"/>
                </a:cubicBezTo>
                <a:lnTo>
                  <a:pt x="444892" y="0"/>
                </a:lnTo>
                <a:cubicBezTo>
                  <a:pt x="433149" y="0"/>
                  <a:pt x="423475" y="9552"/>
                  <a:pt x="423325" y="21435"/>
                </a:cubicBezTo>
                <a:cubicBezTo>
                  <a:pt x="423174" y="31663"/>
                  <a:pt x="423306" y="42004"/>
                  <a:pt x="423438" y="52007"/>
                </a:cubicBezTo>
                <a:cubicBezTo>
                  <a:pt x="423532" y="59077"/>
                  <a:pt x="423626" y="66409"/>
                  <a:pt x="423607" y="73573"/>
                </a:cubicBezTo>
                <a:cubicBezTo>
                  <a:pt x="423532" y="170028"/>
                  <a:pt x="423419" y="266484"/>
                  <a:pt x="423325" y="362939"/>
                </a:cubicBezTo>
                <a:lnTo>
                  <a:pt x="423156" y="527176"/>
                </a:lnTo>
                <a:cubicBezTo>
                  <a:pt x="423137" y="541278"/>
                  <a:pt x="423137" y="555380"/>
                  <a:pt x="423156" y="569481"/>
                </a:cubicBezTo>
                <a:cubicBezTo>
                  <a:pt x="423156" y="591687"/>
                  <a:pt x="423174" y="613892"/>
                  <a:pt x="423099" y="636097"/>
                </a:cubicBezTo>
                <a:cubicBezTo>
                  <a:pt x="423080" y="644145"/>
                  <a:pt x="422497" y="651271"/>
                  <a:pt x="421311" y="657927"/>
                </a:cubicBezTo>
                <a:cubicBezTo>
                  <a:pt x="415854" y="688838"/>
                  <a:pt x="399198" y="716157"/>
                  <a:pt x="374451" y="734865"/>
                </a:cubicBezTo>
                <a:cubicBezTo>
                  <a:pt x="349986" y="753348"/>
                  <a:pt x="319875" y="761828"/>
                  <a:pt x="289632" y="758744"/>
                </a:cubicBezTo>
                <a:cubicBezTo>
                  <a:pt x="220640" y="751712"/>
                  <a:pt x="171785" y="692748"/>
                  <a:pt x="178428" y="624515"/>
                </a:cubicBezTo>
                <a:cubicBezTo>
                  <a:pt x="181835" y="589468"/>
                  <a:pt x="200541" y="557504"/>
                  <a:pt x="229749" y="536841"/>
                </a:cubicBezTo>
                <a:cubicBezTo>
                  <a:pt x="258900" y="516215"/>
                  <a:pt x="295203" y="509183"/>
                  <a:pt x="329341" y="517568"/>
                </a:cubicBezTo>
                <a:cubicBezTo>
                  <a:pt x="333989" y="518715"/>
                  <a:pt x="339767" y="520125"/>
                  <a:pt x="344660" y="516290"/>
                </a:cubicBezTo>
                <a:cubicBezTo>
                  <a:pt x="349553" y="512454"/>
                  <a:pt x="349553" y="506419"/>
                  <a:pt x="349553" y="502019"/>
                </a:cubicBezTo>
                <a:cubicBezTo>
                  <a:pt x="349572" y="486244"/>
                  <a:pt x="349553" y="470469"/>
                  <a:pt x="349553" y="454713"/>
                </a:cubicBezTo>
                <a:cubicBezTo>
                  <a:pt x="349553" y="423144"/>
                  <a:pt x="349534" y="390503"/>
                  <a:pt x="349666" y="358426"/>
                </a:cubicBezTo>
                <a:cubicBezTo>
                  <a:pt x="349703" y="350341"/>
                  <a:pt x="346655" y="340376"/>
                  <a:pt x="331976" y="338835"/>
                </a:cubicBezTo>
                <a:cubicBezTo>
                  <a:pt x="271754" y="332517"/>
                  <a:pt x="214147" y="343422"/>
                  <a:pt x="160776" y="371287"/>
                </a:cubicBezTo>
                <a:cubicBezTo>
                  <a:pt x="89638" y="408422"/>
                  <a:pt x="37339" y="471522"/>
                  <a:pt x="13533" y="548968"/>
                </a:cubicBezTo>
                <a:cubicBezTo>
                  <a:pt x="-10292" y="626471"/>
                  <a:pt x="-2482" y="708110"/>
                  <a:pt x="35570" y="778825"/>
                </a:cubicBezTo>
                <a:cubicBezTo>
                  <a:pt x="72136" y="846814"/>
                  <a:pt x="129799" y="894327"/>
                  <a:pt x="211852" y="924110"/>
                </a:cubicBezTo>
                <a:cubicBezTo>
                  <a:pt x="237766" y="933511"/>
                  <a:pt x="264809" y="938211"/>
                  <a:pt x="293490" y="938211"/>
                </a:cubicBezTo>
                <a:cubicBezTo>
                  <a:pt x="317165" y="938211"/>
                  <a:pt x="341950" y="935015"/>
                  <a:pt x="368128" y="928622"/>
                </a:cubicBezTo>
                <a:cubicBezTo>
                  <a:pt x="478917" y="901566"/>
                  <a:pt x="552953" y="832618"/>
                  <a:pt x="588164" y="723678"/>
                </a:cubicBezTo>
                <a:cubicBezTo>
                  <a:pt x="599907" y="687352"/>
                  <a:pt x="600867" y="650519"/>
                  <a:pt x="600829" y="612839"/>
                </a:cubicBezTo>
                <a:cubicBezTo>
                  <a:pt x="600811" y="581533"/>
                  <a:pt x="600811" y="550247"/>
                  <a:pt x="600829" y="518941"/>
                </a:cubicBezTo>
                <a:cubicBezTo>
                  <a:pt x="600829" y="474041"/>
                  <a:pt x="600848" y="429142"/>
                  <a:pt x="600773" y="384242"/>
                </a:cubicBezTo>
                <a:cubicBezTo>
                  <a:pt x="600754" y="374390"/>
                  <a:pt x="600566" y="364443"/>
                  <a:pt x="600378" y="354798"/>
                </a:cubicBezTo>
                <a:cubicBezTo>
                  <a:pt x="600246" y="347954"/>
                  <a:pt x="600095" y="340922"/>
                  <a:pt x="600020" y="333871"/>
                </a:cubicBezTo>
                <a:cubicBezTo>
                  <a:pt x="658435" y="372585"/>
                  <a:pt x="726298" y="393775"/>
                  <a:pt x="801783" y="396858"/>
                </a:cubicBezTo>
                <a:cubicBezTo>
                  <a:pt x="807466" y="397103"/>
                  <a:pt x="812002" y="395598"/>
                  <a:pt x="815295" y="392440"/>
                </a:cubicBezTo>
                <a:cubicBezTo>
                  <a:pt x="819849" y="388059"/>
                  <a:pt x="820376" y="382155"/>
                  <a:pt x="820357" y="378075"/>
                </a:cubicBezTo>
                <a:cubicBezTo>
                  <a:pt x="820320" y="333927"/>
                  <a:pt x="820263" y="286564"/>
                  <a:pt x="820451" y="238826"/>
                </a:cubicBezTo>
                <a:close/>
                <a:moveTo>
                  <a:pt x="801632" y="238750"/>
                </a:moveTo>
                <a:cubicBezTo>
                  <a:pt x="801444" y="286508"/>
                  <a:pt x="801500" y="333890"/>
                  <a:pt x="801594" y="377962"/>
                </a:cubicBezTo>
                <a:cubicBezTo>
                  <a:pt x="726787" y="374728"/>
                  <a:pt x="662595" y="354027"/>
                  <a:pt x="605402" y="314711"/>
                </a:cubicBezTo>
                <a:cubicBezTo>
                  <a:pt x="605384" y="314693"/>
                  <a:pt x="605346" y="314674"/>
                  <a:pt x="605308" y="314655"/>
                </a:cubicBezTo>
                <a:cubicBezTo>
                  <a:pt x="605289" y="314636"/>
                  <a:pt x="605252" y="314617"/>
                  <a:pt x="605233" y="314599"/>
                </a:cubicBezTo>
                <a:cubicBezTo>
                  <a:pt x="600528" y="311459"/>
                  <a:pt x="594468" y="311176"/>
                  <a:pt x="589444" y="313884"/>
                </a:cubicBezTo>
                <a:cubicBezTo>
                  <a:pt x="584306" y="316648"/>
                  <a:pt x="581144" y="321969"/>
                  <a:pt x="581201" y="327835"/>
                </a:cubicBezTo>
                <a:cubicBezTo>
                  <a:pt x="581238" y="336936"/>
                  <a:pt x="581427" y="346167"/>
                  <a:pt x="581596" y="355080"/>
                </a:cubicBezTo>
                <a:cubicBezTo>
                  <a:pt x="581784" y="364631"/>
                  <a:pt x="581991" y="374502"/>
                  <a:pt x="581991" y="384167"/>
                </a:cubicBezTo>
                <a:cubicBezTo>
                  <a:pt x="582048" y="429066"/>
                  <a:pt x="582048" y="473947"/>
                  <a:pt x="582048" y="518847"/>
                </a:cubicBezTo>
                <a:cubicBezTo>
                  <a:pt x="582048" y="550153"/>
                  <a:pt x="582048" y="581458"/>
                  <a:pt x="582048" y="612764"/>
                </a:cubicBezTo>
                <a:cubicBezTo>
                  <a:pt x="582066" y="648883"/>
                  <a:pt x="581182" y="684099"/>
                  <a:pt x="570285" y="717812"/>
                </a:cubicBezTo>
                <a:cubicBezTo>
                  <a:pt x="553762" y="768935"/>
                  <a:pt x="528055" y="811033"/>
                  <a:pt x="493879" y="842922"/>
                </a:cubicBezTo>
                <a:cubicBezTo>
                  <a:pt x="459609" y="874885"/>
                  <a:pt x="415816" y="897542"/>
                  <a:pt x="363686" y="910271"/>
                </a:cubicBezTo>
                <a:cubicBezTo>
                  <a:pt x="309543" y="923489"/>
                  <a:pt x="261986" y="922211"/>
                  <a:pt x="218307" y="906360"/>
                </a:cubicBezTo>
                <a:cubicBezTo>
                  <a:pt x="140790" y="878232"/>
                  <a:pt x="86458" y="833577"/>
                  <a:pt x="52169" y="769856"/>
                </a:cubicBezTo>
                <a:cubicBezTo>
                  <a:pt x="16544" y="703579"/>
                  <a:pt x="9223" y="627072"/>
                  <a:pt x="31562" y="554402"/>
                </a:cubicBezTo>
                <a:cubicBezTo>
                  <a:pt x="53882" y="481807"/>
                  <a:pt x="102887" y="422655"/>
                  <a:pt x="169527" y="387871"/>
                </a:cubicBezTo>
                <a:cubicBezTo>
                  <a:pt x="210365" y="366549"/>
                  <a:pt x="253838" y="355813"/>
                  <a:pt x="299155" y="355813"/>
                </a:cubicBezTo>
                <a:cubicBezTo>
                  <a:pt x="309355" y="355813"/>
                  <a:pt x="319668" y="356358"/>
                  <a:pt x="330037" y="357449"/>
                </a:cubicBezTo>
                <a:cubicBezTo>
                  <a:pt x="330357" y="357486"/>
                  <a:pt x="330621" y="357524"/>
                  <a:pt x="330846" y="357562"/>
                </a:cubicBezTo>
                <a:cubicBezTo>
                  <a:pt x="330846" y="357768"/>
                  <a:pt x="330865" y="357994"/>
                  <a:pt x="330865" y="358276"/>
                </a:cubicBezTo>
                <a:cubicBezTo>
                  <a:pt x="330734" y="390409"/>
                  <a:pt x="330734" y="423068"/>
                  <a:pt x="330752" y="454656"/>
                </a:cubicBezTo>
                <a:cubicBezTo>
                  <a:pt x="330752" y="469284"/>
                  <a:pt x="330752" y="483912"/>
                  <a:pt x="330752" y="498540"/>
                </a:cubicBezTo>
                <a:cubicBezTo>
                  <a:pt x="292210" y="490004"/>
                  <a:pt x="251617" y="498277"/>
                  <a:pt x="218871" y="521460"/>
                </a:cubicBezTo>
                <a:cubicBezTo>
                  <a:pt x="185203" y="545283"/>
                  <a:pt x="163636" y="582173"/>
                  <a:pt x="159703" y="622673"/>
                </a:cubicBezTo>
                <a:cubicBezTo>
                  <a:pt x="152044" y="701360"/>
                  <a:pt x="208276" y="769330"/>
                  <a:pt x="287731" y="777434"/>
                </a:cubicBezTo>
                <a:cubicBezTo>
                  <a:pt x="322698" y="780987"/>
                  <a:pt x="357532" y="771210"/>
                  <a:pt x="385799" y="749851"/>
                </a:cubicBezTo>
                <a:cubicBezTo>
                  <a:pt x="414367" y="728285"/>
                  <a:pt x="433563" y="696791"/>
                  <a:pt x="439848" y="661180"/>
                </a:cubicBezTo>
                <a:cubicBezTo>
                  <a:pt x="441222" y="653452"/>
                  <a:pt x="441881" y="645273"/>
                  <a:pt x="441918" y="636135"/>
                </a:cubicBezTo>
                <a:cubicBezTo>
                  <a:pt x="441975" y="613911"/>
                  <a:pt x="441975" y="591687"/>
                  <a:pt x="441975" y="569462"/>
                </a:cubicBezTo>
                <a:cubicBezTo>
                  <a:pt x="441975" y="555361"/>
                  <a:pt x="441975" y="541278"/>
                  <a:pt x="441975" y="527176"/>
                </a:cubicBezTo>
                <a:lnTo>
                  <a:pt x="442144" y="362939"/>
                </a:lnTo>
                <a:cubicBezTo>
                  <a:pt x="442257" y="266484"/>
                  <a:pt x="442351" y="170028"/>
                  <a:pt x="442427" y="73573"/>
                </a:cubicBezTo>
                <a:cubicBezTo>
                  <a:pt x="442427" y="66278"/>
                  <a:pt x="442332" y="58889"/>
                  <a:pt x="442238" y="51762"/>
                </a:cubicBezTo>
                <a:cubicBezTo>
                  <a:pt x="442107" y="41891"/>
                  <a:pt x="441975" y="31682"/>
                  <a:pt x="442125" y="21566"/>
                </a:cubicBezTo>
                <a:cubicBezTo>
                  <a:pt x="442144" y="20024"/>
                  <a:pt x="443349" y="18821"/>
                  <a:pt x="444873" y="18821"/>
                </a:cubicBezTo>
                <a:lnTo>
                  <a:pt x="579695" y="18821"/>
                </a:lnTo>
                <a:cubicBezTo>
                  <a:pt x="580768" y="18821"/>
                  <a:pt x="581841" y="19479"/>
                  <a:pt x="581972" y="20175"/>
                </a:cubicBezTo>
                <a:cubicBezTo>
                  <a:pt x="585209" y="71655"/>
                  <a:pt x="603916" y="119018"/>
                  <a:pt x="636040" y="157130"/>
                </a:cubicBezTo>
                <a:cubicBezTo>
                  <a:pt x="668240" y="195317"/>
                  <a:pt x="711675" y="221528"/>
                  <a:pt x="761660" y="232941"/>
                </a:cubicBezTo>
                <a:cubicBezTo>
                  <a:pt x="774269" y="235817"/>
                  <a:pt x="786708" y="237152"/>
                  <a:pt x="800522" y="238468"/>
                </a:cubicBezTo>
                <a:cubicBezTo>
                  <a:pt x="800955" y="238506"/>
                  <a:pt x="801331" y="238562"/>
                  <a:pt x="801632" y="238600"/>
                </a:cubicBezTo>
                <a:cubicBezTo>
                  <a:pt x="801632" y="238638"/>
                  <a:pt x="801632" y="238694"/>
                  <a:pt x="801632" y="2387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52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" name="Google Shape;3522;p34"/>
          <p:cNvGrpSpPr/>
          <p:nvPr/>
        </p:nvGrpSpPr>
        <p:grpSpPr>
          <a:xfrm>
            <a:off x="1524237" y="550669"/>
            <a:ext cx="6161175" cy="938269"/>
            <a:chOff x="0" y="47625"/>
            <a:chExt cx="16429800" cy="2502051"/>
          </a:xfrm>
        </p:grpSpPr>
        <p:sp>
          <p:nvSpPr>
            <p:cNvPr id="3523" name="Google Shape;3523;p34"/>
            <p:cNvSpPr txBox="1"/>
            <p:nvPr/>
          </p:nvSpPr>
          <p:spPr>
            <a:xfrm>
              <a:off x="0" y="1646676"/>
              <a:ext cx="16429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Don't forget to delete this page before presenting. 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4" name="Google Shape;3524;p34"/>
            <p:cNvSpPr txBox="1"/>
            <p:nvPr/>
          </p:nvSpPr>
          <p:spPr>
            <a:xfrm>
              <a:off x="0" y="47625"/>
              <a:ext cx="16429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Elements Resource Page</a:t>
              </a:r>
              <a:endParaRPr b="1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525" name="Google Shape;3525;p34"/>
          <p:cNvGrpSpPr/>
          <p:nvPr/>
        </p:nvGrpSpPr>
        <p:grpSpPr>
          <a:xfrm>
            <a:off x="4051777" y="2939481"/>
            <a:ext cx="480183" cy="476217"/>
            <a:chOff x="8103554" y="5878963"/>
            <a:chExt cx="960366" cy="952435"/>
          </a:xfrm>
        </p:grpSpPr>
        <p:sp>
          <p:nvSpPr>
            <p:cNvPr id="3526" name="Google Shape;3526;p34"/>
            <p:cNvSpPr/>
            <p:nvPr/>
          </p:nvSpPr>
          <p:spPr>
            <a:xfrm>
              <a:off x="8333503" y="5878963"/>
              <a:ext cx="730417" cy="952435"/>
            </a:xfrm>
            <a:custGeom>
              <a:rect b="b" l="l" r="r" t="t"/>
              <a:pathLst>
                <a:path extrusionOk="0" h="952435" w="730417">
                  <a:moveTo>
                    <a:pt x="651416" y="910409"/>
                  </a:moveTo>
                  <a:cubicBezTo>
                    <a:pt x="460251" y="981121"/>
                    <a:pt x="73570" y="960520"/>
                    <a:pt x="25014" y="864272"/>
                  </a:cubicBezTo>
                  <a:cubicBezTo>
                    <a:pt x="21626" y="857566"/>
                    <a:pt x="19905" y="850479"/>
                    <a:pt x="19982" y="843038"/>
                  </a:cubicBezTo>
                  <a:cubicBezTo>
                    <a:pt x="19880" y="840937"/>
                    <a:pt x="18843" y="803405"/>
                    <a:pt x="18566" y="766608"/>
                  </a:cubicBezTo>
                  <a:cubicBezTo>
                    <a:pt x="18287" y="731936"/>
                    <a:pt x="18668" y="697922"/>
                    <a:pt x="21069" y="694885"/>
                  </a:cubicBezTo>
                  <a:cubicBezTo>
                    <a:pt x="19880" y="613847"/>
                    <a:pt x="17807" y="532836"/>
                    <a:pt x="15201" y="451874"/>
                  </a:cubicBezTo>
                  <a:cubicBezTo>
                    <a:pt x="14467" y="427780"/>
                    <a:pt x="13634" y="403688"/>
                    <a:pt x="12773" y="379618"/>
                  </a:cubicBezTo>
                  <a:cubicBezTo>
                    <a:pt x="12141" y="361068"/>
                    <a:pt x="11457" y="342542"/>
                    <a:pt x="10750" y="323992"/>
                  </a:cubicBezTo>
                  <a:cubicBezTo>
                    <a:pt x="9790" y="298456"/>
                    <a:pt x="8778" y="272893"/>
                    <a:pt x="7766" y="247358"/>
                  </a:cubicBezTo>
                  <a:cubicBezTo>
                    <a:pt x="5338" y="186996"/>
                    <a:pt x="-19294" y="103479"/>
                    <a:pt x="34143" y="57698"/>
                  </a:cubicBezTo>
                  <a:cubicBezTo>
                    <a:pt x="67652" y="28998"/>
                    <a:pt x="115552" y="23330"/>
                    <a:pt x="157456" y="15787"/>
                  </a:cubicBezTo>
                  <a:cubicBezTo>
                    <a:pt x="206013" y="7030"/>
                    <a:pt x="255226" y="1919"/>
                    <a:pt x="304541" y="475"/>
                  </a:cubicBezTo>
                  <a:cubicBezTo>
                    <a:pt x="379929" y="-1752"/>
                    <a:pt x="455722" y="3739"/>
                    <a:pt x="529593" y="19330"/>
                  </a:cubicBezTo>
                  <a:cubicBezTo>
                    <a:pt x="573344" y="28567"/>
                    <a:pt x="617930" y="38361"/>
                    <a:pt x="657407" y="60254"/>
                  </a:cubicBezTo>
                  <a:cubicBezTo>
                    <a:pt x="674376" y="69669"/>
                    <a:pt x="696757" y="81792"/>
                    <a:pt x="704395" y="100064"/>
                  </a:cubicBezTo>
                  <a:cubicBezTo>
                    <a:pt x="716686" y="129420"/>
                    <a:pt x="711781" y="166295"/>
                    <a:pt x="712514" y="197576"/>
                  </a:cubicBezTo>
                  <a:cubicBezTo>
                    <a:pt x="712514" y="267021"/>
                    <a:pt x="715196" y="336595"/>
                    <a:pt x="716813" y="406040"/>
                  </a:cubicBezTo>
                  <a:cubicBezTo>
                    <a:pt x="718559" y="482371"/>
                    <a:pt x="720353" y="558699"/>
                    <a:pt x="722402" y="635004"/>
                  </a:cubicBezTo>
                  <a:cubicBezTo>
                    <a:pt x="724047" y="696098"/>
                    <a:pt x="723970" y="757749"/>
                    <a:pt x="729079" y="818667"/>
                  </a:cubicBezTo>
                  <a:cubicBezTo>
                    <a:pt x="737200" y="879484"/>
                    <a:pt x="708014" y="887405"/>
                    <a:pt x="651416" y="9104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34"/>
            <p:cNvSpPr/>
            <p:nvPr/>
          </p:nvSpPr>
          <p:spPr>
            <a:xfrm>
              <a:off x="8366746" y="5908008"/>
              <a:ext cx="634522" cy="147757"/>
            </a:xfrm>
            <a:custGeom>
              <a:rect b="b" l="l" r="r" t="t"/>
              <a:pathLst>
                <a:path extrusionOk="0" h="147757" w="634522">
                  <a:moveTo>
                    <a:pt x="612660" y="109638"/>
                  </a:moveTo>
                  <a:cubicBezTo>
                    <a:pt x="610232" y="111005"/>
                    <a:pt x="607628" y="112321"/>
                    <a:pt x="604872" y="113586"/>
                  </a:cubicBezTo>
                  <a:cubicBezTo>
                    <a:pt x="518634" y="153371"/>
                    <a:pt x="271274" y="152510"/>
                    <a:pt x="174846" y="140489"/>
                  </a:cubicBezTo>
                  <a:cubicBezTo>
                    <a:pt x="106083" y="134793"/>
                    <a:pt x="58438" y="123658"/>
                    <a:pt x="30441" y="110044"/>
                  </a:cubicBezTo>
                  <a:cubicBezTo>
                    <a:pt x="-72564" y="59856"/>
                    <a:pt x="90706" y="-24039"/>
                    <a:pt x="446507" y="6532"/>
                  </a:cubicBezTo>
                  <a:cubicBezTo>
                    <a:pt x="491902" y="11342"/>
                    <a:pt x="701934" y="45229"/>
                    <a:pt x="612660" y="10963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34"/>
            <p:cNvSpPr/>
            <p:nvPr/>
          </p:nvSpPr>
          <p:spPr>
            <a:xfrm>
              <a:off x="8397187" y="5975211"/>
              <a:ext cx="574430" cy="80554"/>
            </a:xfrm>
            <a:custGeom>
              <a:rect b="b" l="l" r="r" t="t"/>
              <a:pathLst>
                <a:path extrusionOk="0" h="80554" w="574430">
                  <a:moveTo>
                    <a:pt x="574431" y="46383"/>
                  </a:moveTo>
                  <a:cubicBezTo>
                    <a:pt x="488194" y="86168"/>
                    <a:pt x="240833" y="85307"/>
                    <a:pt x="144405" y="73286"/>
                  </a:cubicBezTo>
                  <a:cubicBezTo>
                    <a:pt x="75642" y="67590"/>
                    <a:pt x="27997" y="56455"/>
                    <a:pt x="0" y="42841"/>
                  </a:cubicBezTo>
                  <a:cubicBezTo>
                    <a:pt x="59255" y="10927"/>
                    <a:pt x="203202" y="-11750"/>
                    <a:pt x="416066" y="6524"/>
                  </a:cubicBezTo>
                  <a:cubicBezTo>
                    <a:pt x="443125" y="9384"/>
                    <a:pt x="528631" y="22595"/>
                    <a:pt x="574431" y="463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34"/>
            <p:cNvSpPr/>
            <p:nvPr/>
          </p:nvSpPr>
          <p:spPr>
            <a:xfrm>
              <a:off x="8103554" y="6104493"/>
              <a:ext cx="324118" cy="563956"/>
            </a:xfrm>
            <a:custGeom>
              <a:rect b="b" l="l" r="r" t="t"/>
              <a:pathLst>
                <a:path extrusionOk="0" h="563956" w="324118">
                  <a:moveTo>
                    <a:pt x="322960" y="48207"/>
                  </a:moveTo>
                  <a:cubicBezTo>
                    <a:pt x="328965" y="119282"/>
                    <a:pt x="280785" y="100091"/>
                    <a:pt x="262961" y="100458"/>
                  </a:cubicBezTo>
                  <a:cubicBezTo>
                    <a:pt x="89215" y="85458"/>
                    <a:pt x="55458" y="350062"/>
                    <a:pt x="143181" y="430441"/>
                  </a:cubicBezTo>
                  <a:cubicBezTo>
                    <a:pt x="191632" y="479261"/>
                    <a:pt x="280205" y="471625"/>
                    <a:pt x="294209" y="474961"/>
                  </a:cubicBezTo>
                  <a:cubicBezTo>
                    <a:pt x="332293" y="477087"/>
                    <a:pt x="335568" y="555576"/>
                    <a:pt x="294995" y="562169"/>
                  </a:cubicBezTo>
                  <a:cubicBezTo>
                    <a:pt x="275055" y="566277"/>
                    <a:pt x="253887" y="562309"/>
                    <a:pt x="233848" y="560176"/>
                  </a:cubicBezTo>
                  <a:cubicBezTo>
                    <a:pt x="75232" y="534806"/>
                    <a:pt x="3219" y="444517"/>
                    <a:pt x="1368" y="289130"/>
                  </a:cubicBezTo>
                  <a:cubicBezTo>
                    <a:pt x="-5470" y="242201"/>
                    <a:pt x="12666" y="155230"/>
                    <a:pt x="70825" y="84954"/>
                  </a:cubicBezTo>
                  <a:cubicBezTo>
                    <a:pt x="114005" y="32299"/>
                    <a:pt x="181813" y="9143"/>
                    <a:pt x="247568" y="1652"/>
                  </a:cubicBezTo>
                  <a:cubicBezTo>
                    <a:pt x="274510" y="2352"/>
                    <a:pt x="322100" y="-14915"/>
                    <a:pt x="322960" y="48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34"/>
            <p:cNvSpPr/>
            <p:nvPr/>
          </p:nvSpPr>
          <p:spPr>
            <a:xfrm>
              <a:off x="8198600" y="6179299"/>
              <a:ext cx="230209" cy="180613"/>
            </a:xfrm>
            <a:custGeom>
              <a:rect b="b" l="l" r="r" t="t"/>
              <a:pathLst>
                <a:path extrusionOk="0" h="180613" w="230209">
                  <a:moveTo>
                    <a:pt x="229718" y="5155"/>
                  </a:moveTo>
                  <a:cubicBezTo>
                    <a:pt x="229365" y="5965"/>
                    <a:pt x="228960" y="6749"/>
                    <a:pt x="228529" y="7508"/>
                  </a:cubicBezTo>
                  <a:cubicBezTo>
                    <a:pt x="226330" y="11989"/>
                    <a:pt x="224432" y="16619"/>
                    <a:pt x="222206" y="21073"/>
                  </a:cubicBezTo>
                  <a:cubicBezTo>
                    <a:pt x="219754" y="25957"/>
                    <a:pt x="217149" y="30816"/>
                    <a:pt x="214493" y="35600"/>
                  </a:cubicBezTo>
                  <a:cubicBezTo>
                    <a:pt x="208903" y="45622"/>
                    <a:pt x="203087" y="55492"/>
                    <a:pt x="197396" y="65440"/>
                  </a:cubicBezTo>
                  <a:cubicBezTo>
                    <a:pt x="190508" y="77478"/>
                    <a:pt x="183567" y="89488"/>
                    <a:pt x="176591" y="101476"/>
                  </a:cubicBezTo>
                  <a:cubicBezTo>
                    <a:pt x="173101" y="107473"/>
                    <a:pt x="169603" y="113466"/>
                    <a:pt x="166100" y="119456"/>
                  </a:cubicBezTo>
                  <a:cubicBezTo>
                    <a:pt x="162946" y="124845"/>
                    <a:pt x="159122" y="130172"/>
                    <a:pt x="156730" y="135925"/>
                  </a:cubicBezTo>
                  <a:cubicBezTo>
                    <a:pt x="155163" y="139696"/>
                    <a:pt x="150281" y="146933"/>
                    <a:pt x="150281" y="151035"/>
                  </a:cubicBezTo>
                  <a:cubicBezTo>
                    <a:pt x="148788" y="110946"/>
                    <a:pt x="147323" y="70858"/>
                    <a:pt x="145830" y="30770"/>
                  </a:cubicBezTo>
                  <a:cubicBezTo>
                    <a:pt x="119530" y="30845"/>
                    <a:pt x="93279" y="38818"/>
                    <a:pt x="71782" y="54080"/>
                  </a:cubicBezTo>
                  <a:cubicBezTo>
                    <a:pt x="58757" y="63318"/>
                    <a:pt x="49501" y="75769"/>
                    <a:pt x="41106" y="89157"/>
                  </a:cubicBezTo>
                  <a:cubicBezTo>
                    <a:pt x="36857" y="95940"/>
                    <a:pt x="32305" y="102672"/>
                    <a:pt x="28537" y="109707"/>
                  </a:cubicBezTo>
                  <a:cubicBezTo>
                    <a:pt x="24641" y="116945"/>
                    <a:pt x="21430" y="124486"/>
                    <a:pt x="18320" y="132053"/>
                  </a:cubicBezTo>
                  <a:cubicBezTo>
                    <a:pt x="12099" y="147188"/>
                    <a:pt x="7142" y="162929"/>
                    <a:pt x="4234" y="179025"/>
                  </a:cubicBezTo>
                  <a:cubicBezTo>
                    <a:pt x="3728" y="181808"/>
                    <a:pt x="-420" y="180620"/>
                    <a:pt x="35" y="177885"/>
                  </a:cubicBezTo>
                  <a:cubicBezTo>
                    <a:pt x="4865" y="148249"/>
                    <a:pt x="17054" y="117651"/>
                    <a:pt x="32507" y="91861"/>
                  </a:cubicBezTo>
                  <a:cubicBezTo>
                    <a:pt x="44899" y="71185"/>
                    <a:pt x="62146" y="53190"/>
                    <a:pt x="82555" y="40308"/>
                  </a:cubicBezTo>
                  <a:cubicBezTo>
                    <a:pt x="108149" y="24162"/>
                    <a:pt x="138775" y="21503"/>
                    <a:pt x="168337" y="22136"/>
                  </a:cubicBezTo>
                  <a:cubicBezTo>
                    <a:pt x="171474" y="22186"/>
                    <a:pt x="175444" y="21984"/>
                    <a:pt x="179439" y="21984"/>
                  </a:cubicBezTo>
                  <a:cubicBezTo>
                    <a:pt x="185762" y="21503"/>
                    <a:pt x="192058" y="20871"/>
                    <a:pt x="198255" y="19074"/>
                  </a:cubicBezTo>
                  <a:cubicBezTo>
                    <a:pt x="208598" y="16087"/>
                    <a:pt x="217045" y="10114"/>
                    <a:pt x="223595" y="1561"/>
                  </a:cubicBezTo>
                  <a:cubicBezTo>
                    <a:pt x="226303" y="-1957"/>
                    <a:pt x="231893" y="1005"/>
                    <a:pt x="229718" y="515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1" name="Google Shape;3531;p34"/>
            <p:cNvSpPr/>
            <p:nvPr/>
          </p:nvSpPr>
          <p:spPr>
            <a:xfrm>
              <a:off x="8401755" y="6580413"/>
              <a:ext cx="23804" cy="86638"/>
            </a:xfrm>
            <a:custGeom>
              <a:rect b="b" l="l" r="r" t="t"/>
              <a:pathLst>
                <a:path extrusionOk="0" h="86638" w="23804">
                  <a:moveTo>
                    <a:pt x="13260" y="630"/>
                  </a:moveTo>
                  <a:cubicBezTo>
                    <a:pt x="11614" y="-927"/>
                    <a:pt x="9111" y="637"/>
                    <a:pt x="9570" y="2779"/>
                  </a:cubicBezTo>
                  <a:cubicBezTo>
                    <a:pt x="10969" y="9300"/>
                    <a:pt x="13241" y="15549"/>
                    <a:pt x="14295" y="22154"/>
                  </a:cubicBezTo>
                  <a:cubicBezTo>
                    <a:pt x="15375" y="28910"/>
                    <a:pt x="15342" y="35932"/>
                    <a:pt x="14361" y="42701"/>
                  </a:cubicBezTo>
                  <a:cubicBezTo>
                    <a:pt x="13373" y="49506"/>
                    <a:pt x="11435" y="56183"/>
                    <a:pt x="8919" y="62574"/>
                  </a:cubicBezTo>
                  <a:cubicBezTo>
                    <a:pt x="7690" y="65696"/>
                    <a:pt x="6276" y="68743"/>
                    <a:pt x="4759" y="71735"/>
                  </a:cubicBezTo>
                  <a:cubicBezTo>
                    <a:pt x="3157" y="74894"/>
                    <a:pt x="518" y="78211"/>
                    <a:pt x="34" y="81754"/>
                  </a:cubicBezTo>
                  <a:cubicBezTo>
                    <a:pt x="-346" y="84539"/>
                    <a:pt x="2544" y="88145"/>
                    <a:pt x="5519" y="85975"/>
                  </a:cubicBezTo>
                  <a:cubicBezTo>
                    <a:pt x="8683" y="83668"/>
                    <a:pt x="10275" y="80055"/>
                    <a:pt x="12031" y="76637"/>
                  </a:cubicBezTo>
                  <a:cubicBezTo>
                    <a:pt x="13823" y="73146"/>
                    <a:pt x="15444" y="69571"/>
                    <a:pt x="16919" y="65934"/>
                  </a:cubicBezTo>
                  <a:cubicBezTo>
                    <a:pt x="19856" y="58686"/>
                    <a:pt x="21965" y="51149"/>
                    <a:pt x="23019" y="43395"/>
                  </a:cubicBezTo>
                  <a:cubicBezTo>
                    <a:pt x="24890" y="29621"/>
                    <a:pt x="24066" y="10848"/>
                    <a:pt x="13260" y="63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2" name="Google Shape;3532;p34"/>
            <p:cNvSpPr/>
            <p:nvPr/>
          </p:nvSpPr>
          <p:spPr>
            <a:xfrm>
              <a:off x="8383179" y="6712205"/>
              <a:ext cx="650488" cy="74954"/>
            </a:xfrm>
            <a:custGeom>
              <a:rect b="b" l="l" r="r" t="t"/>
              <a:pathLst>
                <a:path extrusionOk="0" h="74954" w="650488">
                  <a:moveTo>
                    <a:pt x="647163" y="1852"/>
                  </a:moveTo>
                  <a:cubicBezTo>
                    <a:pt x="629510" y="11770"/>
                    <a:pt x="611616" y="20987"/>
                    <a:pt x="592591" y="28012"/>
                  </a:cubicBezTo>
                  <a:cubicBezTo>
                    <a:pt x="573762" y="34965"/>
                    <a:pt x="554372" y="40295"/>
                    <a:pt x="534769" y="44550"/>
                  </a:cubicBezTo>
                  <a:cubicBezTo>
                    <a:pt x="492448" y="53738"/>
                    <a:pt x="449089" y="59088"/>
                    <a:pt x="405996" y="63043"/>
                  </a:cubicBezTo>
                  <a:cubicBezTo>
                    <a:pt x="360330" y="67236"/>
                    <a:pt x="314392" y="68887"/>
                    <a:pt x="268565" y="66753"/>
                  </a:cubicBezTo>
                  <a:cubicBezTo>
                    <a:pt x="225350" y="64741"/>
                    <a:pt x="182333" y="59230"/>
                    <a:pt x="140189" y="49371"/>
                  </a:cubicBezTo>
                  <a:cubicBezTo>
                    <a:pt x="98995" y="39735"/>
                    <a:pt x="58665" y="26071"/>
                    <a:pt x="20559" y="7624"/>
                  </a:cubicBezTo>
                  <a:cubicBezTo>
                    <a:pt x="15821" y="5329"/>
                    <a:pt x="11121" y="2959"/>
                    <a:pt x="6452" y="524"/>
                  </a:cubicBezTo>
                  <a:cubicBezTo>
                    <a:pt x="1586" y="-2014"/>
                    <a:pt x="-2737" y="5360"/>
                    <a:pt x="2143" y="7899"/>
                  </a:cubicBezTo>
                  <a:cubicBezTo>
                    <a:pt x="40176" y="27682"/>
                    <a:pt x="80604" y="42672"/>
                    <a:pt x="122128" y="53233"/>
                  </a:cubicBezTo>
                  <a:cubicBezTo>
                    <a:pt x="164060" y="63899"/>
                    <a:pt x="207069" y="70178"/>
                    <a:pt x="250214" y="73077"/>
                  </a:cubicBezTo>
                  <a:cubicBezTo>
                    <a:pt x="296610" y="76195"/>
                    <a:pt x="343216" y="75243"/>
                    <a:pt x="389552" y="71599"/>
                  </a:cubicBezTo>
                  <a:cubicBezTo>
                    <a:pt x="433804" y="68120"/>
                    <a:pt x="478215" y="62784"/>
                    <a:pt x="521825" y="54409"/>
                  </a:cubicBezTo>
                  <a:cubicBezTo>
                    <a:pt x="561552" y="46780"/>
                    <a:pt x="602373" y="35785"/>
                    <a:pt x="637097" y="14334"/>
                  </a:cubicBezTo>
                  <a:cubicBezTo>
                    <a:pt x="641378" y="11689"/>
                    <a:pt x="645484" y="8883"/>
                    <a:pt x="649480" y="5819"/>
                  </a:cubicBezTo>
                  <a:cubicBezTo>
                    <a:pt x="651759" y="4076"/>
                    <a:pt x="649823" y="358"/>
                    <a:pt x="647163" y="185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34"/>
            <p:cNvSpPr/>
            <p:nvPr/>
          </p:nvSpPr>
          <p:spPr>
            <a:xfrm>
              <a:off x="8410649" y="6058369"/>
              <a:ext cx="598259" cy="59776"/>
            </a:xfrm>
            <a:custGeom>
              <a:rect b="b" l="l" r="r" t="t"/>
              <a:pathLst>
                <a:path extrusionOk="0" h="59776" w="598259">
                  <a:moveTo>
                    <a:pt x="594625" y="349"/>
                  </a:moveTo>
                  <a:cubicBezTo>
                    <a:pt x="578414" y="9416"/>
                    <a:pt x="560409" y="15878"/>
                    <a:pt x="542610" y="21024"/>
                  </a:cubicBezTo>
                  <a:cubicBezTo>
                    <a:pt x="524311" y="26316"/>
                    <a:pt x="505588" y="30075"/>
                    <a:pt x="486884" y="33608"/>
                  </a:cubicBezTo>
                  <a:cubicBezTo>
                    <a:pt x="448200" y="40912"/>
                    <a:pt x="409121" y="46035"/>
                    <a:pt x="369865" y="48981"/>
                  </a:cubicBezTo>
                  <a:cubicBezTo>
                    <a:pt x="291395" y="54873"/>
                    <a:pt x="212360" y="52086"/>
                    <a:pt x="134498" y="40705"/>
                  </a:cubicBezTo>
                  <a:cubicBezTo>
                    <a:pt x="90876" y="34329"/>
                    <a:pt x="47677" y="25253"/>
                    <a:pt x="5196" y="13470"/>
                  </a:cubicBezTo>
                  <a:cubicBezTo>
                    <a:pt x="-13" y="12024"/>
                    <a:pt x="-2243" y="20142"/>
                    <a:pt x="2966" y="21564"/>
                  </a:cubicBezTo>
                  <a:cubicBezTo>
                    <a:pt x="41467" y="32067"/>
                    <a:pt x="80544" y="40486"/>
                    <a:pt x="119967" y="46685"/>
                  </a:cubicBezTo>
                  <a:cubicBezTo>
                    <a:pt x="159160" y="52847"/>
                    <a:pt x="198689" y="56830"/>
                    <a:pt x="238321" y="58625"/>
                  </a:cubicBezTo>
                  <a:cubicBezTo>
                    <a:pt x="278194" y="60430"/>
                    <a:pt x="318147" y="60138"/>
                    <a:pt x="357981" y="57581"/>
                  </a:cubicBezTo>
                  <a:cubicBezTo>
                    <a:pt x="397554" y="55040"/>
                    <a:pt x="436996" y="50315"/>
                    <a:pt x="476049" y="43428"/>
                  </a:cubicBezTo>
                  <a:cubicBezTo>
                    <a:pt x="513048" y="36905"/>
                    <a:pt x="551877" y="30010"/>
                    <a:pt x="585316" y="12055"/>
                  </a:cubicBezTo>
                  <a:cubicBezTo>
                    <a:pt x="589389" y="9868"/>
                    <a:pt x="593250" y="7148"/>
                    <a:pt x="597109" y="4599"/>
                  </a:cubicBezTo>
                  <a:cubicBezTo>
                    <a:pt x="599736" y="2863"/>
                    <a:pt x="597414" y="-1212"/>
                    <a:pt x="594625" y="34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4" name="Google Shape;3534;p34"/>
          <p:cNvGrpSpPr/>
          <p:nvPr/>
        </p:nvGrpSpPr>
        <p:grpSpPr>
          <a:xfrm>
            <a:off x="4775791" y="2939482"/>
            <a:ext cx="239486" cy="476691"/>
            <a:chOff x="9551581" y="5878965"/>
            <a:chExt cx="478972" cy="953382"/>
          </a:xfrm>
        </p:grpSpPr>
        <p:sp>
          <p:nvSpPr>
            <p:cNvPr id="3535" name="Google Shape;3535;p34"/>
            <p:cNvSpPr/>
            <p:nvPr/>
          </p:nvSpPr>
          <p:spPr>
            <a:xfrm>
              <a:off x="9551581" y="5878965"/>
              <a:ext cx="478972" cy="953382"/>
            </a:xfrm>
            <a:custGeom>
              <a:rect b="b" l="l" r="r" t="t"/>
              <a:pathLst>
                <a:path extrusionOk="0" h="953382" w="478972">
                  <a:moveTo>
                    <a:pt x="432199" y="944789"/>
                  </a:moveTo>
                  <a:cubicBezTo>
                    <a:pt x="417955" y="948616"/>
                    <a:pt x="396510" y="953709"/>
                    <a:pt x="382159" y="947111"/>
                  </a:cubicBezTo>
                  <a:cubicBezTo>
                    <a:pt x="382081" y="947084"/>
                    <a:pt x="382027" y="947031"/>
                    <a:pt x="381947" y="947006"/>
                  </a:cubicBezTo>
                  <a:cubicBezTo>
                    <a:pt x="381684" y="946875"/>
                    <a:pt x="381419" y="946743"/>
                    <a:pt x="381130" y="946610"/>
                  </a:cubicBezTo>
                  <a:cubicBezTo>
                    <a:pt x="380998" y="946530"/>
                    <a:pt x="380840" y="946451"/>
                    <a:pt x="380682" y="946347"/>
                  </a:cubicBezTo>
                  <a:cubicBezTo>
                    <a:pt x="380392" y="946188"/>
                    <a:pt x="380076" y="946030"/>
                    <a:pt x="379786" y="945845"/>
                  </a:cubicBezTo>
                  <a:cubicBezTo>
                    <a:pt x="379285" y="945977"/>
                    <a:pt x="378783" y="946108"/>
                    <a:pt x="378282" y="946215"/>
                  </a:cubicBezTo>
                  <a:cubicBezTo>
                    <a:pt x="378019" y="946268"/>
                    <a:pt x="377754" y="946320"/>
                    <a:pt x="377518" y="946373"/>
                  </a:cubicBezTo>
                  <a:cubicBezTo>
                    <a:pt x="377043" y="946478"/>
                    <a:pt x="376568" y="946585"/>
                    <a:pt x="376094" y="946663"/>
                  </a:cubicBezTo>
                  <a:cubicBezTo>
                    <a:pt x="375514" y="946795"/>
                    <a:pt x="374960" y="946875"/>
                    <a:pt x="374405" y="946980"/>
                  </a:cubicBezTo>
                  <a:cubicBezTo>
                    <a:pt x="373745" y="947084"/>
                    <a:pt x="373086" y="947165"/>
                    <a:pt x="372426" y="947269"/>
                  </a:cubicBezTo>
                  <a:cubicBezTo>
                    <a:pt x="368180" y="947876"/>
                    <a:pt x="363906" y="948166"/>
                    <a:pt x="359738" y="948509"/>
                  </a:cubicBezTo>
                  <a:cubicBezTo>
                    <a:pt x="358657" y="948562"/>
                    <a:pt x="357574" y="948640"/>
                    <a:pt x="356494" y="948720"/>
                  </a:cubicBezTo>
                  <a:cubicBezTo>
                    <a:pt x="355228" y="949010"/>
                    <a:pt x="353936" y="949327"/>
                    <a:pt x="352641" y="949617"/>
                  </a:cubicBezTo>
                  <a:cubicBezTo>
                    <a:pt x="351746" y="949802"/>
                    <a:pt x="350848" y="950013"/>
                    <a:pt x="349950" y="950198"/>
                  </a:cubicBezTo>
                  <a:cubicBezTo>
                    <a:pt x="348578" y="950488"/>
                    <a:pt x="347207" y="950753"/>
                    <a:pt x="345861" y="951016"/>
                  </a:cubicBezTo>
                  <a:cubicBezTo>
                    <a:pt x="345044" y="951175"/>
                    <a:pt x="344226" y="951333"/>
                    <a:pt x="343408" y="951464"/>
                  </a:cubicBezTo>
                  <a:cubicBezTo>
                    <a:pt x="289993" y="960806"/>
                    <a:pt x="234625" y="934364"/>
                    <a:pt x="218032" y="908003"/>
                  </a:cubicBezTo>
                  <a:cubicBezTo>
                    <a:pt x="152930" y="852404"/>
                    <a:pt x="132619" y="709644"/>
                    <a:pt x="74190" y="538334"/>
                  </a:cubicBezTo>
                  <a:cubicBezTo>
                    <a:pt x="44884" y="449487"/>
                    <a:pt x="-2992" y="298310"/>
                    <a:pt x="147" y="210624"/>
                  </a:cubicBezTo>
                  <a:cubicBezTo>
                    <a:pt x="702" y="139772"/>
                    <a:pt x="24230" y="90400"/>
                    <a:pt x="88911" y="57284"/>
                  </a:cubicBezTo>
                  <a:cubicBezTo>
                    <a:pt x="94847" y="54223"/>
                    <a:pt x="103895" y="47996"/>
                    <a:pt x="112203" y="45198"/>
                  </a:cubicBezTo>
                  <a:cubicBezTo>
                    <a:pt x="114393" y="10314"/>
                    <a:pt x="171501" y="-4278"/>
                    <a:pt x="200174" y="1078"/>
                  </a:cubicBezTo>
                  <a:cubicBezTo>
                    <a:pt x="245123" y="11369"/>
                    <a:pt x="283134" y="163153"/>
                    <a:pt x="308035" y="244639"/>
                  </a:cubicBezTo>
                  <a:cubicBezTo>
                    <a:pt x="317057" y="277069"/>
                    <a:pt x="324837" y="304935"/>
                    <a:pt x="302365" y="326864"/>
                  </a:cubicBezTo>
                  <a:cubicBezTo>
                    <a:pt x="282317" y="345045"/>
                    <a:pt x="231461" y="371540"/>
                    <a:pt x="210014" y="342935"/>
                  </a:cubicBezTo>
                  <a:cubicBezTo>
                    <a:pt x="209724" y="342538"/>
                    <a:pt x="209432" y="342143"/>
                    <a:pt x="209142" y="341720"/>
                  </a:cubicBezTo>
                  <a:cubicBezTo>
                    <a:pt x="208853" y="341323"/>
                    <a:pt x="208561" y="340902"/>
                    <a:pt x="208271" y="340505"/>
                  </a:cubicBezTo>
                  <a:cubicBezTo>
                    <a:pt x="207692" y="340742"/>
                    <a:pt x="207084" y="340953"/>
                    <a:pt x="206478" y="341192"/>
                  </a:cubicBezTo>
                  <a:cubicBezTo>
                    <a:pt x="206451" y="341192"/>
                    <a:pt x="206400" y="341218"/>
                    <a:pt x="206346" y="341245"/>
                  </a:cubicBezTo>
                  <a:cubicBezTo>
                    <a:pt x="205792" y="341430"/>
                    <a:pt x="205239" y="341615"/>
                    <a:pt x="204684" y="341800"/>
                  </a:cubicBezTo>
                  <a:cubicBezTo>
                    <a:pt x="204579" y="341827"/>
                    <a:pt x="204499" y="341853"/>
                    <a:pt x="204394" y="341905"/>
                  </a:cubicBezTo>
                  <a:lnTo>
                    <a:pt x="202891" y="342380"/>
                  </a:lnTo>
                  <a:cubicBezTo>
                    <a:pt x="202284" y="342538"/>
                    <a:pt x="201703" y="342696"/>
                    <a:pt x="201097" y="342881"/>
                  </a:cubicBezTo>
                  <a:cubicBezTo>
                    <a:pt x="198432" y="343621"/>
                    <a:pt x="195952" y="344147"/>
                    <a:pt x="194107" y="344544"/>
                  </a:cubicBezTo>
                  <a:cubicBezTo>
                    <a:pt x="189148" y="345678"/>
                    <a:pt x="184188" y="346708"/>
                    <a:pt x="179257" y="347974"/>
                  </a:cubicBezTo>
                  <a:lnTo>
                    <a:pt x="179230" y="348001"/>
                  </a:lnTo>
                  <a:cubicBezTo>
                    <a:pt x="178676" y="348159"/>
                    <a:pt x="178150" y="348264"/>
                    <a:pt x="177595" y="348397"/>
                  </a:cubicBezTo>
                  <a:cubicBezTo>
                    <a:pt x="177174" y="348502"/>
                    <a:pt x="176724" y="348609"/>
                    <a:pt x="176303" y="348714"/>
                  </a:cubicBezTo>
                  <a:cubicBezTo>
                    <a:pt x="175855" y="348819"/>
                    <a:pt x="175432" y="348899"/>
                    <a:pt x="174984" y="348977"/>
                  </a:cubicBezTo>
                  <a:cubicBezTo>
                    <a:pt x="174641" y="349030"/>
                    <a:pt x="174271" y="349082"/>
                    <a:pt x="173903" y="349135"/>
                  </a:cubicBezTo>
                  <a:cubicBezTo>
                    <a:pt x="173375" y="349215"/>
                    <a:pt x="172847" y="349294"/>
                    <a:pt x="172294" y="349347"/>
                  </a:cubicBezTo>
                  <a:cubicBezTo>
                    <a:pt x="171503" y="349452"/>
                    <a:pt x="170685" y="349532"/>
                    <a:pt x="169894" y="349610"/>
                  </a:cubicBezTo>
                  <a:cubicBezTo>
                    <a:pt x="143516" y="351853"/>
                    <a:pt x="123626" y="352222"/>
                    <a:pt x="122203" y="381461"/>
                  </a:cubicBezTo>
                  <a:cubicBezTo>
                    <a:pt x="118827" y="425740"/>
                    <a:pt x="131645" y="451599"/>
                    <a:pt x="188967" y="624282"/>
                  </a:cubicBezTo>
                  <a:cubicBezTo>
                    <a:pt x="197908" y="644839"/>
                    <a:pt x="209251" y="718223"/>
                    <a:pt x="239297" y="709780"/>
                  </a:cubicBezTo>
                  <a:cubicBezTo>
                    <a:pt x="256653" y="702787"/>
                    <a:pt x="286592" y="676794"/>
                    <a:pt x="308672" y="679329"/>
                  </a:cubicBezTo>
                  <a:cubicBezTo>
                    <a:pt x="311230" y="672098"/>
                    <a:pt x="316296" y="666134"/>
                    <a:pt x="324868" y="663178"/>
                  </a:cubicBezTo>
                  <a:cubicBezTo>
                    <a:pt x="349294" y="653046"/>
                    <a:pt x="393742" y="638531"/>
                    <a:pt x="414871" y="660671"/>
                  </a:cubicBezTo>
                  <a:cubicBezTo>
                    <a:pt x="429538" y="678983"/>
                    <a:pt x="461139" y="796305"/>
                    <a:pt x="468525" y="829502"/>
                  </a:cubicBezTo>
                  <a:cubicBezTo>
                    <a:pt x="480840" y="892435"/>
                    <a:pt x="494320" y="927954"/>
                    <a:pt x="432199" y="9447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34"/>
            <p:cNvSpPr/>
            <p:nvPr/>
          </p:nvSpPr>
          <p:spPr>
            <a:xfrm>
              <a:off x="9861929" y="6617250"/>
              <a:ext cx="71803" cy="213185"/>
            </a:xfrm>
            <a:custGeom>
              <a:rect b="b" l="l" r="r" t="t"/>
              <a:pathLst>
                <a:path extrusionOk="0" h="213185" w="71803">
                  <a:moveTo>
                    <a:pt x="71803" y="208807"/>
                  </a:moveTo>
                  <a:lnTo>
                    <a:pt x="71803" y="208817"/>
                  </a:lnTo>
                  <a:cubicBezTo>
                    <a:pt x="71742" y="208787"/>
                    <a:pt x="71670" y="208756"/>
                    <a:pt x="71607" y="208714"/>
                  </a:cubicBezTo>
                  <a:cubicBezTo>
                    <a:pt x="71338" y="208590"/>
                    <a:pt x="71060" y="208457"/>
                    <a:pt x="70793" y="208312"/>
                  </a:cubicBezTo>
                  <a:cubicBezTo>
                    <a:pt x="70639" y="208239"/>
                    <a:pt x="70484" y="208157"/>
                    <a:pt x="70330" y="208064"/>
                  </a:cubicBezTo>
                  <a:cubicBezTo>
                    <a:pt x="70031" y="207909"/>
                    <a:pt x="69732" y="207744"/>
                    <a:pt x="69434" y="207570"/>
                  </a:cubicBezTo>
                  <a:cubicBezTo>
                    <a:pt x="68941" y="207694"/>
                    <a:pt x="68435" y="207818"/>
                    <a:pt x="67930" y="207930"/>
                  </a:cubicBezTo>
                  <a:cubicBezTo>
                    <a:pt x="67673" y="207991"/>
                    <a:pt x="67416" y="208043"/>
                    <a:pt x="67158" y="208094"/>
                  </a:cubicBezTo>
                  <a:cubicBezTo>
                    <a:pt x="66684" y="208197"/>
                    <a:pt x="66211" y="208300"/>
                    <a:pt x="65736" y="208382"/>
                  </a:cubicBezTo>
                  <a:cubicBezTo>
                    <a:pt x="65170" y="208495"/>
                    <a:pt x="64614" y="208588"/>
                    <a:pt x="64046" y="208682"/>
                  </a:cubicBezTo>
                  <a:cubicBezTo>
                    <a:pt x="63386" y="208794"/>
                    <a:pt x="62736" y="208888"/>
                    <a:pt x="62077" y="208991"/>
                  </a:cubicBezTo>
                  <a:cubicBezTo>
                    <a:pt x="57841" y="209578"/>
                    <a:pt x="53555" y="209877"/>
                    <a:pt x="49382" y="210217"/>
                  </a:cubicBezTo>
                  <a:cubicBezTo>
                    <a:pt x="48311" y="210278"/>
                    <a:pt x="47240" y="210350"/>
                    <a:pt x="46157" y="210423"/>
                  </a:cubicBezTo>
                  <a:cubicBezTo>
                    <a:pt x="44869" y="210731"/>
                    <a:pt x="43582" y="211040"/>
                    <a:pt x="42282" y="211330"/>
                  </a:cubicBezTo>
                  <a:cubicBezTo>
                    <a:pt x="41396" y="211527"/>
                    <a:pt x="40500" y="211721"/>
                    <a:pt x="39602" y="211917"/>
                  </a:cubicBezTo>
                  <a:cubicBezTo>
                    <a:pt x="38241" y="212205"/>
                    <a:pt x="36871" y="212474"/>
                    <a:pt x="35512" y="212732"/>
                  </a:cubicBezTo>
                  <a:cubicBezTo>
                    <a:pt x="34698" y="212886"/>
                    <a:pt x="33873" y="213040"/>
                    <a:pt x="33049" y="213185"/>
                  </a:cubicBezTo>
                  <a:cubicBezTo>
                    <a:pt x="24157" y="161100"/>
                    <a:pt x="14265" y="109211"/>
                    <a:pt x="5754" y="57054"/>
                  </a:cubicBezTo>
                  <a:cubicBezTo>
                    <a:pt x="5754" y="57002"/>
                    <a:pt x="5745" y="56951"/>
                    <a:pt x="5733" y="56899"/>
                  </a:cubicBezTo>
                  <a:cubicBezTo>
                    <a:pt x="3631" y="41839"/>
                    <a:pt x="2148" y="26698"/>
                    <a:pt x="581" y="11575"/>
                  </a:cubicBezTo>
                  <a:cubicBezTo>
                    <a:pt x="520" y="8772"/>
                    <a:pt x="-789" y="5659"/>
                    <a:pt x="735" y="3092"/>
                  </a:cubicBezTo>
                  <a:cubicBezTo>
                    <a:pt x="1117" y="2432"/>
                    <a:pt x="1694" y="1948"/>
                    <a:pt x="2363" y="1649"/>
                  </a:cubicBezTo>
                  <a:cubicBezTo>
                    <a:pt x="2826" y="865"/>
                    <a:pt x="3497" y="320"/>
                    <a:pt x="4445" y="81"/>
                  </a:cubicBezTo>
                  <a:cubicBezTo>
                    <a:pt x="5979" y="-258"/>
                    <a:pt x="7855" y="484"/>
                    <a:pt x="8514" y="1988"/>
                  </a:cubicBezTo>
                  <a:cubicBezTo>
                    <a:pt x="13800" y="25252"/>
                    <a:pt x="22240" y="47663"/>
                    <a:pt x="29473" y="70391"/>
                  </a:cubicBezTo>
                  <a:cubicBezTo>
                    <a:pt x="43517" y="114623"/>
                    <a:pt x="58634" y="158585"/>
                    <a:pt x="70473" y="203476"/>
                  </a:cubicBezTo>
                  <a:cubicBezTo>
                    <a:pt x="70917" y="205263"/>
                    <a:pt x="71359" y="207034"/>
                    <a:pt x="71803" y="208807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34"/>
            <p:cNvSpPr/>
            <p:nvPr/>
          </p:nvSpPr>
          <p:spPr>
            <a:xfrm>
              <a:off x="9682344" y="6019924"/>
              <a:ext cx="79246" cy="208654"/>
            </a:xfrm>
            <a:custGeom>
              <a:rect b="b" l="l" r="r" t="t"/>
              <a:pathLst>
                <a:path extrusionOk="0" h="208654" w="79246">
                  <a:moveTo>
                    <a:pt x="78989" y="201129"/>
                  </a:moveTo>
                  <a:cubicBezTo>
                    <a:pt x="79071" y="201407"/>
                    <a:pt x="79165" y="201685"/>
                    <a:pt x="79247" y="201964"/>
                  </a:cubicBezTo>
                  <a:cubicBezTo>
                    <a:pt x="78947" y="201573"/>
                    <a:pt x="78660" y="201171"/>
                    <a:pt x="78372" y="200768"/>
                  </a:cubicBezTo>
                  <a:cubicBezTo>
                    <a:pt x="78084" y="200366"/>
                    <a:pt x="77794" y="199954"/>
                    <a:pt x="77516" y="199542"/>
                  </a:cubicBezTo>
                  <a:cubicBezTo>
                    <a:pt x="76929" y="199779"/>
                    <a:pt x="76330" y="200006"/>
                    <a:pt x="75722" y="200223"/>
                  </a:cubicBezTo>
                  <a:cubicBezTo>
                    <a:pt x="75680" y="200244"/>
                    <a:pt x="75629" y="200253"/>
                    <a:pt x="75589" y="200274"/>
                  </a:cubicBezTo>
                  <a:cubicBezTo>
                    <a:pt x="75032" y="200471"/>
                    <a:pt x="74476" y="200665"/>
                    <a:pt x="73919" y="200841"/>
                  </a:cubicBezTo>
                  <a:cubicBezTo>
                    <a:pt x="73826" y="200871"/>
                    <a:pt x="73734" y="200902"/>
                    <a:pt x="73641" y="200934"/>
                  </a:cubicBezTo>
                  <a:cubicBezTo>
                    <a:pt x="73126" y="201100"/>
                    <a:pt x="72621" y="201255"/>
                    <a:pt x="72116" y="201409"/>
                  </a:cubicBezTo>
                  <a:cubicBezTo>
                    <a:pt x="71518" y="201584"/>
                    <a:pt x="70930" y="201748"/>
                    <a:pt x="70343" y="201914"/>
                  </a:cubicBezTo>
                  <a:cubicBezTo>
                    <a:pt x="67663" y="202656"/>
                    <a:pt x="65201" y="203203"/>
                    <a:pt x="63346" y="203573"/>
                  </a:cubicBezTo>
                  <a:cubicBezTo>
                    <a:pt x="58390" y="204708"/>
                    <a:pt x="53435" y="205758"/>
                    <a:pt x="48498" y="207026"/>
                  </a:cubicBezTo>
                  <a:cubicBezTo>
                    <a:pt x="48488" y="207026"/>
                    <a:pt x="48467" y="207036"/>
                    <a:pt x="48456" y="207036"/>
                  </a:cubicBezTo>
                  <a:cubicBezTo>
                    <a:pt x="47920" y="207190"/>
                    <a:pt x="47385" y="207314"/>
                    <a:pt x="46828" y="207438"/>
                  </a:cubicBezTo>
                  <a:cubicBezTo>
                    <a:pt x="46395" y="207551"/>
                    <a:pt x="45963" y="207656"/>
                    <a:pt x="45530" y="207747"/>
                  </a:cubicBezTo>
                  <a:cubicBezTo>
                    <a:pt x="45088" y="207850"/>
                    <a:pt x="44653" y="207932"/>
                    <a:pt x="44211" y="208004"/>
                  </a:cubicBezTo>
                  <a:cubicBezTo>
                    <a:pt x="43860" y="208077"/>
                    <a:pt x="43500" y="208128"/>
                    <a:pt x="43140" y="208180"/>
                  </a:cubicBezTo>
                  <a:cubicBezTo>
                    <a:pt x="42604" y="208262"/>
                    <a:pt x="42069" y="208334"/>
                    <a:pt x="41533" y="208397"/>
                  </a:cubicBezTo>
                  <a:cubicBezTo>
                    <a:pt x="40729" y="208500"/>
                    <a:pt x="39926" y="208582"/>
                    <a:pt x="39122" y="208655"/>
                  </a:cubicBezTo>
                  <a:cubicBezTo>
                    <a:pt x="36484" y="196203"/>
                    <a:pt x="33722" y="183813"/>
                    <a:pt x="30518" y="171496"/>
                  </a:cubicBezTo>
                  <a:cubicBezTo>
                    <a:pt x="24325" y="145695"/>
                    <a:pt x="20338" y="119441"/>
                    <a:pt x="14257" y="93619"/>
                  </a:cubicBezTo>
                  <a:cubicBezTo>
                    <a:pt x="7714" y="64335"/>
                    <a:pt x="3036" y="34679"/>
                    <a:pt x="7" y="4890"/>
                  </a:cubicBezTo>
                  <a:cubicBezTo>
                    <a:pt x="-199" y="1385"/>
                    <a:pt x="3995" y="-1254"/>
                    <a:pt x="7035" y="622"/>
                  </a:cubicBezTo>
                  <a:cubicBezTo>
                    <a:pt x="9261" y="1849"/>
                    <a:pt x="9652" y="4560"/>
                    <a:pt x="10756" y="6663"/>
                  </a:cubicBezTo>
                  <a:cubicBezTo>
                    <a:pt x="30787" y="53306"/>
                    <a:pt x="46655" y="101639"/>
                    <a:pt x="63213" y="149602"/>
                  </a:cubicBezTo>
                  <a:cubicBezTo>
                    <a:pt x="68697" y="166700"/>
                    <a:pt x="73509" y="184027"/>
                    <a:pt x="78989" y="20112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34"/>
            <p:cNvSpPr/>
            <p:nvPr/>
          </p:nvSpPr>
          <p:spPr>
            <a:xfrm>
              <a:off x="9661078" y="5945376"/>
              <a:ext cx="24416" cy="56147"/>
            </a:xfrm>
            <a:custGeom>
              <a:rect b="b" l="l" r="r" t="t"/>
              <a:pathLst>
                <a:path extrusionOk="0" h="56147" w="24416">
                  <a:moveTo>
                    <a:pt x="15393" y="53386"/>
                  </a:moveTo>
                  <a:cubicBezTo>
                    <a:pt x="11446" y="42574"/>
                    <a:pt x="7695" y="31664"/>
                    <a:pt x="3770" y="20843"/>
                  </a:cubicBezTo>
                  <a:cubicBezTo>
                    <a:pt x="2413" y="15346"/>
                    <a:pt x="-4788" y="292"/>
                    <a:pt x="5244" y="0"/>
                  </a:cubicBezTo>
                  <a:cubicBezTo>
                    <a:pt x="10037" y="488"/>
                    <a:pt x="9326" y="5728"/>
                    <a:pt x="10138" y="9208"/>
                  </a:cubicBezTo>
                  <a:cubicBezTo>
                    <a:pt x="13865" y="23158"/>
                    <a:pt x="19785" y="36433"/>
                    <a:pt x="24203" y="50169"/>
                  </a:cubicBezTo>
                  <a:cubicBezTo>
                    <a:pt x="25827" y="55670"/>
                    <a:pt x="17711" y="58683"/>
                    <a:pt x="15393" y="5338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34"/>
            <p:cNvSpPr/>
            <p:nvPr/>
          </p:nvSpPr>
          <p:spPr>
            <a:xfrm>
              <a:off x="9854163" y="6574509"/>
              <a:ext cx="10708" cy="24504"/>
            </a:xfrm>
            <a:custGeom>
              <a:rect b="b" l="l" r="r" t="t"/>
              <a:pathLst>
                <a:path extrusionOk="0" h="24504" w="10708">
                  <a:moveTo>
                    <a:pt x="2031" y="21333"/>
                  </a:moveTo>
                  <a:cubicBezTo>
                    <a:pt x="658" y="15628"/>
                    <a:pt x="243" y="9694"/>
                    <a:pt x="1" y="3852"/>
                  </a:cubicBezTo>
                  <a:cubicBezTo>
                    <a:pt x="-77" y="-519"/>
                    <a:pt x="6161" y="-1516"/>
                    <a:pt x="7440" y="2666"/>
                  </a:cubicBezTo>
                  <a:cubicBezTo>
                    <a:pt x="8868" y="8142"/>
                    <a:pt x="9706" y="13790"/>
                    <a:pt x="10665" y="19375"/>
                  </a:cubicBezTo>
                  <a:cubicBezTo>
                    <a:pt x="10964" y="21569"/>
                    <a:pt x="9685" y="23703"/>
                    <a:pt x="7534" y="24332"/>
                  </a:cubicBezTo>
                  <a:cubicBezTo>
                    <a:pt x="5288" y="25002"/>
                    <a:pt x="2639" y="23667"/>
                    <a:pt x="2031" y="21333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0" name="Google Shape;3540;p34"/>
          <p:cNvGrpSpPr/>
          <p:nvPr/>
        </p:nvGrpSpPr>
        <p:grpSpPr>
          <a:xfrm>
            <a:off x="5249557" y="2978301"/>
            <a:ext cx="628880" cy="399274"/>
            <a:chOff x="10499114" y="5956602"/>
            <a:chExt cx="1257760" cy="798548"/>
          </a:xfrm>
        </p:grpSpPr>
        <p:sp>
          <p:nvSpPr>
            <p:cNvPr id="3541" name="Google Shape;3541;p34"/>
            <p:cNvSpPr/>
            <p:nvPr/>
          </p:nvSpPr>
          <p:spPr>
            <a:xfrm>
              <a:off x="10499114" y="5956602"/>
              <a:ext cx="1255896" cy="794511"/>
            </a:xfrm>
            <a:custGeom>
              <a:rect b="b" l="l" r="r" t="t"/>
              <a:pathLst>
                <a:path extrusionOk="0" h="794511" w="1255896">
                  <a:moveTo>
                    <a:pt x="1254214" y="98822"/>
                  </a:moveTo>
                  <a:cubicBezTo>
                    <a:pt x="1255509" y="122315"/>
                    <a:pt x="1256297" y="145878"/>
                    <a:pt x="1255685" y="169386"/>
                  </a:cubicBezTo>
                  <a:cubicBezTo>
                    <a:pt x="1248053" y="326980"/>
                    <a:pt x="1241910" y="484401"/>
                    <a:pt x="1239634" y="642137"/>
                  </a:cubicBezTo>
                  <a:cubicBezTo>
                    <a:pt x="1238391" y="677279"/>
                    <a:pt x="1236047" y="712403"/>
                    <a:pt x="1233544" y="747474"/>
                  </a:cubicBezTo>
                  <a:cubicBezTo>
                    <a:pt x="1232809" y="756654"/>
                    <a:pt x="1232442" y="765886"/>
                    <a:pt x="1230918" y="774960"/>
                  </a:cubicBezTo>
                  <a:cubicBezTo>
                    <a:pt x="1229272" y="782196"/>
                    <a:pt x="1220871" y="783037"/>
                    <a:pt x="1214657" y="783475"/>
                  </a:cubicBezTo>
                  <a:cubicBezTo>
                    <a:pt x="1211088" y="790043"/>
                    <a:pt x="1203508" y="788888"/>
                    <a:pt x="1197328" y="787976"/>
                  </a:cubicBezTo>
                  <a:cubicBezTo>
                    <a:pt x="1182398" y="786697"/>
                    <a:pt x="1167448" y="788606"/>
                    <a:pt x="1152536" y="789238"/>
                  </a:cubicBezTo>
                  <a:cubicBezTo>
                    <a:pt x="1083206" y="793092"/>
                    <a:pt x="1013770" y="795736"/>
                    <a:pt x="944334" y="793933"/>
                  </a:cubicBezTo>
                  <a:cubicBezTo>
                    <a:pt x="799093" y="790764"/>
                    <a:pt x="654199" y="780164"/>
                    <a:pt x="509255" y="771405"/>
                  </a:cubicBezTo>
                  <a:cubicBezTo>
                    <a:pt x="364677" y="767568"/>
                    <a:pt x="220241" y="760229"/>
                    <a:pt x="75611" y="762349"/>
                  </a:cubicBezTo>
                  <a:cubicBezTo>
                    <a:pt x="55746" y="762699"/>
                    <a:pt x="36281" y="764293"/>
                    <a:pt x="16766" y="766186"/>
                  </a:cubicBezTo>
                  <a:cubicBezTo>
                    <a:pt x="6895" y="765660"/>
                    <a:pt x="5634" y="753625"/>
                    <a:pt x="5126" y="745760"/>
                  </a:cubicBezTo>
                  <a:cubicBezTo>
                    <a:pt x="2221" y="647185"/>
                    <a:pt x="5582" y="548434"/>
                    <a:pt x="4882" y="449806"/>
                  </a:cubicBezTo>
                  <a:cubicBezTo>
                    <a:pt x="4357" y="375632"/>
                    <a:pt x="6203" y="301441"/>
                    <a:pt x="5418" y="227245"/>
                  </a:cubicBezTo>
                  <a:cubicBezTo>
                    <a:pt x="4988" y="186624"/>
                    <a:pt x="2988" y="146047"/>
                    <a:pt x="2493" y="105431"/>
                  </a:cubicBezTo>
                  <a:cubicBezTo>
                    <a:pt x="2188" y="80408"/>
                    <a:pt x="-9486" y="11798"/>
                    <a:pt x="20451" y="2261"/>
                  </a:cubicBezTo>
                  <a:cubicBezTo>
                    <a:pt x="28702" y="-367"/>
                    <a:pt x="37554" y="-113"/>
                    <a:pt x="46207" y="169"/>
                  </a:cubicBezTo>
                  <a:cubicBezTo>
                    <a:pt x="156520" y="169"/>
                    <a:pt x="266783" y="10097"/>
                    <a:pt x="377069" y="11335"/>
                  </a:cubicBezTo>
                  <a:cubicBezTo>
                    <a:pt x="531255" y="14611"/>
                    <a:pt x="685495" y="15225"/>
                    <a:pt x="839628" y="19936"/>
                  </a:cubicBezTo>
                  <a:cubicBezTo>
                    <a:pt x="966458" y="26313"/>
                    <a:pt x="1093215" y="33687"/>
                    <a:pt x="1220201" y="35228"/>
                  </a:cubicBezTo>
                  <a:cubicBezTo>
                    <a:pt x="1226556" y="35472"/>
                    <a:pt x="1232857" y="36051"/>
                    <a:pt x="1239035" y="37610"/>
                  </a:cubicBezTo>
                  <a:cubicBezTo>
                    <a:pt x="1255856" y="45387"/>
                    <a:pt x="1253142" y="72646"/>
                    <a:pt x="1253527" y="90970"/>
                  </a:cubicBezTo>
                  <a:cubicBezTo>
                    <a:pt x="1253829" y="93601"/>
                    <a:pt x="1254040" y="96229"/>
                    <a:pt x="1254214" y="988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34"/>
            <p:cNvSpPr/>
            <p:nvPr/>
          </p:nvSpPr>
          <p:spPr>
            <a:xfrm>
              <a:off x="10533393" y="5997015"/>
              <a:ext cx="1179358" cy="336956"/>
            </a:xfrm>
            <a:custGeom>
              <a:rect b="b" l="l" r="r" t="t"/>
              <a:pathLst>
                <a:path extrusionOk="0" h="336956" w="1179358">
                  <a:moveTo>
                    <a:pt x="622621" y="336765"/>
                  </a:moveTo>
                  <a:cubicBezTo>
                    <a:pt x="537300" y="336347"/>
                    <a:pt x="166042" y="101363"/>
                    <a:pt x="70024" y="49288"/>
                  </a:cubicBezTo>
                  <a:cubicBezTo>
                    <a:pt x="4467" y="12134"/>
                    <a:pt x="-3266" y="14971"/>
                    <a:pt x="938" y="4528"/>
                  </a:cubicBezTo>
                  <a:cubicBezTo>
                    <a:pt x="5534" y="-6817"/>
                    <a:pt x="12600" y="-5505"/>
                    <a:pt x="212186" y="114596"/>
                  </a:cubicBezTo>
                  <a:cubicBezTo>
                    <a:pt x="623706" y="358301"/>
                    <a:pt x="618984" y="329073"/>
                    <a:pt x="681467" y="304355"/>
                  </a:cubicBezTo>
                  <a:cubicBezTo>
                    <a:pt x="1035250" y="160547"/>
                    <a:pt x="1104470" y="76839"/>
                    <a:pt x="1167481" y="54980"/>
                  </a:cubicBezTo>
                  <a:cubicBezTo>
                    <a:pt x="1182848" y="50614"/>
                    <a:pt x="1181762" y="66687"/>
                    <a:pt x="1172952" y="66322"/>
                  </a:cubicBezTo>
                  <a:cubicBezTo>
                    <a:pt x="1113314" y="94797"/>
                    <a:pt x="973605" y="207265"/>
                    <a:pt x="748767" y="294840"/>
                  </a:cubicBezTo>
                  <a:cubicBezTo>
                    <a:pt x="670846" y="324765"/>
                    <a:pt x="646609" y="338791"/>
                    <a:pt x="622621" y="336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34"/>
            <p:cNvSpPr/>
            <p:nvPr/>
          </p:nvSpPr>
          <p:spPr>
            <a:xfrm>
              <a:off x="11189373" y="6378073"/>
              <a:ext cx="422169" cy="336072"/>
            </a:xfrm>
            <a:custGeom>
              <a:rect b="b" l="l" r="r" t="t"/>
              <a:pathLst>
                <a:path extrusionOk="0" h="336072" w="422169">
                  <a:moveTo>
                    <a:pt x="410659" y="335035"/>
                  </a:moveTo>
                  <a:cubicBezTo>
                    <a:pt x="156289" y="131895"/>
                    <a:pt x="8666" y="31472"/>
                    <a:pt x="312" y="8508"/>
                  </a:cubicBezTo>
                  <a:cubicBezTo>
                    <a:pt x="-1902" y="1262"/>
                    <a:pt x="8251" y="-3448"/>
                    <a:pt x="12273" y="3163"/>
                  </a:cubicBezTo>
                  <a:cubicBezTo>
                    <a:pt x="50313" y="44634"/>
                    <a:pt x="226088" y="162198"/>
                    <a:pt x="419775" y="322418"/>
                  </a:cubicBezTo>
                  <a:cubicBezTo>
                    <a:pt x="426142" y="328453"/>
                    <a:pt x="418676" y="339506"/>
                    <a:pt x="410659" y="3350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34"/>
            <p:cNvSpPr/>
            <p:nvPr/>
          </p:nvSpPr>
          <p:spPr>
            <a:xfrm>
              <a:off x="10599148" y="6369493"/>
              <a:ext cx="488202" cy="301517"/>
            </a:xfrm>
            <a:custGeom>
              <a:rect b="b" l="l" r="r" t="t"/>
              <a:pathLst>
                <a:path extrusionOk="0" h="301517" w="488202">
                  <a:moveTo>
                    <a:pt x="1643" y="297941"/>
                  </a:moveTo>
                  <a:cubicBezTo>
                    <a:pt x="-4990" y="286702"/>
                    <a:pt x="1389" y="290541"/>
                    <a:pt x="159120" y="195826"/>
                  </a:cubicBezTo>
                  <a:cubicBezTo>
                    <a:pt x="266636" y="130973"/>
                    <a:pt x="479954" y="-8847"/>
                    <a:pt x="479954" y="441"/>
                  </a:cubicBezTo>
                  <a:cubicBezTo>
                    <a:pt x="486392" y="-1563"/>
                    <a:pt x="491405" y="7692"/>
                    <a:pt x="485730" y="11866"/>
                  </a:cubicBezTo>
                  <a:cubicBezTo>
                    <a:pt x="-1031" y="312722"/>
                    <a:pt x="8425" y="309094"/>
                    <a:pt x="1643" y="2979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34"/>
            <p:cNvSpPr/>
            <p:nvPr/>
          </p:nvSpPr>
          <p:spPr>
            <a:xfrm>
              <a:off x="10515509" y="6715094"/>
              <a:ext cx="1054497" cy="34233"/>
            </a:xfrm>
            <a:custGeom>
              <a:rect b="b" l="l" r="r" t="t"/>
              <a:pathLst>
                <a:path extrusionOk="0" h="34233" w="1054497">
                  <a:moveTo>
                    <a:pt x="1044825" y="34112"/>
                  </a:moveTo>
                  <a:cubicBezTo>
                    <a:pt x="533352" y="10584"/>
                    <a:pt x="701625" y="42302"/>
                    <a:pt x="203144" y="17820"/>
                  </a:cubicBezTo>
                  <a:cubicBezTo>
                    <a:pt x="145493" y="15916"/>
                    <a:pt x="-6925" y="25599"/>
                    <a:pt x="245" y="3983"/>
                  </a:cubicBezTo>
                  <a:cubicBezTo>
                    <a:pt x="2340" y="-3019"/>
                    <a:pt x="3321" y="1306"/>
                    <a:pt x="64219" y="1475"/>
                  </a:cubicBezTo>
                  <a:cubicBezTo>
                    <a:pt x="319107" y="17137"/>
                    <a:pt x="843614" y="4509"/>
                    <a:pt x="1048045" y="18381"/>
                  </a:cubicBezTo>
                  <a:cubicBezTo>
                    <a:pt x="1057994" y="20652"/>
                    <a:pt x="1056065" y="35733"/>
                    <a:pt x="1044825" y="34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34"/>
            <p:cNvSpPr/>
            <p:nvPr/>
          </p:nvSpPr>
          <p:spPr>
            <a:xfrm>
              <a:off x="11658892" y="6032466"/>
              <a:ext cx="97982" cy="722684"/>
            </a:xfrm>
            <a:custGeom>
              <a:rect b="b" l="l" r="r" t="t"/>
              <a:pathLst>
                <a:path extrusionOk="0" h="722684" w="97982">
                  <a:moveTo>
                    <a:pt x="96722" y="4741"/>
                  </a:moveTo>
                  <a:cubicBezTo>
                    <a:pt x="96458" y="2344"/>
                    <a:pt x="95102" y="380"/>
                    <a:pt x="92574" y="37"/>
                  </a:cubicBezTo>
                  <a:cubicBezTo>
                    <a:pt x="90473" y="-247"/>
                    <a:pt x="87656" y="1107"/>
                    <a:pt x="87327" y="3467"/>
                  </a:cubicBezTo>
                  <a:cubicBezTo>
                    <a:pt x="83873" y="28291"/>
                    <a:pt x="84434" y="53878"/>
                    <a:pt x="83815" y="78909"/>
                  </a:cubicBezTo>
                  <a:cubicBezTo>
                    <a:pt x="83186" y="104174"/>
                    <a:pt x="82587" y="129437"/>
                    <a:pt x="82059" y="154704"/>
                  </a:cubicBezTo>
                  <a:cubicBezTo>
                    <a:pt x="81013" y="204690"/>
                    <a:pt x="79805" y="254671"/>
                    <a:pt x="78442" y="304650"/>
                  </a:cubicBezTo>
                  <a:cubicBezTo>
                    <a:pt x="75715" y="404607"/>
                    <a:pt x="72357" y="504544"/>
                    <a:pt x="68365" y="604459"/>
                  </a:cubicBezTo>
                  <a:cubicBezTo>
                    <a:pt x="67235" y="632695"/>
                    <a:pt x="66058" y="660931"/>
                    <a:pt x="64828" y="689161"/>
                  </a:cubicBezTo>
                  <a:cubicBezTo>
                    <a:pt x="64694" y="692263"/>
                    <a:pt x="64604" y="695370"/>
                    <a:pt x="64415" y="698469"/>
                  </a:cubicBezTo>
                  <a:cubicBezTo>
                    <a:pt x="64310" y="700204"/>
                    <a:pt x="64347" y="703454"/>
                    <a:pt x="62886" y="704731"/>
                  </a:cubicBezTo>
                  <a:cubicBezTo>
                    <a:pt x="61937" y="705559"/>
                    <a:pt x="60023" y="705695"/>
                    <a:pt x="58881" y="705823"/>
                  </a:cubicBezTo>
                  <a:cubicBezTo>
                    <a:pt x="55440" y="706214"/>
                    <a:pt x="51906" y="706176"/>
                    <a:pt x="48447" y="706337"/>
                  </a:cubicBezTo>
                  <a:cubicBezTo>
                    <a:pt x="34551" y="706977"/>
                    <a:pt x="20670" y="707644"/>
                    <a:pt x="6792" y="708575"/>
                  </a:cubicBezTo>
                  <a:cubicBezTo>
                    <a:pt x="-2168" y="709174"/>
                    <a:pt x="-2359" y="722913"/>
                    <a:pt x="6792" y="722682"/>
                  </a:cubicBezTo>
                  <a:cubicBezTo>
                    <a:pt x="19619" y="722357"/>
                    <a:pt x="32425" y="721816"/>
                    <a:pt x="45242" y="721222"/>
                  </a:cubicBezTo>
                  <a:cubicBezTo>
                    <a:pt x="55895" y="720728"/>
                    <a:pt x="70100" y="722146"/>
                    <a:pt x="76165" y="711206"/>
                  </a:cubicBezTo>
                  <a:cubicBezTo>
                    <a:pt x="78510" y="706977"/>
                    <a:pt x="78940" y="702044"/>
                    <a:pt x="79181" y="697309"/>
                  </a:cubicBezTo>
                  <a:cubicBezTo>
                    <a:pt x="79513" y="690798"/>
                    <a:pt x="79745" y="684277"/>
                    <a:pt x="80024" y="677764"/>
                  </a:cubicBezTo>
                  <a:cubicBezTo>
                    <a:pt x="80580" y="664732"/>
                    <a:pt x="81123" y="651703"/>
                    <a:pt x="81659" y="638672"/>
                  </a:cubicBezTo>
                  <a:cubicBezTo>
                    <a:pt x="83752" y="587633"/>
                    <a:pt x="85679" y="536584"/>
                    <a:pt x="87442" y="485533"/>
                  </a:cubicBezTo>
                  <a:cubicBezTo>
                    <a:pt x="90984" y="382885"/>
                    <a:pt x="93862" y="280213"/>
                    <a:pt x="96070" y="177529"/>
                  </a:cubicBezTo>
                  <a:cubicBezTo>
                    <a:pt x="96689" y="148735"/>
                    <a:pt x="97255" y="119940"/>
                    <a:pt x="97567" y="91140"/>
                  </a:cubicBezTo>
                  <a:cubicBezTo>
                    <a:pt x="97721" y="77013"/>
                    <a:pt x="97889" y="62887"/>
                    <a:pt x="97922" y="48757"/>
                  </a:cubicBezTo>
                  <a:cubicBezTo>
                    <a:pt x="97957" y="34107"/>
                    <a:pt x="98324" y="19308"/>
                    <a:pt x="96722" y="47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7" name="Google Shape;3547;p34"/>
          <p:cNvGrpSpPr/>
          <p:nvPr/>
        </p:nvGrpSpPr>
        <p:grpSpPr>
          <a:xfrm>
            <a:off x="3397672" y="2873824"/>
            <a:ext cx="376307" cy="608006"/>
            <a:chOff x="6795344" y="5747649"/>
            <a:chExt cx="752615" cy="1216011"/>
          </a:xfrm>
        </p:grpSpPr>
        <p:sp>
          <p:nvSpPr>
            <p:cNvPr id="3548" name="Google Shape;3548;p34"/>
            <p:cNvSpPr/>
            <p:nvPr/>
          </p:nvSpPr>
          <p:spPr>
            <a:xfrm>
              <a:off x="7376409" y="6534365"/>
              <a:ext cx="171549" cy="409826"/>
            </a:xfrm>
            <a:custGeom>
              <a:rect b="b" l="l" r="r" t="t"/>
              <a:pathLst>
                <a:path extrusionOk="0" h="409826" w="171549">
                  <a:moveTo>
                    <a:pt x="171549" y="349219"/>
                  </a:moveTo>
                  <a:cubicBezTo>
                    <a:pt x="170036" y="386772"/>
                    <a:pt x="151506" y="425363"/>
                    <a:pt x="108276" y="403443"/>
                  </a:cubicBezTo>
                  <a:cubicBezTo>
                    <a:pt x="88861" y="391988"/>
                    <a:pt x="78405" y="370606"/>
                    <a:pt x="67297" y="351894"/>
                  </a:cubicBezTo>
                  <a:cubicBezTo>
                    <a:pt x="45064" y="312974"/>
                    <a:pt x="23495" y="273693"/>
                    <a:pt x="0" y="235558"/>
                  </a:cubicBezTo>
                  <a:cubicBezTo>
                    <a:pt x="4722" y="228085"/>
                    <a:pt x="9069" y="220361"/>
                    <a:pt x="12942" y="212391"/>
                  </a:cubicBezTo>
                  <a:cubicBezTo>
                    <a:pt x="45655" y="147001"/>
                    <a:pt x="65387" y="72910"/>
                    <a:pt x="59836" y="0"/>
                  </a:cubicBezTo>
                  <a:cubicBezTo>
                    <a:pt x="85010" y="26735"/>
                    <a:pt x="107031" y="56756"/>
                    <a:pt x="127604" y="86925"/>
                  </a:cubicBezTo>
                  <a:cubicBezTo>
                    <a:pt x="153854" y="122990"/>
                    <a:pt x="156464" y="167758"/>
                    <a:pt x="159461" y="210640"/>
                  </a:cubicBezTo>
                  <a:cubicBezTo>
                    <a:pt x="163349" y="256851"/>
                    <a:pt x="171289" y="302770"/>
                    <a:pt x="171549" y="34921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34"/>
            <p:cNvSpPr/>
            <p:nvPr/>
          </p:nvSpPr>
          <p:spPr>
            <a:xfrm>
              <a:off x="6795344" y="6535535"/>
              <a:ext cx="165629" cy="410856"/>
            </a:xfrm>
            <a:custGeom>
              <a:rect b="b" l="l" r="r" t="t"/>
              <a:pathLst>
                <a:path extrusionOk="0" h="410856" w="165629">
                  <a:moveTo>
                    <a:pt x="151704" y="266311"/>
                  </a:moveTo>
                  <a:cubicBezTo>
                    <a:pt x="131021" y="302230"/>
                    <a:pt x="77698" y="417350"/>
                    <a:pt x="30727" y="410569"/>
                  </a:cubicBezTo>
                  <a:cubicBezTo>
                    <a:pt x="17315" y="409173"/>
                    <a:pt x="7672" y="397906"/>
                    <a:pt x="6129" y="384931"/>
                  </a:cubicBezTo>
                  <a:cubicBezTo>
                    <a:pt x="-7139" y="289929"/>
                    <a:pt x="1400" y="191626"/>
                    <a:pt x="29167" y="99988"/>
                  </a:cubicBezTo>
                  <a:cubicBezTo>
                    <a:pt x="43666" y="70108"/>
                    <a:pt x="66763" y="45625"/>
                    <a:pt x="86534" y="19225"/>
                  </a:cubicBezTo>
                  <a:cubicBezTo>
                    <a:pt x="92002" y="12904"/>
                    <a:pt x="97333" y="6452"/>
                    <a:pt x="102665" y="0"/>
                  </a:cubicBezTo>
                  <a:cubicBezTo>
                    <a:pt x="102918" y="13807"/>
                    <a:pt x="103884" y="27628"/>
                    <a:pt x="104383" y="41091"/>
                  </a:cubicBezTo>
                  <a:cubicBezTo>
                    <a:pt x="108088" y="112080"/>
                    <a:pt x="130233" y="181546"/>
                    <a:pt x="165629" y="242988"/>
                  </a:cubicBezTo>
                  <a:cubicBezTo>
                    <a:pt x="161044" y="250810"/>
                    <a:pt x="156346" y="258539"/>
                    <a:pt x="151704" y="266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34"/>
            <p:cNvSpPr/>
            <p:nvPr/>
          </p:nvSpPr>
          <p:spPr>
            <a:xfrm>
              <a:off x="6898009" y="6473904"/>
              <a:ext cx="96835" cy="304621"/>
            </a:xfrm>
            <a:custGeom>
              <a:rect b="b" l="l" r="r" t="t"/>
              <a:pathLst>
                <a:path extrusionOk="0" h="304621" w="96835">
                  <a:moveTo>
                    <a:pt x="74992" y="283186"/>
                  </a:moveTo>
                  <a:cubicBezTo>
                    <a:pt x="71184" y="290438"/>
                    <a:pt x="67127" y="297551"/>
                    <a:pt x="62964" y="304621"/>
                  </a:cubicBezTo>
                  <a:cubicBezTo>
                    <a:pt x="27568" y="243176"/>
                    <a:pt x="5423" y="173710"/>
                    <a:pt x="1718" y="102725"/>
                  </a:cubicBezTo>
                  <a:cubicBezTo>
                    <a:pt x="1219" y="89261"/>
                    <a:pt x="253" y="75440"/>
                    <a:pt x="0" y="61633"/>
                  </a:cubicBezTo>
                  <a:cubicBezTo>
                    <a:pt x="6782" y="53442"/>
                    <a:pt x="13507" y="45205"/>
                    <a:pt x="20450" y="37184"/>
                  </a:cubicBezTo>
                  <a:cubicBezTo>
                    <a:pt x="30584" y="25420"/>
                    <a:pt x="41125" y="14048"/>
                    <a:pt x="52764" y="3746"/>
                  </a:cubicBezTo>
                  <a:cubicBezTo>
                    <a:pt x="57853" y="-802"/>
                    <a:pt x="65740" y="-1218"/>
                    <a:pt x="71377" y="2547"/>
                  </a:cubicBezTo>
                  <a:cubicBezTo>
                    <a:pt x="93899" y="18723"/>
                    <a:pt x="51890" y="52224"/>
                    <a:pt x="42853" y="67995"/>
                  </a:cubicBezTo>
                  <a:cubicBezTo>
                    <a:pt x="53219" y="74499"/>
                    <a:pt x="53019" y="87833"/>
                    <a:pt x="47618" y="97588"/>
                  </a:cubicBezTo>
                  <a:cubicBezTo>
                    <a:pt x="60193" y="108107"/>
                    <a:pt x="60196" y="127084"/>
                    <a:pt x="63142" y="142094"/>
                  </a:cubicBezTo>
                  <a:cubicBezTo>
                    <a:pt x="70900" y="164943"/>
                    <a:pt x="77865" y="188123"/>
                    <a:pt x="84761" y="211239"/>
                  </a:cubicBezTo>
                  <a:cubicBezTo>
                    <a:pt x="106474" y="220668"/>
                    <a:pt x="93580" y="242403"/>
                    <a:pt x="86973" y="257790"/>
                  </a:cubicBezTo>
                  <a:cubicBezTo>
                    <a:pt x="83416" y="266475"/>
                    <a:pt x="79371" y="274902"/>
                    <a:pt x="74992" y="28318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34"/>
            <p:cNvSpPr/>
            <p:nvPr/>
          </p:nvSpPr>
          <p:spPr>
            <a:xfrm>
              <a:off x="7331488" y="6502375"/>
              <a:ext cx="105690" cy="267551"/>
            </a:xfrm>
            <a:custGeom>
              <a:rect b="b" l="l" r="r" t="t"/>
              <a:pathLst>
                <a:path extrusionOk="0" h="267551" w="105690">
                  <a:moveTo>
                    <a:pt x="44921" y="267551"/>
                  </a:moveTo>
                  <a:cubicBezTo>
                    <a:pt x="40759" y="260793"/>
                    <a:pt x="36526" y="254051"/>
                    <a:pt x="32215" y="247358"/>
                  </a:cubicBezTo>
                  <a:cubicBezTo>
                    <a:pt x="32191" y="247319"/>
                    <a:pt x="32154" y="247261"/>
                    <a:pt x="32130" y="247222"/>
                  </a:cubicBezTo>
                  <a:cubicBezTo>
                    <a:pt x="7075" y="208013"/>
                    <a:pt x="-6529" y="210024"/>
                    <a:pt x="3115" y="159397"/>
                  </a:cubicBezTo>
                  <a:cubicBezTo>
                    <a:pt x="6688" y="125144"/>
                    <a:pt x="9143" y="90697"/>
                    <a:pt x="17049" y="57082"/>
                  </a:cubicBezTo>
                  <a:cubicBezTo>
                    <a:pt x="21183" y="38464"/>
                    <a:pt x="25299" y="17055"/>
                    <a:pt x="42262" y="5776"/>
                  </a:cubicBezTo>
                  <a:cubicBezTo>
                    <a:pt x="52694" y="-973"/>
                    <a:pt x="67478" y="-2778"/>
                    <a:pt x="77515" y="5659"/>
                  </a:cubicBezTo>
                  <a:cubicBezTo>
                    <a:pt x="79140" y="7099"/>
                    <a:pt x="80756" y="8519"/>
                    <a:pt x="82342" y="9981"/>
                  </a:cubicBezTo>
                  <a:cubicBezTo>
                    <a:pt x="84295" y="11729"/>
                    <a:pt x="86210" y="13500"/>
                    <a:pt x="88117" y="15302"/>
                  </a:cubicBezTo>
                  <a:cubicBezTo>
                    <a:pt x="89956" y="17041"/>
                    <a:pt x="91776" y="18789"/>
                    <a:pt x="93557" y="20562"/>
                  </a:cubicBezTo>
                  <a:cubicBezTo>
                    <a:pt x="93841" y="20844"/>
                    <a:pt x="94111" y="21107"/>
                    <a:pt x="94396" y="21387"/>
                  </a:cubicBezTo>
                  <a:cubicBezTo>
                    <a:pt x="95980" y="22933"/>
                    <a:pt x="97527" y="24502"/>
                    <a:pt x="99072" y="26073"/>
                  </a:cubicBezTo>
                  <a:cubicBezTo>
                    <a:pt x="99675" y="26693"/>
                    <a:pt x="100290" y="27335"/>
                    <a:pt x="100894" y="27956"/>
                  </a:cubicBezTo>
                  <a:cubicBezTo>
                    <a:pt x="102181" y="29283"/>
                    <a:pt x="103480" y="30631"/>
                    <a:pt x="104759" y="31988"/>
                  </a:cubicBezTo>
                  <a:cubicBezTo>
                    <a:pt x="110311" y="104897"/>
                    <a:pt x="90579" y="178989"/>
                    <a:pt x="57866" y="244379"/>
                  </a:cubicBezTo>
                  <a:cubicBezTo>
                    <a:pt x="53993" y="252351"/>
                    <a:pt x="49643" y="260078"/>
                    <a:pt x="44921" y="26755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34"/>
            <p:cNvSpPr/>
            <p:nvPr/>
          </p:nvSpPr>
          <p:spPr>
            <a:xfrm>
              <a:off x="6970543" y="6718357"/>
              <a:ext cx="379906" cy="245303"/>
            </a:xfrm>
            <a:custGeom>
              <a:rect b="b" l="l" r="r" t="t"/>
              <a:pathLst>
                <a:path extrusionOk="0" h="245303" w="379906">
                  <a:moveTo>
                    <a:pt x="379804" y="167725"/>
                  </a:moveTo>
                  <a:cubicBezTo>
                    <a:pt x="369565" y="136099"/>
                    <a:pt x="356800" y="105049"/>
                    <a:pt x="343143" y="74559"/>
                  </a:cubicBezTo>
                  <a:cubicBezTo>
                    <a:pt x="341739" y="71443"/>
                    <a:pt x="340347" y="68350"/>
                    <a:pt x="338924" y="65247"/>
                  </a:cubicBezTo>
                  <a:cubicBezTo>
                    <a:pt x="336526" y="59976"/>
                    <a:pt x="334120" y="54735"/>
                    <a:pt x="331694" y="49509"/>
                  </a:cubicBezTo>
                  <a:cubicBezTo>
                    <a:pt x="330740" y="46384"/>
                    <a:pt x="327451" y="42882"/>
                    <a:pt x="324505" y="44124"/>
                  </a:cubicBezTo>
                  <a:cubicBezTo>
                    <a:pt x="323085" y="41155"/>
                    <a:pt x="321613" y="38190"/>
                    <a:pt x="320134" y="35257"/>
                  </a:cubicBezTo>
                  <a:cubicBezTo>
                    <a:pt x="319606" y="34238"/>
                    <a:pt x="319066" y="33200"/>
                    <a:pt x="318538" y="32181"/>
                  </a:cubicBezTo>
                  <a:cubicBezTo>
                    <a:pt x="318010" y="31162"/>
                    <a:pt x="317482" y="30143"/>
                    <a:pt x="316935" y="29136"/>
                  </a:cubicBezTo>
                  <a:cubicBezTo>
                    <a:pt x="316088" y="27562"/>
                    <a:pt x="315207" y="25979"/>
                    <a:pt x="314329" y="24398"/>
                  </a:cubicBezTo>
                  <a:cubicBezTo>
                    <a:pt x="314300" y="24308"/>
                    <a:pt x="314239" y="24211"/>
                    <a:pt x="314191" y="24133"/>
                  </a:cubicBezTo>
                  <a:cubicBezTo>
                    <a:pt x="309143" y="16390"/>
                    <a:pt x="306413" y="6178"/>
                    <a:pt x="297565" y="1853"/>
                  </a:cubicBezTo>
                  <a:cubicBezTo>
                    <a:pt x="288693" y="-2427"/>
                    <a:pt x="277252" y="932"/>
                    <a:pt x="272552" y="9607"/>
                  </a:cubicBezTo>
                  <a:cubicBezTo>
                    <a:pt x="262205" y="14765"/>
                    <a:pt x="250570" y="16818"/>
                    <a:pt x="239299" y="19152"/>
                  </a:cubicBezTo>
                  <a:cubicBezTo>
                    <a:pt x="237795" y="19335"/>
                    <a:pt x="236299" y="19486"/>
                    <a:pt x="234803" y="19639"/>
                  </a:cubicBezTo>
                  <a:cubicBezTo>
                    <a:pt x="218550" y="19045"/>
                    <a:pt x="202294" y="18666"/>
                    <a:pt x="186036" y="18452"/>
                  </a:cubicBezTo>
                  <a:cubicBezTo>
                    <a:pt x="171588" y="18377"/>
                    <a:pt x="157128" y="17715"/>
                    <a:pt x="142661" y="17003"/>
                  </a:cubicBezTo>
                  <a:cubicBezTo>
                    <a:pt x="129665" y="15103"/>
                    <a:pt x="116769" y="12632"/>
                    <a:pt x="103997" y="9706"/>
                  </a:cubicBezTo>
                  <a:cubicBezTo>
                    <a:pt x="86953" y="3566"/>
                    <a:pt x="74359" y="1445"/>
                    <a:pt x="66270" y="15410"/>
                  </a:cubicBezTo>
                  <a:cubicBezTo>
                    <a:pt x="64869" y="17873"/>
                    <a:pt x="63565" y="20843"/>
                    <a:pt x="62429" y="24381"/>
                  </a:cubicBezTo>
                  <a:cubicBezTo>
                    <a:pt x="60821" y="24873"/>
                    <a:pt x="59395" y="25571"/>
                    <a:pt x="58145" y="26461"/>
                  </a:cubicBezTo>
                  <a:cubicBezTo>
                    <a:pt x="53155" y="30004"/>
                    <a:pt x="51024" y="36400"/>
                    <a:pt x="50744" y="42694"/>
                  </a:cubicBezTo>
                  <a:cubicBezTo>
                    <a:pt x="49895" y="45569"/>
                    <a:pt x="48959" y="48390"/>
                    <a:pt x="47940" y="51209"/>
                  </a:cubicBezTo>
                  <a:cubicBezTo>
                    <a:pt x="46735" y="53901"/>
                    <a:pt x="45548" y="56581"/>
                    <a:pt x="44354" y="59293"/>
                  </a:cubicBezTo>
                  <a:cubicBezTo>
                    <a:pt x="42828" y="62725"/>
                    <a:pt x="41313" y="66176"/>
                    <a:pt x="39800" y="69627"/>
                  </a:cubicBezTo>
                  <a:cubicBezTo>
                    <a:pt x="37357" y="75220"/>
                    <a:pt x="34900" y="80877"/>
                    <a:pt x="32448" y="86585"/>
                  </a:cubicBezTo>
                  <a:cubicBezTo>
                    <a:pt x="26405" y="101406"/>
                    <a:pt x="19861" y="116027"/>
                    <a:pt x="13896" y="131150"/>
                  </a:cubicBezTo>
                  <a:cubicBezTo>
                    <a:pt x="11468" y="137541"/>
                    <a:pt x="7254" y="144693"/>
                    <a:pt x="5070" y="152038"/>
                  </a:cubicBezTo>
                  <a:cubicBezTo>
                    <a:pt x="5065" y="152043"/>
                    <a:pt x="5060" y="152050"/>
                    <a:pt x="5058" y="152055"/>
                  </a:cubicBezTo>
                  <a:cubicBezTo>
                    <a:pt x="5055" y="152058"/>
                    <a:pt x="5058" y="152055"/>
                    <a:pt x="5048" y="152062"/>
                  </a:cubicBezTo>
                  <a:cubicBezTo>
                    <a:pt x="5046" y="152067"/>
                    <a:pt x="5046" y="152070"/>
                    <a:pt x="5046" y="152075"/>
                  </a:cubicBezTo>
                  <a:cubicBezTo>
                    <a:pt x="1971" y="156537"/>
                    <a:pt x="112" y="162146"/>
                    <a:pt x="0" y="167328"/>
                  </a:cubicBezTo>
                  <a:cubicBezTo>
                    <a:pt x="47302" y="225984"/>
                    <a:pt x="139425" y="245917"/>
                    <a:pt x="212025" y="245289"/>
                  </a:cubicBezTo>
                  <a:cubicBezTo>
                    <a:pt x="252078" y="244494"/>
                    <a:pt x="291822" y="234065"/>
                    <a:pt x="326809" y="214612"/>
                  </a:cubicBezTo>
                  <a:cubicBezTo>
                    <a:pt x="343580" y="205732"/>
                    <a:pt x="361524" y="195557"/>
                    <a:pt x="373664" y="180614"/>
                  </a:cubicBezTo>
                  <a:cubicBezTo>
                    <a:pt x="373707" y="180573"/>
                    <a:pt x="373759" y="180539"/>
                    <a:pt x="373802" y="180498"/>
                  </a:cubicBezTo>
                  <a:cubicBezTo>
                    <a:pt x="377578" y="177039"/>
                    <a:pt x="380500" y="173034"/>
                    <a:pt x="379804" y="16772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34"/>
            <p:cNvSpPr/>
            <p:nvPr/>
          </p:nvSpPr>
          <p:spPr>
            <a:xfrm>
              <a:off x="7010724" y="6718339"/>
              <a:ext cx="302632" cy="208315"/>
            </a:xfrm>
            <a:custGeom>
              <a:rect b="b" l="l" r="r" t="t"/>
              <a:pathLst>
                <a:path extrusionOk="0" h="208315" w="302632">
                  <a:moveTo>
                    <a:pt x="277236" y="177313"/>
                  </a:moveTo>
                  <a:cubicBezTo>
                    <a:pt x="279983" y="190402"/>
                    <a:pt x="259253" y="194147"/>
                    <a:pt x="257088" y="182057"/>
                  </a:cubicBezTo>
                  <a:cubicBezTo>
                    <a:pt x="249690" y="153647"/>
                    <a:pt x="241937" y="125270"/>
                    <a:pt x="232688" y="97394"/>
                  </a:cubicBezTo>
                  <a:cubicBezTo>
                    <a:pt x="219449" y="99087"/>
                    <a:pt x="205171" y="99926"/>
                    <a:pt x="191881" y="100193"/>
                  </a:cubicBezTo>
                  <a:cubicBezTo>
                    <a:pt x="193521" y="111349"/>
                    <a:pt x="199678" y="193026"/>
                    <a:pt x="191628" y="200796"/>
                  </a:cubicBezTo>
                  <a:cubicBezTo>
                    <a:pt x="186315" y="205908"/>
                    <a:pt x="175317" y="203194"/>
                    <a:pt x="175078" y="194456"/>
                  </a:cubicBezTo>
                  <a:cubicBezTo>
                    <a:pt x="173616" y="90132"/>
                    <a:pt x="176565" y="100344"/>
                    <a:pt x="167675" y="100298"/>
                  </a:cubicBezTo>
                  <a:cubicBezTo>
                    <a:pt x="134828" y="99612"/>
                    <a:pt x="153183" y="99952"/>
                    <a:pt x="132756" y="99481"/>
                  </a:cubicBezTo>
                  <a:cubicBezTo>
                    <a:pt x="123971" y="98812"/>
                    <a:pt x="125358" y="92875"/>
                    <a:pt x="124577" y="138843"/>
                  </a:cubicBezTo>
                  <a:cubicBezTo>
                    <a:pt x="123504" y="188040"/>
                    <a:pt x="124993" y="198661"/>
                    <a:pt x="120016" y="204877"/>
                  </a:cubicBezTo>
                  <a:cubicBezTo>
                    <a:pt x="116121" y="209843"/>
                    <a:pt x="107881" y="209466"/>
                    <a:pt x="104222" y="203510"/>
                  </a:cubicBezTo>
                  <a:cubicBezTo>
                    <a:pt x="100724" y="197904"/>
                    <a:pt x="107353" y="109773"/>
                    <a:pt x="108604" y="97423"/>
                  </a:cubicBezTo>
                  <a:cubicBezTo>
                    <a:pt x="86546" y="95285"/>
                    <a:pt x="72113" y="92907"/>
                    <a:pt x="58844" y="90061"/>
                  </a:cubicBezTo>
                  <a:cubicBezTo>
                    <a:pt x="57256" y="90212"/>
                    <a:pt x="41343" y="169148"/>
                    <a:pt x="33700" y="181627"/>
                  </a:cubicBezTo>
                  <a:cubicBezTo>
                    <a:pt x="30279" y="187923"/>
                    <a:pt x="21093" y="187457"/>
                    <a:pt x="17271" y="182004"/>
                  </a:cubicBezTo>
                  <a:cubicBezTo>
                    <a:pt x="14600" y="178249"/>
                    <a:pt x="16079" y="174742"/>
                    <a:pt x="17300" y="169990"/>
                  </a:cubicBezTo>
                  <a:cubicBezTo>
                    <a:pt x="42229" y="68120"/>
                    <a:pt x="50327" y="90591"/>
                    <a:pt x="19682" y="78332"/>
                  </a:cubicBezTo>
                  <a:cubicBezTo>
                    <a:pt x="-4436" y="67855"/>
                    <a:pt x="-2018" y="73244"/>
                    <a:pt x="4178" y="59316"/>
                  </a:cubicBezTo>
                  <a:cubicBezTo>
                    <a:pt x="13834" y="37374"/>
                    <a:pt x="9820" y="28198"/>
                    <a:pt x="22251" y="24404"/>
                  </a:cubicBezTo>
                  <a:cubicBezTo>
                    <a:pt x="29457" y="1952"/>
                    <a:pt x="42229" y="1949"/>
                    <a:pt x="63817" y="9727"/>
                  </a:cubicBezTo>
                  <a:cubicBezTo>
                    <a:pt x="93606" y="16551"/>
                    <a:pt x="106227" y="18263"/>
                    <a:pt x="145856" y="18472"/>
                  </a:cubicBezTo>
                  <a:cubicBezTo>
                    <a:pt x="182063" y="18949"/>
                    <a:pt x="205543" y="23001"/>
                    <a:pt x="232372" y="9627"/>
                  </a:cubicBezTo>
                  <a:cubicBezTo>
                    <a:pt x="240300" y="-4999"/>
                    <a:pt x="264600" y="-5104"/>
                    <a:pt x="274149" y="24419"/>
                  </a:cubicBezTo>
                  <a:cubicBezTo>
                    <a:pt x="277348" y="30175"/>
                    <a:pt x="280501" y="36153"/>
                    <a:pt x="284325" y="44142"/>
                  </a:cubicBezTo>
                  <a:cubicBezTo>
                    <a:pt x="289519" y="41951"/>
                    <a:pt x="292297" y="51098"/>
                    <a:pt x="298744" y="65264"/>
                  </a:cubicBezTo>
                  <a:cubicBezTo>
                    <a:pt x="303765" y="76211"/>
                    <a:pt x="304006" y="74127"/>
                    <a:pt x="298982" y="77057"/>
                  </a:cubicBezTo>
                  <a:cubicBezTo>
                    <a:pt x="284515" y="85608"/>
                    <a:pt x="267916" y="91041"/>
                    <a:pt x="251383" y="94337"/>
                  </a:cubicBezTo>
                  <a:cubicBezTo>
                    <a:pt x="266690" y="136272"/>
                    <a:pt x="276307" y="174280"/>
                    <a:pt x="277236" y="1773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34"/>
            <p:cNvSpPr/>
            <p:nvPr/>
          </p:nvSpPr>
          <p:spPr>
            <a:xfrm>
              <a:off x="7412260" y="6787461"/>
              <a:ext cx="118318" cy="128546"/>
            </a:xfrm>
            <a:custGeom>
              <a:rect b="b" l="l" r="r" t="t"/>
              <a:pathLst>
                <a:path extrusionOk="0" h="128546" w="118318">
                  <a:moveTo>
                    <a:pt x="36822" y="68624"/>
                  </a:moveTo>
                  <a:cubicBezTo>
                    <a:pt x="27870" y="52869"/>
                    <a:pt x="19054" y="37188"/>
                    <a:pt x="9505" y="21902"/>
                  </a:cubicBezTo>
                  <a:cubicBezTo>
                    <a:pt x="7204" y="15681"/>
                    <a:pt x="-4722" y="6882"/>
                    <a:pt x="2063" y="851"/>
                  </a:cubicBezTo>
                  <a:cubicBezTo>
                    <a:pt x="9717" y="-3264"/>
                    <a:pt x="12449" y="8653"/>
                    <a:pt x="16339" y="13059"/>
                  </a:cubicBezTo>
                  <a:cubicBezTo>
                    <a:pt x="36217" y="43105"/>
                    <a:pt x="50672" y="77301"/>
                    <a:pt x="72827" y="105454"/>
                  </a:cubicBezTo>
                  <a:cubicBezTo>
                    <a:pt x="86808" y="124412"/>
                    <a:pt x="104686" y="120932"/>
                    <a:pt x="107537" y="97030"/>
                  </a:cubicBezTo>
                  <a:cubicBezTo>
                    <a:pt x="109734" y="84889"/>
                    <a:pt x="103494" y="70842"/>
                    <a:pt x="109530" y="59735"/>
                  </a:cubicBezTo>
                  <a:cubicBezTo>
                    <a:pt x="114855" y="55899"/>
                    <a:pt x="117665" y="63735"/>
                    <a:pt x="117200" y="68052"/>
                  </a:cubicBezTo>
                  <a:cubicBezTo>
                    <a:pt x="117662" y="80388"/>
                    <a:pt x="119662" y="92869"/>
                    <a:pt x="116838" y="105075"/>
                  </a:cubicBezTo>
                  <a:cubicBezTo>
                    <a:pt x="113738" y="117189"/>
                    <a:pt x="103406" y="129811"/>
                    <a:pt x="89781" y="128444"/>
                  </a:cubicBezTo>
                  <a:cubicBezTo>
                    <a:pt x="63106" y="122960"/>
                    <a:pt x="49957" y="89700"/>
                    <a:pt x="36822" y="686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34"/>
            <p:cNvSpPr/>
            <p:nvPr/>
          </p:nvSpPr>
          <p:spPr>
            <a:xfrm>
              <a:off x="6816343" y="6798584"/>
              <a:ext cx="105587" cy="123129"/>
            </a:xfrm>
            <a:custGeom>
              <a:rect b="b" l="l" r="r" t="t"/>
              <a:pathLst>
                <a:path extrusionOk="0" h="123129" w="105587">
                  <a:moveTo>
                    <a:pt x="2702" y="111879"/>
                  </a:moveTo>
                  <a:cubicBezTo>
                    <a:pt x="-1404" y="99429"/>
                    <a:pt x="2843" y="85844"/>
                    <a:pt x="1259" y="72971"/>
                  </a:cubicBezTo>
                  <a:cubicBezTo>
                    <a:pt x="1296" y="68015"/>
                    <a:pt x="-1113" y="62623"/>
                    <a:pt x="639" y="57873"/>
                  </a:cubicBezTo>
                  <a:cubicBezTo>
                    <a:pt x="17902" y="42320"/>
                    <a:pt x="9519" y="99872"/>
                    <a:pt x="12027" y="106900"/>
                  </a:cubicBezTo>
                  <a:cubicBezTo>
                    <a:pt x="28715" y="131794"/>
                    <a:pt x="56137" y="68396"/>
                    <a:pt x="64717" y="57063"/>
                  </a:cubicBezTo>
                  <a:cubicBezTo>
                    <a:pt x="73774" y="42291"/>
                    <a:pt x="82776" y="27512"/>
                    <a:pt x="91451" y="12518"/>
                  </a:cubicBezTo>
                  <a:cubicBezTo>
                    <a:pt x="93278" y="9315"/>
                    <a:pt x="95341" y="6193"/>
                    <a:pt x="97068" y="2919"/>
                  </a:cubicBezTo>
                  <a:cubicBezTo>
                    <a:pt x="97528" y="988"/>
                    <a:pt x="99727" y="-371"/>
                    <a:pt x="101632" y="91"/>
                  </a:cubicBezTo>
                  <a:cubicBezTo>
                    <a:pt x="105799" y="443"/>
                    <a:pt x="106453" y="5319"/>
                    <a:pt x="104622" y="8430"/>
                  </a:cubicBezTo>
                  <a:cubicBezTo>
                    <a:pt x="93124" y="30909"/>
                    <a:pt x="79562" y="52248"/>
                    <a:pt x="66712" y="73961"/>
                  </a:cubicBezTo>
                  <a:cubicBezTo>
                    <a:pt x="55232" y="91481"/>
                    <a:pt x="46394" y="116448"/>
                    <a:pt x="24441" y="122691"/>
                  </a:cubicBezTo>
                  <a:cubicBezTo>
                    <a:pt x="15593" y="124562"/>
                    <a:pt x="6290" y="120347"/>
                    <a:pt x="2702" y="11187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34"/>
            <p:cNvSpPr/>
            <p:nvPr/>
          </p:nvSpPr>
          <p:spPr>
            <a:xfrm>
              <a:off x="6909877" y="6004916"/>
              <a:ext cx="505729" cy="783595"/>
            </a:xfrm>
            <a:custGeom>
              <a:rect b="b" l="l" r="r" t="t"/>
              <a:pathLst>
                <a:path extrusionOk="0" h="783595" w="505729">
                  <a:moveTo>
                    <a:pt x="459572" y="719100"/>
                  </a:moveTo>
                  <a:cubicBezTo>
                    <a:pt x="450608" y="729047"/>
                    <a:pt x="440578" y="737637"/>
                    <a:pt x="429776" y="744926"/>
                  </a:cubicBezTo>
                  <a:cubicBezTo>
                    <a:pt x="426585" y="747081"/>
                    <a:pt x="423312" y="749128"/>
                    <a:pt x="419987" y="751069"/>
                  </a:cubicBezTo>
                  <a:cubicBezTo>
                    <a:pt x="418790" y="751787"/>
                    <a:pt x="417593" y="752453"/>
                    <a:pt x="416369" y="753117"/>
                  </a:cubicBezTo>
                  <a:cubicBezTo>
                    <a:pt x="415092" y="753861"/>
                    <a:pt x="413762" y="754554"/>
                    <a:pt x="412458" y="755245"/>
                  </a:cubicBezTo>
                  <a:cubicBezTo>
                    <a:pt x="411234" y="755858"/>
                    <a:pt x="410010" y="756495"/>
                    <a:pt x="408787" y="757108"/>
                  </a:cubicBezTo>
                  <a:cubicBezTo>
                    <a:pt x="408227" y="757400"/>
                    <a:pt x="407670" y="757667"/>
                    <a:pt x="407110" y="757932"/>
                  </a:cubicBezTo>
                  <a:cubicBezTo>
                    <a:pt x="406125" y="758412"/>
                    <a:pt x="405142" y="758864"/>
                    <a:pt x="404184" y="759289"/>
                  </a:cubicBezTo>
                  <a:cubicBezTo>
                    <a:pt x="402668" y="760007"/>
                    <a:pt x="401097" y="760700"/>
                    <a:pt x="399528" y="761391"/>
                  </a:cubicBezTo>
                  <a:cubicBezTo>
                    <a:pt x="398117" y="762004"/>
                    <a:pt x="396655" y="762614"/>
                    <a:pt x="395190" y="763200"/>
                  </a:cubicBezTo>
                  <a:cubicBezTo>
                    <a:pt x="393755" y="763786"/>
                    <a:pt x="392263" y="764370"/>
                    <a:pt x="390801" y="764929"/>
                  </a:cubicBezTo>
                  <a:cubicBezTo>
                    <a:pt x="367522" y="773760"/>
                    <a:pt x="342516" y="778626"/>
                    <a:pt x="317615" y="780463"/>
                  </a:cubicBezTo>
                  <a:cubicBezTo>
                    <a:pt x="264275" y="783495"/>
                    <a:pt x="201649" y="787618"/>
                    <a:pt x="146579" y="774852"/>
                  </a:cubicBezTo>
                  <a:cubicBezTo>
                    <a:pt x="145195" y="774533"/>
                    <a:pt x="143759" y="774188"/>
                    <a:pt x="142375" y="773840"/>
                  </a:cubicBezTo>
                  <a:cubicBezTo>
                    <a:pt x="132664" y="771420"/>
                    <a:pt x="123166" y="768468"/>
                    <a:pt x="114068" y="764851"/>
                  </a:cubicBezTo>
                  <a:cubicBezTo>
                    <a:pt x="81398" y="751899"/>
                    <a:pt x="53198" y="730596"/>
                    <a:pt x="33831" y="696366"/>
                  </a:cubicBezTo>
                  <a:cubicBezTo>
                    <a:pt x="-9267" y="624502"/>
                    <a:pt x="96" y="514156"/>
                    <a:pt x="2624" y="432399"/>
                  </a:cubicBezTo>
                  <a:cubicBezTo>
                    <a:pt x="5604" y="361520"/>
                    <a:pt x="12919" y="290987"/>
                    <a:pt x="22604" y="220721"/>
                  </a:cubicBezTo>
                  <a:cubicBezTo>
                    <a:pt x="24837" y="203380"/>
                    <a:pt x="27073" y="186040"/>
                    <a:pt x="29440" y="168673"/>
                  </a:cubicBezTo>
                  <a:cubicBezTo>
                    <a:pt x="36570" y="121703"/>
                    <a:pt x="44924" y="74469"/>
                    <a:pt x="56682" y="28219"/>
                  </a:cubicBezTo>
                  <a:cubicBezTo>
                    <a:pt x="58385" y="21516"/>
                    <a:pt x="60141" y="14840"/>
                    <a:pt x="61975" y="8191"/>
                  </a:cubicBezTo>
                  <a:cubicBezTo>
                    <a:pt x="62002" y="8138"/>
                    <a:pt x="62029" y="8057"/>
                    <a:pt x="62056" y="8004"/>
                  </a:cubicBezTo>
                  <a:cubicBezTo>
                    <a:pt x="62589" y="8242"/>
                    <a:pt x="63148" y="8510"/>
                    <a:pt x="63678" y="8748"/>
                  </a:cubicBezTo>
                  <a:cubicBezTo>
                    <a:pt x="63705" y="8775"/>
                    <a:pt x="63732" y="8775"/>
                    <a:pt x="63759" y="8801"/>
                  </a:cubicBezTo>
                  <a:cubicBezTo>
                    <a:pt x="65620" y="9653"/>
                    <a:pt x="67510" y="10477"/>
                    <a:pt x="69424" y="11302"/>
                  </a:cubicBezTo>
                  <a:cubicBezTo>
                    <a:pt x="69478" y="11328"/>
                    <a:pt x="69532" y="11355"/>
                    <a:pt x="69585" y="11382"/>
                  </a:cubicBezTo>
                  <a:cubicBezTo>
                    <a:pt x="70570" y="11781"/>
                    <a:pt x="71526" y="12206"/>
                    <a:pt x="72512" y="12578"/>
                  </a:cubicBezTo>
                  <a:cubicBezTo>
                    <a:pt x="74268" y="13296"/>
                    <a:pt x="76022" y="14016"/>
                    <a:pt x="77779" y="14680"/>
                  </a:cubicBezTo>
                  <a:cubicBezTo>
                    <a:pt x="80199" y="15611"/>
                    <a:pt x="82646" y="16489"/>
                    <a:pt x="85121" y="17340"/>
                  </a:cubicBezTo>
                  <a:cubicBezTo>
                    <a:pt x="88286" y="18430"/>
                    <a:pt x="91480" y="19495"/>
                    <a:pt x="94725" y="20478"/>
                  </a:cubicBezTo>
                  <a:cubicBezTo>
                    <a:pt x="95764" y="20796"/>
                    <a:pt x="96827" y="21115"/>
                    <a:pt x="97890" y="21436"/>
                  </a:cubicBezTo>
                  <a:cubicBezTo>
                    <a:pt x="98661" y="21674"/>
                    <a:pt x="99432" y="21888"/>
                    <a:pt x="100203" y="22100"/>
                  </a:cubicBezTo>
                  <a:cubicBezTo>
                    <a:pt x="101374" y="22445"/>
                    <a:pt x="102571" y="22790"/>
                    <a:pt x="103743" y="23112"/>
                  </a:cubicBezTo>
                  <a:cubicBezTo>
                    <a:pt x="103850" y="23138"/>
                    <a:pt x="103982" y="23165"/>
                    <a:pt x="104089" y="23192"/>
                  </a:cubicBezTo>
                  <a:cubicBezTo>
                    <a:pt x="105899" y="23698"/>
                    <a:pt x="107733" y="24150"/>
                    <a:pt x="109570" y="24629"/>
                  </a:cubicBezTo>
                  <a:cubicBezTo>
                    <a:pt x="111645" y="25162"/>
                    <a:pt x="113773" y="25665"/>
                    <a:pt x="115875" y="26171"/>
                  </a:cubicBezTo>
                  <a:cubicBezTo>
                    <a:pt x="117233" y="26490"/>
                    <a:pt x="118537" y="26811"/>
                    <a:pt x="119865" y="27076"/>
                  </a:cubicBezTo>
                  <a:cubicBezTo>
                    <a:pt x="121886" y="27528"/>
                    <a:pt x="123881" y="27927"/>
                    <a:pt x="125903" y="28353"/>
                  </a:cubicBezTo>
                  <a:cubicBezTo>
                    <a:pt x="127925" y="28778"/>
                    <a:pt x="129946" y="29177"/>
                    <a:pt x="131995" y="29549"/>
                  </a:cubicBezTo>
                  <a:cubicBezTo>
                    <a:pt x="134016" y="29921"/>
                    <a:pt x="136064" y="30293"/>
                    <a:pt x="138113" y="30639"/>
                  </a:cubicBezTo>
                  <a:cubicBezTo>
                    <a:pt x="140161" y="30984"/>
                    <a:pt x="142236" y="31329"/>
                    <a:pt x="144285" y="31624"/>
                  </a:cubicBezTo>
                  <a:cubicBezTo>
                    <a:pt x="145669" y="31862"/>
                    <a:pt x="147051" y="32076"/>
                    <a:pt x="148435" y="32261"/>
                  </a:cubicBezTo>
                  <a:cubicBezTo>
                    <a:pt x="151201" y="32660"/>
                    <a:pt x="153969" y="33058"/>
                    <a:pt x="156735" y="33377"/>
                  </a:cubicBezTo>
                  <a:cubicBezTo>
                    <a:pt x="158120" y="33564"/>
                    <a:pt x="159501" y="33722"/>
                    <a:pt x="160886" y="33883"/>
                  </a:cubicBezTo>
                  <a:cubicBezTo>
                    <a:pt x="162907" y="34097"/>
                    <a:pt x="164875" y="34335"/>
                    <a:pt x="166897" y="34520"/>
                  </a:cubicBezTo>
                  <a:cubicBezTo>
                    <a:pt x="168865" y="34734"/>
                    <a:pt x="170887" y="34919"/>
                    <a:pt x="172884" y="35106"/>
                  </a:cubicBezTo>
                  <a:cubicBezTo>
                    <a:pt x="176874" y="35478"/>
                    <a:pt x="180866" y="35770"/>
                    <a:pt x="184882" y="36038"/>
                  </a:cubicBezTo>
                  <a:cubicBezTo>
                    <a:pt x="185892" y="36118"/>
                    <a:pt x="186850" y="36145"/>
                    <a:pt x="187836" y="36225"/>
                  </a:cubicBezTo>
                  <a:cubicBezTo>
                    <a:pt x="192465" y="36490"/>
                    <a:pt x="197095" y="36704"/>
                    <a:pt x="201671" y="36838"/>
                  </a:cubicBezTo>
                  <a:cubicBezTo>
                    <a:pt x="203079" y="36865"/>
                    <a:pt x="204490" y="36918"/>
                    <a:pt x="205874" y="36945"/>
                  </a:cubicBezTo>
                  <a:cubicBezTo>
                    <a:pt x="206166" y="36945"/>
                    <a:pt x="206461" y="36945"/>
                    <a:pt x="206779" y="36972"/>
                  </a:cubicBezTo>
                  <a:cubicBezTo>
                    <a:pt x="209414" y="37025"/>
                    <a:pt x="212046" y="37052"/>
                    <a:pt x="214654" y="37079"/>
                  </a:cubicBezTo>
                  <a:lnTo>
                    <a:pt x="215053" y="37079"/>
                  </a:lnTo>
                  <a:cubicBezTo>
                    <a:pt x="217766" y="37105"/>
                    <a:pt x="220507" y="37105"/>
                    <a:pt x="223220" y="37052"/>
                  </a:cubicBezTo>
                  <a:cubicBezTo>
                    <a:pt x="225959" y="36998"/>
                    <a:pt x="228647" y="36972"/>
                    <a:pt x="231333" y="36891"/>
                  </a:cubicBezTo>
                  <a:cubicBezTo>
                    <a:pt x="232450" y="36865"/>
                    <a:pt x="233542" y="36838"/>
                    <a:pt x="234632" y="36784"/>
                  </a:cubicBezTo>
                  <a:cubicBezTo>
                    <a:pt x="236600" y="36731"/>
                    <a:pt x="238544" y="36651"/>
                    <a:pt x="240485" y="36570"/>
                  </a:cubicBezTo>
                  <a:cubicBezTo>
                    <a:pt x="241417" y="36517"/>
                    <a:pt x="242346" y="36490"/>
                    <a:pt x="243278" y="36410"/>
                  </a:cubicBezTo>
                  <a:cubicBezTo>
                    <a:pt x="245645" y="36303"/>
                    <a:pt x="247987" y="36171"/>
                    <a:pt x="250355" y="36011"/>
                  </a:cubicBezTo>
                  <a:cubicBezTo>
                    <a:pt x="264294" y="35133"/>
                    <a:pt x="277570" y="33671"/>
                    <a:pt x="289862" y="31701"/>
                  </a:cubicBezTo>
                  <a:cubicBezTo>
                    <a:pt x="291032" y="31514"/>
                    <a:pt x="292202" y="31329"/>
                    <a:pt x="293348" y="31142"/>
                  </a:cubicBezTo>
                  <a:cubicBezTo>
                    <a:pt x="294599" y="30904"/>
                    <a:pt x="295849" y="30690"/>
                    <a:pt x="297073" y="30478"/>
                  </a:cubicBezTo>
                  <a:cubicBezTo>
                    <a:pt x="297898" y="30344"/>
                    <a:pt x="298722" y="30186"/>
                    <a:pt x="299520" y="30053"/>
                  </a:cubicBezTo>
                  <a:cubicBezTo>
                    <a:pt x="300372" y="29865"/>
                    <a:pt x="301223" y="29707"/>
                    <a:pt x="302048" y="29520"/>
                  </a:cubicBezTo>
                  <a:cubicBezTo>
                    <a:pt x="303884" y="29201"/>
                    <a:pt x="305692" y="28829"/>
                    <a:pt x="307448" y="28430"/>
                  </a:cubicBezTo>
                  <a:cubicBezTo>
                    <a:pt x="308565" y="28192"/>
                    <a:pt x="309684" y="27951"/>
                    <a:pt x="310747" y="27713"/>
                  </a:cubicBezTo>
                  <a:cubicBezTo>
                    <a:pt x="341130" y="21356"/>
                    <a:pt x="371325" y="13644"/>
                    <a:pt x="399153" y="0"/>
                  </a:cubicBezTo>
                  <a:cubicBezTo>
                    <a:pt x="399766" y="1783"/>
                    <a:pt x="400403" y="3563"/>
                    <a:pt x="401016" y="5346"/>
                  </a:cubicBezTo>
                  <a:cubicBezTo>
                    <a:pt x="401707" y="7447"/>
                    <a:pt x="402401" y="9575"/>
                    <a:pt x="403065" y="11676"/>
                  </a:cubicBezTo>
                  <a:cubicBezTo>
                    <a:pt x="424799" y="79284"/>
                    <a:pt x="437996" y="149231"/>
                    <a:pt x="454357" y="218220"/>
                  </a:cubicBezTo>
                  <a:cubicBezTo>
                    <a:pt x="482691" y="341201"/>
                    <a:pt x="498759" y="467080"/>
                    <a:pt x="505303" y="593066"/>
                  </a:cubicBezTo>
                  <a:cubicBezTo>
                    <a:pt x="508444" y="641066"/>
                    <a:pt x="494344" y="685110"/>
                    <a:pt x="459572" y="7191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34"/>
            <p:cNvSpPr/>
            <p:nvPr/>
          </p:nvSpPr>
          <p:spPr>
            <a:xfrm>
              <a:off x="6971925" y="5972072"/>
              <a:ext cx="337094" cy="69914"/>
            </a:xfrm>
            <a:custGeom>
              <a:rect b="b" l="l" r="r" t="t"/>
              <a:pathLst>
                <a:path extrusionOk="0" h="69914" w="337094">
                  <a:moveTo>
                    <a:pt x="334300" y="24979"/>
                  </a:moveTo>
                  <a:cubicBezTo>
                    <a:pt x="335256" y="27591"/>
                    <a:pt x="336192" y="30215"/>
                    <a:pt x="337095" y="32832"/>
                  </a:cubicBezTo>
                  <a:cubicBezTo>
                    <a:pt x="309267" y="46491"/>
                    <a:pt x="279079" y="54207"/>
                    <a:pt x="248711" y="60552"/>
                  </a:cubicBezTo>
                  <a:cubicBezTo>
                    <a:pt x="183720" y="75332"/>
                    <a:pt x="74415" y="75094"/>
                    <a:pt x="1710" y="41631"/>
                  </a:cubicBezTo>
                  <a:cubicBezTo>
                    <a:pt x="1141" y="41366"/>
                    <a:pt x="572" y="41101"/>
                    <a:pt x="0" y="40836"/>
                  </a:cubicBezTo>
                  <a:cubicBezTo>
                    <a:pt x="1603" y="35065"/>
                    <a:pt x="3270" y="29308"/>
                    <a:pt x="5011" y="23586"/>
                  </a:cubicBezTo>
                  <a:cubicBezTo>
                    <a:pt x="5308" y="22591"/>
                    <a:pt x="5625" y="21587"/>
                    <a:pt x="5921" y="20592"/>
                  </a:cubicBezTo>
                  <a:cubicBezTo>
                    <a:pt x="6605" y="18359"/>
                    <a:pt x="7308" y="16115"/>
                    <a:pt x="8023" y="13889"/>
                  </a:cubicBezTo>
                  <a:cubicBezTo>
                    <a:pt x="8030" y="13858"/>
                    <a:pt x="8057" y="13814"/>
                    <a:pt x="8065" y="13782"/>
                  </a:cubicBezTo>
                  <a:cubicBezTo>
                    <a:pt x="11084" y="14731"/>
                    <a:pt x="14003" y="15606"/>
                    <a:pt x="17015" y="16586"/>
                  </a:cubicBezTo>
                  <a:cubicBezTo>
                    <a:pt x="117521" y="41315"/>
                    <a:pt x="228064" y="38137"/>
                    <a:pt x="324809" y="0"/>
                  </a:cubicBezTo>
                  <a:cubicBezTo>
                    <a:pt x="325211" y="990"/>
                    <a:pt x="325593" y="1992"/>
                    <a:pt x="325994" y="2982"/>
                  </a:cubicBezTo>
                  <a:cubicBezTo>
                    <a:pt x="326719" y="4794"/>
                    <a:pt x="327427" y="6618"/>
                    <a:pt x="328133" y="8442"/>
                  </a:cubicBezTo>
                  <a:cubicBezTo>
                    <a:pt x="328585" y="9643"/>
                    <a:pt x="329057" y="10830"/>
                    <a:pt x="329509" y="12031"/>
                  </a:cubicBezTo>
                  <a:cubicBezTo>
                    <a:pt x="330709" y="15164"/>
                    <a:pt x="331879" y="18291"/>
                    <a:pt x="333027" y="21429"/>
                  </a:cubicBezTo>
                  <a:cubicBezTo>
                    <a:pt x="333326" y="22212"/>
                    <a:pt x="333609" y="23007"/>
                    <a:pt x="333876" y="23783"/>
                  </a:cubicBezTo>
                  <a:cubicBezTo>
                    <a:pt x="334020" y="24184"/>
                    <a:pt x="334158" y="24583"/>
                    <a:pt x="334300" y="24979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8" name="Google Shape;3558;p34"/>
            <p:cNvGrpSpPr/>
            <p:nvPr/>
          </p:nvGrpSpPr>
          <p:grpSpPr>
            <a:xfrm>
              <a:off x="7038188" y="6158035"/>
              <a:ext cx="230188" cy="229114"/>
              <a:chOff x="7038188" y="6158035"/>
              <a:chExt cx="230188" cy="229114"/>
            </a:xfrm>
          </p:grpSpPr>
          <p:sp>
            <p:nvSpPr>
              <p:cNvPr id="3559" name="Google Shape;3559;p34"/>
              <p:cNvSpPr/>
              <p:nvPr/>
            </p:nvSpPr>
            <p:spPr>
              <a:xfrm>
                <a:off x="7048037" y="6167828"/>
                <a:ext cx="210522" cy="209427"/>
              </a:xfrm>
              <a:custGeom>
                <a:rect b="b" l="l" r="r" t="t"/>
                <a:pathLst>
                  <a:path extrusionOk="0" h="209427" w="210522">
                    <a:moveTo>
                      <a:pt x="2543" y="134530"/>
                    </a:moveTo>
                    <a:cubicBezTo>
                      <a:pt x="-14243" y="53409"/>
                      <a:pt x="54467" y="-24179"/>
                      <a:pt x="137910" y="7084"/>
                    </a:cubicBezTo>
                    <a:cubicBezTo>
                      <a:pt x="179972" y="21146"/>
                      <a:pt x="213328" y="62688"/>
                      <a:pt x="210335" y="108050"/>
                    </a:cubicBezTo>
                    <a:cubicBezTo>
                      <a:pt x="209968" y="137548"/>
                      <a:pt x="198602" y="168751"/>
                      <a:pt x="174095" y="186602"/>
                    </a:cubicBezTo>
                    <a:cubicBezTo>
                      <a:pt x="120791" y="235225"/>
                      <a:pt x="23170" y="200690"/>
                      <a:pt x="2543" y="134530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34"/>
              <p:cNvSpPr/>
              <p:nvPr/>
            </p:nvSpPr>
            <p:spPr>
              <a:xfrm>
                <a:off x="7038188" y="6158035"/>
                <a:ext cx="230188" cy="229114"/>
              </a:xfrm>
              <a:custGeom>
                <a:rect b="b" l="l" r="r" t="t"/>
                <a:pathLst>
                  <a:path extrusionOk="0" h="229114" w="230188">
                    <a:moveTo>
                      <a:pt x="122313" y="229114"/>
                    </a:moveTo>
                    <a:cubicBezTo>
                      <a:pt x="111488" y="229114"/>
                      <a:pt x="100290" y="227606"/>
                      <a:pt x="88956" y="224537"/>
                    </a:cubicBezTo>
                    <a:cubicBezTo>
                      <a:pt x="47292" y="213255"/>
                      <a:pt x="14363" y="183638"/>
                      <a:pt x="3019" y="147243"/>
                    </a:cubicBezTo>
                    <a:lnTo>
                      <a:pt x="2778" y="146311"/>
                    </a:lnTo>
                    <a:cubicBezTo>
                      <a:pt x="-6680" y="100609"/>
                      <a:pt x="8398" y="54283"/>
                      <a:pt x="42125" y="25413"/>
                    </a:cubicBezTo>
                    <a:cubicBezTo>
                      <a:pt x="72338" y="-456"/>
                      <a:pt x="112035" y="-6931"/>
                      <a:pt x="151044" y="7625"/>
                    </a:cubicBezTo>
                    <a:cubicBezTo>
                      <a:pt x="199859" y="24027"/>
                      <a:pt x="233015" y="70483"/>
                      <a:pt x="229998" y="118226"/>
                    </a:cubicBezTo>
                    <a:cubicBezTo>
                      <a:pt x="229480" y="153943"/>
                      <a:pt x="214611" y="185951"/>
                      <a:pt x="190162" y="204006"/>
                    </a:cubicBezTo>
                    <a:cubicBezTo>
                      <a:pt x="171854" y="220522"/>
                      <a:pt x="148142" y="229114"/>
                      <a:pt x="122313" y="229114"/>
                    </a:cubicBezTo>
                    <a:close/>
                    <a:moveTo>
                      <a:pt x="21912" y="141856"/>
                    </a:moveTo>
                    <a:cubicBezTo>
                      <a:pt x="31283" y="171252"/>
                      <a:pt x="59558" y="196236"/>
                      <a:pt x="94091" y="205587"/>
                    </a:cubicBezTo>
                    <a:cubicBezTo>
                      <a:pt x="126055" y="214247"/>
                      <a:pt x="156386" y="208245"/>
                      <a:pt x="177322" y="189142"/>
                    </a:cubicBezTo>
                    <a:lnTo>
                      <a:pt x="178159" y="188458"/>
                    </a:lnTo>
                    <a:cubicBezTo>
                      <a:pt x="197952" y="174044"/>
                      <a:pt x="209992" y="147600"/>
                      <a:pt x="210364" y="117718"/>
                    </a:cubicBezTo>
                    <a:lnTo>
                      <a:pt x="210386" y="117195"/>
                    </a:lnTo>
                    <a:cubicBezTo>
                      <a:pt x="212928" y="78691"/>
                      <a:pt x="184667" y="39565"/>
                      <a:pt x="144648" y="26186"/>
                    </a:cubicBezTo>
                    <a:lnTo>
                      <a:pt x="144315" y="26067"/>
                    </a:lnTo>
                    <a:cubicBezTo>
                      <a:pt x="112152" y="14019"/>
                      <a:pt x="79555" y="19214"/>
                      <a:pt x="54900" y="40324"/>
                    </a:cubicBezTo>
                    <a:cubicBezTo>
                      <a:pt x="27149" y="64080"/>
                      <a:pt x="14229" y="103887"/>
                      <a:pt x="21912" y="141856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61" name="Google Shape;3561;p34"/>
            <p:cNvSpPr/>
            <p:nvPr/>
          </p:nvSpPr>
          <p:spPr>
            <a:xfrm>
              <a:off x="6966559" y="5997051"/>
              <a:ext cx="346380" cy="59454"/>
            </a:xfrm>
            <a:custGeom>
              <a:rect b="b" l="l" r="r" t="t"/>
              <a:pathLst>
                <a:path extrusionOk="0" h="59454" w="346380">
                  <a:moveTo>
                    <a:pt x="344325" y="13218"/>
                  </a:moveTo>
                  <a:cubicBezTo>
                    <a:pt x="345016" y="15322"/>
                    <a:pt x="345709" y="17423"/>
                    <a:pt x="346381" y="19539"/>
                  </a:cubicBezTo>
                  <a:cubicBezTo>
                    <a:pt x="344678" y="20222"/>
                    <a:pt x="342955" y="20920"/>
                    <a:pt x="341209" y="21577"/>
                  </a:cubicBezTo>
                  <a:cubicBezTo>
                    <a:pt x="337739" y="22932"/>
                    <a:pt x="334175" y="24264"/>
                    <a:pt x="330556" y="25551"/>
                  </a:cubicBezTo>
                  <a:cubicBezTo>
                    <a:pt x="327296" y="26721"/>
                    <a:pt x="323977" y="27847"/>
                    <a:pt x="320630" y="28963"/>
                  </a:cubicBezTo>
                  <a:cubicBezTo>
                    <a:pt x="316545" y="30325"/>
                    <a:pt x="312403" y="31638"/>
                    <a:pt x="308238" y="32915"/>
                  </a:cubicBezTo>
                  <a:cubicBezTo>
                    <a:pt x="301677" y="34931"/>
                    <a:pt x="295008" y="36823"/>
                    <a:pt x="288314" y="38625"/>
                  </a:cubicBezTo>
                  <a:cubicBezTo>
                    <a:pt x="246624" y="49820"/>
                    <a:pt x="203280" y="56977"/>
                    <a:pt x="172313" y="59035"/>
                  </a:cubicBezTo>
                  <a:cubicBezTo>
                    <a:pt x="131061" y="60601"/>
                    <a:pt x="88997" y="57880"/>
                    <a:pt x="48300" y="49314"/>
                  </a:cubicBezTo>
                  <a:cubicBezTo>
                    <a:pt x="45512" y="48735"/>
                    <a:pt x="42712" y="48135"/>
                    <a:pt x="39924" y="47473"/>
                  </a:cubicBezTo>
                  <a:cubicBezTo>
                    <a:pt x="39452" y="47364"/>
                    <a:pt x="38977" y="47254"/>
                    <a:pt x="38525" y="47133"/>
                  </a:cubicBezTo>
                  <a:cubicBezTo>
                    <a:pt x="35795" y="46517"/>
                    <a:pt x="33122" y="45865"/>
                    <a:pt x="30446" y="45160"/>
                  </a:cubicBezTo>
                  <a:cubicBezTo>
                    <a:pt x="20177" y="42531"/>
                    <a:pt x="10016" y="39513"/>
                    <a:pt x="0" y="36081"/>
                  </a:cubicBezTo>
                  <a:cubicBezTo>
                    <a:pt x="1700" y="29386"/>
                    <a:pt x="3467" y="22705"/>
                    <a:pt x="5306" y="16059"/>
                  </a:cubicBezTo>
                  <a:cubicBezTo>
                    <a:pt x="5877" y="16241"/>
                    <a:pt x="6430" y="16436"/>
                    <a:pt x="7004" y="16618"/>
                  </a:cubicBezTo>
                  <a:cubicBezTo>
                    <a:pt x="7035" y="16625"/>
                    <a:pt x="7048" y="16645"/>
                    <a:pt x="7079" y="16652"/>
                  </a:cubicBezTo>
                  <a:cubicBezTo>
                    <a:pt x="118776" y="53570"/>
                    <a:pt x="231876" y="40009"/>
                    <a:pt x="339669" y="0"/>
                  </a:cubicBezTo>
                  <a:cubicBezTo>
                    <a:pt x="340625" y="2612"/>
                    <a:pt x="341561" y="5236"/>
                    <a:pt x="342464" y="7853"/>
                  </a:cubicBezTo>
                  <a:cubicBezTo>
                    <a:pt x="343094" y="9645"/>
                    <a:pt x="343714" y="11416"/>
                    <a:pt x="344325" y="13218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34"/>
            <p:cNvSpPr/>
            <p:nvPr/>
          </p:nvSpPr>
          <p:spPr>
            <a:xfrm>
              <a:off x="6976939" y="5972072"/>
              <a:ext cx="323121" cy="42632"/>
            </a:xfrm>
            <a:custGeom>
              <a:rect b="b" l="l" r="r" t="t"/>
              <a:pathLst>
                <a:path extrusionOk="0" h="42632" w="323121">
                  <a:moveTo>
                    <a:pt x="320983" y="2984"/>
                  </a:moveTo>
                  <a:cubicBezTo>
                    <a:pt x="321708" y="4796"/>
                    <a:pt x="322416" y="6620"/>
                    <a:pt x="323121" y="8444"/>
                  </a:cubicBezTo>
                  <a:cubicBezTo>
                    <a:pt x="235530" y="46858"/>
                    <a:pt x="134757" y="48930"/>
                    <a:pt x="41412" y="34077"/>
                  </a:cubicBezTo>
                  <a:cubicBezTo>
                    <a:pt x="27787" y="32032"/>
                    <a:pt x="14966" y="28732"/>
                    <a:pt x="2467" y="24556"/>
                  </a:cubicBezTo>
                  <a:cubicBezTo>
                    <a:pt x="1786" y="24199"/>
                    <a:pt x="944" y="23887"/>
                    <a:pt x="0" y="23586"/>
                  </a:cubicBezTo>
                  <a:cubicBezTo>
                    <a:pt x="968" y="20339"/>
                    <a:pt x="1980" y="17121"/>
                    <a:pt x="3012" y="13889"/>
                  </a:cubicBezTo>
                  <a:cubicBezTo>
                    <a:pt x="3019" y="13858"/>
                    <a:pt x="3046" y="13814"/>
                    <a:pt x="3053" y="13782"/>
                  </a:cubicBezTo>
                  <a:cubicBezTo>
                    <a:pt x="6072" y="14731"/>
                    <a:pt x="8991" y="15606"/>
                    <a:pt x="12003" y="16586"/>
                  </a:cubicBezTo>
                  <a:cubicBezTo>
                    <a:pt x="112509" y="41315"/>
                    <a:pt x="223053" y="38137"/>
                    <a:pt x="319798" y="0"/>
                  </a:cubicBezTo>
                  <a:lnTo>
                    <a:pt x="319810" y="19"/>
                  </a:lnTo>
                  <a:cubicBezTo>
                    <a:pt x="320212" y="1012"/>
                    <a:pt x="320581" y="1994"/>
                    <a:pt x="320983" y="298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34"/>
            <p:cNvSpPr/>
            <p:nvPr/>
          </p:nvSpPr>
          <p:spPr>
            <a:xfrm>
              <a:off x="6980277" y="5747649"/>
              <a:ext cx="316459" cy="256879"/>
            </a:xfrm>
            <a:custGeom>
              <a:rect b="b" l="l" r="r" t="t"/>
              <a:pathLst>
                <a:path extrusionOk="0" h="256879" w="316459">
                  <a:moveTo>
                    <a:pt x="316460" y="224425"/>
                  </a:moveTo>
                  <a:cubicBezTo>
                    <a:pt x="219717" y="262562"/>
                    <a:pt x="109171" y="265741"/>
                    <a:pt x="8665" y="241012"/>
                  </a:cubicBezTo>
                  <a:cubicBezTo>
                    <a:pt x="-2438" y="237400"/>
                    <a:pt x="-1331" y="241180"/>
                    <a:pt x="3456" y="226656"/>
                  </a:cubicBezTo>
                  <a:cubicBezTo>
                    <a:pt x="97380" y="-53564"/>
                    <a:pt x="149927" y="-38464"/>
                    <a:pt x="238863" y="81812"/>
                  </a:cubicBezTo>
                  <a:cubicBezTo>
                    <a:pt x="270272" y="127042"/>
                    <a:pt x="295979" y="173042"/>
                    <a:pt x="316460" y="224425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4" name="Google Shape;3564;p34"/>
          <p:cNvGrpSpPr/>
          <p:nvPr/>
        </p:nvGrpSpPr>
        <p:grpSpPr>
          <a:xfrm>
            <a:off x="2439053" y="2873824"/>
            <a:ext cx="803855" cy="608720"/>
            <a:chOff x="4878105" y="5747649"/>
            <a:chExt cx="1607709" cy="1217440"/>
          </a:xfrm>
        </p:grpSpPr>
        <p:grpSp>
          <p:nvGrpSpPr>
            <p:cNvPr id="3565" name="Google Shape;3565;p34"/>
            <p:cNvGrpSpPr/>
            <p:nvPr/>
          </p:nvGrpSpPr>
          <p:grpSpPr>
            <a:xfrm>
              <a:off x="4880419" y="5799384"/>
              <a:ext cx="1605395" cy="1165705"/>
              <a:chOff x="4880419" y="5799384"/>
              <a:chExt cx="1605395" cy="1165705"/>
            </a:xfrm>
          </p:grpSpPr>
          <p:sp>
            <p:nvSpPr>
              <p:cNvPr id="3566" name="Google Shape;3566;p34"/>
              <p:cNvSpPr/>
              <p:nvPr/>
            </p:nvSpPr>
            <p:spPr>
              <a:xfrm>
                <a:off x="4880419" y="5799384"/>
                <a:ext cx="1605395" cy="1165705"/>
              </a:xfrm>
              <a:custGeom>
                <a:rect b="b" l="l" r="r" t="t"/>
                <a:pathLst>
                  <a:path extrusionOk="0" h="1165705" w="1605395">
                    <a:moveTo>
                      <a:pt x="407123" y="1112233"/>
                    </a:moveTo>
                    <a:cubicBezTo>
                      <a:pt x="352394" y="1094080"/>
                      <a:pt x="299153" y="1071419"/>
                      <a:pt x="248153" y="1044513"/>
                    </a:cubicBezTo>
                    <a:cubicBezTo>
                      <a:pt x="168598" y="1002541"/>
                      <a:pt x="65614" y="947560"/>
                      <a:pt x="24332" y="863369"/>
                    </a:cubicBezTo>
                    <a:cubicBezTo>
                      <a:pt x="-2417" y="808819"/>
                      <a:pt x="-5122" y="747137"/>
                      <a:pt x="6608" y="688257"/>
                    </a:cubicBezTo>
                    <a:cubicBezTo>
                      <a:pt x="20505" y="618504"/>
                      <a:pt x="40132" y="550584"/>
                      <a:pt x="68881" y="485411"/>
                    </a:cubicBezTo>
                    <a:cubicBezTo>
                      <a:pt x="217031" y="149548"/>
                      <a:pt x="585428" y="-47851"/>
                      <a:pt x="947898" y="10015"/>
                    </a:cubicBezTo>
                    <a:cubicBezTo>
                      <a:pt x="968503" y="13303"/>
                      <a:pt x="988972" y="17424"/>
                      <a:pt x="1009239" y="22391"/>
                    </a:cubicBezTo>
                    <a:cubicBezTo>
                      <a:pt x="1176845" y="63456"/>
                      <a:pt x="1328243" y="161772"/>
                      <a:pt x="1439468" y="293092"/>
                    </a:cubicBezTo>
                    <a:cubicBezTo>
                      <a:pt x="1495654" y="359432"/>
                      <a:pt x="1541808" y="434397"/>
                      <a:pt x="1574727" y="514914"/>
                    </a:cubicBezTo>
                    <a:cubicBezTo>
                      <a:pt x="1588955" y="549715"/>
                      <a:pt x="1609048" y="591282"/>
                      <a:pt x="1604823" y="629165"/>
                    </a:cubicBezTo>
                    <a:cubicBezTo>
                      <a:pt x="1599798" y="674215"/>
                      <a:pt x="1577145" y="722353"/>
                      <a:pt x="1553975" y="760594"/>
                    </a:cubicBezTo>
                    <a:cubicBezTo>
                      <a:pt x="1538866" y="785528"/>
                      <a:pt x="1521313" y="808954"/>
                      <a:pt x="1502744" y="831399"/>
                    </a:cubicBezTo>
                    <a:cubicBezTo>
                      <a:pt x="1273218" y="1108875"/>
                      <a:pt x="876104" y="1214593"/>
                      <a:pt x="530174" y="1144917"/>
                    </a:cubicBezTo>
                    <a:cubicBezTo>
                      <a:pt x="488544" y="1136531"/>
                      <a:pt x="447429" y="1125603"/>
                      <a:pt x="407123" y="11122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34"/>
              <p:cNvSpPr/>
              <p:nvPr/>
            </p:nvSpPr>
            <p:spPr>
              <a:xfrm>
                <a:off x="5252119" y="5927657"/>
                <a:ext cx="889390" cy="939330"/>
              </a:xfrm>
              <a:custGeom>
                <a:rect b="b" l="l" r="r" t="t"/>
                <a:pathLst>
                  <a:path extrusionOk="0" h="939330" w="889390">
                    <a:moveTo>
                      <a:pt x="887132" y="499083"/>
                    </a:moveTo>
                    <a:cubicBezTo>
                      <a:pt x="882122" y="552807"/>
                      <a:pt x="868026" y="606173"/>
                      <a:pt x="844242" y="656718"/>
                    </a:cubicBezTo>
                    <a:cubicBezTo>
                      <a:pt x="749686" y="857636"/>
                      <a:pt x="502903" y="990912"/>
                      <a:pt x="284988" y="920139"/>
                    </a:cubicBezTo>
                    <a:cubicBezTo>
                      <a:pt x="134690" y="871324"/>
                      <a:pt x="26208" y="725059"/>
                      <a:pt x="4601" y="568448"/>
                    </a:cubicBezTo>
                    <a:cubicBezTo>
                      <a:pt x="-24097" y="360436"/>
                      <a:pt x="83053" y="119968"/>
                      <a:pt x="281592" y="34416"/>
                    </a:cubicBezTo>
                    <a:cubicBezTo>
                      <a:pt x="421000" y="-25657"/>
                      <a:pt x="591671" y="-5905"/>
                      <a:pt x="713689" y="84427"/>
                    </a:cubicBezTo>
                    <a:cubicBezTo>
                      <a:pt x="844206" y="181052"/>
                      <a:pt x="901907" y="340616"/>
                      <a:pt x="887132" y="4990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34"/>
              <p:cNvSpPr/>
              <p:nvPr/>
            </p:nvSpPr>
            <p:spPr>
              <a:xfrm>
                <a:off x="5410984" y="6116868"/>
                <a:ext cx="561332" cy="574533"/>
              </a:xfrm>
              <a:custGeom>
                <a:rect b="b" l="l" r="r" t="t"/>
                <a:pathLst>
                  <a:path extrusionOk="0" h="574533" w="561332">
                    <a:moveTo>
                      <a:pt x="138519" y="536240"/>
                    </a:moveTo>
                    <a:cubicBezTo>
                      <a:pt x="38272" y="475967"/>
                      <a:pt x="-16056" y="354739"/>
                      <a:pt x="4201" y="236712"/>
                    </a:cubicBezTo>
                    <a:cubicBezTo>
                      <a:pt x="40825" y="23315"/>
                      <a:pt x="296846" y="-76466"/>
                      <a:pt x="463050" y="67818"/>
                    </a:cubicBezTo>
                    <a:cubicBezTo>
                      <a:pt x="562680" y="154309"/>
                      <a:pt x="591670" y="318461"/>
                      <a:pt x="526343" y="432760"/>
                    </a:cubicBezTo>
                    <a:cubicBezTo>
                      <a:pt x="465517" y="539177"/>
                      <a:pt x="330061" y="596699"/>
                      <a:pt x="211296" y="566547"/>
                    </a:cubicBezTo>
                    <a:cubicBezTo>
                      <a:pt x="185004" y="559875"/>
                      <a:pt x="160644" y="549542"/>
                      <a:pt x="138519" y="53624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34"/>
              <p:cNvSpPr/>
              <p:nvPr/>
            </p:nvSpPr>
            <p:spPr>
              <a:xfrm>
                <a:off x="5881786" y="6326636"/>
                <a:ext cx="165723" cy="172275"/>
              </a:xfrm>
              <a:custGeom>
                <a:rect b="b" l="l" r="r" t="t"/>
                <a:pathLst>
                  <a:path extrusionOk="0" h="172275" w="165723">
                    <a:moveTo>
                      <a:pt x="35672" y="158283"/>
                    </a:moveTo>
                    <a:cubicBezTo>
                      <a:pt x="-17273" y="121828"/>
                      <a:pt x="-11006" y="27105"/>
                      <a:pt x="52636" y="6455"/>
                    </a:cubicBezTo>
                    <a:cubicBezTo>
                      <a:pt x="97504" y="-13921"/>
                      <a:pt x="157285" y="16112"/>
                      <a:pt x="164218" y="66101"/>
                    </a:cubicBezTo>
                    <a:cubicBezTo>
                      <a:pt x="177439" y="139068"/>
                      <a:pt x="100993" y="200962"/>
                      <a:pt x="35672" y="1582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70" name="Google Shape;3570;p34"/>
            <p:cNvSpPr/>
            <p:nvPr/>
          </p:nvSpPr>
          <p:spPr>
            <a:xfrm>
              <a:off x="4878105" y="5747649"/>
              <a:ext cx="1599535" cy="795887"/>
            </a:xfrm>
            <a:custGeom>
              <a:rect b="b" l="l" r="r" t="t"/>
              <a:pathLst>
                <a:path extrusionOk="0" h="795887" w="1599535">
                  <a:moveTo>
                    <a:pt x="6" y="793699"/>
                  </a:moveTo>
                  <a:cubicBezTo>
                    <a:pt x="13269" y="654739"/>
                    <a:pt x="64069" y="515049"/>
                    <a:pt x="136458" y="396009"/>
                  </a:cubicBezTo>
                  <a:cubicBezTo>
                    <a:pt x="281759" y="156499"/>
                    <a:pt x="521346" y="17240"/>
                    <a:pt x="799846" y="1465"/>
                  </a:cubicBezTo>
                  <a:cubicBezTo>
                    <a:pt x="1109089" y="-18490"/>
                    <a:pt x="1365042" y="167656"/>
                    <a:pt x="1514189" y="426731"/>
                  </a:cubicBezTo>
                  <a:cubicBezTo>
                    <a:pt x="1549047" y="487721"/>
                    <a:pt x="1579523" y="551542"/>
                    <a:pt x="1599459" y="619008"/>
                  </a:cubicBezTo>
                  <a:cubicBezTo>
                    <a:pt x="1599764" y="620096"/>
                    <a:pt x="1599131" y="621228"/>
                    <a:pt x="1598044" y="621534"/>
                  </a:cubicBezTo>
                  <a:cubicBezTo>
                    <a:pt x="1597121" y="621791"/>
                    <a:pt x="1596179" y="621379"/>
                    <a:pt x="1595719" y="620588"/>
                  </a:cubicBezTo>
                  <a:cubicBezTo>
                    <a:pt x="1475704" y="433161"/>
                    <a:pt x="1320837" y="258677"/>
                    <a:pt x="1116664" y="166987"/>
                  </a:cubicBezTo>
                  <a:cubicBezTo>
                    <a:pt x="976286" y="103947"/>
                    <a:pt x="827193" y="97407"/>
                    <a:pt x="677866" y="128312"/>
                  </a:cubicBezTo>
                  <a:cubicBezTo>
                    <a:pt x="385299" y="184416"/>
                    <a:pt x="177049" y="403073"/>
                    <a:pt x="55369" y="666954"/>
                  </a:cubicBezTo>
                  <a:cubicBezTo>
                    <a:pt x="36182" y="708285"/>
                    <a:pt x="18549" y="750740"/>
                    <a:pt x="3977" y="794490"/>
                  </a:cubicBezTo>
                  <a:cubicBezTo>
                    <a:pt x="3620" y="795562"/>
                    <a:pt x="2465" y="796137"/>
                    <a:pt x="1395" y="795784"/>
                  </a:cubicBezTo>
                  <a:cubicBezTo>
                    <a:pt x="491" y="795481"/>
                    <a:pt x="-62" y="794609"/>
                    <a:pt x="6" y="793699"/>
                  </a:cubicBezTo>
                  <a:lnTo>
                    <a:pt x="6" y="793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1" name="Google Shape;3571;p34"/>
          <p:cNvGrpSpPr/>
          <p:nvPr/>
        </p:nvGrpSpPr>
        <p:grpSpPr>
          <a:xfrm>
            <a:off x="1767996" y="2873825"/>
            <a:ext cx="391834" cy="608005"/>
            <a:chOff x="3535991" y="5747650"/>
            <a:chExt cx="783668" cy="1216010"/>
          </a:xfrm>
        </p:grpSpPr>
        <p:sp>
          <p:nvSpPr>
            <p:cNvPr id="3572" name="Google Shape;3572;p34"/>
            <p:cNvSpPr/>
            <p:nvPr/>
          </p:nvSpPr>
          <p:spPr>
            <a:xfrm>
              <a:off x="3535991" y="6420203"/>
              <a:ext cx="341948" cy="543452"/>
            </a:xfrm>
            <a:custGeom>
              <a:rect b="b" l="l" r="r" t="t"/>
              <a:pathLst>
                <a:path extrusionOk="0" h="543452" w="341948">
                  <a:moveTo>
                    <a:pt x="307579" y="22632"/>
                  </a:moveTo>
                  <a:cubicBezTo>
                    <a:pt x="286114" y="16185"/>
                    <a:pt x="265137" y="8301"/>
                    <a:pt x="244112" y="584"/>
                  </a:cubicBezTo>
                  <a:cubicBezTo>
                    <a:pt x="243517" y="401"/>
                    <a:pt x="242921" y="209"/>
                    <a:pt x="242326" y="0"/>
                  </a:cubicBezTo>
                  <a:cubicBezTo>
                    <a:pt x="236723" y="11756"/>
                    <a:pt x="230992" y="23510"/>
                    <a:pt x="224961" y="35099"/>
                  </a:cubicBezTo>
                  <a:cubicBezTo>
                    <a:pt x="221816" y="41145"/>
                    <a:pt x="218595" y="47152"/>
                    <a:pt x="215282" y="53081"/>
                  </a:cubicBezTo>
                  <a:cubicBezTo>
                    <a:pt x="200752" y="83377"/>
                    <a:pt x="185910" y="113451"/>
                    <a:pt x="170745" y="143460"/>
                  </a:cubicBezTo>
                  <a:cubicBezTo>
                    <a:pt x="143379" y="197266"/>
                    <a:pt x="116542" y="251408"/>
                    <a:pt x="90405" y="305888"/>
                  </a:cubicBezTo>
                  <a:cubicBezTo>
                    <a:pt x="62081" y="356004"/>
                    <a:pt x="36929" y="408101"/>
                    <a:pt x="12318" y="460209"/>
                  </a:cubicBezTo>
                  <a:cubicBezTo>
                    <a:pt x="11555" y="462293"/>
                    <a:pt x="10585" y="464572"/>
                    <a:pt x="9511" y="466980"/>
                  </a:cubicBezTo>
                  <a:cubicBezTo>
                    <a:pt x="9136" y="467834"/>
                    <a:pt x="8748" y="468714"/>
                    <a:pt x="8347" y="469594"/>
                  </a:cubicBezTo>
                  <a:cubicBezTo>
                    <a:pt x="8011" y="470346"/>
                    <a:pt x="7673" y="471109"/>
                    <a:pt x="7323" y="471885"/>
                  </a:cubicBezTo>
                  <a:cubicBezTo>
                    <a:pt x="7272" y="471990"/>
                    <a:pt x="7233" y="472080"/>
                    <a:pt x="7194" y="472182"/>
                  </a:cubicBezTo>
                  <a:cubicBezTo>
                    <a:pt x="1346" y="485376"/>
                    <a:pt x="-4708" y="501001"/>
                    <a:pt x="5500" y="510749"/>
                  </a:cubicBezTo>
                  <a:cubicBezTo>
                    <a:pt x="11660" y="516277"/>
                    <a:pt x="19034" y="520212"/>
                    <a:pt x="26525" y="523631"/>
                  </a:cubicBezTo>
                  <a:cubicBezTo>
                    <a:pt x="42181" y="530687"/>
                    <a:pt x="57890" y="538275"/>
                    <a:pt x="74866" y="541563"/>
                  </a:cubicBezTo>
                  <a:cubicBezTo>
                    <a:pt x="81064" y="542818"/>
                    <a:pt x="86098" y="543452"/>
                    <a:pt x="90289" y="543452"/>
                  </a:cubicBezTo>
                  <a:cubicBezTo>
                    <a:pt x="104083" y="543452"/>
                    <a:pt x="108817" y="536577"/>
                    <a:pt x="116569" y="522401"/>
                  </a:cubicBezTo>
                  <a:cubicBezTo>
                    <a:pt x="116788" y="521987"/>
                    <a:pt x="117021" y="521572"/>
                    <a:pt x="117254" y="521146"/>
                  </a:cubicBezTo>
                  <a:cubicBezTo>
                    <a:pt x="117682" y="520343"/>
                    <a:pt x="118134" y="519529"/>
                    <a:pt x="118586" y="518687"/>
                  </a:cubicBezTo>
                  <a:cubicBezTo>
                    <a:pt x="118858" y="518196"/>
                    <a:pt x="119131" y="517690"/>
                    <a:pt x="119400" y="517184"/>
                  </a:cubicBezTo>
                  <a:cubicBezTo>
                    <a:pt x="119750" y="516537"/>
                    <a:pt x="120098" y="515890"/>
                    <a:pt x="120463" y="515229"/>
                  </a:cubicBezTo>
                  <a:cubicBezTo>
                    <a:pt x="137283" y="483133"/>
                    <a:pt x="155257" y="451597"/>
                    <a:pt x="170629" y="418765"/>
                  </a:cubicBezTo>
                  <a:cubicBezTo>
                    <a:pt x="216797" y="322909"/>
                    <a:pt x="260932" y="226108"/>
                    <a:pt x="301689" y="127830"/>
                  </a:cubicBezTo>
                  <a:cubicBezTo>
                    <a:pt x="301896" y="127701"/>
                    <a:pt x="302090" y="127557"/>
                    <a:pt x="302273" y="127402"/>
                  </a:cubicBezTo>
                  <a:cubicBezTo>
                    <a:pt x="302338" y="127258"/>
                    <a:pt x="302402" y="127117"/>
                    <a:pt x="302479" y="126973"/>
                  </a:cubicBezTo>
                  <a:cubicBezTo>
                    <a:pt x="302893" y="125989"/>
                    <a:pt x="303308" y="124994"/>
                    <a:pt x="303721" y="124009"/>
                  </a:cubicBezTo>
                  <a:cubicBezTo>
                    <a:pt x="305352" y="120176"/>
                    <a:pt x="307034" y="116370"/>
                    <a:pt x="308651" y="112539"/>
                  </a:cubicBezTo>
                  <a:cubicBezTo>
                    <a:pt x="308663" y="112501"/>
                    <a:pt x="308678" y="112462"/>
                    <a:pt x="308690" y="112423"/>
                  </a:cubicBezTo>
                  <a:cubicBezTo>
                    <a:pt x="308690" y="112423"/>
                    <a:pt x="308690" y="112423"/>
                    <a:pt x="308702" y="112423"/>
                  </a:cubicBezTo>
                  <a:cubicBezTo>
                    <a:pt x="308767" y="112267"/>
                    <a:pt x="308831" y="112111"/>
                    <a:pt x="308896" y="111944"/>
                  </a:cubicBezTo>
                  <a:cubicBezTo>
                    <a:pt x="309115" y="111413"/>
                    <a:pt x="309465" y="110959"/>
                    <a:pt x="309893" y="110611"/>
                  </a:cubicBezTo>
                  <a:cubicBezTo>
                    <a:pt x="309959" y="110482"/>
                    <a:pt x="310036" y="110365"/>
                    <a:pt x="310126" y="110261"/>
                  </a:cubicBezTo>
                  <a:cubicBezTo>
                    <a:pt x="318614" y="92706"/>
                    <a:pt x="325084" y="74308"/>
                    <a:pt x="332162" y="56182"/>
                  </a:cubicBezTo>
                  <a:lnTo>
                    <a:pt x="332175" y="56182"/>
                  </a:lnTo>
                  <a:cubicBezTo>
                    <a:pt x="333429" y="52972"/>
                    <a:pt x="334698" y="49762"/>
                    <a:pt x="336017" y="46576"/>
                  </a:cubicBezTo>
                  <a:cubicBezTo>
                    <a:pt x="335772" y="46564"/>
                    <a:pt x="335539" y="46564"/>
                    <a:pt x="335293" y="46549"/>
                  </a:cubicBezTo>
                  <a:cubicBezTo>
                    <a:pt x="336703" y="42614"/>
                    <a:pt x="332899" y="39338"/>
                    <a:pt x="329122" y="39946"/>
                  </a:cubicBezTo>
                  <a:cubicBezTo>
                    <a:pt x="328747" y="39856"/>
                    <a:pt x="327751" y="39790"/>
                    <a:pt x="326766" y="39713"/>
                  </a:cubicBezTo>
                  <a:cubicBezTo>
                    <a:pt x="326715" y="39401"/>
                    <a:pt x="326623" y="39090"/>
                    <a:pt x="326521" y="38805"/>
                  </a:cubicBezTo>
                  <a:cubicBezTo>
                    <a:pt x="326482" y="38715"/>
                    <a:pt x="326443" y="38623"/>
                    <a:pt x="326404" y="38533"/>
                  </a:cubicBezTo>
                  <a:cubicBezTo>
                    <a:pt x="326455" y="38467"/>
                    <a:pt x="326494" y="38416"/>
                    <a:pt x="326548" y="38351"/>
                  </a:cubicBezTo>
                  <a:cubicBezTo>
                    <a:pt x="330286" y="39683"/>
                    <a:pt x="334143" y="40758"/>
                    <a:pt x="337974" y="41860"/>
                  </a:cubicBezTo>
                  <a:cubicBezTo>
                    <a:pt x="338788" y="39919"/>
                    <a:pt x="339629" y="37988"/>
                    <a:pt x="340485" y="36072"/>
                  </a:cubicBezTo>
                  <a:cubicBezTo>
                    <a:pt x="340925" y="34919"/>
                    <a:pt x="341416" y="33781"/>
                    <a:pt x="341948" y="32640"/>
                  </a:cubicBezTo>
                  <a:cubicBezTo>
                    <a:pt x="330612" y="28975"/>
                    <a:pt x="318966" y="26076"/>
                    <a:pt x="307579" y="22632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34"/>
            <p:cNvSpPr/>
            <p:nvPr/>
          </p:nvSpPr>
          <p:spPr>
            <a:xfrm>
              <a:off x="3760950" y="6420208"/>
              <a:ext cx="116987" cy="56189"/>
            </a:xfrm>
            <a:custGeom>
              <a:rect b="b" l="l" r="r" t="t"/>
              <a:pathLst>
                <a:path extrusionOk="0" h="56189" w="116987">
                  <a:moveTo>
                    <a:pt x="116987" y="32647"/>
                  </a:moveTo>
                  <a:cubicBezTo>
                    <a:pt x="116457" y="33786"/>
                    <a:pt x="115964" y="34926"/>
                    <a:pt x="115524" y="36079"/>
                  </a:cubicBezTo>
                  <a:cubicBezTo>
                    <a:pt x="114671" y="37995"/>
                    <a:pt x="113830" y="39924"/>
                    <a:pt x="113013" y="41867"/>
                  </a:cubicBezTo>
                  <a:cubicBezTo>
                    <a:pt x="109182" y="40768"/>
                    <a:pt x="105327" y="39693"/>
                    <a:pt x="101587" y="38358"/>
                  </a:cubicBezTo>
                  <a:cubicBezTo>
                    <a:pt x="101536" y="38424"/>
                    <a:pt x="101497" y="38475"/>
                    <a:pt x="101443" y="38540"/>
                  </a:cubicBezTo>
                  <a:cubicBezTo>
                    <a:pt x="101482" y="38630"/>
                    <a:pt x="101521" y="38723"/>
                    <a:pt x="101560" y="38813"/>
                  </a:cubicBezTo>
                  <a:cubicBezTo>
                    <a:pt x="101664" y="39097"/>
                    <a:pt x="101754" y="39409"/>
                    <a:pt x="101805" y="39720"/>
                  </a:cubicBezTo>
                  <a:cubicBezTo>
                    <a:pt x="102790" y="39798"/>
                    <a:pt x="103784" y="39863"/>
                    <a:pt x="104161" y="39953"/>
                  </a:cubicBezTo>
                  <a:cubicBezTo>
                    <a:pt x="107938" y="39345"/>
                    <a:pt x="111742" y="42621"/>
                    <a:pt x="110332" y="46556"/>
                  </a:cubicBezTo>
                  <a:cubicBezTo>
                    <a:pt x="110578" y="46568"/>
                    <a:pt x="110811" y="46568"/>
                    <a:pt x="111056" y="46583"/>
                  </a:cubicBezTo>
                  <a:cubicBezTo>
                    <a:pt x="109737" y="49769"/>
                    <a:pt x="108468" y="52979"/>
                    <a:pt x="107214" y="56189"/>
                  </a:cubicBezTo>
                  <a:lnTo>
                    <a:pt x="107201" y="56189"/>
                  </a:lnTo>
                  <a:cubicBezTo>
                    <a:pt x="74879" y="53470"/>
                    <a:pt x="42634" y="48200"/>
                    <a:pt x="11490" y="38944"/>
                  </a:cubicBezTo>
                  <a:cubicBezTo>
                    <a:pt x="7970" y="37701"/>
                    <a:pt x="3816" y="36587"/>
                    <a:pt x="0" y="35099"/>
                  </a:cubicBezTo>
                  <a:cubicBezTo>
                    <a:pt x="6030" y="23513"/>
                    <a:pt x="11762" y="11756"/>
                    <a:pt x="17365" y="0"/>
                  </a:cubicBezTo>
                  <a:cubicBezTo>
                    <a:pt x="17960" y="207"/>
                    <a:pt x="18556" y="401"/>
                    <a:pt x="19151" y="584"/>
                  </a:cubicBezTo>
                  <a:cubicBezTo>
                    <a:pt x="40176" y="8300"/>
                    <a:pt x="61153" y="16185"/>
                    <a:pt x="82618" y="22632"/>
                  </a:cubicBezTo>
                  <a:cubicBezTo>
                    <a:pt x="94008" y="26071"/>
                    <a:pt x="105653" y="28970"/>
                    <a:pt x="116987" y="3264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34"/>
            <p:cNvSpPr/>
            <p:nvPr/>
          </p:nvSpPr>
          <p:spPr>
            <a:xfrm>
              <a:off x="3535993" y="6887188"/>
              <a:ext cx="119400" cy="76472"/>
            </a:xfrm>
            <a:custGeom>
              <a:rect b="b" l="l" r="r" t="t"/>
              <a:pathLst>
                <a:path extrusionOk="0" h="76472" w="119400">
                  <a:moveTo>
                    <a:pt x="119400" y="50204"/>
                  </a:moveTo>
                  <a:cubicBezTo>
                    <a:pt x="119128" y="50710"/>
                    <a:pt x="118856" y="51214"/>
                    <a:pt x="118586" y="51705"/>
                  </a:cubicBezTo>
                  <a:cubicBezTo>
                    <a:pt x="118134" y="52546"/>
                    <a:pt x="117680" y="53361"/>
                    <a:pt x="117254" y="54164"/>
                  </a:cubicBezTo>
                  <a:cubicBezTo>
                    <a:pt x="117021" y="54592"/>
                    <a:pt x="116788" y="55005"/>
                    <a:pt x="116569" y="55418"/>
                  </a:cubicBezTo>
                  <a:cubicBezTo>
                    <a:pt x="108817" y="69597"/>
                    <a:pt x="104083" y="76473"/>
                    <a:pt x="90289" y="76473"/>
                  </a:cubicBezTo>
                  <a:cubicBezTo>
                    <a:pt x="86096" y="76473"/>
                    <a:pt x="81062" y="75838"/>
                    <a:pt x="74866" y="74583"/>
                  </a:cubicBezTo>
                  <a:cubicBezTo>
                    <a:pt x="57890" y="71295"/>
                    <a:pt x="42181" y="63707"/>
                    <a:pt x="26525" y="56652"/>
                  </a:cubicBezTo>
                  <a:cubicBezTo>
                    <a:pt x="19034" y="53235"/>
                    <a:pt x="11657" y="49297"/>
                    <a:pt x="5500" y="43769"/>
                  </a:cubicBezTo>
                  <a:cubicBezTo>
                    <a:pt x="-4708" y="34022"/>
                    <a:pt x="1346" y="18393"/>
                    <a:pt x="7194" y="5202"/>
                  </a:cubicBezTo>
                  <a:cubicBezTo>
                    <a:pt x="7233" y="5098"/>
                    <a:pt x="7272" y="5008"/>
                    <a:pt x="7323" y="4905"/>
                  </a:cubicBezTo>
                  <a:cubicBezTo>
                    <a:pt x="7673" y="4130"/>
                    <a:pt x="8009" y="3366"/>
                    <a:pt x="8347" y="2614"/>
                  </a:cubicBezTo>
                  <a:cubicBezTo>
                    <a:pt x="8748" y="1734"/>
                    <a:pt x="9136" y="854"/>
                    <a:pt x="9511" y="0"/>
                  </a:cubicBezTo>
                  <a:cubicBezTo>
                    <a:pt x="39401" y="22606"/>
                    <a:pt x="74363" y="38504"/>
                    <a:pt x="110565" y="47955"/>
                  </a:cubicBezTo>
                  <a:cubicBezTo>
                    <a:pt x="113489" y="48818"/>
                    <a:pt x="116437" y="49557"/>
                    <a:pt x="119400" y="5020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34"/>
            <p:cNvSpPr/>
            <p:nvPr/>
          </p:nvSpPr>
          <p:spPr>
            <a:xfrm>
              <a:off x="3654157" y="6488322"/>
              <a:ext cx="185113" cy="409065"/>
            </a:xfrm>
            <a:custGeom>
              <a:rect b="b" l="l" r="r" t="t"/>
              <a:pathLst>
                <a:path extrusionOk="0" h="409065" w="185113">
                  <a:moveTo>
                    <a:pt x="1580" y="408794"/>
                  </a:moveTo>
                  <a:cubicBezTo>
                    <a:pt x="-681" y="407656"/>
                    <a:pt x="-151" y="405066"/>
                    <a:pt x="919" y="403239"/>
                  </a:cubicBezTo>
                  <a:cubicBezTo>
                    <a:pt x="7805" y="387891"/>
                    <a:pt x="14717" y="372576"/>
                    <a:pt x="21698" y="357267"/>
                  </a:cubicBezTo>
                  <a:cubicBezTo>
                    <a:pt x="39799" y="318143"/>
                    <a:pt x="57861" y="278985"/>
                    <a:pt x="75420" y="239608"/>
                  </a:cubicBezTo>
                  <a:cubicBezTo>
                    <a:pt x="109389" y="165307"/>
                    <a:pt x="137895" y="88557"/>
                    <a:pt x="173643" y="15088"/>
                  </a:cubicBezTo>
                  <a:cubicBezTo>
                    <a:pt x="176010" y="10468"/>
                    <a:pt x="178572" y="5949"/>
                    <a:pt x="180862" y="1301"/>
                  </a:cubicBezTo>
                  <a:cubicBezTo>
                    <a:pt x="181407" y="202"/>
                    <a:pt x="182687" y="-316"/>
                    <a:pt x="183813" y="202"/>
                  </a:cubicBezTo>
                  <a:cubicBezTo>
                    <a:pt x="184912" y="708"/>
                    <a:pt x="185429" y="2053"/>
                    <a:pt x="184912" y="3154"/>
                  </a:cubicBezTo>
                  <a:cubicBezTo>
                    <a:pt x="160739" y="51795"/>
                    <a:pt x="140871" y="102420"/>
                    <a:pt x="119634" y="152376"/>
                  </a:cubicBezTo>
                  <a:cubicBezTo>
                    <a:pt x="99134" y="201347"/>
                    <a:pt x="77508" y="249869"/>
                    <a:pt x="55443" y="298154"/>
                  </a:cubicBezTo>
                  <a:cubicBezTo>
                    <a:pt x="40806" y="330281"/>
                    <a:pt x="25726" y="362243"/>
                    <a:pt x="11373" y="394501"/>
                  </a:cubicBezTo>
                  <a:cubicBezTo>
                    <a:pt x="9742" y="398093"/>
                    <a:pt x="8123" y="401668"/>
                    <a:pt x="6444" y="405233"/>
                  </a:cubicBezTo>
                  <a:cubicBezTo>
                    <a:pt x="5714" y="407293"/>
                    <a:pt x="4115" y="409925"/>
                    <a:pt x="1580" y="40879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34"/>
            <p:cNvSpPr/>
            <p:nvPr/>
          </p:nvSpPr>
          <p:spPr>
            <a:xfrm>
              <a:off x="3584547" y="6478088"/>
              <a:ext cx="196910" cy="376291"/>
            </a:xfrm>
            <a:custGeom>
              <a:rect b="b" l="l" r="r" t="t"/>
              <a:pathLst>
                <a:path extrusionOk="0" h="376291" w="196910">
                  <a:moveTo>
                    <a:pt x="1658" y="376034"/>
                  </a:moveTo>
                  <a:cubicBezTo>
                    <a:pt x="-2012" y="373984"/>
                    <a:pt x="1403" y="369974"/>
                    <a:pt x="2472" y="367296"/>
                  </a:cubicBezTo>
                  <a:cubicBezTo>
                    <a:pt x="8678" y="354487"/>
                    <a:pt x="15109" y="341775"/>
                    <a:pt x="21752" y="329194"/>
                  </a:cubicBezTo>
                  <a:cubicBezTo>
                    <a:pt x="40264" y="293876"/>
                    <a:pt x="59347" y="258862"/>
                    <a:pt x="77584" y="223393"/>
                  </a:cubicBezTo>
                  <a:cubicBezTo>
                    <a:pt x="116319" y="150336"/>
                    <a:pt x="149762" y="74301"/>
                    <a:pt x="191735" y="3030"/>
                  </a:cubicBezTo>
                  <a:cubicBezTo>
                    <a:pt x="192456" y="1265"/>
                    <a:pt x="193973" y="-1116"/>
                    <a:pt x="196095" y="584"/>
                  </a:cubicBezTo>
                  <a:cubicBezTo>
                    <a:pt x="198139" y="2478"/>
                    <a:pt x="195796" y="5319"/>
                    <a:pt x="194955" y="7277"/>
                  </a:cubicBezTo>
                  <a:cubicBezTo>
                    <a:pt x="143853" y="100360"/>
                    <a:pt x="99866" y="197213"/>
                    <a:pt x="49012" y="290449"/>
                  </a:cubicBezTo>
                  <a:cubicBezTo>
                    <a:pt x="35918" y="315100"/>
                    <a:pt x="22559" y="339654"/>
                    <a:pt x="10325" y="364745"/>
                  </a:cubicBezTo>
                  <a:cubicBezTo>
                    <a:pt x="8636" y="368104"/>
                    <a:pt x="7049" y="371555"/>
                    <a:pt x="5369" y="374921"/>
                  </a:cubicBezTo>
                  <a:cubicBezTo>
                    <a:pt x="4660" y="376190"/>
                    <a:pt x="2944" y="376618"/>
                    <a:pt x="1658" y="37603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34"/>
            <p:cNvSpPr/>
            <p:nvPr/>
          </p:nvSpPr>
          <p:spPr>
            <a:xfrm>
              <a:off x="3602125" y="6558795"/>
              <a:ext cx="178666" cy="350105"/>
            </a:xfrm>
            <a:custGeom>
              <a:rect b="b" l="l" r="r" t="t"/>
              <a:pathLst>
                <a:path extrusionOk="0" h="350105" w="178666">
                  <a:moveTo>
                    <a:pt x="2019" y="349977"/>
                  </a:moveTo>
                  <a:cubicBezTo>
                    <a:pt x="543" y="349525"/>
                    <a:pt x="-349" y="347880"/>
                    <a:pt x="130" y="346390"/>
                  </a:cubicBezTo>
                  <a:cubicBezTo>
                    <a:pt x="2036" y="340993"/>
                    <a:pt x="4318" y="335745"/>
                    <a:pt x="6651" y="330530"/>
                  </a:cubicBezTo>
                  <a:cubicBezTo>
                    <a:pt x="16308" y="310143"/>
                    <a:pt x="26940" y="290169"/>
                    <a:pt x="37499" y="270304"/>
                  </a:cubicBezTo>
                  <a:cubicBezTo>
                    <a:pt x="37489" y="270318"/>
                    <a:pt x="37479" y="270335"/>
                    <a:pt x="37470" y="270352"/>
                  </a:cubicBezTo>
                  <a:cubicBezTo>
                    <a:pt x="37455" y="270377"/>
                    <a:pt x="37443" y="270401"/>
                    <a:pt x="37428" y="270425"/>
                  </a:cubicBezTo>
                  <a:cubicBezTo>
                    <a:pt x="82733" y="187839"/>
                    <a:pt x="123811" y="103044"/>
                    <a:pt x="165336" y="18507"/>
                  </a:cubicBezTo>
                  <a:cubicBezTo>
                    <a:pt x="168311" y="12604"/>
                    <a:pt x="171445" y="6777"/>
                    <a:pt x="174665" y="1004"/>
                  </a:cubicBezTo>
                  <a:cubicBezTo>
                    <a:pt x="175183" y="72"/>
                    <a:pt x="176452" y="-239"/>
                    <a:pt x="177395" y="189"/>
                  </a:cubicBezTo>
                  <a:cubicBezTo>
                    <a:pt x="178404" y="656"/>
                    <a:pt x="179011" y="2015"/>
                    <a:pt x="178455" y="3049"/>
                  </a:cubicBezTo>
                  <a:cubicBezTo>
                    <a:pt x="157259" y="44824"/>
                    <a:pt x="138077" y="87605"/>
                    <a:pt x="117265" y="129575"/>
                  </a:cubicBezTo>
                  <a:cubicBezTo>
                    <a:pt x="93581" y="178011"/>
                    <a:pt x="68040" y="225518"/>
                    <a:pt x="42683" y="273086"/>
                  </a:cubicBezTo>
                  <a:cubicBezTo>
                    <a:pt x="32270" y="292768"/>
                    <a:pt x="21807" y="312448"/>
                    <a:pt x="12249" y="332564"/>
                  </a:cubicBezTo>
                  <a:cubicBezTo>
                    <a:pt x="9733" y="337741"/>
                    <a:pt x="7879" y="343213"/>
                    <a:pt x="5470" y="348435"/>
                  </a:cubicBezTo>
                  <a:cubicBezTo>
                    <a:pt x="4867" y="349729"/>
                    <a:pt x="3360" y="350405"/>
                    <a:pt x="2019" y="34997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34"/>
            <p:cNvSpPr/>
            <p:nvPr/>
          </p:nvSpPr>
          <p:spPr>
            <a:xfrm>
              <a:off x="3679141" y="5782471"/>
              <a:ext cx="620673" cy="601824"/>
            </a:xfrm>
            <a:custGeom>
              <a:rect b="b" l="l" r="r" t="t"/>
              <a:pathLst>
                <a:path extrusionOk="0" h="601824" w="620673">
                  <a:moveTo>
                    <a:pt x="580935" y="437854"/>
                  </a:moveTo>
                  <a:cubicBezTo>
                    <a:pt x="559968" y="469373"/>
                    <a:pt x="539594" y="501887"/>
                    <a:pt x="511472" y="527605"/>
                  </a:cubicBezTo>
                  <a:cubicBezTo>
                    <a:pt x="491895" y="545272"/>
                    <a:pt x="467815" y="556208"/>
                    <a:pt x="444991" y="568770"/>
                  </a:cubicBezTo>
                  <a:cubicBezTo>
                    <a:pt x="397722" y="594058"/>
                    <a:pt x="342935" y="604233"/>
                    <a:pt x="289639" y="601349"/>
                  </a:cubicBezTo>
                  <a:cubicBezTo>
                    <a:pt x="263140" y="599095"/>
                    <a:pt x="237501" y="591473"/>
                    <a:pt x="211928" y="584546"/>
                  </a:cubicBezTo>
                  <a:cubicBezTo>
                    <a:pt x="186786" y="576394"/>
                    <a:pt x="163070" y="564198"/>
                    <a:pt x="140149" y="551138"/>
                  </a:cubicBezTo>
                  <a:cubicBezTo>
                    <a:pt x="97418" y="524558"/>
                    <a:pt x="58365" y="489656"/>
                    <a:pt x="32593" y="446040"/>
                  </a:cubicBezTo>
                  <a:cubicBezTo>
                    <a:pt x="5364" y="400600"/>
                    <a:pt x="-2717" y="345882"/>
                    <a:pt x="761" y="293616"/>
                  </a:cubicBezTo>
                  <a:cubicBezTo>
                    <a:pt x="6060" y="247845"/>
                    <a:pt x="20702" y="203400"/>
                    <a:pt x="39350" y="161440"/>
                  </a:cubicBezTo>
                  <a:cubicBezTo>
                    <a:pt x="56476" y="125016"/>
                    <a:pt x="85228" y="95951"/>
                    <a:pt x="116929" y="71788"/>
                  </a:cubicBezTo>
                  <a:cubicBezTo>
                    <a:pt x="142832" y="51007"/>
                    <a:pt x="170260" y="31619"/>
                    <a:pt x="200801" y="18296"/>
                  </a:cubicBezTo>
                  <a:cubicBezTo>
                    <a:pt x="222465" y="9081"/>
                    <a:pt x="245386" y="1328"/>
                    <a:pt x="269070" y="0"/>
                  </a:cubicBezTo>
                  <a:cubicBezTo>
                    <a:pt x="292689" y="299"/>
                    <a:pt x="316405" y="100"/>
                    <a:pt x="340024" y="1126"/>
                  </a:cubicBezTo>
                  <a:cubicBezTo>
                    <a:pt x="405180" y="1192"/>
                    <a:pt x="470236" y="36091"/>
                    <a:pt x="516477" y="80471"/>
                  </a:cubicBezTo>
                  <a:cubicBezTo>
                    <a:pt x="545724" y="110730"/>
                    <a:pt x="568548" y="147188"/>
                    <a:pt x="586236" y="185269"/>
                  </a:cubicBezTo>
                  <a:cubicBezTo>
                    <a:pt x="596141" y="210292"/>
                    <a:pt x="600910" y="237071"/>
                    <a:pt x="605482" y="263519"/>
                  </a:cubicBezTo>
                  <a:cubicBezTo>
                    <a:pt x="607006" y="263354"/>
                    <a:pt x="608596" y="264149"/>
                    <a:pt x="609325" y="265608"/>
                  </a:cubicBezTo>
                  <a:cubicBezTo>
                    <a:pt x="612803" y="272834"/>
                    <a:pt x="616148" y="280225"/>
                    <a:pt x="618270" y="287981"/>
                  </a:cubicBezTo>
                  <a:cubicBezTo>
                    <a:pt x="628765" y="327985"/>
                    <a:pt x="602796" y="403188"/>
                    <a:pt x="580935" y="43785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34"/>
            <p:cNvSpPr/>
            <p:nvPr/>
          </p:nvSpPr>
          <p:spPr>
            <a:xfrm>
              <a:off x="3921373" y="5993413"/>
              <a:ext cx="319690" cy="336506"/>
            </a:xfrm>
            <a:custGeom>
              <a:rect b="b" l="l" r="r" t="t"/>
              <a:pathLst>
                <a:path extrusionOk="0" h="336506" w="319690">
                  <a:moveTo>
                    <a:pt x="319691" y="78123"/>
                  </a:moveTo>
                  <a:cubicBezTo>
                    <a:pt x="318281" y="95330"/>
                    <a:pt x="314929" y="112459"/>
                    <a:pt x="308887" y="128653"/>
                  </a:cubicBezTo>
                  <a:cubicBezTo>
                    <a:pt x="303038" y="145252"/>
                    <a:pt x="297732" y="162016"/>
                    <a:pt x="288804" y="177282"/>
                  </a:cubicBezTo>
                  <a:cubicBezTo>
                    <a:pt x="262524" y="229806"/>
                    <a:pt x="218894" y="276258"/>
                    <a:pt x="167590" y="304909"/>
                  </a:cubicBezTo>
                  <a:cubicBezTo>
                    <a:pt x="127789" y="327060"/>
                    <a:pt x="95894" y="340356"/>
                    <a:pt x="49364" y="335514"/>
                  </a:cubicBezTo>
                  <a:cubicBezTo>
                    <a:pt x="38132" y="334660"/>
                    <a:pt x="26798" y="333169"/>
                    <a:pt x="16562" y="328174"/>
                  </a:cubicBezTo>
                  <a:cubicBezTo>
                    <a:pt x="6934" y="323553"/>
                    <a:pt x="-6471" y="316702"/>
                    <a:pt x="3546" y="304780"/>
                  </a:cubicBezTo>
                  <a:cubicBezTo>
                    <a:pt x="10519" y="297620"/>
                    <a:pt x="20923" y="295108"/>
                    <a:pt x="30098" y="291898"/>
                  </a:cubicBezTo>
                  <a:cubicBezTo>
                    <a:pt x="46918" y="285957"/>
                    <a:pt x="64414" y="281851"/>
                    <a:pt x="80833" y="274874"/>
                  </a:cubicBezTo>
                  <a:cubicBezTo>
                    <a:pt x="126884" y="252361"/>
                    <a:pt x="170152" y="222918"/>
                    <a:pt x="202592" y="182734"/>
                  </a:cubicBezTo>
                  <a:cubicBezTo>
                    <a:pt x="226373" y="154175"/>
                    <a:pt x="243959" y="121652"/>
                    <a:pt x="254931" y="86633"/>
                  </a:cubicBezTo>
                  <a:cubicBezTo>
                    <a:pt x="264260" y="59484"/>
                    <a:pt x="266938" y="18081"/>
                    <a:pt x="291600" y="447"/>
                  </a:cubicBezTo>
                  <a:cubicBezTo>
                    <a:pt x="322471" y="-5991"/>
                    <a:pt x="319120" y="58949"/>
                    <a:pt x="319691" y="78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34"/>
            <p:cNvSpPr/>
            <p:nvPr/>
          </p:nvSpPr>
          <p:spPr>
            <a:xfrm>
              <a:off x="4190047" y="5945875"/>
              <a:ext cx="25444" cy="27936"/>
            </a:xfrm>
            <a:custGeom>
              <a:rect b="b" l="l" r="r" t="t"/>
              <a:pathLst>
                <a:path extrusionOk="0" h="27936" w="25444">
                  <a:moveTo>
                    <a:pt x="7486" y="26362"/>
                  </a:moveTo>
                  <a:cubicBezTo>
                    <a:pt x="-7108" y="18981"/>
                    <a:pt x="1414" y="-6274"/>
                    <a:pt x="17797" y="1453"/>
                  </a:cubicBezTo>
                  <a:cubicBezTo>
                    <a:pt x="20815" y="2842"/>
                    <a:pt x="21817" y="6164"/>
                    <a:pt x="23594" y="8637"/>
                  </a:cubicBezTo>
                  <a:cubicBezTo>
                    <a:pt x="30020" y="18881"/>
                    <a:pt x="18504" y="32622"/>
                    <a:pt x="7486" y="26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34"/>
            <p:cNvSpPr/>
            <p:nvPr/>
          </p:nvSpPr>
          <p:spPr>
            <a:xfrm>
              <a:off x="3722424" y="5848606"/>
              <a:ext cx="165863" cy="258060"/>
            </a:xfrm>
            <a:custGeom>
              <a:rect b="b" l="l" r="r" t="t"/>
              <a:pathLst>
                <a:path extrusionOk="0" h="258060" w="165863">
                  <a:moveTo>
                    <a:pt x="116992" y="12374"/>
                  </a:moveTo>
                  <a:cubicBezTo>
                    <a:pt x="128676" y="5241"/>
                    <a:pt x="168424" y="-12433"/>
                    <a:pt x="165733" y="14212"/>
                  </a:cubicBezTo>
                  <a:cubicBezTo>
                    <a:pt x="167299" y="27715"/>
                    <a:pt x="143233" y="41142"/>
                    <a:pt x="134524" y="50153"/>
                  </a:cubicBezTo>
                  <a:cubicBezTo>
                    <a:pt x="110922" y="70698"/>
                    <a:pt x="92510" y="95931"/>
                    <a:pt x="75211" y="121798"/>
                  </a:cubicBezTo>
                  <a:cubicBezTo>
                    <a:pt x="65520" y="137501"/>
                    <a:pt x="56682" y="153893"/>
                    <a:pt x="50897" y="171474"/>
                  </a:cubicBezTo>
                  <a:cubicBezTo>
                    <a:pt x="46782" y="184821"/>
                    <a:pt x="43870" y="198482"/>
                    <a:pt x="39797" y="211855"/>
                  </a:cubicBezTo>
                  <a:cubicBezTo>
                    <a:pt x="35682" y="224115"/>
                    <a:pt x="30091" y="260831"/>
                    <a:pt x="12960" y="257894"/>
                  </a:cubicBezTo>
                  <a:cubicBezTo>
                    <a:pt x="5986" y="256004"/>
                    <a:pt x="4484" y="247511"/>
                    <a:pt x="2919" y="241426"/>
                  </a:cubicBezTo>
                  <a:cubicBezTo>
                    <a:pt x="-691" y="227107"/>
                    <a:pt x="-951" y="212310"/>
                    <a:pt x="2129" y="197849"/>
                  </a:cubicBezTo>
                  <a:cubicBezTo>
                    <a:pt x="5804" y="175531"/>
                    <a:pt x="13400" y="154414"/>
                    <a:pt x="22585" y="133829"/>
                  </a:cubicBezTo>
                  <a:cubicBezTo>
                    <a:pt x="33078" y="105941"/>
                    <a:pt x="48890" y="80801"/>
                    <a:pt x="67212" y="57444"/>
                  </a:cubicBezTo>
                  <a:cubicBezTo>
                    <a:pt x="80206" y="38927"/>
                    <a:pt x="97131" y="23286"/>
                    <a:pt x="116992" y="12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34"/>
            <p:cNvSpPr/>
            <p:nvPr/>
          </p:nvSpPr>
          <p:spPr>
            <a:xfrm>
              <a:off x="3722424" y="5848606"/>
              <a:ext cx="165863" cy="258060"/>
            </a:xfrm>
            <a:custGeom>
              <a:rect b="b" l="l" r="r" t="t"/>
              <a:pathLst>
                <a:path extrusionOk="0" h="258060" w="165863">
                  <a:moveTo>
                    <a:pt x="116992" y="12374"/>
                  </a:moveTo>
                  <a:cubicBezTo>
                    <a:pt x="128676" y="5241"/>
                    <a:pt x="168424" y="-12433"/>
                    <a:pt x="165733" y="14212"/>
                  </a:cubicBezTo>
                  <a:cubicBezTo>
                    <a:pt x="167299" y="27715"/>
                    <a:pt x="143233" y="41142"/>
                    <a:pt x="134524" y="50153"/>
                  </a:cubicBezTo>
                  <a:cubicBezTo>
                    <a:pt x="110922" y="70698"/>
                    <a:pt x="92510" y="95931"/>
                    <a:pt x="75211" y="121798"/>
                  </a:cubicBezTo>
                  <a:cubicBezTo>
                    <a:pt x="65520" y="137501"/>
                    <a:pt x="56682" y="153893"/>
                    <a:pt x="50897" y="171474"/>
                  </a:cubicBezTo>
                  <a:cubicBezTo>
                    <a:pt x="46782" y="184821"/>
                    <a:pt x="43870" y="198482"/>
                    <a:pt x="39797" y="211855"/>
                  </a:cubicBezTo>
                  <a:cubicBezTo>
                    <a:pt x="35682" y="224115"/>
                    <a:pt x="30091" y="260831"/>
                    <a:pt x="12960" y="257894"/>
                  </a:cubicBezTo>
                  <a:cubicBezTo>
                    <a:pt x="5986" y="256004"/>
                    <a:pt x="4484" y="247511"/>
                    <a:pt x="2919" y="241426"/>
                  </a:cubicBezTo>
                  <a:cubicBezTo>
                    <a:pt x="-691" y="227107"/>
                    <a:pt x="-951" y="212310"/>
                    <a:pt x="2129" y="197849"/>
                  </a:cubicBezTo>
                  <a:cubicBezTo>
                    <a:pt x="5804" y="175531"/>
                    <a:pt x="13400" y="154414"/>
                    <a:pt x="22585" y="133829"/>
                  </a:cubicBezTo>
                  <a:cubicBezTo>
                    <a:pt x="33078" y="105941"/>
                    <a:pt x="48890" y="80801"/>
                    <a:pt x="67212" y="57444"/>
                  </a:cubicBezTo>
                  <a:cubicBezTo>
                    <a:pt x="80206" y="38927"/>
                    <a:pt x="97131" y="23286"/>
                    <a:pt x="116992" y="12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34"/>
            <p:cNvSpPr/>
            <p:nvPr/>
          </p:nvSpPr>
          <p:spPr>
            <a:xfrm>
              <a:off x="3758027" y="6348389"/>
              <a:ext cx="173602" cy="122597"/>
            </a:xfrm>
            <a:custGeom>
              <a:rect b="b" l="l" r="r" t="t"/>
              <a:pathLst>
                <a:path extrusionOk="0" h="122597" w="173602">
                  <a:moveTo>
                    <a:pt x="171010" y="50590"/>
                  </a:moveTo>
                  <a:cubicBezTo>
                    <a:pt x="179427" y="64761"/>
                    <a:pt x="165344" y="77339"/>
                    <a:pt x="157313" y="87593"/>
                  </a:cubicBezTo>
                  <a:cubicBezTo>
                    <a:pt x="156163" y="91528"/>
                    <a:pt x="157060" y="95733"/>
                    <a:pt x="155925" y="99690"/>
                  </a:cubicBezTo>
                  <a:cubicBezTo>
                    <a:pt x="152797" y="110629"/>
                    <a:pt x="143847" y="121444"/>
                    <a:pt x="131947" y="122553"/>
                  </a:cubicBezTo>
                  <a:cubicBezTo>
                    <a:pt x="117076" y="123288"/>
                    <a:pt x="103678" y="114705"/>
                    <a:pt x="89537" y="111169"/>
                  </a:cubicBezTo>
                  <a:cubicBezTo>
                    <a:pt x="71674" y="105894"/>
                    <a:pt x="53860" y="100101"/>
                    <a:pt x="37436" y="91114"/>
                  </a:cubicBezTo>
                  <a:cubicBezTo>
                    <a:pt x="27531" y="85633"/>
                    <a:pt x="17208" y="80557"/>
                    <a:pt x="8236" y="73623"/>
                  </a:cubicBezTo>
                  <a:cubicBezTo>
                    <a:pt x="-3720" y="63171"/>
                    <a:pt x="-2388" y="45599"/>
                    <a:pt x="10472" y="36574"/>
                  </a:cubicBezTo>
                  <a:cubicBezTo>
                    <a:pt x="14191" y="33848"/>
                    <a:pt x="12208" y="29091"/>
                    <a:pt x="12390" y="25243"/>
                  </a:cubicBezTo>
                  <a:cubicBezTo>
                    <a:pt x="12453" y="13409"/>
                    <a:pt x="22810" y="4695"/>
                    <a:pt x="33476" y="1618"/>
                  </a:cubicBezTo>
                  <a:cubicBezTo>
                    <a:pt x="43690" y="-2129"/>
                    <a:pt x="54300" y="1225"/>
                    <a:pt x="63692" y="5651"/>
                  </a:cubicBezTo>
                  <a:cubicBezTo>
                    <a:pt x="76253" y="11193"/>
                    <a:pt x="89131" y="15848"/>
                    <a:pt x="101938" y="20759"/>
                  </a:cubicBezTo>
                  <a:cubicBezTo>
                    <a:pt x="113547" y="25080"/>
                    <a:pt x="125143" y="29521"/>
                    <a:pt x="136886" y="33461"/>
                  </a:cubicBezTo>
                  <a:cubicBezTo>
                    <a:pt x="148623" y="37780"/>
                    <a:pt x="162575" y="40742"/>
                    <a:pt x="171010" y="5059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34"/>
            <p:cNvSpPr/>
            <p:nvPr/>
          </p:nvSpPr>
          <p:spPr>
            <a:xfrm>
              <a:off x="3651389" y="5747650"/>
              <a:ext cx="668270" cy="668265"/>
            </a:xfrm>
            <a:custGeom>
              <a:rect b="b" l="l" r="r" t="t"/>
              <a:pathLst>
                <a:path extrusionOk="0" h="668265" w="668270">
                  <a:moveTo>
                    <a:pt x="346208" y="617583"/>
                  </a:moveTo>
                  <a:cubicBezTo>
                    <a:pt x="579475" y="606359"/>
                    <a:pt x="700198" y="337110"/>
                    <a:pt x="554425" y="155391"/>
                  </a:cubicBezTo>
                  <a:cubicBezTo>
                    <a:pt x="554359" y="155301"/>
                    <a:pt x="554282" y="155209"/>
                    <a:pt x="554204" y="155119"/>
                  </a:cubicBezTo>
                  <a:cubicBezTo>
                    <a:pt x="546195" y="145345"/>
                    <a:pt x="537615" y="136127"/>
                    <a:pt x="528468" y="127440"/>
                  </a:cubicBezTo>
                  <a:cubicBezTo>
                    <a:pt x="354966" y="-33939"/>
                    <a:pt x="74301" y="72999"/>
                    <a:pt x="51672" y="308679"/>
                  </a:cubicBezTo>
                  <a:cubicBezTo>
                    <a:pt x="39341" y="434804"/>
                    <a:pt x="117350" y="557706"/>
                    <a:pt x="236328" y="600507"/>
                  </a:cubicBezTo>
                  <a:cubicBezTo>
                    <a:pt x="236212" y="600468"/>
                    <a:pt x="236095" y="600429"/>
                    <a:pt x="235978" y="600391"/>
                  </a:cubicBezTo>
                  <a:cubicBezTo>
                    <a:pt x="271135" y="613351"/>
                    <a:pt x="308815" y="619149"/>
                    <a:pt x="346208" y="617583"/>
                  </a:cubicBezTo>
                  <a:close/>
                  <a:moveTo>
                    <a:pt x="348447" y="345"/>
                  </a:moveTo>
                  <a:cubicBezTo>
                    <a:pt x="553844" y="8242"/>
                    <a:pt x="704457" y="203229"/>
                    <a:pt x="660656" y="404122"/>
                  </a:cubicBezTo>
                  <a:cubicBezTo>
                    <a:pt x="628762" y="559997"/>
                    <a:pt x="482315" y="674718"/>
                    <a:pt x="323382" y="667984"/>
                  </a:cubicBezTo>
                  <a:cubicBezTo>
                    <a:pt x="184349" y="665238"/>
                    <a:pt x="55695" y="567196"/>
                    <a:pt x="15506" y="434142"/>
                  </a:cubicBezTo>
                  <a:cubicBezTo>
                    <a:pt x="-53716" y="214078"/>
                    <a:pt x="117987" y="-10001"/>
                    <a:pt x="348447" y="34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34"/>
            <p:cNvSpPr/>
            <p:nvPr/>
          </p:nvSpPr>
          <p:spPr>
            <a:xfrm>
              <a:off x="3659945" y="5757955"/>
              <a:ext cx="649829" cy="650532"/>
            </a:xfrm>
            <a:custGeom>
              <a:rect b="b" l="l" r="r" t="t"/>
              <a:pathLst>
                <a:path extrusionOk="0" h="650532" w="649829">
                  <a:moveTo>
                    <a:pt x="316287" y="650431"/>
                  </a:moveTo>
                  <a:cubicBezTo>
                    <a:pt x="169714" y="647690"/>
                    <a:pt x="41716" y="544083"/>
                    <a:pt x="9045" y="400993"/>
                  </a:cubicBezTo>
                  <a:cubicBezTo>
                    <a:pt x="-19833" y="284601"/>
                    <a:pt x="21680" y="153705"/>
                    <a:pt x="115819" y="78543"/>
                  </a:cubicBezTo>
                  <a:cubicBezTo>
                    <a:pt x="119924" y="75014"/>
                    <a:pt x="124333" y="71879"/>
                    <a:pt x="128667" y="68657"/>
                  </a:cubicBezTo>
                  <a:cubicBezTo>
                    <a:pt x="130617" y="66957"/>
                    <a:pt x="132955" y="65186"/>
                    <a:pt x="135719" y="66089"/>
                  </a:cubicBezTo>
                  <a:cubicBezTo>
                    <a:pt x="138229" y="66903"/>
                    <a:pt x="139822" y="68898"/>
                    <a:pt x="139924" y="71566"/>
                  </a:cubicBezTo>
                  <a:cubicBezTo>
                    <a:pt x="140052" y="74686"/>
                    <a:pt x="137478" y="76459"/>
                    <a:pt x="135847" y="77534"/>
                  </a:cubicBezTo>
                  <a:cubicBezTo>
                    <a:pt x="131557" y="80873"/>
                    <a:pt x="127576" y="84621"/>
                    <a:pt x="123390" y="88094"/>
                  </a:cubicBezTo>
                  <a:cubicBezTo>
                    <a:pt x="101524" y="107370"/>
                    <a:pt x="82298" y="129657"/>
                    <a:pt x="66316" y="154033"/>
                  </a:cubicBezTo>
                  <a:cubicBezTo>
                    <a:pt x="6765" y="242855"/>
                    <a:pt x="-2566" y="363435"/>
                    <a:pt x="44603" y="459417"/>
                  </a:cubicBezTo>
                  <a:cubicBezTo>
                    <a:pt x="99191" y="572334"/>
                    <a:pt x="221326" y="645552"/>
                    <a:pt x="346436" y="635822"/>
                  </a:cubicBezTo>
                  <a:cubicBezTo>
                    <a:pt x="482939" y="628073"/>
                    <a:pt x="604265" y="519702"/>
                    <a:pt x="629262" y="385637"/>
                  </a:cubicBezTo>
                  <a:cubicBezTo>
                    <a:pt x="663080" y="218686"/>
                    <a:pt x="551814" y="53892"/>
                    <a:pt x="385366" y="21860"/>
                  </a:cubicBezTo>
                  <a:cubicBezTo>
                    <a:pt x="347234" y="14489"/>
                    <a:pt x="308475" y="13876"/>
                    <a:pt x="270870" y="20452"/>
                  </a:cubicBezTo>
                  <a:cubicBezTo>
                    <a:pt x="251340" y="23730"/>
                    <a:pt x="233812" y="29920"/>
                    <a:pt x="215774" y="35093"/>
                  </a:cubicBezTo>
                  <a:cubicBezTo>
                    <a:pt x="206467" y="34905"/>
                    <a:pt x="205106" y="21729"/>
                    <a:pt x="214195" y="19404"/>
                  </a:cubicBezTo>
                  <a:cubicBezTo>
                    <a:pt x="385631" y="-42961"/>
                    <a:pt x="576356" y="50278"/>
                    <a:pt x="633204" y="223557"/>
                  </a:cubicBezTo>
                  <a:cubicBezTo>
                    <a:pt x="703508" y="438125"/>
                    <a:pt x="541931" y="655917"/>
                    <a:pt x="316287" y="65043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34"/>
            <p:cNvSpPr/>
            <p:nvPr/>
          </p:nvSpPr>
          <p:spPr>
            <a:xfrm>
              <a:off x="3814695" y="5791490"/>
              <a:ext cx="38246" cy="26134"/>
            </a:xfrm>
            <a:custGeom>
              <a:rect b="b" l="l" r="r" t="t"/>
              <a:pathLst>
                <a:path extrusionOk="0" h="26134" w="38246">
                  <a:moveTo>
                    <a:pt x="5227" y="26090"/>
                  </a:moveTo>
                  <a:cubicBezTo>
                    <a:pt x="1372" y="25793"/>
                    <a:pt x="-1037" y="21287"/>
                    <a:pt x="439" y="17855"/>
                  </a:cubicBezTo>
                  <a:cubicBezTo>
                    <a:pt x="1630" y="15070"/>
                    <a:pt x="3970" y="13635"/>
                    <a:pt x="6469" y="12171"/>
                  </a:cubicBezTo>
                  <a:cubicBezTo>
                    <a:pt x="12327" y="8762"/>
                    <a:pt x="18333" y="5624"/>
                    <a:pt x="24415" y="2616"/>
                  </a:cubicBezTo>
                  <a:cubicBezTo>
                    <a:pt x="27531" y="1312"/>
                    <a:pt x="31028" y="-930"/>
                    <a:pt x="34468" y="415"/>
                  </a:cubicBezTo>
                  <a:cubicBezTo>
                    <a:pt x="34465" y="420"/>
                    <a:pt x="34461" y="425"/>
                    <a:pt x="34458" y="430"/>
                  </a:cubicBezTo>
                  <a:cubicBezTo>
                    <a:pt x="42268" y="5038"/>
                    <a:pt x="36553" y="11490"/>
                    <a:pt x="30341" y="14008"/>
                  </a:cubicBezTo>
                  <a:cubicBezTo>
                    <a:pt x="24502" y="17096"/>
                    <a:pt x="18710" y="20302"/>
                    <a:pt x="13027" y="23653"/>
                  </a:cubicBezTo>
                  <a:cubicBezTo>
                    <a:pt x="10657" y="25154"/>
                    <a:pt x="8049" y="26389"/>
                    <a:pt x="5227" y="2609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34"/>
            <p:cNvSpPr/>
            <p:nvPr/>
          </p:nvSpPr>
          <p:spPr>
            <a:xfrm>
              <a:off x="3780092" y="6384608"/>
              <a:ext cx="50241" cy="30012"/>
            </a:xfrm>
            <a:custGeom>
              <a:rect b="b" l="l" r="r" t="t"/>
              <a:pathLst>
                <a:path extrusionOk="0" h="30012" w="50241">
                  <a:moveTo>
                    <a:pt x="49260" y="26281"/>
                  </a:moveTo>
                  <a:cubicBezTo>
                    <a:pt x="41281" y="22295"/>
                    <a:pt x="33058" y="18997"/>
                    <a:pt x="25263" y="14600"/>
                  </a:cubicBezTo>
                  <a:cubicBezTo>
                    <a:pt x="21383" y="12411"/>
                    <a:pt x="17587" y="10079"/>
                    <a:pt x="13843" y="7666"/>
                  </a:cubicBezTo>
                  <a:cubicBezTo>
                    <a:pt x="10161" y="5295"/>
                    <a:pt x="6661" y="2213"/>
                    <a:pt x="2774" y="224"/>
                  </a:cubicBezTo>
                  <a:cubicBezTo>
                    <a:pt x="920" y="-727"/>
                    <a:pt x="-940" y="1562"/>
                    <a:pt x="531" y="3133"/>
                  </a:cubicBezTo>
                  <a:cubicBezTo>
                    <a:pt x="3513" y="6314"/>
                    <a:pt x="7728" y="8724"/>
                    <a:pt x="11330" y="11139"/>
                  </a:cubicBezTo>
                  <a:cubicBezTo>
                    <a:pt x="15146" y="13697"/>
                    <a:pt x="19079" y="16078"/>
                    <a:pt x="23080" y="18335"/>
                  </a:cubicBezTo>
                  <a:cubicBezTo>
                    <a:pt x="30863" y="22725"/>
                    <a:pt x="39161" y="27278"/>
                    <a:pt x="47724" y="29926"/>
                  </a:cubicBezTo>
                  <a:cubicBezTo>
                    <a:pt x="49849" y="30583"/>
                    <a:pt x="51302" y="27300"/>
                    <a:pt x="49260" y="2628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34"/>
            <p:cNvSpPr/>
            <p:nvPr/>
          </p:nvSpPr>
          <p:spPr>
            <a:xfrm>
              <a:off x="3844867" y="6419078"/>
              <a:ext cx="57633" cy="18773"/>
            </a:xfrm>
            <a:custGeom>
              <a:rect b="b" l="l" r="r" t="t"/>
              <a:pathLst>
                <a:path extrusionOk="0" h="18773" w="57633">
                  <a:moveTo>
                    <a:pt x="56412" y="15411"/>
                  </a:moveTo>
                  <a:cubicBezTo>
                    <a:pt x="47151" y="13942"/>
                    <a:pt x="37924" y="12303"/>
                    <a:pt x="28884" y="9769"/>
                  </a:cubicBezTo>
                  <a:cubicBezTo>
                    <a:pt x="19789" y="7215"/>
                    <a:pt x="11228" y="3601"/>
                    <a:pt x="2468" y="129"/>
                  </a:cubicBezTo>
                  <a:cubicBezTo>
                    <a:pt x="378" y="-701"/>
                    <a:pt x="-1022" y="2714"/>
                    <a:pt x="942" y="3750"/>
                  </a:cubicBezTo>
                  <a:cubicBezTo>
                    <a:pt x="9330" y="8164"/>
                    <a:pt x="18681" y="11206"/>
                    <a:pt x="27796" y="13719"/>
                  </a:cubicBezTo>
                  <a:cubicBezTo>
                    <a:pt x="37000" y="16255"/>
                    <a:pt x="46419" y="18143"/>
                    <a:pt x="55957" y="18770"/>
                  </a:cubicBezTo>
                  <a:cubicBezTo>
                    <a:pt x="57851" y="18894"/>
                    <a:pt x="58327" y="15715"/>
                    <a:pt x="56412" y="1541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9" name="Google Shape;3589;p34"/>
          <p:cNvGrpSpPr/>
          <p:nvPr/>
        </p:nvGrpSpPr>
        <p:grpSpPr>
          <a:xfrm>
            <a:off x="1271629" y="2004540"/>
            <a:ext cx="801926" cy="608561"/>
            <a:chOff x="2543257" y="4009080"/>
            <a:chExt cx="1603853" cy="1217122"/>
          </a:xfrm>
        </p:grpSpPr>
        <p:grpSp>
          <p:nvGrpSpPr>
            <p:cNvPr id="3590" name="Google Shape;3590;p34"/>
            <p:cNvGrpSpPr/>
            <p:nvPr/>
          </p:nvGrpSpPr>
          <p:grpSpPr>
            <a:xfrm>
              <a:off x="2935595" y="4210420"/>
              <a:ext cx="1128093" cy="969164"/>
              <a:chOff x="2935595" y="4210420"/>
              <a:chExt cx="1128093" cy="969164"/>
            </a:xfrm>
          </p:grpSpPr>
          <p:sp>
            <p:nvSpPr>
              <p:cNvPr id="3591" name="Google Shape;3591;p34"/>
              <p:cNvSpPr/>
              <p:nvPr/>
            </p:nvSpPr>
            <p:spPr>
              <a:xfrm>
                <a:off x="3002770" y="4210420"/>
                <a:ext cx="793577" cy="724530"/>
              </a:xfrm>
              <a:custGeom>
                <a:rect b="b" l="l" r="r" t="t"/>
                <a:pathLst>
                  <a:path extrusionOk="0" h="724530" w="793577">
                    <a:moveTo>
                      <a:pt x="377" y="8555"/>
                    </a:moveTo>
                    <a:cubicBezTo>
                      <a:pt x="-1121" y="4210"/>
                      <a:pt x="2019" y="-570"/>
                      <a:pt x="6699" y="55"/>
                    </a:cubicBezTo>
                    <a:cubicBezTo>
                      <a:pt x="48887" y="3822"/>
                      <a:pt x="790524" y="711836"/>
                      <a:pt x="792504" y="713430"/>
                    </a:cubicBezTo>
                    <a:cubicBezTo>
                      <a:pt x="796318" y="719321"/>
                      <a:pt x="789366" y="728882"/>
                      <a:pt x="781209" y="722315"/>
                    </a:cubicBezTo>
                    <a:cubicBezTo>
                      <a:pt x="780728" y="722218"/>
                      <a:pt x="2356" y="145723"/>
                      <a:pt x="6991" y="134282"/>
                    </a:cubicBezTo>
                    <a:cubicBezTo>
                      <a:pt x="7909" y="131385"/>
                      <a:pt x="11915" y="129890"/>
                      <a:pt x="14424" y="131917"/>
                    </a:cubicBezTo>
                    <a:cubicBezTo>
                      <a:pt x="44156" y="153886"/>
                      <a:pt x="42613" y="168516"/>
                      <a:pt x="377" y="8555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2" name="Google Shape;3592;p34"/>
              <p:cNvSpPr/>
              <p:nvPr/>
            </p:nvSpPr>
            <p:spPr>
              <a:xfrm>
                <a:off x="2935595" y="4613352"/>
                <a:ext cx="1128093" cy="566232"/>
              </a:xfrm>
              <a:custGeom>
                <a:rect b="b" l="l" r="r" t="t"/>
                <a:pathLst>
                  <a:path extrusionOk="0" h="566232" w="1128093">
                    <a:moveTo>
                      <a:pt x="1113536" y="565770"/>
                    </a:moveTo>
                    <a:cubicBezTo>
                      <a:pt x="1098669" y="560749"/>
                      <a:pt x="1082258" y="551720"/>
                      <a:pt x="1068885" y="545105"/>
                    </a:cubicBezTo>
                    <a:cubicBezTo>
                      <a:pt x="1047307" y="535014"/>
                      <a:pt x="1025103" y="526274"/>
                      <a:pt x="1002803" y="517826"/>
                    </a:cubicBezTo>
                    <a:cubicBezTo>
                      <a:pt x="934498" y="492912"/>
                      <a:pt x="867983" y="463266"/>
                      <a:pt x="800163" y="437002"/>
                    </a:cubicBezTo>
                    <a:cubicBezTo>
                      <a:pt x="756285" y="419573"/>
                      <a:pt x="713709" y="399100"/>
                      <a:pt x="670119" y="380802"/>
                    </a:cubicBezTo>
                    <a:cubicBezTo>
                      <a:pt x="624599" y="361054"/>
                      <a:pt x="577295" y="345749"/>
                      <a:pt x="531149" y="327548"/>
                    </a:cubicBezTo>
                    <a:cubicBezTo>
                      <a:pt x="442282" y="290515"/>
                      <a:pt x="350905" y="259326"/>
                      <a:pt x="264018" y="217850"/>
                    </a:cubicBezTo>
                    <a:cubicBezTo>
                      <a:pt x="191854" y="188496"/>
                      <a:pt x="117034" y="165173"/>
                      <a:pt x="47908" y="128770"/>
                    </a:cubicBezTo>
                    <a:cubicBezTo>
                      <a:pt x="41682" y="125488"/>
                      <a:pt x="35116" y="122106"/>
                      <a:pt x="29807" y="117425"/>
                    </a:cubicBezTo>
                    <a:cubicBezTo>
                      <a:pt x="20444" y="108204"/>
                      <a:pt x="18269" y="94298"/>
                      <a:pt x="12575" y="82854"/>
                    </a:cubicBezTo>
                    <a:cubicBezTo>
                      <a:pt x="7363" y="70347"/>
                      <a:pt x="5044" y="56926"/>
                      <a:pt x="2147" y="43745"/>
                    </a:cubicBezTo>
                    <a:cubicBezTo>
                      <a:pt x="-25" y="33992"/>
                      <a:pt x="-1763" y="22839"/>
                      <a:pt x="3257" y="13666"/>
                    </a:cubicBezTo>
                    <a:cubicBezTo>
                      <a:pt x="6105" y="8741"/>
                      <a:pt x="11270" y="7631"/>
                      <a:pt x="15324" y="8982"/>
                    </a:cubicBezTo>
                    <a:cubicBezTo>
                      <a:pt x="15228" y="3864"/>
                      <a:pt x="19716" y="-1398"/>
                      <a:pt x="25749" y="338"/>
                    </a:cubicBezTo>
                    <a:cubicBezTo>
                      <a:pt x="28742" y="1111"/>
                      <a:pt x="31591" y="2510"/>
                      <a:pt x="34439" y="3717"/>
                    </a:cubicBezTo>
                    <a:cubicBezTo>
                      <a:pt x="148021" y="51468"/>
                      <a:pt x="263437" y="95116"/>
                      <a:pt x="375376" y="146680"/>
                    </a:cubicBezTo>
                    <a:cubicBezTo>
                      <a:pt x="471870" y="192500"/>
                      <a:pt x="562379" y="249569"/>
                      <a:pt x="656554" y="299785"/>
                    </a:cubicBezTo>
                    <a:cubicBezTo>
                      <a:pt x="701157" y="325376"/>
                      <a:pt x="749282" y="347296"/>
                      <a:pt x="787031" y="382685"/>
                    </a:cubicBezTo>
                    <a:cubicBezTo>
                      <a:pt x="827579" y="398378"/>
                      <a:pt x="868464" y="413827"/>
                      <a:pt x="907852" y="430533"/>
                    </a:cubicBezTo>
                    <a:cubicBezTo>
                      <a:pt x="918617" y="436809"/>
                      <a:pt x="946806" y="439369"/>
                      <a:pt x="941882" y="455980"/>
                    </a:cubicBezTo>
                    <a:cubicBezTo>
                      <a:pt x="940144" y="461097"/>
                      <a:pt x="934351" y="464816"/>
                      <a:pt x="928994" y="463417"/>
                    </a:cubicBezTo>
                    <a:cubicBezTo>
                      <a:pt x="912051" y="456801"/>
                      <a:pt x="895108" y="450092"/>
                      <a:pt x="878165" y="443332"/>
                    </a:cubicBezTo>
                    <a:cubicBezTo>
                      <a:pt x="950280" y="475875"/>
                      <a:pt x="1026838" y="497940"/>
                      <a:pt x="1097363" y="533766"/>
                    </a:cubicBezTo>
                    <a:cubicBezTo>
                      <a:pt x="1104314" y="537000"/>
                      <a:pt x="1111217" y="540334"/>
                      <a:pt x="1118361" y="543035"/>
                    </a:cubicBezTo>
                    <a:cubicBezTo>
                      <a:pt x="1122656" y="544386"/>
                      <a:pt x="1126470" y="547427"/>
                      <a:pt x="1127628" y="551968"/>
                    </a:cubicBezTo>
                    <a:cubicBezTo>
                      <a:pt x="1130188" y="560120"/>
                      <a:pt x="1121742" y="568283"/>
                      <a:pt x="1113536" y="565770"/>
                    </a:cubicBezTo>
                    <a:close/>
                  </a:path>
                </a:pathLst>
              </a:custGeom>
              <a:solidFill>
                <a:srgbClr val="8CA65C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3" name="Google Shape;3593;p34"/>
            <p:cNvSpPr/>
            <p:nvPr/>
          </p:nvSpPr>
          <p:spPr>
            <a:xfrm>
              <a:off x="2543257" y="4009080"/>
              <a:ext cx="1603853" cy="1217122"/>
            </a:xfrm>
            <a:custGeom>
              <a:rect b="b" l="l" r="r" t="t"/>
              <a:pathLst>
                <a:path extrusionOk="0" h="1217122" w="1603853">
                  <a:moveTo>
                    <a:pt x="1599309" y="1186419"/>
                  </a:moveTo>
                  <a:cubicBezTo>
                    <a:pt x="1592505" y="1169639"/>
                    <a:pt x="1580043" y="1151074"/>
                    <a:pt x="1576005" y="1145081"/>
                  </a:cubicBezTo>
                  <a:cubicBezTo>
                    <a:pt x="1513108" y="1051772"/>
                    <a:pt x="1443841" y="963077"/>
                    <a:pt x="1378436" y="871584"/>
                  </a:cubicBezTo>
                  <a:cubicBezTo>
                    <a:pt x="1316934" y="785536"/>
                    <a:pt x="1255943" y="699126"/>
                    <a:pt x="1195654" y="612224"/>
                  </a:cubicBezTo>
                  <a:cubicBezTo>
                    <a:pt x="1148700" y="544545"/>
                    <a:pt x="1102172" y="476570"/>
                    <a:pt x="1056209" y="408214"/>
                  </a:cubicBezTo>
                  <a:cubicBezTo>
                    <a:pt x="1021659" y="356830"/>
                    <a:pt x="987436" y="305228"/>
                    <a:pt x="953579" y="253386"/>
                  </a:cubicBezTo>
                  <a:cubicBezTo>
                    <a:pt x="929306" y="216219"/>
                    <a:pt x="905242" y="178914"/>
                    <a:pt x="881238" y="141570"/>
                  </a:cubicBezTo>
                  <a:cubicBezTo>
                    <a:pt x="865139" y="116522"/>
                    <a:pt x="849129" y="91412"/>
                    <a:pt x="832671" y="66598"/>
                  </a:cubicBezTo>
                  <a:cubicBezTo>
                    <a:pt x="822691" y="51553"/>
                    <a:pt x="812693" y="36368"/>
                    <a:pt x="801347" y="22302"/>
                  </a:cubicBezTo>
                  <a:cubicBezTo>
                    <a:pt x="795615" y="15195"/>
                    <a:pt x="789087" y="6757"/>
                    <a:pt x="780751" y="2512"/>
                  </a:cubicBezTo>
                  <a:cubicBezTo>
                    <a:pt x="775266" y="-283"/>
                    <a:pt x="770233" y="-713"/>
                    <a:pt x="764356" y="1058"/>
                  </a:cubicBezTo>
                  <a:cubicBezTo>
                    <a:pt x="757572" y="3105"/>
                    <a:pt x="751471" y="7925"/>
                    <a:pt x="745642" y="11775"/>
                  </a:cubicBezTo>
                  <a:cubicBezTo>
                    <a:pt x="738483" y="16504"/>
                    <a:pt x="731336" y="21224"/>
                    <a:pt x="723833" y="25404"/>
                  </a:cubicBezTo>
                  <a:cubicBezTo>
                    <a:pt x="600693" y="94062"/>
                    <a:pt x="561013" y="135490"/>
                    <a:pt x="485276" y="177496"/>
                  </a:cubicBezTo>
                  <a:cubicBezTo>
                    <a:pt x="460609" y="191594"/>
                    <a:pt x="462107" y="201059"/>
                    <a:pt x="466210" y="201395"/>
                  </a:cubicBezTo>
                  <a:cubicBezTo>
                    <a:pt x="466691" y="201444"/>
                    <a:pt x="851557" y="538407"/>
                    <a:pt x="1056613" y="732988"/>
                  </a:cubicBezTo>
                  <a:cubicBezTo>
                    <a:pt x="1103003" y="777214"/>
                    <a:pt x="1200508" y="873153"/>
                    <a:pt x="1252014" y="914770"/>
                  </a:cubicBezTo>
                  <a:cubicBezTo>
                    <a:pt x="1255683" y="920469"/>
                    <a:pt x="1249117" y="930367"/>
                    <a:pt x="1240719" y="923655"/>
                  </a:cubicBezTo>
                  <a:cubicBezTo>
                    <a:pt x="1240511" y="923613"/>
                    <a:pt x="1094445" y="815500"/>
                    <a:pt x="929258" y="691987"/>
                  </a:cubicBezTo>
                  <a:cubicBezTo>
                    <a:pt x="928767" y="690861"/>
                    <a:pt x="928023" y="689818"/>
                    <a:pt x="927012" y="688993"/>
                  </a:cubicBezTo>
                  <a:cubicBezTo>
                    <a:pt x="915943" y="679997"/>
                    <a:pt x="904876" y="671000"/>
                    <a:pt x="893806" y="662004"/>
                  </a:cubicBezTo>
                  <a:cubicBezTo>
                    <a:pt x="876748" y="648124"/>
                    <a:pt x="859686" y="634254"/>
                    <a:pt x="842618" y="620380"/>
                  </a:cubicBezTo>
                  <a:cubicBezTo>
                    <a:pt x="840443" y="616864"/>
                    <a:pt x="835442" y="614258"/>
                    <a:pt x="832369" y="611679"/>
                  </a:cubicBezTo>
                  <a:cubicBezTo>
                    <a:pt x="813043" y="596111"/>
                    <a:pt x="794553" y="579495"/>
                    <a:pt x="774614" y="564697"/>
                  </a:cubicBezTo>
                  <a:cubicBezTo>
                    <a:pt x="768443" y="559666"/>
                    <a:pt x="762194" y="554738"/>
                    <a:pt x="755910" y="549858"/>
                  </a:cubicBezTo>
                  <a:cubicBezTo>
                    <a:pt x="736863" y="534374"/>
                    <a:pt x="717806" y="518883"/>
                    <a:pt x="698765" y="503390"/>
                  </a:cubicBezTo>
                  <a:cubicBezTo>
                    <a:pt x="677023" y="485717"/>
                    <a:pt x="655285" y="468045"/>
                    <a:pt x="633543" y="450373"/>
                  </a:cubicBezTo>
                  <a:cubicBezTo>
                    <a:pt x="611990" y="432832"/>
                    <a:pt x="590438" y="415311"/>
                    <a:pt x="568885" y="397770"/>
                  </a:cubicBezTo>
                  <a:cubicBezTo>
                    <a:pt x="547483" y="380380"/>
                    <a:pt x="526081" y="362974"/>
                    <a:pt x="504680" y="345565"/>
                  </a:cubicBezTo>
                  <a:cubicBezTo>
                    <a:pt x="482919" y="327893"/>
                    <a:pt x="461180" y="310201"/>
                    <a:pt x="439400" y="292529"/>
                  </a:cubicBezTo>
                  <a:cubicBezTo>
                    <a:pt x="428878" y="283985"/>
                    <a:pt x="418319" y="275479"/>
                    <a:pt x="407647" y="267105"/>
                  </a:cubicBezTo>
                  <a:cubicBezTo>
                    <a:pt x="402328" y="262937"/>
                    <a:pt x="397032" y="258750"/>
                    <a:pt x="391637" y="254637"/>
                  </a:cubicBezTo>
                  <a:cubicBezTo>
                    <a:pt x="388715" y="252391"/>
                    <a:pt x="385773" y="250148"/>
                    <a:pt x="382832" y="247921"/>
                  </a:cubicBezTo>
                  <a:cubicBezTo>
                    <a:pt x="382832" y="247921"/>
                    <a:pt x="382829" y="247918"/>
                    <a:pt x="382829" y="247918"/>
                  </a:cubicBezTo>
                  <a:cubicBezTo>
                    <a:pt x="382646" y="247735"/>
                    <a:pt x="382540" y="247520"/>
                    <a:pt x="382315" y="247354"/>
                  </a:cubicBezTo>
                  <a:cubicBezTo>
                    <a:pt x="381972" y="247184"/>
                    <a:pt x="381642" y="246991"/>
                    <a:pt x="381315" y="246799"/>
                  </a:cubicBezTo>
                  <a:cubicBezTo>
                    <a:pt x="380378" y="246102"/>
                    <a:pt x="379441" y="245403"/>
                    <a:pt x="378498" y="244716"/>
                  </a:cubicBezTo>
                  <a:cubicBezTo>
                    <a:pt x="377292" y="243831"/>
                    <a:pt x="376009" y="242756"/>
                    <a:pt x="374575" y="242265"/>
                  </a:cubicBezTo>
                  <a:cubicBezTo>
                    <a:pt x="373000" y="241723"/>
                    <a:pt x="371348" y="241874"/>
                    <a:pt x="369953" y="242605"/>
                  </a:cubicBezTo>
                  <a:cubicBezTo>
                    <a:pt x="361821" y="243795"/>
                    <a:pt x="353956" y="246051"/>
                    <a:pt x="346267" y="248903"/>
                  </a:cubicBezTo>
                  <a:cubicBezTo>
                    <a:pt x="336817" y="250973"/>
                    <a:pt x="327749" y="256729"/>
                    <a:pt x="314784" y="261602"/>
                  </a:cubicBezTo>
                  <a:cubicBezTo>
                    <a:pt x="302476" y="261602"/>
                    <a:pt x="69952" y="379122"/>
                    <a:pt x="49776" y="392932"/>
                  </a:cubicBezTo>
                  <a:cubicBezTo>
                    <a:pt x="-93057" y="454059"/>
                    <a:pt x="22456" y="447880"/>
                    <a:pt x="1053236" y="949393"/>
                  </a:cubicBezTo>
                  <a:cubicBezTo>
                    <a:pt x="1097098" y="971349"/>
                    <a:pt x="1140415" y="994453"/>
                    <a:pt x="1184087" y="1016784"/>
                  </a:cubicBezTo>
                  <a:cubicBezTo>
                    <a:pt x="1262301" y="1056777"/>
                    <a:pt x="1340630" y="1096601"/>
                    <a:pt x="1419709" y="1134856"/>
                  </a:cubicBezTo>
                  <a:cubicBezTo>
                    <a:pt x="1470465" y="1159407"/>
                    <a:pt x="1520544" y="1185347"/>
                    <a:pt x="1570811" y="1210884"/>
                  </a:cubicBezTo>
                  <a:cubicBezTo>
                    <a:pt x="1576428" y="1213736"/>
                    <a:pt x="1582247" y="1216646"/>
                    <a:pt x="1588534" y="1217053"/>
                  </a:cubicBezTo>
                  <a:cubicBezTo>
                    <a:pt x="1607261" y="1218266"/>
                    <a:pt x="1606125" y="1203238"/>
                    <a:pt x="1599309" y="11864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34"/>
            <p:cNvSpPr/>
            <p:nvPr/>
          </p:nvSpPr>
          <p:spPr>
            <a:xfrm>
              <a:off x="3444626" y="4354362"/>
              <a:ext cx="72870" cy="187346"/>
            </a:xfrm>
            <a:custGeom>
              <a:rect b="b" l="l" r="r" t="t"/>
              <a:pathLst>
                <a:path extrusionOk="0" h="187346" w="72870">
                  <a:moveTo>
                    <a:pt x="2461" y="185530"/>
                  </a:moveTo>
                  <a:cubicBezTo>
                    <a:pt x="-390" y="183066"/>
                    <a:pt x="-875" y="178491"/>
                    <a:pt x="1592" y="175578"/>
                  </a:cubicBezTo>
                  <a:cubicBezTo>
                    <a:pt x="5579" y="167566"/>
                    <a:pt x="9691" y="159622"/>
                    <a:pt x="13021" y="151302"/>
                  </a:cubicBezTo>
                  <a:cubicBezTo>
                    <a:pt x="27125" y="113606"/>
                    <a:pt x="36636" y="74424"/>
                    <a:pt x="48922" y="36137"/>
                  </a:cubicBezTo>
                  <a:cubicBezTo>
                    <a:pt x="52736" y="25488"/>
                    <a:pt x="56710" y="14894"/>
                    <a:pt x="61393" y="4611"/>
                  </a:cubicBezTo>
                  <a:cubicBezTo>
                    <a:pt x="61951" y="2156"/>
                    <a:pt x="63972" y="238"/>
                    <a:pt x="66590" y="20"/>
                  </a:cubicBezTo>
                  <a:cubicBezTo>
                    <a:pt x="69643" y="-243"/>
                    <a:pt x="72716" y="2169"/>
                    <a:pt x="72870" y="5339"/>
                  </a:cubicBezTo>
                  <a:cubicBezTo>
                    <a:pt x="69672" y="19816"/>
                    <a:pt x="62423" y="33551"/>
                    <a:pt x="58936" y="48134"/>
                  </a:cubicBezTo>
                  <a:cubicBezTo>
                    <a:pt x="46240" y="89892"/>
                    <a:pt x="37332" y="133277"/>
                    <a:pt x="18904" y="173027"/>
                  </a:cubicBezTo>
                  <a:cubicBezTo>
                    <a:pt x="15834" y="179376"/>
                    <a:pt x="11366" y="192056"/>
                    <a:pt x="2461" y="18553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34"/>
            <p:cNvSpPr/>
            <p:nvPr/>
          </p:nvSpPr>
          <p:spPr>
            <a:xfrm>
              <a:off x="3125917" y="4617916"/>
              <a:ext cx="199750" cy="67037"/>
            </a:xfrm>
            <a:custGeom>
              <a:rect b="b" l="l" r="r" t="t"/>
              <a:pathLst>
                <a:path extrusionOk="0" h="67037" w="199750">
                  <a:moveTo>
                    <a:pt x="274" y="62013"/>
                  </a:moveTo>
                  <a:cubicBezTo>
                    <a:pt x="-781" y="58448"/>
                    <a:pt x="1291" y="53979"/>
                    <a:pt x="5102" y="53093"/>
                  </a:cubicBezTo>
                  <a:cubicBezTo>
                    <a:pt x="13323" y="51168"/>
                    <a:pt x="21676" y="49811"/>
                    <a:pt x="29971" y="48303"/>
                  </a:cubicBezTo>
                  <a:cubicBezTo>
                    <a:pt x="52277" y="44382"/>
                    <a:pt x="74109" y="38434"/>
                    <a:pt x="95514" y="31122"/>
                  </a:cubicBezTo>
                  <a:cubicBezTo>
                    <a:pt x="117256" y="23932"/>
                    <a:pt x="138635" y="15705"/>
                    <a:pt x="160358" y="8431"/>
                  </a:cubicBezTo>
                  <a:cubicBezTo>
                    <a:pt x="168570" y="6776"/>
                    <a:pt x="198507" y="-7893"/>
                    <a:pt x="199748" y="5772"/>
                  </a:cubicBezTo>
                  <a:cubicBezTo>
                    <a:pt x="199861" y="10283"/>
                    <a:pt x="195649" y="11897"/>
                    <a:pt x="191870" y="12388"/>
                  </a:cubicBezTo>
                  <a:cubicBezTo>
                    <a:pt x="156085" y="22687"/>
                    <a:pt x="121901" y="37885"/>
                    <a:pt x="86350" y="48964"/>
                  </a:cubicBezTo>
                  <a:cubicBezTo>
                    <a:pt x="66709" y="55513"/>
                    <a:pt x="46430" y="59921"/>
                    <a:pt x="26067" y="63601"/>
                  </a:cubicBezTo>
                  <a:cubicBezTo>
                    <a:pt x="18160" y="63681"/>
                    <a:pt x="4082" y="72254"/>
                    <a:pt x="274" y="62013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34"/>
            <p:cNvSpPr/>
            <p:nvPr/>
          </p:nvSpPr>
          <p:spPr>
            <a:xfrm>
              <a:off x="3821518" y="4949572"/>
              <a:ext cx="279884" cy="226417"/>
            </a:xfrm>
            <a:custGeom>
              <a:rect b="b" l="l" r="r" t="t"/>
              <a:pathLst>
                <a:path extrusionOk="0" h="226417" w="279884">
                  <a:moveTo>
                    <a:pt x="277884" y="216107"/>
                  </a:moveTo>
                  <a:cubicBezTo>
                    <a:pt x="283523" y="221106"/>
                    <a:pt x="276056" y="229933"/>
                    <a:pt x="270134" y="224934"/>
                  </a:cubicBezTo>
                  <a:cubicBezTo>
                    <a:pt x="197220" y="166296"/>
                    <a:pt x="124283" y="107696"/>
                    <a:pt x="51180" y="49305"/>
                  </a:cubicBezTo>
                  <a:cubicBezTo>
                    <a:pt x="34814" y="36179"/>
                    <a:pt x="18371" y="23147"/>
                    <a:pt x="1948" y="10056"/>
                  </a:cubicBezTo>
                  <a:cubicBezTo>
                    <a:pt x="-3541" y="5208"/>
                    <a:pt x="3722" y="-3448"/>
                    <a:pt x="9508" y="1457"/>
                  </a:cubicBezTo>
                  <a:cubicBezTo>
                    <a:pt x="82461" y="59415"/>
                    <a:pt x="155433" y="117315"/>
                    <a:pt x="227953" y="175822"/>
                  </a:cubicBezTo>
                  <a:cubicBezTo>
                    <a:pt x="244623" y="189230"/>
                    <a:pt x="261233" y="202677"/>
                    <a:pt x="277884" y="216107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7" name="Google Shape;3597;p34"/>
          <p:cNvGrpSpPr/>
          <p:nvPr/>
        </p:nvGrpSpPr>
        <p:grpSpPr>
          <a:xfrm>
            <a:off x="2355205" y="2004541"/>
            <a:ext cx="459962" cy="608005"/>
            <a:chOff x="4710411" y="4009083"/>
            <a:chExt cx="919925" cy="1216010"/>
          </a:xfrm>
        </p:grpSpPr>
        <p:sp>
          <p:nvSpPr>
            <p:cNvPr id="3598" name="Google Shape;3598;p34"/>
            <p:cNvSpPr/>
            <p:nvPr/>
          </p:nvSpPr>
          <p:spPr>
            <a:xfrm>
              <a:off x="4852140" y="4041718"/>
              <a:ext cx="633112" cy="910127"/>
            </a:xfrm>
            <a:custGeom>
              <a:rect b="b" l="l" r="r" t="t"/>
              <a:pathLst>
                <a:path extrusionOk="0" h="910127" w="633112">
                  <a:moveTo>
                    <a:pt x="290691" y="627"/>
                  </a:moveTo>
                  <a:cubicBezTo>
                    <a:pt x="363935" y="-4256"/>
                    <a:pt x="438794" y="19471"/>
                    <a:pt x="496391" y="68106"/>
                  </a:cubicBezTo>
                  <a:cubicBezTo>
                    <a:pt x="551631" y="114755"/>
                    <a:pt x="593205" y="178102"/>
                    <a:pt x="614821" y="247023"/>
                  </a:cubicBezTo>
                  <a:cubicBezTo>
                    <a:pt x="639674" y="326273"/>
                    <a:pt x="638927" y="413030"/>
                    <a:pt x="614247" y="492222"/>
                  </a:cubicBezTo>
                  <a:cubicBezTo>
                    <a:pt x="609833" y="506384"/>
                    <a:pt x="604887" y="520317"/>
                    <a:pt x="599663" y="534123"/>
                  </a:cubicBezTo>
                  <a:cubicBezTo>
                    <a:pt x="574698" y="600080"/>
                    <a:pt x="543342" y="663157"/>
                    <a:pt x="533015" y="734658"/>
                  </a:cubicBezTo>
                  <a:cubicBezTo>
                    <a:pt x="528764" y="764088"/>
                    <a:pt x="529202" y="793114"/>
                    <a:pt x="528154" y="822697"/>
                  </a:cubicBezTo>
                  <a:cubicBezTo>
                    <a:pt x="525852" y="887613"/>
                    <a:pt x="444980" y="897956"/>
                    <a:pt x="393216" y="904566"/>
                  </a:cubicBezTo>
                  <a:cubicBezTo>
                    <a:pt x="383067" y="905863"/>
                    <a:pt x="370067" y="907188"/>
                    <a:pt x="355538" y="908022"/>
                  </a:cubicBezTo>
                  <a:cubicBezTo>
                    <a:pt x="341036" y="909255"/>
                    <a:pt x="327980" y="909783"/>
                    <a:pt x="317750" y="909939"/>
                  </a:cubicBezTo>
                  <a:cubicBezTo>
                    <a:pt x="265571" y="910727"/>
                    <a:pt x="184051" y="911948"/>
                    <a:pt x="172567" y="848012"/>
                  </a:cubicBezTo>
                  <a:cubicBezTo>
                    <a:pt x="167333" y="818876"/>
                    <a:pt x="163651" y="790081"/>
                    <a:pt x="155269" y="761551"/>
                  </a:cubicBezTo>
                  <a:cubicBezTo>
                    <a:pt x="134906" y="692231"/>
                    <a:pt x="94921" y="634235"/>
                    <a:pt x="60856" y="572481"/>
                  </a:cubicBezTo>
                  <a:cubicBezTo>
                    <a:pt x="53725" y="559555"/>
                    <a:pt x="46853" y="546463"/>
                    <a:pt x="40476" y="533068"/>
                  </a:cubicBezTo>
                  <a:cubicBezTo>
                    <a:pt x="4815" y="458174"/>
                    <a:pt x="-8227" y="372403"/>
                    <a:pt x="5134" y="290435"/>
                  </a:cubicBezTo>
                  <a:cubicBezTo>
                    <a:pt x="21636" y="189192"/>
                    <a:pt x="81487" y="89593"/>
                    <a:pt x="171902" y="36726"/>
                  </a:cubicBezTo>
                  <a:cubicBezTo>
                    <a:pt x="208741" y="15190"/>
                    <a:pt x="249460" y="3376"/>
                    <a:pt x="290691" y="6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34"/>
            <p:cNvSpPr/>
            <p:nvPr/>
          </p:nvSpPr>
          <p:spPr>
            <a:xfrm>
              <a:off x="5115647" y="4583136"/>
              <a:ext cx="139758" cy="374333"/>
            </a:xfrm>
            <a:custGeom>
              <a:rect b="b" l="l" r="r" t="t"/>
              <a:pathLst>
                <a:path extrusionOk="0" h="374333" w="139758">
                  <a:moveTo>
                    <a:pt x="125110" y="7737"/>
                  </a:moveTo>
                  <a:cubicBezTo>
                    <a:pt x="102019" y="-12915"/>
                    <a:pt x="84656" y="12762"/>
                    <a:pt x="67752" y="26824"/>
                  </a:cubicBezTo>
                  <a:cubicBezTo>
                    <a:pt x="56487" y="18489"/>
                    <a:pt x="48963" y="5711"/>
                    <a:pt x="33865" y="2640"/>
                  </a:cubicBezTo>
                  <a:cubicBezTo>
                    <a:pt x="21142" y="50"/>
                    <a:pt x="8889" y="6157"/>
                    <a:pt x="3258" y="17738"/>
                  </a:cubicBezTo>
                  <a:cubicBezTo>
                    <a:pt x="-2698" y="29988"/>
                    <a:pt x="234" y="43242"/>
                    <a:pt x="6256" y="54802"/>
                  </a:cubicBezTo>
                  <a:cubicBezTo>
                    <a:pt x="15736" y="72996"/>
                    <a:pt x="27383" y="88682"/>
                    <a:pt x="33936" y="108508"/>
                  </a:cubicBezTo>
                  <a:cubicBezTo>
                    <a:pt x="46659" y="147012"/>
                    <a:pt x="48207" y="188400"/>
                    <a:pt x="51382" y="228507"/>
                  </a:cubicBezTo>
                  <a:cubicBezTo>
                    <a:pt x="54968" y="273813"/>
                    <a:pt x="57409" y="319389"/>
                    <a:pt x="62404" y="364561"/>
                  </a:cubicBezTo>
                  <a:cubicBezTo>
                    <a:pt x="63947" y="378509"/>
                    <a:pt x="84943" y="377113"/>
                    <a:pt x="84218" y="363007"/>
                  </a:cubicBezTo>
                  <a:cubicBezTo>
                    <a:pt x="80770" y="295823"/>
                    <a:pt x="75806" y="227196"/>
                    <a:pt x="66957" y="160495"/>
                  </a:cubicBezTo>
                  <a:cubicBezTo>
                    <a:pt x="63197" y="132167"/>
                    <a:pt x="57188" y="103756"/>
                    <a:pt x="44652" y="77901"/>
                  </a:cubicBezTo>
                  <a:cubicBezTo>
                    <a:pt x="38547" y="65311"/>
                    <a:pt x="28230" y="54179"/>
                    <a:pt x="23184" y="41236"/>
                  </a:cubicBezTo>
                  <a:cubicBezTo>
                    <a:pt x="18634" y="33174"/>
                    <a:pt x="21724" y="27658"/>
                    <a:pt x="32449" y="24689"/>
                  </a:cubicBezTo>
                  <a:cubicBezTo>
                    <a:pt x="36824" y="27125"/>
                    <a:pt x="40637" y="30229"/>
                    <a:pt x="43885" y="33998"/>
                  </a:cubicBezTo>
                  <a:cubicBezTo>
                    <a:pt x="49559" y="39349"/>
                    <a:pt x="54455" y="44828"/>
                    <a:pt x="60706" y="49597"/>
                  </a:cubicBezTo>
                  <a:cubicBezTo>
                    <a:pt x="65280" y="53087"/>
                    <a:pt x="69974" y="52939"/>
                    <a:pt x="74874" y="50407"/>
                  </a:cubicBezTo>
                  <a:cubicBezTo>
                    <a:pt x="84315" y="45533"/>
                    <a:pt x="92437" y="28857"/>
                    <a:pt x="101472" y="26119"/>
                  </a:cubicBezTo>
                  <a:cubicBezTo>
                    <a:pt x="119738" y="20583"/>
                    <a:pt x="115786" y="54897"/>
                    <a:pt x="114567" y="64795"/>
                  </a:cubicBezTo>
                  <a:cubicBezTo>
                    <a:pt x="110922" y="94422"/>
                    <a:pt x="103168" y="122976"/>
                    <a:pt x="101116" y="152939"/>
                  </a:cubicBezTo>
                  <a:cubicBezTo>
                    <a:pt x="97082" y="211884"/>
                    <a:pt x="101323" y="272293"/>
                    <a:pt x="112837" y="330182"/>
                  </a:cubicBezTo>
                  <a:cubicBezTo>
                    <a:pt x="115088" y="341496"/>
                    <a:pt x="131857" y="341090"/>
                    <a:pt x="131249" y="328871"/>
                  </a:cubicBezTo>
                  <a:cubicBezTo>
                    <a:pt x="127278" y="248982"/>
                    <a:pt x="117387" y="171986"/>
                    <a:pt x="133614" y="92574"/>
                  </a:cubicBezTo>
                  <a:cubicBezTo>
                    <a:pt x="138790" y="67227"/>
                    <a:pt x="147658" y="27904"/>
                    <a:pt x="125110" y="773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34"/>
            <p:cNvSpPr/>
            <p:nvPr/>
          </p:nvSpPr>
          <p:spPr>
            <a:xfrm>
              <a:off x="5068367" y="5090673"/>
              <a:ext cx="308469" cy="134420"/>
            </a:xfrm>
            <a:custGeom>
              <a:rect b="b" l="l" r="r" t="t"/>
              <a:pathLst>
                <a:path extrusionOk="0" h="134420" w="308469">
                  <a:moveTo>
                    <a:pt x="153636" y="26113"/>
                  </a:moveTo>
                  <a:cubicBezTo>
                    <a:pt x="159582" y="25515"/>
                    <a:pt x="165517" y="24809"/>
                    <a:pt x="171439" y="23992"/>
                  </a:cubicBezTo>
                  <a:cubicBezTo>
                    <a:pt x="194689" y="20784"/>
                    <a:pt x="218480" y="16429"/>
                    <a:pt x="240836" y="9147"/>
                  </a:cubicBezTo>
                  <a:cubicBezTo>
                    <a:pt x="257823" y="3614"/>
                    <a:pt x="280427" y="-6213"/>
                    <a:pt x="297165" y="5475"/>
                  </a:cubicBezTo>
                  <a:cubicBezTo>
                    <a:pt x="315650" y="18384"/>
                    <a:pt x="308623" y="37269"/>
                    <a:pt x="296294" y="53588"/>
                  </a:cubicBezTo>
                  <a:cubicBezTo>
                    <a:pt x="288050" y="64498"/>
                    <a:pt x="277439" y="74262"/>
                    <a:pt x="270497" y="80328"/>
                  </a:cubicBezTo>
                  <a:cubicBezTo>
                    <a:pt x="241150" y="105968"/>
                    <a:pt x="203798" y="132358"/>
                    <a:pt x="163704" y="134243"/>
                  </a:cubicBezTo>
                  <a:cubicBezTo>
                    <a:pt x="119418" y="136325"/>
                    <a:pt x="81886" y="119867"/>
                    <a:pt x="45646" y="96335"/>
                  </a:cubicBezTo>
                  <a:cubicBezTo>
                    <a:pt x="37913" y="91315"/>
                    <a:pt x="26024" y="83154"/>
                    <a:pt x="16318" y="73520"/>
                  </a:cubicBezTo>
                  <a:cubicBezTo>
                    <a:pt x="1800" y="59113"/>
                    <a:pt x="-7833" y="41415"/>
                    <a:pt x="8634" y="26016"/>
                  </a:cubicBezTo>
                  <a:cubicBezTo>
                    <a:pt x="23545" y="12073"/>
                    <a:pt x="47315" y="18600"/>
                    <a:pt x="64914" y="21672"/>
                  </a:cubicBezTo>
                  <a:cubicBezTo>
                    <a:pt x="88078" y="25712"/>
                    <a:pt x="112247" y="26655"/>
                    <a:pt x="135715" y="26536"/>
                  </a:cubicBezTo>
                  <a:cubicBezTo>
                    <a:pt x="141689" y="26505"/>
                    <a:pt x="147665" y="26363"/>
                    <a:pt x="153636" y="2611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34"/>
            <p:cNvSpPr/>
            <p:nvPr/>
          </p:nvSpPr>
          <p:spPr>
            <a:xfrm>
              <a:off x="5018002" y="5020872"/>
              <a:ext cx="392965" cy="142425"/>
            </a:xfrm>
            <a:custGeom>
              <a:rect b="b" l="l" r="r" t="t"/>
              <a:pathLst>
                <a:path extrusionOk="0" h="142425" w="392965">
                  <a:moveTo>
                    <a:pt x="379436" y="0"/>
                  </a:moveTo>
                  <a:cubicBezTo>
                    <a:pt x="379436" y="0"/>
                    <a:pt x="318188" y="36582"/>
                    <a:pt x="185656" y="38582"/>
                  </a:cubicBezTo>
                  <a:cubicBezTo>
                    <a:pt x="53125" y="40581"/>
                    <a:pt x="14669" y="14193"/>
                    <a:pt x="14669" y="14193"/>
                  </a:cubicBezTo>
                  <a:cubicBezTo>
                    <a:pt x="14669" y="14193"/>
                    <a:pt x="-18029" y="42548"/>
                    <a:pt x="14211" y="94783"/>
                  </a:cubicBezTo>
                  <a:cubicBezTo>
                    <a:pt x="46451" y="147018"/>
                    <a:pt x="235727" y="157814"/>
                    <a:pt x="326585" y="119638"/>
                  </a:cubicBezTo>
                  <a:cubicBezTo>
                    <a:pt x="433129" y="74875"/>
                    <a:pt x="379436" y="0"/>
                    <a:pt x="379436" y="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34"/>
            <p:cNvSpPr/>
            <p:nvPr/>
          </p:nvSpPr>
          <p:spPr>
            <a:xfrm>
              <a:off x="5012467" y="4943188"/>
              <a:ext cx="392964" cy="142425"/>
            </a:xfrm>
            <a:custGeom>
              <a:rect b="b" l="l" r="r" t="t"/>
              <a:pathLst>
                <a:path extrusionOk="0" h="142425" w="392964">
                  <a:moveTo>
                    <a:pt x="379436" y="0"/>
                  </a:moveTo>
                  <a:cubicBezTo>
                    <a:pt x="379436" y="0"/>
                    <a:pt x="318188" y="36582"/>
                    <a:pt x="185656" y="38582"/>
                  </a:cubicBezTo>
                  <a:cubicBezTo>
                    <a:pt x="53125" y="40581"/>
                    <a:pt x="14669" y="14193"/>
                    <a:pt x="14669" y="14193"/>
                  </a:cubicBezTo>
                  <a:cubicBezTo>
                    <a:pt x="14669" y="14193"/>
                    <a:pt x="-18029" y="42548"/>
                    <a:pt x="14211" y="94783"/>
                  </a:cubicBezTo>
                  <a:cubicBezTo>
                    <a:pt x="46451" y="147018"/>
                    <a:pt x="235727" y="157814"/>
                    <a:pt x="326584" y="119638"/>
                  </a:cubicBezTo>
                  <a:cubicBezTo>
                    <a:pt x="433127" y="74875"/>
                    <a:pt x="379436" y="0"/>
                    <a:pt x="379436" y="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34"/>
            <p:cNvSpPr/>
            <p:nvPr/>
          </p:nvSpPr>
          <p:spPr>
            <a:xfrm>
              <a:off x="5007459" y="4877889"/>
              <a:ext cx="392962" cy="137438"/>
            </a:xfrm>
            <a:custGeom>
              <a:rect b="b" l="l" r="r" t="t"/>
              <a:pathLst>
                <a:path extrusionOk="0" h="137438" w="392962">
                  <a:moveTo>
                    <a:pt x="387052" y="9533"/>
                  </a:moveTo>
                  <a:cubicBezTo>
                    <a:pt x="383796" y="1512"/>
                    <a:pt x="374504" y="-2156"/>
                    <a:pt x="366565" y="1300"/>
                  </a:cubicBezTo>
                  <a:cubicBezTo>
                    <a:pt x="342323" y="11853"/>
                    <a:pt x="283359" y="32121"/>
                    <a:pt x="185657" y="33595"/>
                  </a:cubicBezTo>
                  <a:cubicBezTo>
                    <a:pt x="90687" y="35027"/>
                    <a:pt x="44023" y="21885"/>
                    <a:pt x="25200" y="14319"/>
                  </a:cubicBezTo>
                  <a:cubicBezTo>
                    <a:pt x="17813" y="11349"/>
                    <a:pt x="9306" y="14435"/>
                    <a:pt x="5712" y="21535"/>
                  </a:cubicBezTo>
                  <a:cubicBezTo>
                    <a:pt x="-877" y="34548"/>
                    <a:pt x="-5629" y="57650"/>
                    <a:pt x="14211" y="89797"/>
                  </a:cubicBezTo>
                  <a:cubicBezTo>
                    <a:pt x="46451" y="142031"/>
                    <a:pt x="235727" y="152827"/>
                    <a:pt x="326585" y="114652"/>
                  </a:cubicBezTo>
                  <a:cubicBezTo>
                    <a:pt x="404133" y="82070"/>
                    <a:pt x="396790" y="33537"/>
                    <a:pt x="387052" y="953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34"/>
            <p:cNvSpPr/>
            <p:nvPr/>
          </p:nvSpPr>
          <p:spPr>
            <a:xfrm>
              <a:off x="5160637" y="4099016"/>
              <a:ext cx="291909" cy="463752"/>
            </a:xfrm>
            <a:custGeom>
              <a:rect b="b" l="l" r="r" t="t"/>
              <a:pathLst>
                <a:path extrusionOk="0" h="463752" w="291909">
                  <a:moveTo>
                    <a:pt x="275730" y="412805"/>
                  </a:moveTo>
                  <a:cubicBezTo>
                    <a:pt x="270209" y="425811"/>
                    <a:pt x="262990" y="438268"/>
                    <a:pt x="252768" y="447989"/>
                  </a:cubicBezTo>
                  <a:cubicBezTo>
                    <a:pt x="232259" y="467494"/>
                    <a:pt x="201878" y="470748"/>
                    <a:pt x="182933" y="447201"/>
                  </a:cubicBezTo>
                  <a:cubicBezTo>
                    <a:pt x="166803" y="427107"/>
                    <a:pt x="165808" y="399117"/>
                    <a:pt x="161333" y="374882"/>
                  </a:cubicBezTo>
                  <a:cubicBezTo>
                    <a:pt x="156479" y="348597"/>
                    <a:pt x="149255" y="322754"/>
                    <a:pt x="139829" y="297743"/>
                  </a:cubicBezTo>
                  <a:cubicBezTo>
                    <a:pt x="120979" y="247721"/>
                    <a:pt x="93318" y="200988"/>
                    <a:pt x="58207" y="160648"/>
                  </a:cubicBezTo>
                  <a:cubicBezTo>
                    <a:pt x="43723" y="144008"/>
                    <a:pt x="27919" y="128307"/>
                    <a:pt x="16169" y="109636"/>
                  </a:cubicBezTo>
                  <a:cubicBezTo>
                    <a:pt x="4419" y="90965"/>
                    <a:pt x="-3075" y="68438"/>
                    <a:pt x="1227" y="46805"/>
                  </a:cubicBezTo>
                  <a:cubicBezTo>
                    <a:pt x="8033" y="12589"/>
                    <a:pt x="43949" y="-829"/>
                    <a:pt x="75461" y="39"/>
                  </a:cubicBezTo>
                  <a:cubicBezTo>
                    <a:pt x="131023" y="1572"/>
                    <a:pt x="171356" y="43539"/>
                    <a:pt x="202532" y="84854"/>
                  </a:cubicBezTo>
                  <a:cubicBezTo>
                    <a:pt x="236339" y="129654"/>
                    <a:pt x="262019" y="180600"/>
                    <a:pt x="277645" y="234508"/>
                  </a:cubicBezTo>
                  <a:cubicBezTo>
                    <a:pt x="294264" y="291846"/>
                    <a:pt x="299242" y="354932"/>
                    <a:pt x="276791" y="410246"/>
                  </a:cubicBezTo>
                  <a:cubicBezTo>
                    <a:pt x="276445" y="411100"/>
                    <a:pt x="276090" y="411953"/>
                    <a:pt x="275730" y="4128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34"/>
            <p:cNvSpPr/>
            <p:nvPr/>
          </p:nvSpPr>
          <p:spPr>
            <a:xfrm>
              <a:off x="5323522" y="4605552"/>
              <a:ext cx="64496" cy="91807"/>
            </a:xfrm>
            <a:custGeom>
              <a:rect b="b" l="l" r="r" t="t"/>
              <a:pathLst>
                <a:path extrusionOk="0" h="91807" w="64496">
                  <a:moveTo>
                    <a:pt x="57263" y="9067"/>
                  </a:moveTo>
                  <a:cubicBezTo>
                    <a:pt x="44224" y="-7004"/>
                    <a:pt x="21033" y="61"/>
                    <a:pt x="10646" y="16431"/>
                  </a:cubicBezTo>
                  <a:cubicBezTo>
                    <a:pt x="852" y="31865"/>
                    <a:pt x="-1705" y="53267"/>
                    <a:pt x="1027" y="71081"/>
                  </a:cubicBezTo>
                  <a:cubicBezTo>
                    <a:pt x="6278" y="105295"/>
                    <a:pt x="35598" y="91218"/>
                    <a:pt x="48944" y="71242"/>
                  </a:cubicBezTo>
                  <a:cubicBezTo>
                    <a:pt x="54832" y="62428"/>
                    <a:pt x="60339" y="53145"/>
                    <a:pt x="62972" y="42880"/>
                  </a:cubicBezTo>
                  <a:cubicBezTo>
                    <a:pt x="65604" y="32614"/>
                    <a:pt x="65071" y="21142"/>
                    <a:pt x="59458" y="12151"/>
                  </a:cubicBezTo>
                  <a:cubicBezTo>
                    <a:pt x="58765" y="11042"/>
                    <a:pt x="58030" y="10016"/>
                    <a:pt x="57263" y="9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34"/>
            <p:cNvSpPr/>
            <p:nvPr/>
          </p:nvSpPr>
          <p:spPr>
            <a:xfrm>
              <a:off x="5509581" y="4070374"/>
              <a:ext cx="96536" cy="105291"/>
            </a:xfrm>
            <a:custGeom>
              <a:rect b="b" l="l" r="r" t="t"/>
              <a:pathLst>
                <a:path extrusionOk="0" h="105291" w="96536">
                  <a:moveTo>
                    <a:pt x="80562" y="2875"/>
                  </a:moveTo>
                  <a:cubicBezTo>
                    <a:pt x="52475" y="31763"/>
                    <a:pt x="26713" y="63440"/>
                    <a:pt x="1541" y="94864"/>
                  </a:cubicBezTo>
                  <a:cubicBezTo>
                    <a:pt x="-4009" y="101793"/>
                    <a:pt x="6785" y="109245"/>
                    <a:pt x="12500" y="102868"/>
                  </a:cubicBezTo>
                  <a:cubicBezTo>
                    <a:pt x="38548" y="73803"/>
                    <a:pt x="66269" y="46632"/>
                    <a:pt x="93440" y="18684"/>
                  </a:cubicBezTo>
                  <a:cubicBezTo>
                    <a:pt x="102492" y="9374"/>
                    <a:pt x="89708" y="-6534"/>
                    <a:pt x="80562" y="2875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34"/>
            <p:cNvSpPr/>
            <p:nvPr/>
          </p:nvSpPr>
          <p:spPr>
            <a:xfrm>
              <a:off x="5562379" y="4232167"/>
              <a:ext cx="67957" cy="43288"/>
            </a:xfrm>
            <a:custGeom>
              <a:rect b="b" l="l" r="r" t="t"/>
              <a:pathLst>
                <a:path extrusionOk="0" h="43288" w="67957">
                  <a:moveTo>
                    <a:pt x="59356" y="603"/>
                  </a:moveTo>
                  <a:cubicBezTo>
                    <a:pt x="41701" y="9531"/>
                    <a:pt x="22590" y="15971"/>
                    <a:pt x="5229" y="25271"/>
                  </a:cubicBezTo>
                  <a:cubicBezTo>
                    <a:pt x="-5416" y="30974"/>
                    <a:pt x="1709" y="47123"/>
                    <a:pt x="13047" y="42451"/>
                  </a:cubicBezTo>
                  <a:cubicBezTo>
                    <a:pt x="31544" y="34829"/>
                    <a:pt x="49049" y="21845"/>
                    <a:pt x="65658" y="10757"/>
                  </a:cubicBezTo>
                  <a:cubicBezTo>
                    <a:pt x="71349" y="6956"/>
                    <a:pt x="65417" y="-2461"/>
                    <a:pt x="59356" y="60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34"/>
            <p:cNvSpPr/>
            <p:nvPr/>
          </p:nvSpPr>
          <p:spPr>
            <a:xfrm>
              <a:off x="5544410" y="4410541"/>
              <a:ext cx="60455" cy="24854"/>
            </a:xfrm>
            <a:custGeom>
              <a:rect b="b" l="l" r="r" t="t"/>
              <a:pathLst>
                <a:path extrusionOk="0" h="24854" w="60455">
                  <a:moveTo>
                    <a:pt x="55288" y="12836"/>
                  </a:moveTo>
                  <a:cubicBezTo>
                    <a:pt x="40297" y="9947"/>
                    <a:pt x="26243" y="5302"/>
                    <a:pt x="11802" y="494"/>
                  </a:cubicBezTo>
                  <a:cubicBezTo>
                    <a:pt x="1108" y="-3067"/>
                    <a:pt x="-5129" y="13695"/>
                    <a:pt x="5505" y="16672"/>
                  </a:cubicBezTo>
                  <a:cubicBezTo>
                    <a:pt x="21272" y="21083"/>
                    <a:pt x="37783" y="23328"/>
                    <a:pt x="54061" y="24821"/>
                  </a:cubicBezTo>
                  <a:cubicBezTo>
                    <a:pt x="61896" y="25539"/>
                    <a:pt x="62796" y="14283"/>
                    <a:pt x="55288" y="1283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34"/>
            <p:cNvSpPr/>
            <p:nvPr/>
          </p:nvSpPr>
          <p:spPr>
            <a:xfrm>
              <a:off x="5519883" y="4585312"/>
              <a:ext cx="78122" cy="42129"/>
            </a:xfrm>
            <a:custGeom>
              <a:rect b="b" l="l" r="r" t="t"/>
              <a:pathLst>
                <a:path extrusionOk="0" h="42129" w="78122">
                  <a:moveTo>
                    <a:pt x="74294" y="29833"/>
                  </a:moveTo>
                  <a:cubicBezTo>
                    <a:pt x="53921" y="20234"/>
                    <a:pt x="33764" y="9827"/>
                    <a:pt x="13118" y="853"/>
                  </a:cubicBezTo>
                  <a:cubicBezTo>
                    <a:pt x="1534" y="-4184"/>
                    <a:pt x="-5800" y="14540"/>
                    <a:pt x="5996" y="19151"/>
                  </a:cubicBezTo>
                  <a:cubicBezTo>
                    <a:pt x="26922" y="27330"/>
                    <a:pt x="48507" y="34150"/>
                    <a:pt x="69678" y="41691"/>
                  </a:cubicBezTo>
                  <a:cubicBezTo>
                    <a:pt x="77467" y="44466"/>
                    <a:pt x="81649" y="33298"/>
                    <a:pt x="74294" y="2983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34"/>
            <p:cNvSpPr/>
            <p:nvPr/>
          </p:nvSpPr>
          <p:spPr>
            <a:xfrm>
              <a:off x="5462976" y="4766924"/>
              <a:ext cx="104914" cy="100436"/>
            </a:xfrm>
            <a:custGeom>
              <a:rect b="b" l="l" r="r" t="t"/>
              <a:pathLst>
                <a:path extrusionOk="0" h="100436" w="104914">
                  <a:moveTo>
                    <a:pt x="103508" y="90616"/>
                  </a:moveTo>
                  <a:cubicBezTo>
                    <a:pt x="77568" y="61541"/>
                    <a:pt x="49968" y="34003"/>
                    <a:pt x="24067" y="4882"/>
                  </a:cubicBezTo>
                  <a:cubicBezTo>
                    <a:pt x="11032" y="-9773"/>
                    <a:pt x="-10049" y="12066"/>
                    <a:pt x="5480" y="24460"/>
                  </a:cubicBezTo>
                  <a:cubicBezTo>
                    <a:pt x="35946" y="48775"/>
                    <a:pt x="64915" y="74868"/>
                    <a:pt x="95338" y="99225"/>
                  </a:cubicBezTo>
                  <a:cubicBezTo>
                    <a:pt x="100608" y="103442"/>
                    <a:pt x="108044" y="95699"/>
                    <a:pt x="103508" y="9061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34"/>
            <p:cNvSpPr/>
            <p:nvPr/>
          </p:nvSpPr>
          <p:spPr>
            <a:xfrm>
              <a:off x="4783550" y="4719159"/>
              <a:ext cx="105664" cy="95906"/>
            </a:xfrm>
            <a:custGeom>
              <a:rect b="b" l="l" r="r" t="t"/>
              <a:pathLst>
                <a:path extrusionOk="0" h="95906" w="105664">
                  <a:moveTo>
                    <a:pt x="83736" y="3544"/>
                  </a:moveTo>
                  <a:cubicBezTo>
                    <a:pt x="56709" y="31313"/>
                    <a:pt x="27848" y="57192"/>
                    <a:pt x="1604" y="85735"/>
                  </a:cubicBezTo>
                  <a:cubicBezTo>
                    <a:pt x="-3691" y="91494"/>
                    <a:pt x="5339" y="98821"/>
                    <a:pt x="11064" y="94706"/>
                  </a:cubicBezTo>
                  <a:cubicBezTo>
                    <a:pt x="41939" y="72519"/>
                    <a:pt x="70495" y="47425"/>
                    <a:pt x="100713" y="24382"/>
                  </a:cubicBezTo>
                  <a:cubicBezTo>
                    <a:pt x="114784" y="13652"/>
                    <a:pt x="95598" y="-8642"/>
                    <a:pt x="83736" y="3544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34"/>
            <p:cNvSpPr/>
            <p:nvPr/>
          </p:nvSpPr>
          <p:spPr>
            <a:xfrm>
              <a:off x="4766844" y="4595367"/>
              <a:ext cx="50963" cy="37931"/>
            </a:xfrm>
            <a:custGeom>
              <a:rect b="b" l="l" r="r" t="t"/>
              <a:pathLst>
                <a:path extrusionOk="0" h="37931" w="50963">
                  <a:moveTo>
                    <a:pt x="36393" y="1301"/>
                  </a:moveTo>
                  <a:cubicBezTo>
                    <a:pt x="30362" y="4385"/>
                    <a:pt x="25841" y="9969"/>
                    <a:pt x="20514" y="14176"/>
                  </a:cubicBezTo>
                  <a:cubicBezTo>
                    <a:pt x="15159" y="18408"/>
                    <a:pt x="9310" y="22146"/>
                    <a:pt x="3511" y="25738"/>
                  </a:cubicBezTo>
                  <a:cubicBezTo>
                    <a:pt x="-3487" y="30070"/>
                    <a:pt x="849" y="40199"/>
                    <a:pt x="8852" y="37473"/>
                  </a:cubicBezTo>
                  <a:cubicBezTo>
                    <a:pt x="15631" y="35162"/>
                    <a:pt x="22094" y="32383"/>
                    <a:pt x="28610" y="29433"/>
                  </a:cubicBezTo>
                  <a:cubicBezTo>
                    <a:pt x="34844" y="26609"/>
                    <a:pt x="42754" y="24257"/>
                    <a:pt x="47630" y="19410"/>
                  </a:cubicBezTo>
                  <a:cubicBezTo>
                    <a:pt x="55669" y="11416"/>
                    <a:pt x="48087" y="-4674"/>
                    <a:pt x="36393" y="1301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34"/>
            <p:cNvSpPr/>
            <p:nvPr/>
          </p:nvSpPr>
          <p:spPr>
            <a:xfrm>
              <a:off x="4710411" y="4368788"/>
              <a:ext cx="71092" cy="24824"/>
            </a:xfrm>
            <a:custGeom>
              <a:rect b="b" l="l" r="r" t="t"/>
              <a:pathLst>
                <a:path extrusionOk="0" h="24824" w="71092">
                  <a:moveTo>
                    <a:pt x="61540" y="0"/>
                  </a:moveTo>
                  <a:cubicBezTo>
                    <a:pt x="42793" y="44"/>
                    <a:pt x="21351" y="5927"/>
                    <a:pt x="3455" y="11455"/>
                  </a:cubicBezTo>
                  <a:cubicBezTo>
                    <a:pt x="-2601" y="13325"/>
                    <a:pt x="134" y="21861"/>
                    <a:pt x="5297" y="22691"/>
                  </a:cubicBezTo>
                  <a:cubicBezTo>
                    <a:pt x="23648" y="25634"/>
                    <a:pt x="47099" y="26066"/>
                    <a:pt x="64908" y="20546"/>
                  </a:cubicBezTo>
                  <a:cubicBezTo>
                    <a:pt x="74989" y="17418"/>
                    <a:pt x="71947" y="-24"/>
                    <a:pt x="61540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34"/>
            <p:cNvSpPr/>
            <p:nvPr/>
          </p:nvSpPr>
          <p:spPr>
            <a:xfrm>
              <a:off x="4782943" y="4167452"/>
              <a:ext cx="42237" cy="24481"/>
            </a:xfrm>
            <a:custGeom>
              <a:rect b="b" l="l" r="r" t="t"/>
              <a:pathLst>
                <a:path extrusionOk="0" h="24481" w="42237">
                  <a:moveTo>
                    <a:pt x="33960" y="5534"/>
                  </a:moveTo>
                  <a:cubicBezTo>
                    <a:pt x="25590" y="3985"/>
                    <a:pt x="17855" y="5036"/>
                    <a:pt x="10044" y="751"/>
                  </a:cubicBezTo>
                  <a:cubicBezTo>
                    <a:pt x="4664" y="-2202"/>
                    <a:pt x="-3652" y="4148"/>
                    <a:pt x="1757" y="9479"/>
                  </a:cubicBezTo>
                  <a:cubicBezTo>
                    <a:pt x="10429" y="18023"/>
                    <a:pt x="21935" y="25732"/>
                    <a:pt x="34568" y="24312"/>
                  </a:cubicBezTo>
                  <a:cubicBezTo>
                    <a:pt x="45800" y="23047"/>
                    <a:pt x="43917" y="7376"/>
                    <a:pt x="33960" y="5534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34"/>
            <p:cNvSpPr/>
            <p:nvPr/>
          </p:nvSpPr>
          <p:spPr>
            <a:xfrm>
              <a:off x="4825697" y="4009083"/>
              <a:ext cx="102808" cy="88099"/>
            </a:xfrm>
            <a:custGeom>
              <a:rect b="b" l="l" r="r" t="t"/>
              <a:pathLst>
                <a:path extrusionOk="0" h="88099" w="102808">
                  <a:moveTo>
                    <a:pt x="94132" y="61226"/>
                  </a:moveTo>
                  <a:cubicBezTo>
                    <a:pt x="86129" y="59059"/>
                    <a:pt x="79250" y="51502"/>
                    <a:pt x="72788" y="46492"/>
                  </a:cubicBezTo>
                  <a:cubicBezTo>
                    <a:pt x="65206" y="40614"/>
                    <a:pt x="57627" y="34736"/>
                    <a:pt x="50045" y="28858"/>
                  </a:cubicBezTo>
                  <a:cubicBezTo>
                    <a:pt x="37353" y="19015"/>
                    <a:pt x="23265" y="4810"/>
                    <a:pt x="7637" y="243"/>
                  </a:cubicBezTo>
                  <a:cubicBezTo>
                    <a:pt x="3206" y="-1054"/>
                    <a:pt x="-1668" y="3044"/>
                    <a:pt x="556" y="7728"/>
                  </a:cubicBezTo>
                  <a:cubicBezTo>
                    <a:pt x="8172" y="23785"/>
                    <a:pt x="26146" y="36395"/>
                    <a:pt x="39003" y="48389"/>
                  </a:cubicBezTo>
                  <a:cubicBezTo>
                    <a:pt x="52449" y="60931"/>
                    <a:pt x="66989" y="79801"/>
                    <a:pt x="84102" y="86983"/>
                  </a:cubicBezTo>
                  <a:cubicBezTo>
                    <a:pt x="100825" y="94002"/>
                    <a:pt x="111038" y="65803"/>
                    <a:pt x="94132" y="6122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6" name="Google Shape;3616;p34"/>
          <p:cNvGrpSpPr/>
          <p:nvPr/>
        </p:nvGrpSpPr>
        <p:grpSpPr>
          <a:xfrm>
            <a:off x="3064451" y="2004541"/>
            <a:ext cx="418748" cy="608005"/>
            <a:chOff x="6128902" y="4009082"/>
            <a:chExt cx="837496" cy="1216011"/>
          </a:xfrm>
        </p:grpSpPr>
        <p:sp>
          <p:nvSpPr>
            <p:cNvPr id="3617" name="Google Shape;3617;p34"/>
            <p:cNvSpPr/>
            <p:nvPr/>
          </p:nvSpPr>
          <p:spPr>
            <a:xfrm>
              <a:off x="6143826" y="4042395"/>
              <a:ext cx="822572" cy="1182698"/>
            </a:xfrm>
            <a:custGeom>
              <a:rect b="b" l="l" r="r" t="t"/>
              <a:pathLst>
                <a:path extrusionOk="0" h="1182698" w="822572">
                  <a:moveTo>
                    <a:pt x="786998" y="25519"/>
                  </a:moveTo>
                  <a:cubicBezTo>
                    <a:pt x="782555" y="24532"/>
                    <a:pt x="777920" y="24432"/>
                    <a:pt x="773348" y="24342"/>
                  </a:cubicBezTo>
                  <a:cubicBezTo>
                    <a:pt x="728566" y="23467"/>
                    <a:pt x="683914" y="21847"/>
                    <a:pt x="639162" y="20292"/>
                  </a:cubicBezTo>
                  <a:cubicBezTo>
                    <a:pt x="594323" y="18735"/>
                    <a:pt x="549483" y="17114"/>
                    <a:pt x="504648" y="15413"/>
                  </a:cubicBezTo>
                  <a:cubicBezTo>
                    <a:pt x="415181" y="12019"/>
                    <a:pt x="325706" y="8251"/>
                    <a:pt x="236227" y="5254"/>
                  </a:cubicBezTo>
                  <a:cubicBezTo>
                    <a:pt x="236051" y="3026"/>
                    <a:pt x="166602" y="2646"/>
                    <a:pt x="161185" y="2500"/>
                  </a:cubicBezTo>
                  <a:cubicBezTo>
                    <a:pt x="131903" y="1713"/>
                    <a:pt x="102629" y="648"/>
                    <a:pt x="73340" y="207"/>
                  </a:cubicBezTo>
                  <a:cubicBezTo>
                    <a:pt x="58907" y="-10"/>
                    <a:pt x="44460" y="-124"/>
                    <a:pt x="30035" y="212"/>
                  </a:cubicBezTo>
                  <a:cubicBezTo>
                    <a:pt x="21373" y="412"/>
                    <a:pt x="10759" y="134"/>
                    <a:pt x="9147" y="10993"/>
                  </a:cubicBezTo>
                  <a:cubicBezTo>
                    <a:pt x="6380" y="29618"/>
                    <a:pt x="9724" y="51133"/>
                    <a:pt x="10046" y="69983"/>
                  </a:cubicBezTo>
                  <a:cubicBezTo>
                    <a:pt x="11259" y="141415"/>
                    <a:pt x="11203" y="212916"/>
                    <a:pt x="13144" y="284313"/>
                  </a:cubicBezTo>
                  <a:cubicBezTo>
                    <a:pt x="13130" y="285748"/>
                    <a:pt x="13112" y="287181"/>
                    <a:pt x="13098" y="288616"/>
                  </a:cubicBezTo>
                  <a:cubicBezTo>
                    <a:pt x="11522" y="432035"/>
                    <a:pt x="9946" y="575453"/>
                    <a:pt x="8370" y="718872"/>
                  </a:cubicBezTo>
                  <a:lnTo>
                    <a:pt x="6007" y="933999"/>
                  </a:lnTo>
                  <a:cubicBezTo>
                    <a:pt x="5590" y="971951"/>
                    <a:pt x="6772" y="1010571"/>
                    <a:pt x="6516" y="1048952"/>
                  </a:cubicBezTo>
                  <a:cubicBezTo>
                    <a:pt x="5661" y="1059304"/>
                    <a:pt x="5086" y="1069683"/>
                    <a:pt x="4584" y="1080081"/>
                  </a:cubicBezTo>
                  <a:cubicBezTo>
                    <a:pt x="3347" y="1105734"/>
                    <a:pt x="-2229" y="1135389"/>
                    <a:pt x="984" y="1160835"/>
                  </a:cubicBezTo>
                  <a:cubicBezTo>
                    <a:pt x="4095" y="1185462"/>
                    <a:pt x="30120" y="1180759"/>
                    <a:pt x="50956" y="1181244"/>
                  </a:cubicBezTo>
                  <a:cubicBezTo>
                    <a:pt x="301340" y="1187058"/>
                    <a:pt x="551982" y="1175122"/>
                    <a:pt x="800941" y="1151107"/>
                  </a:cubicBezTo>
                  <a:cubicBezTo>
                    <a:pt x="815980" y="1149657"/>
                    <a:pt x="821422" y="1147551"/>
                    <a:pt x="822211" y="1130688"/>
                  </a:cubicBezTo>
                  <a:cubicBezTo>
                    <a:pt x="823254" y="1108339"/>
                    <a:pt x="821780" y="1085527"/>
                    <a:pt x="821088" y="1063176"/>
                  </a:cubicBezTo>
                  <a:cubicBezTo>
                    <a:pt x="818251" y="971464"/>
                    <a:pt x="813396" y="880336"/>
                    <a:pt x="811501" y="788538"/>
                  </a:cubicBezTo>
                  <a:cubicBezTo>
                    <a:pt x="808967" y="644486"/>
                    <a:pt x="806436" y="500436"/>
                    <a:pt x="803903" y="356384"/>
                  </a:cubicBezTo>
                  <a:cubicBezTo>
                    <a:pt x="802225" y="260960"/>
                    <a:pt x="800681" y="166045"/>
                    <a:pt x="803216" y="70643"/>
                  </a:cubicBezTo>
                  <a:cubicBezTo>
                    <a:pt x="803638" y="54803"/>
                    <a:pt x="809917" y="32827"/>
                    <a:pt x="789865" y="26299"/>
                  </a:cubicBezTo>
                  <a:cubicBezTo>
                    <a:pt x="788920" y="25989"/>
                    <a:pt x="787963" y="25733"/>
                    <a:pt x="786998" y="255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34"/>
            <p:cNvSpPr/>
            <p:nvPr/>
          </p:nvSpPr>
          <p:spPr>
            <a:xfrm>
              <a:off x="6150747" y="4090216"/>
              <a:ext cx="804557" cy="1114954"/>
            </a:xfrm>
            <a:custGeom>
              <a:rect b="b" l="l" r="r" t="t"/>
              <a:pathLst>
                <a:path extrusionOk="0" h="1114954" w="804557">
                  <a:moveTo>
                    <a:pt x="804311" y="1071301"/>
                  </a:moveTo>
                  <a:cubicBezTo>
                    <a:pt x="805800" y="1046257"/>
                    <a:pt x="800129" y="1019569"/>
                    <a:pt x="798061" y="994563"/>
                  </a:cubicBezTo>
                  <a:cubicBezTo>
                    <a:pt x="795752" y="966649"/>
                    <a:pt x="793764" y="938707"/>
                    <a:pt x="792093" y="910749"/>
                  </a:cubicBezTo>
                  <a:cubicBezTo>
                    <a:pt x="783375" y="764879"/>
                    <a:pt x="781879" y="618360"/>
                    <a:pt x="780023" y="472256"/>
                  </a:cubicBezTo>
                  <a:cubicBezTo>
                    <a:pt x="778401" y="344646"/>
                    <a:pt x="773870" y="216022"/>
                    <a:pt x="777975" y="88455"/>
                  </a:cubicBezTo>
                  <a:cubicBezTo>
                    <a:pt x="778001" y="86808"/>
                    <a:pt x="778028" y="85190"/>
                    <a:pt x="778028" y="83545"/>
                  </a:cubicBezTo>
                  <a:cubicBezTo>
                    <a:pt x="778189" y="58664"/>
                    <a:pt x="777490" y="33786"/>
                    <a:pt x="776301" y="8932"/>
                  </a:cubicBezTo>
                  <a:cubicBezTo>
                    <a:pt x="776060" y="4129"/>
                    <a:pt x="772362" y="-53"/>
                    <a:pt x="767320" y="1"/>
                  </a:cubicBezTo>
                  <a:cubicBezTo>
                    <a:pt x="646561" y="1134"/>
                    <a:pt x="525800" y="2294"/>
                    <a:pt x="405042" y="3454"/>
                  </a:cubicBezTo>
                  <a:cubicBezTo>
                    <a:pt x="284283" y="4587"/>
                    <a:pt x="163524" y="5559"/>
                    <a:pt x="42763" y="6880"/>
                  </a:cubicBezTo>
                  <a:cubicBezTo>
                    <a:pt x="36856" y="6960"/>
                    <a:pt x="30733" y="7041"/>
                    <a:pt x="25474" y="10119"/>
                  </a:cubicBezTo>
                  <a:cubicBezTo>
                    <a:pt x="20158" y="13221"/>
                    <a:pt x="16894" y="18645"/>
                    <a:pt x="15601" y="24581"/>
                  </a:cubicBezTo>
                  <a:cubicBezTo>
                    <a:pt x="14332" y="30571"/>
                    <a:pt x="14792" y="36751"/>
                    <a:pt x="14953" y="42795"/>
                  </a:cubicBezTo>
                  <a:cubicBezTo>
                    <a:pt x="15170" y="50783"/>
                    <a:pt x="15384" y="58769"/>
                    <a:pt x="15601" y="66757"/>
                  </a:cubicBezTo>
                  <a:cubicBezTo>
                    <a:pt x="16383" y="96872"/>
                    <a:pt x="17058" y="126987"/>
                    <a:pt x="17623" y="157100"/>
                  </a:cubicBezTo>
                  <a:cubicBezTo>
                    <a:pt x="18755" y="217006"/>
                    <a:pt x="19484" y="276883"/>
                    <a:pt x="19754" y="336789"/>
                  </a:cubicBezTo>
                  <a:cubicBezTo>
                    <a:pt x="20322" y="457301"/>
                    <a:pt x="19160" y="577815"/>
                    <a:pt x="16249" y="698300"/>
                  </a:cubicBezTo>
                  <a:cubicBezTo>
                    <a:pt x="13362" y="818785"/>
                    <a:pt x="8751" y="939217"/>
                    <a:pt x="2384" y="1059568"/>
                  </a:cubicBezTo>
                  <a:cubicBezTo>
                    <a:pt x="1629" y="1074058"/>
                    <a:pt x="847" y="1088550"/>
                    <a:pt x="11" y="1103066"/>
                  </a:cubicBezTo>
                  <a:cubicBezTo>
                    <a:pt x="-259" y="1108057"/>
                    <a:pt x="4381" y="1111810"/>
                    <a:pt x="9019" y="1111998"/>
                  </a:cubicBezTo>
                  <a:cubicBezTo>
                    <a:pt x="151070" y="1117783"/>
                    <a:pt x="293308" y="1114337"/>
                    <a:pt x="435278" y="1108040"/>
                  </a:cubicBezTo>
                  <a:cubicBezTo>
                    <a:pt x="506304" y="1104889"/>
                    <a:pt x="577295" y="1101012"/>
                    <a:pt x="648289" y="1097215"/>
                  </a:cubicBezTo>
                  <a:cubicBezTo>
                    <a:pt x="667588" y="1096185"/>
                    <a:pt x="686912" y="1095675"/>
                    <a:pt x="706221" y="1094839"/>
                  </a:cubicBezTo>
                  <a:cubicBezTo>
                    <a:pt x="722731" y="1094123"/>
                    <a:pt x="739200" y="1092675"/>
                    <a:pt x="755645" y="1091079"/>
                  </a:cubicBezTo>
                  <a:cubicBezTo>
                    <a:pt x="763873" y="1090280"/>
                    <a:pt x="772097" y="1089444"/>
                    <a:pt x="780325" y="1088642"/>
                  </a:cubicBezTo>
                  <a:cubicBezTo>
                    <a:pt x="786157" y="1088075"/>
                    <a:pt x="795072" y="1088867"/>
                    <a:pt x="799939" y="1085050"/>
                  </a:cubicBezTo>
                  <a:cubicBezTo>
                    <a:pt x="802687" y="1082913"/>
                    <a:pt x="803929" y="1077742"/>
                    <a:pt x="804311" y="1071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34"/>
            <p:cNvSpPr/>
            <p:nvPr/>
          </p:nvSpPr>
          <p:spPr>
            <a:xfrm>
              <a:off x="6128902" y="4062451"/>
              <a:ext cx="787896" cy="1107079"/>
            </a:xfrm>
            <a:custGeom>
              <a:rect b="b" l="l" r="r" t="t"/>
              <a:pathLst>
                <a:path extrusionOk="0" h="1107079" w="787896">
                  <a:moveTo>
                    <a:pt x="775314" y="553616"/>
                  </a:moveTo>
                  <a:cubicBezTo>
                    <a:pt x="775129" y="729614"/>
                    <a:pt x="779124" y="905806"/>
                    <a:pt x="787891" y="1082567"/>
                  </a:cubicBezTo>
                  <a:cubicBezTo>
                    <a:pt x="788061" y="1086322"/>
                    <a:pt x="784692" y="1089173"/>
                    <a:pt x="781255" y="1089312"/>
                  </a:cubicBezTo>
                  <a:cubicBezTo>
                    <a:pt x="724797" y="1091503"/>
                    <a:pt x="668340" y="1093484"/>
                    <a:pt x="611850" y="1095292"/>
                  </a:cubicBezTo>
                  <a:cubicBezTo>
                    <a:pt x="511833" y="1098492"/>
                    <a:pt x="411781" y="1101065"/>
                    <a:pt x="311730" y="1103046"/>
                  </a:cubicBezTo>
                  <a:cubicBezTo>
                    <a:pt x="211338" y="1105028"/>
                    <a:pt x="110914" y="1106836"/>
                    <a:pt x="10487" y="1107079"/>
                  </a:cubicBezTo>
                  <a:cubicBezTo>
                    <a:pt x="5825" y="1107079"/>
                    <a:pt x="3682" y="1102837"/>
                    <a:pt x="4225" y="1098665"/>
                  </a:cubicBezTo>
                  <a:cubicBezTo>
                    <a:pt x="22292" y="960239"/>
                    <a:pt x="3633" y="818261"/>
                    <a:pt x="583" y="679324"/>
                  </a:cubicBezTo>
                  <a:cubicBezTo>
                    <a:pt x="-3814" y="478979"/>
                    <a:pt x="18355" y="278030"/>
                    <a:pt x="10249" y="78205"/>
                  </a:cubicBezTo>
                  <a:cubicBezTo>
                    <a:pt x="9194" y="54872"/>
                    <a:pt x="7321" y="31575"/>
                    <a:pt x="4225" y="8415"/>
                  </a:cubicBezTo>
                  <a:cubicBezTo>
                    <a:pt x="3682" y="4243"/>
                    <a:pt x="5825" y="0"/>
                    <a:pt x="10487" y="0"/>
                  </a:cubicBezTo>
                  <a:cubicBezTo>
                    <a:pt x="110914" y="244"/>
                    <a:pt x="211338" y="2052"/>
                    <a:pt x="311730" y="4033"/>
                  </a:cubicBezTo>
                  <a:cubicBezTo>
                    <a:pt x="411781" y="6014"/>
                    <a:pt x="511833" y="8588"/>
                    <a:pt x="611850" y="11787"/>
                  </a:cubicBezTo>
                  <a:cubicBezTo>
                    <a:pt x="668340" y="13595"/>
                    <a:pt x="724799" y="15577"/>
                    <a:pt x="781255" y="17767"/>
                  </a:cubicBezTo>
                  <a:cubicBezTo>
                    <a:pt x="784692" y="17906"/>
                    <a:pt x="788061" y="20757"/>
                    <a:pt x="787891" y="24513"/>
                  </a:cubicBezTo>
                  <a:cubicBezTo>
                    <a:pt x="779889" y="200939"/>
                    <a:pt x="775499" y="377180"/>
                    <a:pt x="775314" y="5536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34"/>
            <p:cNvSpPr/>
            <p:nvPr/>
          </p:nvSpPr>
          <p:spPr>
            <a:xfrm>
              <a:off x="6223911" y="4231425"/>
              <a:ext cx="152016" cy="174584"/>
            </a:xfrm>
            <a:custGeom>
              <a:rect b="b" l="l" r="r" t="t"/>
              <a:pathLst>
                <a:path extrusionOk="0" h="174584" w="152016">
                  <a:moveTo>
                    <a:pt x="148558" y="2208"/>
                  </a:moveTo>
                  <a:cubicBezTo>
                    <a:pt x="143943" y="-1593"/>
                    <a:pt x="137614" y="-260"/>
                    <a:pt x="134257" y="4477"/>
                  </a:cubicBezTo>
                  <a:cubicBezTo>
                    <a:pt x="130565" y="9687"/>
                    <a:pt x="127992" y="15904"/>
                    <a:pt x="124733" y="21418"/>
                  </a:cubicBezTo>
                  <a:cubicBezTo>
                    <a:pt x="123959" y="22729"/>
                    <a:pt x="123143" y="24018"/>
                    <a:pt x="122348" y="25320"/>
                  </a:cubicBezTo>
                  <a:cubicBezTo>
                    <a:pt x="118081" y="22283"/>
                    <a:pt x="110047" y="23546"/>
                    <a:pt x="105295" y="23555"/>
                  </a:cubicBezTo>
                  <a:cubicBezTo>
                    <a:pt x="83937" y="23607"/>
                    <a:pt x="44666" y="23514"/>
                    <a:pt x="24307" y="30128"/>
                  </a:cubicBezTo>
                  <a:cubicBezTo>
                    <a:pt x="-13038" y="42256"/>
                    <a:pt x="5180" y="87682"/>
                    <a:pt x="2903" y="116396"/>
                  </a:cubicBezTo>
                  <a:cubicBezTo>
                    <a:pt x="2038" y="127304"/>
                    <a:pt x="-4515" y="162490"/>
                    <a:pt x="5499" y="171480"/>
                  </a:cubicBezTo>
                  <a:cubicBezTo>
                    <a:pt x="10135" y="175642"/>
                    <a:pt x="19321" y="173658"/>
                    <a:pt x="53223" y="174009"/>
                  </a:cubicBezTo>
                  <a:cubicBezTo>
                    <a:pt x="69529" y="174177"/>
                    <a:pt x="91827" y="175881"/>
                    <a:pt x="108530" y="172484"/>
                  </a:cubicBezTo>
                  <a:cubicBezTo>
                    <a:pt x="143904" y="165290"/>
                    <a:pt x="134160" y="127350"/>
                    <a:pt x="134518" y="100656"/>
                  </a:cubicBezTo>
                  <a:cubicBezTo>
                    <a:pt x="135117" y="56220"/>
                    <a:pt x="144744" y="44976"/>
                    <a:pt x="135916" y="41384"/>
                  </a:cubicBezTo>
                  <a:cubicBezTo>
                    <a:pt x="137984" y="38111"/>
                    <a:pt x="140016" y="34814"/>
                    <a:pt x="141967" y="31468"/>
                  </a:cubicBezTo>
                  <a:cubicBezTo>
                    <a:pt x="145455" y="25485"/>
                    <a:pt x="149616" y="19115"/>
                    <a:pt x="151706" y="12489"/>
                  </a:cubicBezTo>
                  <a:cubicBezTo>
                    <a:pt x="151650" y="12480"/>
                    <a:pt x="151594" y="12470"/>
                    <a:pt x="151538" y="12460"/>
                  </a:cubicBezTo>
                  <a:cubicBezTo>
                    <a:pt x="152673" y="8876"/>
                    <a:pt x="151832" y="4906"/>
                    <a:pt x="148558" y="2208"/>
                  </a:cubicBezTo>
                  <a:close/>
                  <a:moveTo>
                    <a:pt x="90560" y="159351"/>
                  </a:moveTo>
                  <a:cubicBezTo>
                    <a:pt x="66757" y="160519"/>
                    <a:pt x="39940" y="160894"/>
                    <a:pt x="15825" y="158835"/>
                  </a:cubicBezTo>
                  <a:cubicBezTo>
                    <a:pt x="12264" y="146519"/>
                    <a:pt x="18008" y="128318"/>
                    <a:pt x="18146" y="111150"/>
                  </a:cubicBezTo>
                  <a:cubicBezTo>
                    <a:pt x="18405" y="79026"/>
                    <a:pt x="6983" y="51550"/>
                    <a:pt x="28942" y="44432"/>
                  </a:cubicBezTo>
                  <a:cubicBezTo>
                    <a:pt x="50863" y="37329"/>
                    <a:pt x="76790" y="38749"/>
                    <a:pt x="99515" y="38618"/>
                  </a:cubicBezTo>
                  <a:cubicBezTo>
                    <a:pt x="102671" y="38598"/>
                    <a:pt x="108298" y="39437"/>
                    <a:pt x="113487" y="39220"/>
                  </a:cubicBezTo>
                  <a:cubicBezTo>
                    <a:pt x="106457" y="49786"/>
                    <a:pt x="99018" y="60072"/>
                    <a:pt x="91566" y="70344"/>
                  </a:cubicBezTo>
                  <a:cubicBezTo>
                    <a:pt x="79063" y="87578"/>
                    <a:pt x="66243" y="104899"/>
                    <a:pt x="55934" y="123595"/>
                  </a:cubicBezTo>
                  <a:cubicBezTo>
                    <a:pt x="55717" y="123302"/>
                    <a:pt x="55471" y="123037"/>
                    <a:pt x="55257" y="122742"/>
                  </a:cubicBezTo>
                  <a:cubicBezTo>
                    <a:pt x="52081" y="118334"/>
                    <a:pt x="49815" y="113399"/>
                    <a:pt x="45233" y="110233"/>
                  </a:cubicBezTo>
                  <a:cubicBezTo>
                    <a:pt x="42500" y="108345"/>
                    <a:pt x="37417" y="109780"/>
                    <a:pt x="36793" y="113365"/>
                  </a:cubicBezTo>
                  <a:cubicBezTo>
                    <a:pt x="35660" y="119859"/>
                    <a:pt x="38182" y="125466"/>
                    <a:pt x="40997" y="131232"/>
                  </a:cubicBezTo>
                  <a:cubicBezTo>
                    <a:pt x="43716" y="136795"/>
                    <a:pt x="47199" y="141976"/>
                    <a:pt x="50967" y="146874"/>
                  </a:cubicBezTo>
                  <a:cubicBezTo>
                    <a:pt x="54641" y="151651"/>
                    <a:pt x="63098" y="150362"/>
                    <a:pt x="65914" y="145422"/>
                  </a:cubicBezTo>
                  <a:cubicBezTo>
                    <a:pt x="78951" y="122552"/>
                    <a:pt x="93688" y="101132"/>
                    <a:pt x="109187" y="79870"/>
                  </a:cubicBezTo>
                  <a:cubicBezTo>
                    <a:pt x="113562" y="73868"/>
                    <a:pt x="117920" y="67853"/>
                    <a:pt x="122200" y="61783"/>
                  </a:cubicBezTo>
                  <a:cubicBezTo>
                    <a:pt x="122046" y="64052"/>
                    <a:pt x="121937" y="66057"/>
                    <a:pt x="121759" y="67471"/>
                  </a:cubicBezTo>
                  <a:cubicBezTo>
                    <a:pt x="112201" y="142907"/>
                    <a:pt x="138028" y="157022"/>
                    <a:pt x="90560" y="1593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34"/>
            <p:cNvSpPr/>
            <p:nvPr/>
          </p:nvSpPr>
          <p:spPr>
            <a:xfrm>
              <a:off x="6220656" y="4417143"/>
              <a:ext cx="136645" cy="192094"/>
            </a:xfrm>
            <a:custGeom>
              <a:rect b="b" l="l" r="r" t="t"/>
              <a:pathLst>
                <a:path extrusionOk="0" h="192094" w="136645">
                  <a:moveTo>
                    <a:pt x="130195" y="60411"/>
                  </a:moveTo>
                  <a:cubicBezTo>
                    <a:pt x="130851" y="54033"/>
                    <a:pt x="134690" y="43141"/>
                    <a:pt x="125392" y="41225"/>
                  </a:cubicBezTo>
                  <a:cubicBezTo>
                    <a:pt x="124576" y="41123"/>
                    <a:pt x="123823" y="41135"/>
                    <a:pt x="123119" y="41228"/>
                  </a:cubicBezTo>
                  <a:cubicBezTo>
                    <a:pt x="125333" y="36690"/>
                    <a:pt x="127552" y="32157"/>
                    <a:pt x="129742" y="27608"/>
                  </a:cubicBezTo>
                  <a:cubicBezTo>
                    <a:pt x="133050" y="20731"/>
                    <a:pt x="140580" y="10242"/>
                    <a:pt x="134093" y="3112"/>
                  </a:cubicBezTo>
                  <a:cubicBezTo>
                    <a:pt x="130875" y="-426"/>
                    <a:pt x="125112" y="-1233"/>
                    <a:pt x="121470" y="2186"/>
                  </a:cubicBezTo>
                  <a:cubicBezTo>
                    <a:pt x="119909" y="4089"/>
                    <a:pt x="119733" y="4296"/>
                    <a:pt x="120949" y="2807"/>
                  </a:cubicBezTo>
                  <a:cubicBezTo>
                    <a:pt x="120125" y="3587"/>
                    <a:pt x="119551" y="4523"/>
                    <a:pt x="119146" y="5566"/>
                  </a:cubicBezTo>
                  <a:cubicBezTo>
                    <a:pt x="118296" y="6945"/>
                    <a:pt x="117351" y="8295"/>
                    <a:pt x="116610" y="9733"/>
                  </a:cubicBezTo>
                  <a:cubicBezTo>
                    <a:pt x="115022" y="12823"/>
                    <a:pt x="113519" y="15967"/>
                    <a:pt x="111992" y="19086"/>
                  </a:cubicBezTo>
                  <a:cubicBezTo>
                    <a:pt x="110509" y="22113"/>
                    <a:pt x="109040" y="25149"/>
                    <a:pt x="107568" y="28183"/>
                  </a:cubicBezTo>
                  <a:cubicBezTo>
                    <a:pt x="102358" y="27135"/>
                    <a:pt x="95477" y="28456"/>
                    <a:pt x="91423" y="28414"/>
                  </a:cubicBezTo>
                  <a:cubicBezTo>
                    <a:pt x="67735" y="28173"/>
                    <a:pt x="40631" y="24381"/>
                    <a:pt x="17877" y="32620"/>
                  </a:cubicBezTo>
                  <a:cubicBezTo>
                    <a:pt x="-6533" y="41459"/>
                    <a:pt x="938" y="73239"/>
                    <a:pt x="1542" y="98936"/>
                  </a:cubicBezTo>
                  <a:cubicBezTo>
                    <a:pt x="2497" y="139493"/>
                    <a:pt x="-1510" y="173590"/>
                    <a:pt x="15719" y="185455"/>
                  </a:cubicBezTo>
                  <a:cubicBezTo>
                    <a:pt x="23168" y="190585"/>
                    <a:pt x="32853" y="190653"/>
                    <a:pt x="41544" y="190646"/>
                  </a:cubicBezTo>
                  <a:cubicBezTo>
                    <a:pt x="75788" y="190612"/>
                    <a:pt x="114764" y="197601"/>
                    <a:pt x="125173" y="181171"/>
                  </a:cubicBezTo>
                  <a:cubicBezTo>
                    <a:pt x="133452" y="168105"/>
                    <a:pt x="125426" y="106856"/>
                    <a:pt x="130195" y="60411"/>
                  </a:cubicBezTo>
                  <a:close/>
                  <a:moveTo>
                    <a:pt x="112433" y="173117"/>
                  </a:moveTo>
                  <a:cubicBezTo>
                    <a:pt x="106124" y="179085"/>
                    <a:pt x="80918" y="175844"/>
                    <a:pt x="69135" y="175549"/>
                  </a:cubicBezTo>
                  <a:cubicBezTo>
                    <a:pt x="40691" y="174835"/>
                    <a:pt x="29545" y="177370"/>
                    <a:pt x="23804" y="172747"/>
                  </a:cubicBezTo>
                  <a:cubicBezTo>
                    <a:pt x="13417" y="164388"/>
                    <a:pt x="18164" y="125832"/>
                    <a:pt x="16454" y="95843"/>
                  </a:cubicBezTo>
                  <a:cubicBezTo>
                    <a:pt x="15675" y="82177"/>
                    <a:pt x="12905" y="67315"/>
                    <a:pt x="16420" y="53839"/>
                  </a:cubicBezTo>
                  <a:cubicBezTo>
                    <a:pt x="18579" y="45568"/>
                    <a:pt x="28147" y="44988"/>
                    <a:pt x="35508" y="44086"/>
                  </a:cubicBezTo>
                  <a:cubicBezTo>
                    <a:pt x="62661" y="40765"/>
                    <a:pt x="85860" y="44171"/>
                    <a:pt x="99956" y="43835"/>
                  </a:cubicBezTo>
                  <a:lnTo>
                    <a:pt x="86228" y="72064"/>
                  </a:lnTo>
                  <a:cubicBezTo>
                    <a:pt x="80467" y="83912"/>
                    <a:pt x="74691" y="95756"/>
                    <a:pt x="68996" y="107635"/>
                  </a:cubicBezTo>
                  <a:cubicBezTo>
                    <a:pt x="65547" y="114829"/>
                    <a:pt x="61971" y="121999"/>
                    <a:pt x="58537" y="129229"/>
                  </a:cubicBezTo>
                  <a:cubicBezTo>
                    <a:pt x="55750" y="125054"/>
                    <a:pt x="52910" y="121046"/>
                    <a:pt x="48725" y="118146"/>
                  </a:cubicBezTo>
                  <a:cubicBezTo>
                    <a:pt x="45510" y="115918"/>
                    <a:pt x="39656" y="118460"/>
                    <a:pt x="40095" y="122747"/>
                  </a:cubicBezTo>
                  <a:cubicBezTo>
                    <a:pt x="40660" y="128276"/>
                    <a:pt x="42772" y="132940"/>
                    <a:pt x="45307" y="137848"/>
                  </a:cubicBezTo>
                  <a:cubicBezTo>
                    <a:pt x="47729" y="142534"/>
                    <a:pt x="49884" y="147325"/>
                    <a:pt x="52184" y="152072"/>
                  </a:cubicBezTo>
                  <a:cubicBezTo>
                    <a:pt x="55146" y="158179"/>
                    <a:pt x="64734" y="158459"/>
                    <a:pt x="68078" y="152572"/>
                  </a:cubicBezTo>
                  <a:cubicBezTo>
                    <a:pt x="75658" y="139225"/>
                    <a:pt x="82023" y="125091"/>
                    <a:pt x="88837" y="111337"/>
                  </a:cubicBezTo>
                  <a:cubicBezTo>
                    <a:pt x="95784" y="97310"/>
                    <a:pt x="102597" y="83213"/>
                    <a:pt x="109466" y="69147"/>
                  </a:cubicBezTo>
                  <a:cubicBezTo>
                    <a:pt x="111079" y="65845"/>
                    <a:pt x="112701" y="62546"/>
                    <a:pt x="114318" y="59244"/>
                  </a:cubicBezTo>
                  <a:cubicBezTo>
                    <a:pt x="113987" y="65056"/>
                    <a:pt x="114287" y="70716"/>
                    <a:pt x="114140" y="73541"/>
                  </a:cubicBezTo>
                  <a:cubicBezTo>
                    <a:pt x="111585" y="123146"/>
                    <a:pt x="117232" y="157860"/>
                    <a:pt x="112433" y="1731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34"/>
            <p:cNvSpPr/>
            <p:nvPr/>
          </p:nvSpPr>
          <p:spPr>
            <a:xfrm>
              <a:off x="6217156" y="4633186"/>
              <a:ext cx="134710" cy="165556"/>
            </a:xfrm>
            <a:custGeom>
              <a:rect b="b" l="l" r="r" t="t"/>
              <a:pathLst>
                <a:path extrusionOk="0" h="165556" w="134710">
                  <a:moveTo>
                    <a:pt x="125399" y="30013"/>
                  </a:moveTo>
                  <a:cubicBezTo>
                    <a:pt x="126926" y="26687"/>
                    <a:pt x="128375" y="23329"/>
                    <a:pt x="129627" y="19898"/>
                  </a:cubicBezTo>
                  <a:cubicBezTo>
                    <a:pt x="129722" y="19637"/>
                    <a:pt x="129883" y="19286"/>
                    <a:pt x="130022" y="18930"/>
                  </a:cubicBezTo>
                  <a:cubicBezTo>
                    <a:pt x="131296" y="17941"/>
                    <a:pt x="132499" y="16530"/>
                    <a:pt x="133125" y="15426"/>
                  </a:cubicBezTo>
                  <a:cubicBezTo>
                    <a:pt x="135400" y="11417"/>
                    <a:pt x="135369" y="6463"/>
                    <a:pt x="132102" y="2981"/>
                  </a:cubicBezTo>
                  <a:cubicBezTo>
                    <a:pt x="128816" y="-521"/>
                    <a:pt x="122948" y="-1157"/>
                    <a:pt x="119316" y="2254"/>
                  </a:cubicBezTo>
                  <a:cubicBezTo>
                    <a:pt x="118658" y="2871"/>
                    <a:pt x="118106" y="3612"/>
                    <a:pt x="117657" y="4416"/>
                  </a:cubicBezTo>
                  <a:cubicBezTo>
                    <a:pt x="117207" y="4716"/>
                    <a:pt x="116776" y="5050"/>
                    <a:pt x="116369" y="5420"/>
                  </a:cubicBezTo>
                  <a:cubicBezTo>
                    <a:pt x="114927" y="6641"/>
                    <a:pt x="113989" y="7947"/>
                    <a:pt x="113148" y="9592"/>
                  </a:cubicBezTo>
                  <a:cubicBezTo>
                    <a:pt x="112966" y="9953"/>
                    <a:pt x="112790" y="10330"/>
                    <a:pt x="112610" y="10701"/>
                  </a:cubicBezTo>
                  <a:cubicBezTo>
                    <a:pt x="100660" y="10445"/>
                    <a:pt x="81411" y="13099"/>
                    <a:pt x="58098" y="10669"/>
                  </a:cubicBezTo>
                  <a:cubicBezTo>
                    <a:pt x="45083" y="9312"/>
                    <a:pt x="29932" y="5808"/>
                    <a:pt x="17694" y="11905"/>
                  </a:cubicBezTo>
                  <a:cubicBezTo>
                    <a:pt x="-5213" y="23319"/>
                    <a:pt x="662" y="63055"/>
                    <a:pt x="708" y="83615"/>
                  </a:cubicBezTo>
                  <a:cubicBezTo>
                    <a:pt x="742" y="99877"/>
                    <a:pt x="1023" y="124016"/>
                    <a:pt x="2107" y="140285"/>
                  </a:cubicBezTo>
                  <a:cubicBezTo>
                    <a:pt x="3814" y="165912"/>
                    <a:pt x="5714" y="160670"/>
                    <a:pt x="67931" y="163070"/>
                  </a:cubicBezTo>
                  <a:cubicBezTo>
                    <a:pt x="83358" y="163665"/>
                    <a:pt x="116758" y="171987"/>
                    <a:pt x="125033" y="154422"/>
                  </a:cubicBezTo>
                  <a:cubicBezTo>
                    <a:pt x="131586" y="140509"/>
                    <a:pt x="130356" y="106607"/>
                    <a:pt x="129554" y="58203"/>
                  </a:cubicBezTo>
                  <a:cubicBezTo>
                    <a:pt x="129447" y="52035"/>
                    <a:pt x="132843" y="33937"/>
                    <a:pt x="125399" y="30013"/>
                  </a:cubicBezTo>
                  <a:close/>
                  <a:moveTo>
                    <a:pt x="97430" y="151064"/>
                  </a:moveTo>
                  <a:cubicBezTo>
                    <a:pt x="67520" y="148656"/>
                    <a:pt x="20424" y="149141"/>
                    <a:pt x="16225" y="147391"/>
                  </a:cubicBezTo>
                  <a:cubicBezTo>
                    <a:pt x="13699" y="133299"/>
                    <a:pt x="14030" y="70714"/>
                    <a:pt x="14354" y="56302"/>
                  </a:cubicBezTo>
                  <a:cubicBezTo>
                    <a:pt x="14573" y="46523"/>
                    <a:pt x="13297" y="29082"/>
                    <a:pt x="23669" y="23926"/>
                  </a:cubicBezTo>
                  <a:cubicBezTo>
                    <a:pt x="32248" y="19661"/>
                    <a:pt x="44013" y="22607"/>
                    <a:pt x="53082" y="23628"/>
                  </a:cubicBezTo>
                  <a:cubicBezTo>
                    <a:pt x="69315" y="25456"/>
                    <a:pt x="85426" y="24657"/>
                    <a:pt x="101714" y="24537"/>
                  </a:cubicBezTo>
                  <a:cubicBezTo>
                    <a:pt x="102867" y="24530"/>
                    <a:pt x="104340" y="24637"/>
                    <a:pt x="105972" y="24764"/>
                  </a:cubicBezTo>
                  <a:cubicBezTo>
                    <a:pt x="104540" y="27537"/>
                    <a:pt x="103057" y="30284"/>
                    <a:pt x="101527" y="32993"/>
                  </a:cubicBezTo>
                  <a:cubicBezTo>
                    <a:pt x="95678" y="43350"/>
                    <a:pt x="89080" y="53256"/>
                    <a:pt x="82330" y="63040"/>
                  </a:cubicBezTo>
                  <a:cubicBezTo>
                    <a:pt x="71753" y="78373"/>
                    <a:pt x="60782" y="93506"/>
                    <a:pt x="51552" y="109680"/>
                  </a:cubicBezTo>
                  <a:cubicBezTo>
                    <a:pt x="48025" y="104487"/>
                    <a:pt x="45007" y="100086"/>
                    <a:pt x="39319" y="97150"/>
                  </a:cubicBezTo>
                  <a:cubicBezTo>
                    <a:pt x="35495" y="95176"/>
                    <a:pt x="30524" y="97206"/>
                    <a:pt x="30390" y="101911"/>
                  </a:cubicBezTo>
                  <a:cubicBezTo>
                    <a:pt x="30295" y="105289"/>
                    <a:pt x="30360" y="108206"/>
                    <a:pt x="31710" y="111384"/>
                  </a:cubicBezTo>
                  <a:cubicBezTo>
                    <a:pt x="32789" y="113920"/>
                    <a:pt x="34007" y="116404"/>
                    <a:pt x="35256" y="118860"/>
                  </a:cubicBezTo>
                  <a:cubicBezTo>
                    <a:pt x="37860" y="123980"/>
                    <a:pt x="40774" y="128993"/>
                    <a:pt x="43672" y="133952"/>
                  </a:cubicBezTo>
                  <a:cubicBezTo>
                    <a:pt x="47044" y="139717"/>
                    <a:pt x="57189" y="141455"/>
                    <a:pt x="60577" y="134483"/>
                  </a:cubicBezTo>
                  <a:cubicBezTo>
                    <a:pt x="70287" y="114503"/>
                    <a:pt x="83209" y="96387"/>
                    <a:pt x="95854" y="78205"/>
                  </a:cubicBezTo>
                  <a:cubicBezTo>
                    <a:pt x="102443" y="68733"/>
                    <a:pt x="109190" y="59063"/>
                    <a:pt x="115251" y="49023"/>
                  </a:cubicBezTo>
                  <a:cubicBezTo>
                    <a:pt x="115597" y="52852"/>
                    <a:pt x="116089" y="56327"/>
                    <a:pt x="116123" y="58425"/>
                  </a:cubicBezTo>
                  <a:cubicBezTo>
                    <a:pt x="117872" y="163655"/>
                    <a:pt x="115755" y="152540"/>
                    <a:pt x="97430" y="1510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34"/>
            <p:cNvSpPr/>
            <p:nvPr/>
          </p:nvSpPr>
          <p:spPr>
            <a:xfrm>
              <a:off x="6210632" y="4817979"/>
              <a:ext cx="154034" cy="161766"/>
            </a:xfrm>
            <a:custGeom>
              <a:rect b="b" l="l" r="r" t="t"/>
              <a:pathLst>
                <a:path extrusionOk="0" h="161766" w="154034">
                  <a:moveTo>
                    <a:pt x="154025" y="8541"/>
                  </a:moveTo>
                  <a:cubicBezTo>
                    <a:pt x="153789" y="2393"/>
                    <a:pt x="147638" y="-2104"/>
                    <a:pt x="141826" y="1018"/>
                  </a:cubicBezTo>
                  <a:cubicBezTo>
                    <a:pt x="135724" y="4298"/>
                    <a:pt x="132129" y="11928"/>
                    <a:pt x="128297" y="17482"/>
                  </a:cubicBezTo>
                  <a:cubicBezTo>
                    <a:pt x="127966" y="17962"/>
                    <a:pt x="127615" y="18425"/>
                    <a:pt x="127282" y="18900"/>
                  </a:cubicBezTo>
                  <a:cubicBezTo>
                    <a:pt x="124142" y="18620"/>
                    <a:pt x="120420" y="19609"/>
                    <a:pt x="117455" y="19958"/>
                  </a:cubicBezTo>
                  <a:cubicBezTo>
                    <a:pt x="70769" y="25416"/>
                    <a:pt x="27143" y="11450"/>
                    <a:pt x="7948" y="28933"/>
                  </a:cubicBezTo>
                  <a:cubicBezTo>
                    <a:pt x="19" y="36156"/>
                    <a:pt x="-76" y="47814"/>
                    <a:pt x="14" y="57739"/>
                  </a:cubicBezTo>
                  <a:cubicBezTo>
                    <a:pt x="721" y="135155"/>
                    <a:pt x="1464" y="149147"/>
                    <a:pt x="11059" y="158827"/>
                  </a:cubicBezTo>
                  <a:cubicBezTo>
                    <a:pt x="14133" y="161929"/>
                    <a:pt x="20235" y="161239"/>
                    <a:pt x="24154" y="161393"/>
                  </a:cubicBezTo>
                  <a:cubicBezTo>
                    <a:pt x="34901" y="161814"/>
                    <a:pt x="45668" y="161785"/>
                    <a:pt x="56419" y="161746"/>
                  </a:cubicBezTo>
                  <a:cubicBezTo>
                    <a:pt x="147896" y="161415"/>
                    <a:pt x="139658" y="163376"/>
                    <a:pt x="142935" y="59543"/>
                  </a:cubicBezTo>
                  <a:cubicBezTo>
                    <a:pt x="143115" y="53838"/>
                    <a:pt x="146900" y="38590"/>
                    <a:pt x="141778" y="32627"/>
                  </a:cubicBezTo>
                  <a:cubicBezTo>
                    <a:pt x="142883" y="31094"/>
                    <a:pt x="144009" y="29576"/>
                    <a:pt x="145076" y="28016"/>
                  </a:cubicBezTo>
                  <a:cubicBezTo>
                    <a:pt x="148800" y="22575"/>
                    <a:pt x="154288" y="15391"/>
                    <a:pt x="154025" y="8541"/>
                  </a:cubicBezTo>
                  <a:close/>
                  <a:moveTo>
                    <a:pt x="93798" y="147519"/>
                  </a:moveTo>
                  <a:cubicBezTo>
                    <a:pt x="69420" y="148155"/>
                    <a:pt x="43826" y="149827"/>
                    <a:pt x="19443" y="147368"/>
                  </a:cubicBezTo>
                  <a:cubicBezTo>
                    <a:pt x="12742" y="137540"/>
                    <a:pt x="15158" y="123211"/>
                    <a:pt x="14544" y="92192"/>
                  </a:cubicBezTo>
                  <a:cubicBezTo>
                    <a:pt x="13051" y="16782"/>
                    <a:pt x="2431" y="38710"/>
                    <a:pt x="107948" y="34457"/>
                  </a:cubicBezTo>
                  <a:cubicBezTo>
                    <a:pt x="109782" y="34384"/>
                    <a:pt x="112598" y="34416"/>
                    <a:pt x="115689" y="34291"/>
                  </a:cubicBezTo>
                  <a:cubicBezTo>
                    <a:pt x="108542" y="43179"/>
                    <a:pt x="100787" y="51918"/>
                    <a:pt x="93150" y="60617"/>
                  </a:cubicBezTo>
                  <a:cubicBezTo>
                    <a:pt x="80065" y="75529"/>
                    <a:pt x="66791" y="90737"/>
                    <a:pt x="56042" y="107515"/>
                  </a:cubicBezTo>
                  <a:cubicBezTo>
                    <a:pt x="55360" y="106248"/>
                    <a:pt x="54714" y="104964"/>
                    <a:pt x="54008" y="103711"/>
                  </a:cubicBezTo>
                  <a:cubicBezTo>
                    <a:pt x="52188" y="100478"/>
                    <a:pt x="50296" y="97329"/>
                    <a:pt x="48128" y="94320"/>
                  </a:cubicBezTo>
                  <a:cubicBezTo>
                    <a:pt x="45853" y="91164"/>
                    <a:pt x="43889" y="87947"/>
                    <a:pt x="40296" y="86151"/>
                  </a:cubicBezTo>
                  <a:cubicBezTo>
                    <a:pt x="37463" y="84733"/>
                    <a:pt x="32947" y="85400"/>
                    <a:pt x="32175" y="89163"/>
                  </a:cubicBezTo>
                  <a:cubicBezTo>
                    <a:pt x="30592" y="96878"/>
                    <a:pt x="34523" y="104876"/>
                    <a:pt x="37381" y="111902"/>
                  </a:cubicBezTo>
                  <a:cubicBezTo>
                    <a:pt x="40279" y="119025"/>
                    <a:pt x="43609" y="125968"/>
                    <a:pt x="46856" y="132937"/>
                  </a:cubicBezTo>
                  <a:cubicBezTo>
                    <a:pt x="49882" y="139429"/>
                    <a:pt x="60582" y="139926"/>
                    <a:pt x="63968" y="133473"/>
                  </a:cubicBezTo>
                  <a:cubicBezTo>
                    <a:pt x="75763" y="110988"/>
                    <a:pt x="91769" y="92109"/>
                    <a:pt x="108343" y="73228"/>
                  </a:cubicBezTo>
                  <a:cubicBezTo>
                    <a:pt x="115054" y="65584"/>
                    <a:pt x="121752" y="57925"/>
                    <a:pt x="128227" y="50078"/>
                  </a:cubicBezTo>
                  <a:cubicBezTo>
                    <a:pt x="128441" y="53779"/>
                    <a:pt x="128799" y="57140"/>
                    <a:pt x="128765" y="59201"/>
                  </a:cubicBezTo>
                  <a:cubicBezTo>
                    <a:pt x="127260" y="149852"/>
                    <a:pt x="128948" y="146601"/>
                    <a:pt x="93798" y="1475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34"/>
            <p:cNvSpPr/>
            <p:nvPr/>
          </p:nvSpPr>
          <p:spPr>
            <a:xfrm>
              <a:off x="6388973" y="4296653"/>
              <a:ext cx="436045" cy="77998"/>
            </a:xfrm>
            <a:custGeom>
              <a:rect b="b" l="l" r="r" t="t"/>
              <a:pathLst>
                <a:path extrusionOk="0" h="77998" w="436045">
                  <a:moveTo>
                    <a:pt x="435193" y="61413"/>
                  </a:moveTo>
                  <a:cubicBezTo>
                    <a:pt x="431980" y="53883"/>
                    <a:pt x="427868" y="47242"/>
                    <a:pt x="423023" y="40655"/>
                  </a:cubicBezTo>
                  <a:cubicBezTo>
                    <a:pt x="418142" y="34020"/>
                    <a:pt x="412013" y="25561"/>
                    <a:pt x="402516" y="28310"/>
                  </a:cubicBezTo>
                  <a:cubicBezTo>
                    <a:pt x="395298" y="30398"/>
                    <a:pt x="392156" y="39032"/>
                    <a:pt x="389150" y="45687"/>
                  </a:cubicBezTo>
                  <a:cubicBezTo>
                    <a:pt x="388334" y="44004"/>
                    <a:pt x="387542" y="42096"/>
                    <a:pt x="386860" y="40607"/>
                  </a:cubicBezTo>
                  <a:cubicBezTo>
                    <a:pt x="383399" y="33042"/>
                    <a:pt x="379938" y="25481"/>
                    <a:pt x="376476" y="17917"/>
                  </a:cubicBezTo>
                  <a:cubicBezTo>
                    <a:pt x="373487" y="11386"/>
                    <a:pt x="370255" y="3334"/>
                    <a:pt x="362557" y="1229"/>
                  </a:cubicBezTo>
                  <a:cubicBezTo>
                    <a:pt x="353783" y="-1172"/>
                    <a:pt x="347643" y="4845"/>
                    <a:pt x="343682" y="11829"/>
                  </a:cubicBezTo>
                  <a:cubicBezTo>
                    <a:pt x="339577" y="19062"/>
                    <a:pt x="335505" y="26312"/>
                    <a:pt x="331415" y="33554"/>
                  </a:cubicBezTo>
                  <a:cubicBezTo>
                    <a:pt x="328343" y="38993"/>
                    <a:pt x="325498" y="46277"/>
                    <a:pt x="320760" y="50069"/>
                  </a:cubicBezTo>
                  <a:cubicBezTo>
                    <a:pt x="320137" y="50569"/>
                    <a:pt x="319615" y="50561"/>
                    <a:pt x="318324" y="49762"/>
                  </a:cubicBezTo>
                  <a:cubicBezTo>
                    <a:pt x="316149" y="48414"/>
                    <a:pt x="314478" y="46038"/>
                    <a:pt x="313009" y="43945"/>
                  </a:cubicBezTo>
                  <a:cubicBezTo>
                    <a:pt x="308644" y="37714"/>
                    <a:pt x="304856" y="31022"/>
                    <a:pt x="301527" y="24187"/>
                  </a:cubicBezTo>
                  <a:cubicBezTo>
                    <a:pt x="299858" y="20760"/>
                    <a:pt x="298297" y="17278"/>
                    <a:pt x="296891" y="13735"/>
                  </a:cubicBezTo>
                  <a:cubicBezTo>
                    <a:pt x="295520" y="10282"/>
                    <a:pt x="294487" y="6663"/>
                    <a:pt x="291822" y="3914"/>
                  </a:cubicBezTo>
                  <a:cubicBezTo>
                    <a:pt x="288463" y="447"/>
                    <a:pt x="283703" y="-964"/>
                    <a:pt x="279109" y="693"/>
                  </a:cubicBezTo>
                  <a:cubicBezTo>
                    <a:pt x="274997" y="2177"/>
                    <a:pt x="272696" y="5747"/>
                    <a:pt x="271290" y="9707"/>
                  </a:cubicBezTo>
                  <a:cubicBezTo>
                    <a:pt x="268920" y="16394"/>
                    <a:pt x="268145" y="23660"/>
                    <a:pt x="266925" y="30613"/>
                  </a:cubicBezTo>
                  <a:cubicBezTo>
                    <a:pt x="265848" y="36737"/>
                    <a:pt x="264694" y="43297"/>
                    <a:pt x="261800" y="48890"/>
                  </a:cubicBezTo>
                  <a:cubicBezTo>
                    <a:pt x="259810" y="46243"/>
                    <a:pt x="258302" y="43080"/>
                    <a:pt x="256628" y="40231"/>
                  </a:cubicBezTo>
                  <a:cubicBezTo>
                    <a:pt x="254163" y="36033"/>
                    <a:pt x="251696" y="31831"/>
                    <a:pt x="249231" y="27633"/>
                  </a:cubicBezTo>
                  <a:cubicBezTo>
                    <a:pt x="247087" y="23982"/>
                    <a:pt x="245095" y="20020"/>
                    <a:pt x="242254" y="16842"/>
                  </a:cubicBezTo>
                  <a:cubicBezTo>
                    <a:pt x="235624" y="9424"/>
                    <a:pt x="225500" y="10065"/>
                    <a:pt x="218368" y="16330"/>
                  </a:cubicBezTo>
                  <a:cubicBezTo>
                    <a:pt x="211969" y="21950"/>
                    <a:pt x="207704" y="30601"/>
                    <a:pt x="203064" y="37629"/>
                  </a:cubicBezTo>
                  <a:cubicBezTo>
                    <a:pt x="200701" y="41208"/>
                    <a:pt x="198353" y="44796"/>
                    <a:pt x="195997" y="48380"/>
                  </a:cubicBezTo>
                  <a:cubicBezTo>
                    <a:pt x="193201" y="42096"/>
                    <a:pt x="190395" y="35813"/>
                    <a:pt x="187537" y="29558"/>
                  </a:cubicBezTo>
                  <a:cubicBezTo>
                    <a:pt x="183002" y="19622"/>
                    <a:pt x="174805" y="9904"/>
                    <a:pt x="162682" y="11625"/>
                  </a:cubicBezTo>
                  <a:cubicBezTo>
                    <a:pt x="151140" y="13265"/>
                    <a:pt x="147323" y="24996"/>
                    <a:pt x="143855" y="34475"/>
                  </a:cubicBezTo>
                  <a:cubicBezTo>
                    <a:pt x="141896" y="39827"/>
                    <a:pt x="140106" y="45232"/>
                    <a:pt x="138466" y="50683"/>
                  </a:cubicBezTo>
                  <a:cubicBezTo>
                    <a:pt x="137192" y="46380"/>
                    <a:pt x="136355" y="41844"/>
                    <a:pt x="135042" y="38106"/>
                  </a:cubicBezTo>
                  <a:cubicBezTo>
                    <a:pt x="131483" y="27981"/>
                    <a:pt x="125089" y="17151"/>
                    <a:pt x="113757" y="14693"/>
                  </a:cubicBezTo>
                  <a:cubicBezTo>
                    <a:pt x="101054" y="11936"/>
                    <a:pt x="90650" y="20142"/>
                    <a:pt x="82846" y="29214"/>
                  </a:cubicBezTo>
                  <a:cubicBezTo>
                    <a:pt x="77109" y="35881"/>
                    <a:pt x="71451" y="42617"/>
                    <a:pt x="65797" y="49360"/>
                  </a:cubicBezTo>
                  <a:cubicBezTo>
                    <a:pt x="64121" y="41598"/>
                    <a:pt x="62399" y="33839"/>
                    <a:pt x="60282" y="26222"/>
                  </a:cubicBezTo>
                  <a:cubicBezTo>
                    <a:pt x="57454" y="16040"/>
                    <a:pt x="50941" y="5099"/>
                    <a:pt x="38898" y="5540"/>
                  </a:cubicBezTo>
                  <a:cubicBezTo>
                    <a:pt x="25103" y="6044"/>
                    <a:pt x="18965" y="18614"/>
                    <a:pt x="15043" y="29965"/>
                  </a:cubicBezTo>
                  <a:cubicBezTo>
                    <a:pt x="10744" y="42417"/>
                    <a:pt x="5219" y="54356"/>
                    <a:pt x="442" y="66613"/>
                  </a:cubicBezTo>
                  <a:cubicBezTo>
                    <a:pt x="-2193" y="73376"/>
                    <a:pt x="7650" y="77087"/>
                    <a:pt x="11487" y="71684"/>
                  </a:cubicBezTo>
                  <a:cubicBezTo>
                    <a:pt x="17891" y="62668"/>
                    <a:pt x="22584" y="52696"/>
                    <a:pt x="26777" y="42478"/>
                  </a:cubicBezTo>
                  <a:cubicBezTo>
                    <a:pt x="28645" y="37924"/>
                    <a:pt x="30094" y="33147"/>
                    <a:pt x="32148" y="28676"/>
                  </a:cubicBezTo>
                  <a:cubicBezTo>
                    <a:pt x="33422" y="25900"/>
                    <a:pt x="35460" y="21896"/>
                    <a:pt x="38885" y="21389"/>
                  </a:cubicBezTo>
                  <a:cubicBezTo>
                    <a:pt x="40642" y="21128"/>
                    <a:pt x="41543" y="22362"/>
                    <a:pt x="42646" y="24404"/>
                  </a:cubicBezTo>
                  <a:cubicBezTo>
                    <a:pt x="44476" y="27786"/>
                    <a:pt x="45221" y="31875"/>
                    <a:pt x="46088" y="35755"/>
                  </a:cubicBezTo>
                  <a:cubicBezTo>
                    <a:pt x="48563" y="46816"/>
                    <a:pt x="51072" y="57867"/>
                    <a:pt x="53579" y="68921"/>
                  </a:cubicBezTo>
                  <a:cubicBezTo>
                    <a:pt x="54811" y="74355"/>
                    <a:pt x="62920" y="77638"/>
                    <a:pt x="66927" y="72898"/>
                  </a:cubicBezTo>
                  <a:cubicBezTo>
                    <a:pt x="75365" y="62914"/>
                    <a:pt x="83793" y="52918"/>
                    <a:pt x="92236" y="42939"/>
                  </a:cubicBezTo>
                  <a:cubicBezTo>
                    <a:pt x="96684" y="37682"/>
                    <a:pt x="104449" y="27452"/>
                    <a:pt x="111730" y="30947"/>
                  </a:cubicBezTo>
                  <a:cubicBezTo>
                    <a:pt x="113784" y="31931"/>
                    <a:pt x="116186" y="35267"/>
                    <a:pt x="117657" y="38136"/>
                  </a:cubicBezTo>
                  <a:cubicBezTo>
                    <a:pt x="119576" y="41879"/>
                    <a:pt x="120558" y="45899"/>
                    <a:pt x="121661" y="49984"/>
                  </a:cubicBezTo>
                  <a:cubicBezTo>
                    <a:pt x="124465" y="60355"/>
                    <a:pt x="128151" y="70451"/>
                    <a:pt x="137375" y="76765"/>
                  </a:cubicBezTo>
                  <a:cubicBezTo>
                    <a:pt x="141543" y="79616"/>
                    <a:pt x="148234" y="77277"/>
                    <a:pt x="149472" y="72279"/>
                  </a:cubicBezTo>
                  <a:cubicBezTo>
                    <a:pt x="151715" y="63214"/>
                    <a:pt x="154344" y="54253"/>
                    <a:pt x="157388" y="45424"/>
                  </a:cubicBezTo>
                  <a:cubicBezTo>
                    <a:pt x="158872" y="41126"/>
                    <a:pt x="160431" y="36849"/>
                    <a:pt x="162129" y="32631"/>
                  </a:cubicBezTo>
                  <a:cubicBezTo>
                    <a:pt x="162806" y="30947"/>
                    <a:pt x="163907" y="27749"/>
                    <a:pt x="165485" y="27796"/>
                  </a:cubicBezTo>
                  <a:cubicBezTo>
                    <a:pt x="170457" y="27947"/>
                    <a:pt x="173631" y="39181"/>
                    <a:pt x="175180" y="42722"/>
                  </a:cubicBezTo>
                  <a:cubicBezTo>
                    <a:pt x="179163" y="51819"/>
                    <a:pt x="183148" y="60913"/>
                    <a:pt x="187133" y="70010"/>
                  </a:cubicBezTo>
                  <a:cubicBezTo>
                    <a:pt x="189803" y="76105"/>
                    <a:pt x="198487" y="75376"/>
                    <a:pt x="201763" y="70471"/>
                  </a:cubicBezTo>
                  <a:cubicBezTo>
                    <a:pt x="208664" y="60129"/>
                    <a:pt x="215550" y="49779"/>
                    <a:pt x="222419" y="39415"/>
                  </a:cubicBezTo>
                  <a:cubicBezTo>
                    <a:pt x="224097" y="36883"/>
                    <a:pt x="225707" y="34280"/>
                    <a:pt x="227476" y="31809"/>
                  </a:cubicBezTo>
                  <a:cubicBezTo>
                    <a:pt x="228034" y="31030"/>
                    <a:pt x="229427" y="29745"/>
                    <a:pt x="230058" y="28997"/>
                  </a:cubicBezTo>
                  <a:cubicBezTo>
                    <a:pt x="231329" y="31463"/>
                    <a:pt x="233030" y="34010"/>
                    <a:pt x="234472" y="36478"/>
                  </a:cubicBezTo>
                  <a:cubicBezTo>
                    <a:pt x="237546" y="41732"/>
                    <a:pt x="240617" y="46986"/>
                    <a:pt x="243689" y="52243"/>
                  </a:cubicBezTo>
                  <a:cubicBezTo>
                    <a:pt x="246644" y="57297"/>
                    <a:pt x="249662" y="62619"/>
                    <a:pt x="254826" y="65748"/>
                  </a:cubicBezTo>
                  <a:cubicBezTo>
                    <a:pt x="260611" y="69250"/>
                    <a:pt x="267868" y="68519"/>
                    <a:pt x="272630" y="63657"/>
                  </a:cubicBezTo>
                  <a:cubicBezTo>
                    <a:pt x="276532" y="59675"/>
                    <a:pt x="278866" y="53688"/>
                    <a:pt x="280534" y="48475"/>
                  </a:cubicBezTo>
                  <a:cubicBezTo>
                    <a:pt x="282378" y="42717"/>
                    <a:pt x="283318" y="36722"/>
                    <a:pt x="284334" y="30776"/>
                  </a:cubicBezTo>
                  <a:cubicBezTo>
                    <a:pt x="284432" y="30211"/>
                    <a:pt x="284534" y="29648"/>
                    <a:pt x="284631" y="29085"/>
                  </a:cubicBezTo>
                  <a:cubicBezTo>
                    <a:pt x="285898" y="31861"/>
                    <a:pt x="287213" y="34612"/>
                    <a:pt x="288638" y="37312"/>
                  </a:cubicBezTo>
                  <a:cubicBezTo>
                    <a:pt x="292721" y="45054"/>
                    <a:pt x="297317" y="53410"/>
                    <a:pt x="303319" y="59846"/>
                  </a:cubicBezTo>
                  <a:cubicBezTo>
                    <a:pt x="309811" y="66806"/>
                    <a:pt x="319513" y="70517"/>
                    <a:pt x="328497" y="65921"/>
                  </a:cubicBezTo>
                  <a:cubicBezTo>
                    <a:pt x="336162" y="62000"/>
                    <a:pt x="340225" y="53990"/>
                    <a:pt x="344284" y="46828"/>
                  </a:cubicBezTo>
                  <a:cubicBezTo>
                    <a:pt x="348987" y="38530"/>
                    <a:pt x="353691" y="30230"/>
                    <a:pt x="358395" y="21933"/>
                  </a:cubicBezTo>
                  <a:cubicBezTo>
                    <a:pt x="358421" y="21886"/>
                    <a:pt x="358470" y="21818"/>
                    <a:pt x="358504" y="21762"/>
                  </a:cubicBezTo>
                  <a:cubicBezTo>
                    <a:pt x="359435" y="23787"/>
                    <a:pt x="360312" y="25839"/>
                    <a:pt x="361215" y="27876"/>
                  </a:cubicBezTo>
                  <a:cubicBezTo>
                    <a:pt x="365181" y="36817"/>
                    <a:pt x="368908" y="45914"/>
                    <a:pt x="373129" y="54736"/>
                  </a:cubicBezTo>
                  <a:cubicBezTo>
                    <a:pt x="376897" y="62604"/>
                    <a:pt x="384651" y="69932"/>
                    <a:pt x="394012" y="67305"/>
                  </a:cubicBezTo>
                  <a:cubicBezTo>
                    <a:pt x="399917" y="65648"/>
                    <a:pt x="402482" y="60423"/>
                    <a:pt x="404971" y="55379"/>
                  </a:cubicBezTo>
                  <a:cubicBezTo>
                    <a:pt x="405792" y="53715"/>
                    <a:pt x="406615" y="52050"/>
                    <a:pt x="407436" y="50383"/>
                  </a:cubicBezTo>
                  <a:cubicBezTo>
                    <a:pt x="407892" y="50976"/>
                    <a:pt x="408352" y="51563"/>
                    <a:pt x="408803" y="52160"/>
                  </a:cubicBezTo>
                  <a:cubicBezTo>
                    <a:pt x="409969" y="53712"/>
                    <a:pt x="411080" y="55303"/>
                    <a:pt x="412208" y="56887"/>
                  </a:cubicBezTo>
                  <a:cubicBezTo>
                    <a:pt x="415523" y="61547"/>
                    <a:pt x="418924" y="66126"/>
                    <a:pt x="422285" y="70749"/>
                  </a:cubicBezTo>
                  <a:cubicBezTo>
                    <a:pt x="424604" y="73938"/>
                    <a:pt x="429936" y="73843"/>
                    <a:pt x="432798" y="71706"/>
                  </a:cubicBezTo>
                  <a:cubicBezTo>
                    <a:pt x="436192" y="69169"/>
                    <a:pt x="436808" y="65200"/>
                    <a:pt x="435193" y="614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34"/>
            <p:cNvSpPr/>
            <p:nvPr/>
          </p:nvSpPr>
          <p:spPr>
            <a:xfrm>
              <a:off x="6393785" y="4496287"/>
              <a:ext cx="416782" cy="84308"/>
            </a:xfrm>
            <a:custGeom>
              <a:rect b="b" l="l" r="r" t="t"/>
              <a:pathLst>
                <a:path extrusionOk="0" h="84308" w="416782">
                  <a:moveTo>
                    <a:pt x="412512" y="36774"/>
                  </a:moveTo>
                  <a:cubicBezTo>
                    <a:pt x="409820" y="31279"/>
                    <a:pt x="407533" y="25208"/>
                    <a:pt x="403911" y="20254"/>
                  </a:cubicBezTo>
                  <a:cubicBezTo>
                    <a:pt x="399224" y="13843"/>
                    <a:pt x="390847" y="11557"/>
                    <a:pt x="384032" y="16146"/>
                  </a:cubicBezTo>
                  <a:cubicBezTo>
                    <a:pt x="378463" y="19896"/>
                    <a:pt x="375983" y="26571"/>
                    <a:pt x="373876" y="32675"/>
                  </a:cubicBezTo>
                  <a:cubicBezTo>
                    <a:pt x="373046" y="35078"/>
                    <a:pt x="372344" y="37673"/>
                    <a:pt x="371265" y="39930"/>
                  </a:cubicBezTo>
                  <a:cubicBezTo>
                    <a:pt x="370856" y="40787"/>
                    <a:pt x="370288" y="41748"/>
                    <a:pt x="369682" y="42559"/>
                  </a:cubicBezTo>
                  <a:cubicBezTo>
                    <a:pt x="369721" y="42396"/>
                    <a:pt x="368035" y="44133"/>
                    <a:pt x="368447" y="43812"/>
                  </a:cubicBezTo>
                  <a:cubicBezTo>
                    <a:pt x="368795" y="43539"/>
                    <a:pt x="367490" y="44570"/>
                    <a:pt x="367156" y="44801"/>
                  </a:cubicBezTo>
                  <a:cubicBezTo>
                    <a:pt x="367149" y="44794"/>
                    <a:pt x="367149" y="44789"/>
                    <a:pt x="367141" y="44779"/>
                  </a:cubicBezTo>
                  <a:cubicBezTo>
                    <a:pt x="367190" y="44733"/>
                    <a:pt x="367253" y="44677"/>
                    <a:pt x="367380" y="44567"/>
                  </a:cubicBezTo>
                  <a:cubicBezTo>
                    <a:pt x="367399" y="44550"/>
                    <a:pt x="367248" y="44613"/>
                    <a:pt x="367066" y="44691"/>
                  </a:cubicBezTo>
                  <a:cubicBezTo>
                    <a:pt x="366649" y="44187"/>
                    <a:pt x="365916" y="43451"/>
                    <a:pt x="365619" y="42969"/>
                  </a:cubicBezTo>
                  <a:cubicBezTo>
                    <a:pt x="362206" y="37442"/>
                    <a:pt x="359059" y="31730"/>
                    <a:pt x="355788" y="26117"/>
                  </a:cubicBezTo>
                  <a:cubicBezTo>
                    <a:pt x="354185" y="23371"/>
                    <a:pt x="352584" y="20622"/>
                    <a:pt x="350982" y="17873"/>
                  </a:cubicBezTo>
                  <a:cubicBezTo>
                    <a:pt x="349138" y="14710"/>
                    <a:pt x="347481" y="10943"/>
                    <a:pt x="345050" y="8196"/>
                  </a:cubicBezTo>
                  <a:cubicBezTo>
                    <a:pt x="340008" y="2501"/>
                    <a:pt x="331073" y="2248"/>
                    <a:pt x="325385" y="7183"/>
                  </a:cubicBezTo>
                  <a:cubicBezTo>
                    <a:pt x="320497" y="11423"/>
                    <a:pt x="318789" y="18400"/>
                    <a:pt x="316543" y="24226"/>
                  </a:cubicBezTo>
                  <a:cubicBezTo>
                    <a:pt x="314580" y="29327"/>
                    <a:pt x="312409" y="35848"/>
                    <a:pt x="310388" y="40154"/>
                  </a:cubicBezTo>
                  <a:cubicBezTo>
                    <a:pt x="309893" y="41204"/>
                    <a:pt x="309318" y="42262"/>
                    <a:pt x="308661" y="43217"/>
                  </a:cubicBezTo>
                  <a:cubicBezTo>
                    <a:pt x="308337" y="43687"/>
                    <a:pt x="307735" y="44355"/>
                    <a:pt x="307564" y="44540"/>
                  </a:cubicBezTo>
                  <a:cubicBezTo>
                    <a:pt x="307564" y="44540"/>
                    <a:pt x="307564" y="44540"/>
                    <a:pt x="307564" y="44540"/>
                  </a:cubicBezTo>
                  <a:cubicBezTo>
                    <a:pt x="307618" y="44482"/>
                    <a:pt x="307618" y="44465"/>
                    <a:pt x="307545" y="44506"/>
                  </a:cubicBezTo>
                  <a:cubicBezTo>
                    <a:pt x="307194" y="43870"/>
                    <a:pt x="306841" y="43237"/>
                    <a:pt x="306488" y="42603"/>
                  </a:cubicBezTo>
                  <a:cubicBezTo>
                    <a:pt x="304829" y="39628"/>
                    <a:pt x="303168" y="36652"/>
                    <a:pt x="301506" y="33677"/>
                  </a:cubicBezTo>
                  <a:cubicBezTo>
                    <a:pt x="298423" y="28150"/>
                    <a:pt x="295341" y="22623"/>
                    <a:pt x="292257" y="17096"/>
                  </a:cubicBezTo>
                  <a:cubicBezTo>
                    <a:pt x="289264" y="11727"/>
                    <a:pt x="286406" y="6011"/>
                    <a:pt x="281065" y="2589"/>
                  </a:cubicBezTo>
                  <a:cubicBezTo>
                    <a:pt x="275374" y="-1054"/>
                    <a:pt x="267229" y="-949"/>
                    <a:pt x="262011" y="3520"/>
                  </a:cubicBezTo>
                  <a:cubicBezTo>
                    <a:pt x="257195" y="7646"/>
                    <a:pt x="255232" y="15451"/>
                    <a:pt x="252767" y="21153"/>
                  </a:cubicBezTo>
                  <a:cubicBezTo>
                    <a:pt x="250131" y="27250"/>
                    <a:pt x="247498" y="33348"/>
                    <a:pt x="244860" y="39442"/>
                  </a:cubicBezTo>
                  <a:cubicBezTo>
                    <a:pt x="243913" y="41636"/>
                    <a:pt x="243391" y="42988"/>
                    <a:pt x="242034" y="45235"/>
                  </a:cubicBezTo>
                  <a:cubicBezTo>
                    <a:pt x="241496" y="46124"/>
                    <a:pt x="241279" y="46534"/>
                    <a:pt x="240916" y="46950"/>
                  </a:cubicBezTo>
                  <a:cubicBezTo>
                    <a:pt x="240544" y="47377"/>
                    <a:pt x="240117" y="47747"/>
                    <a:pt x="239703" y="48130"/>
                  </a:cubicBezTo>
                  <a:cubicBezTo>
                    <a:pt x="240354" y="47525"/>
                    <a:pt x="239374" y="48042"/>
                    <a:pt x="239262" y="48225"/>
                  </a:cubicBezTo>
                  <a:cubicBezTo>
                    <a:pt x="239231" y="48230"/>
                    <a:pt x="239194" y="48237"/>
                    <a:pt x="239160" y="48242"/>
                  </a:cubicBezTo>
                  <a:cubicBezTo>
                    <a:pt x="238868" y="47862"/>
                    <a:pt x="238466" y="47445"/>
                    <a:pt x="238300" y="47221"/>
                  </a:cubicBezTo>
                  <a:cubicBezTo>
                    <a:pt x="237112" y="45610"/>
                    <a:pt x="235947" y="43980"/>
                    <a:pt x="234771" y="42359"/>
                  </a:cubicBezTo>
                  <a:cubicBezTo>
                    <a:pt x="230949" y="37093"/>
                    <a:pt x="227124" y="31827"/>
                    <a:pt x="223303" y="26561"/>
                  </a:cubicBezTo>
                  <a:cubicBezTo>
                    <a:pt x="219659" y="21536"/>
                    <a:pt x="216187" y="15580"/>
                    <a:pt x="209900" y="13582"/>
                  </a:cubicBezTo>
                  <a:cubicBezTo>
                    <a:pt x="202956" y="11377"/>
                    <a:pt x="196121" y="15149"/>
                    <a:pt x="193034" y="21453"/>
                  </a:cubicBezTo>
                  <a:cubicBezTo>
                    <a:pt x="190148" y="27346"/>
                    <a:pt x="188509" y="34001"/>
                    <a:pt x="186443" y="40217"/>
                  </a:cubicBezTo>
                  <a:cubicBezTo>
                    <a:pt x="184360" y="46480"/>
                    <a:pt x="182241" y="52731"/>
                    <a:pt x="180197" y="59008"/>
                  </a:cubicBezTo>
                  <a:cubicBezTo>
                    <a:pt x="179927" y="58969"/>
                    <a:pt x="179527" y="58862"/>
                    <a:pt x="179544" y="58894"/>
                  </a:cubicBezTo>
                  <a:cubicBezTo>
                    <a:pt x="179379" y="58825"/>
                    <a:pt x="179238" y="58769"/>
                    <a:pt x="179250" y="58779"/>
                  </a:cubicBezTo>
                  <a:cubicBezTo>
                    <a:pt x="179868" y="59342"/>
                    <a:pt x="178680" y="58340"/>
                    <a:pt x="178582" y="58262"/>
                  </a:cubicBezTo>
                  <a:cubicBezTo>
                    <a:pt x="175002" y="55348"/>
                    <a:pt x="172707" y="50289"/>
                    <a:pt x="170261" y="46329"/>
                  </a:cubicBezTo>
                  <a:cubicBezTo>
                    <a:pt x="166885" y="40858"/>
                    <a:pt x="163512" y="35385"/>
                    <a:pt x="160133" y="29914"/>
                  </a:cubicBezTo>
                  <a:cubicBezTo>
                    <a:pt x="156840" y="24587"/>
                    <a:pt x="153101" y="18829"/>
                    <a:pt x="146687" y="17011"/>
                  </a:cubicBezTo>
                  <a:cubicBezTo>
                    <a:pt x="140648" y="15300"/>
                    <a:pt x="133465" y="17108"/>
                    <a:pt x="129943" y="22603"/>
                  </a:cubicBezTo>
                  <a:cubicBezTo>
                    <a:pt x="128238" y="25262"/>
                    <a:pt x="127207" y="28620"/>
                    <a:pt x="125965" y="31518"/>
                  </a:cubicBezTo>
                  <a:cubicBezTo>
                    <a:pt x="124613" y="34668"/>
                    <a:pt x="123261" y="37822"/>
                    <a:pt x="121912" y="40973"/>
                  </a:cubicBezTo>
                  <a:cubicBezTo>
                    <a:pt x="119907" y="45647"/>
                    <a:pt x="117870" y="51344"/>
                    <a:pt x="115685" y="55367"/>
                  </a:cubicBezTo>
                  <a:cubicBezTo>
                    <a:pt x="114884" y="54156"/>
                    <a:pt x="114046" y="52818"/>
                    <a:pt x="113768" y="52399"/>
                  </a:cubicBezTo>
                  <a:cubicBezTo>
                    <a:pt x="106505" y="41441"/>
                    <a:pt x="99241" y="30482"/>
                    <a:pt x="91980" y="19523"/>
                  </a:cubicBezTo>
                  <a:cubicBezTo>
                    <a:pt x="88287" y="13950"/>
                    <a:pt x="84487" y="8818"/>
                    <a:pt x="77091" y="8862"/>
                  </a:cubicBezTo>
                  <a:cubicBezTo>
                    <a:pt x="70607" y="8901"/>
                    <a:pt x="64956" y="12286"/>
                    <a:pt x="61524" y="17747"/>
                  </a:cubicBezTo>
                  <a:cubicBezTo>
                    <a:pt x="58342" y="22810"/>
                    <a:pt x="57115" y="29022"/>
                    <a:pt x="55485" y="34695"/>
                  </a:cubicBezTo>
                  <a:cubicBezTo>
                    <a:pt x="53936" y="40095"/>
                    <a:pt x="52389" y="45496"/>
                    <a:pt x="50840" y="50896"/>
                  </a:cubicBezTo>
                  <a:cubicBezTo>
                    <a:pt x="48450" y="45759"/>
                    <a:pt x="46068" y="40619"/>
                    <a:pt x="43664" y="35492"/>
                  </a:cubicBezTo>
                  <a:cubicBezTo>
                    <a:pt x="38921" y="25379"/>
                    <a:pt x="34162" y="11269"/>
                    <a:pt x="20645" y="11523"/>
                  </a:cubicBezTo>
                  <a:cubicBezTo>
                    <a:pt x="6804" y="11784"/>
                    <a:pt x="4147" y="28676"/>
                    <a:pt x="2076" y="39401"/>
                  </a:cubicBezTo>
                  <a:cubicBezTo>
                    <a:pt x="-360" y="52022"/>
                    <a:pt x="-679" y="64908"/>
                    <a:pt x="1260" y="77614"/>
                  </a:cubicBezTo>
                  <a:cubicBezTo>
                    <a:pt x="2210" y="83843"/>
                    <a:pt x="11927" y="82568"/>
                    <a:pt x="12105" y="76490"/>
                  </a:cubicBezTo>
                  <a:cubicBezTo>
                    <a:pt x="12395" y="66604"/>
                    <a:pt x="13440" y="56898"/>
                    <a:pt x="15773" y="47284"/>
                  </a:cubicBezTo>
                  <a:cubicBezTo>
                    <a:pt x="16930" y="42523"/>
                    <a:pt x="18294" y="37875"/>
                    <a:pt x="19938" y="33257"/>
                  </a:cubicBezTo>
                  <a:cubicBezTo>
                    <a:pt x="20063" y="32909"/>
                    <a:pt x="20879" y="30548"/>
                    <a:pt x="21549" y="28744"/>
                  </a:cubicBezTo>
                  <a:cubicBezTo>
                    <a:pt x="22642" y="30516"/>
                    <a:pt x="24416" y="34035"/>
                    <a:pt x="25405" y="36206"/>
                  </a:cubicBezTo>
                  <a:cubicBezTo>
                    <a:pt x="27546" y="40902"/>
                    <a:pt x="29687" y="45595"/>
                    <a:pt x="31828" y="50291"/>
                  </a:cubicBezTo>
                  <a:cubicBezTo>
                    <a:pt x="36312" y="60127"/>
                    <a:pt x="40906" y="69923"/>
                    <a:pt x="45247" y="79824"/>
                  </a:cubicBezTo>
                  <a:cubicBezTo>
                    <a:pt x="48353" y="86911"/>
                    <a:pt x="59168" y="85007"/>
                    <a:pt x="61261" y="78240"/>
                  </a:cubicBezTo>
                  <a:cubicBezTo>
                    <a:pt x="64897" y="66482"/>
                    <a:pt x="68174" y="54602"/>
                    <a:pt x="71584" y="42776"/>
                  </a:cubicBezTo>
                  <a:cubicBezTo>
                    <a:pt x="72926" y="38117"/>
                    <a:pt x="73728" y="32519"/>
                    <a:pt x="75956" y="28194"/>
                  </a:cubicBezTo>
                  <a:cubicBezTo>
                    <a:pt x="76029" y="28050"/>
                    <a:pt x="76078" y="27952"/>
                    <a:pt x="76137" y="27835"/>
                  </a:cubicBezTo>
                  <a:cubicBezTo>
                    <a:pt x="76612" y="28471"/>
                    <a:pt x="77052" y="29037"/>
                    <a:pt x="77174" y="29222"/>
                  </a:cubicBezTo>
                  <a:cubicBezTo>
                    <a:pt x="83883" y="39379"/>
                    <a:pt x="90594" y="49534"/>
                    <a:pt x="97302" y="59690"/>
                  </a:cubicBezTo>
                  <a:cubicBezTo>
                    <a:pt x="100325" y="64267"/>
                    <a:pt x="103150" y="69674"/>
                    <a:pt x="107913" y="72696"/>
                  </a:cubicBezTo>
                  <a:cubicBezTo>
                    <a:pt x="113620" y="76317"/>
                    <a:pt x="120964" y="75623"/>
                    <a:pt x="125984" y="71132"/>
                  </a:cubicBezTo>
                  <a:cubicBezTo>
                    <a:pt x="130011" y="67530"/>
                    <a:pt x="131962" y="62583"/>
                    <a:pt x="134030" y="57736"/>
                  </a:cubicBezTo>
                  <a:cubicBezTo>
                    <a:pt x="136529" y="51880"/>
                    <a:pt x="139029" y="46024"/>
                    <a:pt x="141530" y="40169"/>
                  </a:cubicBezTo>
                  <a:cubicBezTo>
                    <a:pt x="141706" y="39757"/>
                    <a:pt x="142514" y="38182"/>
                    <a:pt x="143311" y="36528"/>
                  </a:cubicBezTo>
                  <a:cubicBezTo>
                    <a:pt x="145601" y="39871"/>
                    <a:pt x="147559" y="43546"/>
                    <a:pt x="149646" y="46982"/>
                  </a:cubicBezTo>
                  <a:cubicBezTo>
                    <a:pt x="155242" y="56184"/>
                    <a:pt x="160435" y="68383"/>
                    <a:pt x="169906" y="74256"/>
                  </a:cubicBezTo>
                  <a:cubicBezTo>
                    <a:pt x="179674" y="80314"/>
                    <a:pt x="193017" y="76880"/>
                    <a:pt x="197258" y="65919"/>
                  </a:cubicBezTo>
                  <a:cubicBezTo>
                    <a:pt x="201041" y="56142"/>
                    <a:pt x="203716" y="45937"/>
                    <a:pt x="207155" y="36028"/>
                  </a:cubicBezTo>
                  <a:cubicBezTo>
                    <a:pt x="207238" y="36138"/>
                    <a:pt x="207316" y="36240"/>
                    <a:pt x="207333" y="36262"/>
                  </a:cubicBezTo>
                  <a:cubicBezTo>
                    <a:pt x="211060" y="41599"/>
                    <a:pt x="214789" y="46931"/>
                    <a:pt x="218516" y="52268"/>
                  </a:cubicBezTo>
                  <a:cubicBezTo>
                    <a:pt x="221551" y="56613"/>
                    <a:pt x="224379" y="62183"/>
                    <a:pt x="228968" y="65076"/>
                  </a:cubicBezTo>
                  <a:cubicBezTo>
                    <a:pt x="233762" y="68100"/>
                    <a:pt x="239993" y="68546"/>
                    <a:pt x="245299" y="66757"/>
                  </a:cubicBezTo>
                  <a:cubicBezTo>
                    <a:pt x="257227" y="62734"/>
                    <a:pt x="261263" y="50291"/>
                    <a:pt x="265809" y="39796"/>
                  </a:cubicBezTo>
                  <a:cubicBezTo>
                    <a:pt x="268154" y="34378"/>
                    <a:pt x="270500" y="28959"/>
                    <a:pt x="272848" y="23542"/>
                  </a:cubicBezTo>
                  <a:cubicBezTo>
                    <a:pt x="272929" y="23356"/>
                    <a:pt x="273009" y="23171"/>
                    <a:pt x="273089" y="22988"/>
                  </a:cubicBezTo>
                  <a:cubicBezTo>
                    <a:pt x="273491" y="23727"/>
                    <a:pt x="273896" y="24463"/>
                    <a:pt x="274300" y="25199"/>
                  </a:cubicBezTo>
                  <a:cubicBezTo>
                    <a:pt x="275698" y="27762"/>
                    <a:pt x="277099" y="30326"/>
                    <a:pt x="278497" y="32889"/>
                  </a:cubicBezTo>
                  <a:cubicBezTo>
                    <a:pt x="281530" y="38443"/>
                    <a:pt x="284560" y="43999"/>
                    <a:pt x="287593" y="49553"/>
                  </a:cubicBezTo>
                  <a:cubicBezTo>
                    <a:pt x="290275" y="54466"/>
                    <a:pt x="292545" y="59659"/>
                    <a:pt x="297675" y="62473"/>
                  </a:cubicBezTo>
                  <a:cubicBezTo>
                    <a:pt x="303207" y="65507"/>
                    <a:pt x="309905" y="65351"/>
                    <a:pt x="315586" y="62812"/>
                  </a:cubicBezTo>
                  <a:cubicBezTo>
                    <a:pt x="326452" y="57953"/>
                    <a:pt x="329870" y="45008"/>
                    <a:pt x="333782" y="34861"/>
                  </a:cubicBezTo>
                  <a:cubicBezTo>
                    <a:pt x="334313" y="33482"/>
                    <a:pt x="334844" y="32105"/>
                    <a:pt x="335377" y="30726"/>
                  </a:cubicBezTo>
                  <a:cubicBezTo>
                    <a:pt x="336951" y="33426"/>
                    <a:pt x="338522" y="36126"/>
                    <a:pt x="340096" y="38826"/>
                  </a:cubicBezTo>
                  <a:cubicBezTo>
                    <a:pt x="346341" y="49546"/>
                    <a:pt x="352562" y="65651"/>
                    <a:pt x="367504" y="64708"/>
                  </a:cubicBezTo>
                  <a:cubicBezTo>
                    <a:pt x="373962" y="64301"/>
                    <a:pt x="379920" y="61050"/>
                    <a:pt x="384180" y="56223"/>
                  </a:cubicBezTo>
                  <a:cubicBezTo>
                    <a:pt x="388146" y="51729"/>
                    <a:pt x="390267" y="46324"/>
                    <a:pt x="392219" y="40775"/>
                  </a:cubicBezTo>
                  <a:cubicBezTo>
                    <a:pt x="392915" y="42201"/>
                    <a:pt x="393614" y="43626"/>
                    <a:pt x="394311" y="45052"/>
                  </a:cubicBezTo>
                  <a:cubicBezTo>
                    <a:pt x="394869" y="46195"/>
                    <a:pt x="395419" y="47343"/>
                    <a:pt x="395989" y="48481"/>
                  </a:cubicBezTo>
                  <a:cubicBezTo>
                    <a:pt x="395972" y="48661"/>
                    <a:pt x="395931" y="48837"/>
                    <a:pt x="395924" y="49019"/>
                  </a:cubicBezTo>
                  <a:cubicBezTo>
                    <a:pt x="395595" y="57544"/>
                    <a:pt x="405618" y="63382"/>
                    <a:pt x="412600" y="58021"/>
                  </a:cubicBezTo>
                  <a:cubicBezTo>
                    <a:pt x="420139" y="52226"/>
                    <a:pt x="415830" y="43546"/>
                    <a:pt x="412512" y="367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26" name="Google Shape;3626;p34"/>
            <p:cNvGrpSpPr/>
            <p:nvPr/>
          </p:nvGrpSpPr>
          <p:grpSpPr>
            <a:xfrm>
              <a:off x="6388286" y="4692906"/>
              <a:ext cx="445399" cy="96880"/>
              <a:chOff x="6388286" y="4692906"/>
              <a:chExt cx="445399" cy="96880"/>
            </a:xfrm>
          </p:grpSpPr>
          <p:sp>
            <p:nvSpPr>
              <p:cNvPr id="3627" name="Google Shape;3627;p34"/>
              <p:cNvSpPr/>
              <p:nvPr/>
            </p:nvSpPr>
            <p:spPr>
              <a:xfrm>
                <a:off x="6775748" y="4750316"/>
                <a:ext cx="48" cy="14"/>
              </a:xfrm>
              <a:custGeom>
                <a:rect b="b" l="l" r="r" t="t"/>
                <a:pathLst>
                  <a:path extrusionOk="0" h="14" w="48">
                    <a:moveTo>
                      <a:pt x="49" y="15"/>
                    </a:moveTo>
                    <a:cubicBezTo>
                      <a:pt x="27" y="7"/>
                      <a:pt x="22" y="7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5"/>
                      <a:pt x="32" y="10"/>
                      <a:pt x="49" y="15"/>
                    </a:cubicBezTo>
                    <a:cubicBezTo>
                      <a:pt x="49" y="15"/>
                      <a:pt x="49" y="15"/>
                      <a:pt x="49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34"/>
              <p:cNvSpPr/>
              <p:nvPr/>
            </p:nvSpPr>
            <p:spPr>
              <a:xfrm>
                <a:off x="6484581" y="4725357"/>
                <a:ext cx="255" cy="78"/>
              </a:xfrm>
              <a:custGeom>
                <a:rect b="b" l="l" r="r" t="t"/>
                <a:pathLst>
                  <a:path extrusionOk="0" h="78" w="255">
                    <a:moveTo>
                      <a:pt x="0" y="78"/>
                    </a:moveTo>
                    <a:cubicBezTo>
                      <a:pt x="51" y="63"/>
                      <a:pt x="136" y="37"/>
                      <a:pt x="256" y="0"/>
                    </a:cubicBezTo>
                    <a:cubicBezTo>
                      <a:pt x="168" y="22"/>
                      <a:pt x="90" y="44"/>
                      <a:pt x="32" y="61"/>
                    </a:cubicBezTo>
                    <a:cubicBezTo>
                      <a:pt x="19" y="66"/>
                      <a:pt x="10" y="71"/>
                      <a:pt x="0" y="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34"/>
              <p:cNvSpPr/>
              <p:nvPr/>
            </p:nvSpPr>
            <p:spPr>
              <a:xfrm>
                <a:off x="6388286" y="4692906"/>
                <a:ext cx="445399" cy="96880"/>
              </a:xfrm>
              <a:custGeom>
                <a:rect b="b" l="l" r="r" t="t"/>
                <a:pathLst>
                  <a:path extrusionOk="0" h="96880" w="445399">
                    <a:moveTo>
                      <a:pt x="445317" y="38438"/>
                    </a:moveTo>
                    <a:cubicBezTo>
                      <a:pt x="445100" y="36469"/>
                      <a:pt x="444881" y="34500"/>
                      <a:pt x="444664" y="32531"/>
                    </a:cubicBezTo>
                    <a:cubicBezTo>
                      <a:pt x="444221" y="28520"/>
                      <a:pt x="439741" y="25861"/>
                      <a:pt x="435995" y="25876"/>
                    </a:cubicBezTo>
                    <a:cubicBezTo>
                      <a:pt x="433576" y="23220"/>
                      <a:pt x="431101" y="20610"/>
                      <a:pt x="428672" y="17963"/>
                    </a:cubicBezTo>
                    <a:cubicBezTo>
                      <a:pt x="422899" y="11671"/>
                      <a:pt x="415721" y="4127"/>
                      <a:pt x="406369" y="8769"/>
                    </a:cubicBezTo>
                    <a:cubicBezTo>
                      <a:pt x="399873" y="11993"/>
                      <a:pt x="397418" y="19974"/>
                      <a:pt x="395564" y="26476"/>
                    </a:cubicBezTo>
                    <a:cubicBezTo>
                      <a:pt x="393698" y="33016"/>
                      <a:pt x="392636" y="39757"/>
                      <a:pt x="390721" y="46283"/>
                    </a:cubicBezTo>
                    <a:cubicBezTo>
                      <a:pt x="389893" y="49107"/>
                      <a:pt x="388899" y="52041"/>
                      <a:pt x="387591" y="54412"/>
                    </a:cubicBezTo>
                    <a:cubicBezTo>
                      <a:pt x="387416" y="54731"/>
                      <a:pt x="386885" y="55575"/>
                      <a:pt x="386444" y="56257"/>
                    </a:cubicBezTo>
                    <a:cubicBezTo>
                      <a:pt x="386113" y="55855"/>
                      <a:pt x="385803" y="55484"/>
                      <a:pt x="385794" y="55504"/>
                    </a:cubicBezTo>
                    <a:cubicBezTo>
                      <a:pt x="383920" y="52806"/>
                      <a:pt x="382588" y="49660"/>
                      <a:pt x="381097" y="46751"/>
                    </a:cubicBezTo>
                    <a:cubicBezTo>
                      <a:pt x="373982" y="32853"/>
                      <a:pt x="366867" y="18955"/>
                      <a:pt x="359752" y="5058"/>
                    </a:cubicBezTo>
                    <a:cubicBezTo>
                      <a:pt x="355976" y="-2314"/>
                      <a:pt x="343446" y="-1559"/>
                      <a:pt x="341407" y="6873"/>
                    </a:cubicBezTo>
                    <a:cubicBezTo>
                      <a:pt x="337982" y="21041"/>
                      <a:pt x="334560" y="35212"/>
                      <a:pt x="331135" y="49380"/>
                    </a:cubicBezTo>
                    <a:cubicBezTo>
                      <a:pt x="330838" y="50611"/>
                      <a:pt x="330548" y="51844"/>
                      <a:pt x="330212" y="53062"/>
                    </a:cubicBezTo>
                    <a:cubicBezTo>
                      <a:pt x="329720" y="52465"/>
                      <a:pt x="328986" y="51571"/>
                      <a:pt x="328930" y="51527"/>
                    </a:cubicBezTo>
                    <a:cubicBezTo>
                      <a:pt x="327172" y="49141"/>
                      <a:pt x="325703" y="46495"/>
                      <a:pt x="324329" y="43875"/>
                    </a:cubicBezTo>
                    <a:cubicBezTo>
                      <a:pt x="319087" y="33889"/>
                      <a:pt x="315626" y="23001"/>
                      <a:pt x="309499" y="13475"/>
                    </a:cubicBezTo>
                    <a:cubicBezTo>
                      <a:pt x="305066" y="6581"/>
                      <a:pt x="298838" y="-155"/>
                      <a:pt x="289849" y="3284"/>
                    </a:cubicBezTo>
                    <a:cubicBezTo>
                      <a:pt x="282778" y="5989"/>
                      <a:pt x="279967" y="13511"/>
                      <a:pt x="277448" y="20040"/>
                    </a:cubicBezTo>
                    <a:cubicBezTo>
                      <a:pt x="273215" y="31013"/>
                      <a:pt x="271015" y="43132"/>
                      <a:pt x="264901" y="52960"/>
                    </a:cubicBezTo>
                    <a:cubicBezTo>
                      <a:pt x="264543" y="52514"/>
                      <a:pt x="264294" y="52173"/>
                      <a:pt x="263927" y="51551"/>
                    </a:cubicBezTo>
                    <a:cubicBezTo>
                      <a:pt x="260261" y="45401"/>
                      <a:pt x="257001" y="38970"/>
                      <a:pt x="253557" y="32692"/>
                    </a:cubicBezTo>
                    <a:cubicBezTo>
                      <a:pt x="250232" y="26634"/>
                      <a:pt x="247177" y="20291"/>
                      <a:pt x="243455" y="14467"/>
                    </a:cubicBezTo>
                    <a:cubicBezTo>
                      <a:pt x="239451" y="8201"/>
                      <a:pt x="233907" y="2772"/>
                      <a:pt x="226090" y="2241"/>
                    </a:cubicBezTo>
                    <a:cubicBezTo>
                      <a:pt x="213173" y="1361"/>
                      <a:pt x="206089" y="13526"/>
                      <a:pt x="203156" y="24363"/>
                    </a:cubicBezTo>
                    <a:cubicBezTo>
                      <a:pt x="201227" y="31491"/>
                      <a:pt x="199393" y="38502"/>
                      <a:pt x="196538" y="45340"/>
                    </a:cubicBezTo>
                    <a:cubicBezTo>
                      <a:pt x="195873" y="46933"/>
                      <a:pt x="195174" y="48529"/>
                      <a:pt x="194375" y="50070"/>
                    </a:cubicBezTo>
                    <a:cubicBezTo>
                      <a:pt x="193052" y="48174"/>
                      <a:pt x="191303" y="45688"/>
                      <a:pt x="189988" y="43768"/>
                    </a:cubicBezTo>
                    <a:cubicBezTo>
                      <a:pt x="187608" y="40295"/>
                      <a:pt x="185226" y="36820"/>
                      <a:pt x="182846" y="33348"/>
                    </a:cubicBezTo>
                    <a:cubicBezTo>
                      <a:pt x="178084" y="26400"/>
                      <a:pt x="173322" y="19455"/>
                      <a:pt x="168562" y="12507"/>
                    </a:cubicBezTo>
                    <a:cubicBezTo>
                      <a:pt x="164302" y="6291"/>
                      <a:pt x="155942" y="5426"/>
                      <a:pt x="151391" y="11969"/>
                    </a:cubicBezTo>
                    <a:cubicBezTo>
                      <a:pt x="145129" y="20973"/>
                      <a:pt x="143260" y="31803"/>
                      <a:pt x="142384" y="42518"/>
                    </a:cubicBezTo>
                    <a:cubicBezTo>
                      <a:pt x="141982" y="47413"/>
                      <a:pt x="141767" y="52326"/>
                      <a:pt x="141222" y="57210"/>
                    </a:cubicBezTo>
                    <a:cubicBezTo>
                      <a:pt x="139943" y="55243"/>
                      <a:pt x="138664" y="53277"/>
                      <a:pt x="137383" y="51308"/>
                    </a:cubicBezTo>
                    <a:cubicBezTo>
                      <a:pt x="133402" y="45188"/>
                      <a:pt x="129473" y="39033"/>
                      <a:pt x="125442" y="32948"/>
                    </a:cubicBezTo>
                    <a:cubicBezTo>
                      <a:pt x="118169" y="21972"/>
                      <a:pt x="107219" y="9839"/>
                      <a:pt x="92546" y="12912"/>
                    </a:cubicBezTo>
                    <a:cubicBezTo>
                      <a:pt x="78861" y="15780"/>
                      <a:pt x="72191" y="30735"/>
                      <a:pt x="67760" y="42501"/>
                    </a:cubicBezTo>
                    <a:cubicBezTo>
                      <a:pt x="66258" y="46492"/>
                      <a:pt x="64918" y="50547"/>
                      <a:pt x="63427" y="54546"/>
                    </a:cubicBezTo>
                    <a:cubicBezTo>
                      <a:pt x="60760" y="46780"/>
                      <a:pt x="58097" y="39013"/>
                      <a:pt x="55418" y="31249"/>
                    </a:cubicBezTo>
                    <a:cubicBezTo>
                      <a:pt x="53084" y="24487"/>
                      <a:pt x="51072" y="17432"/>
                      <a:pt x="46503" y="11781"/>
                    </a:cubicBezTo>
                    <a:cubicBezTo>
                      <a:pt x="41682" y="5818"/>
                      <a:pt x="33634" y="2733"/>
                      <a:pt x="26090" y="4639"/>
                    </a:cubicBezTo>
                    <a:cubicBezTo>
                      <a:pt x="18110" y="6654"/>
                      <a:pt x="12244" y="12558"/>
                      <a:pt x="9014" y="19937"/>
                    </a:cubicBezTo>
                    <a:cubicBezTo>
                      <a:pt x="5987" y="26856"/>
                      <a:pt x="5465" y="34622"/>
                      <a:pt x="4445" y="42030"/>
                    </a:cubicBezTo>
                    <a:cubicBezTo>
                      <a:pt x="3361" y="49916"/>
                      <a:pt x="2209" y="57831"/>
                      <a:pt x="1485" y="65758"/>
                    </a:cubicBezTo>
                    <a:cubicBezTo>
                      <a:pt x="764" y="73666"/>
                      <a:pt x="591" y="81605"/>
                      <a:pt x="19" y="89533"/>
                    </a:cubicBezTo>
                    <a:cubicBezTo>
                      <a:pt x="-559" y="97538"/>
                      <a:pt x="12425" y="99977"/>
                      <a:pt x="14176" y="91904"/>
                    </a:cubicBezTo>
                    <a:cubicBezTo>
                      <a:pt x="15642" y="85149"/>
                      <a:pt x="17579" y="78467"/>
                      <a:pt x="18885" y="71690"/>
                    </a:cubicBezTo>
                    <a:cubicBezTo>
                      <a:pt x="20176" y="64988"/>
                      <a:pt x="21260" y="58267"/>
                      <a:pt x="22331" y="51527"/>
                    </a:cubicBezTo>
                    <a:cubicBezTo>
                      <a:pt x="23247" y="45781"/>
                      <a:pt x="23954" y="39818"/>
                      <a:pt x="25040" y="34213"/>
                    </a:cubicBezTo>
                    <a:cubicBezTo>
                      <a:pt x="25535" y="31666"/>
                      <a:pt x="26204" y="29193"/>
                      <a:pt x="27252" y="26926"/>
                    </a:cubicBezTo>
                    <a:cubicBezTo>
                      <a:pt x="27924" y="25474"/>
                      <a:pt x="27442" y="26234"/>
                      <a:pt x="28467" y="25211"/>
                    </a:cubicBezTo>
                    <a:cubicBezTo>
                      <a:pt x="29011" y="24670"/>
                      <a:pt x="29639" y="24253"/>
                      <a:pt x="29873" y="24109"/>
                    </a:cubicBezTo>
                    <a:cubicBezTo>
                      <a:pt x="29359" y="24221"/>
                      <a:pt x="29629" y="24146"/>
                      <a:pt x="30645" y="23890"/>
                    </a:cubicBezTo>
                    <a:cubicBezTo>
                      <a:pt x="30708" y="23892"/>
                      <a:pt x="30808" y="23892"/>
                      <a:pt x="30886" y="23895"/>
                    </a:cubicBezTo>
                    <a:cubicBezTo>
                      <a:pt x="30974" y="24005"/>
                      <a:pt x="31108" y="24168"/>
                      <a:pt x="31217" y="24299"/>
                    </a:cubicBezTo>
                    <a:cubicBezTo>
                      <a:pt x="32016" y="25369"/>
                      <a:pt x="32555" y="26666"/>
                      <a:pt x="33139" y="27852"/>
                    </a:cubicBezTo>
                    <a:cubicBezTo>
                      <a:pt x="33683" y="28949"/>
                      <a:pt x="34294" y="30935"/>
                      <a:pt x="35056" y="33172"/>
                    </a:cubicBezTo>
                    <a:cubicBezTo>
                      <a:pt x="36162" y="36416"/>
                      <a:pt x="37280" y="39657"/>
                      <a:pt x="38396" y="42898"/>
                    </a:cubicBezTo>
                    <a:cubicBezTo>
                      <a:pt x="42698" y="55401"/>
                      <a:pt x="46999" y="67903"/>
                      <a:pt x="51301" y="80407"/>
                    </a:cubicBezTo>
                    <a:cubicBezTo>
                      <a:pt x="53608" y="87110"/>
                      <a:pt x="62114" y="91095"/>
                      <a:pt x="67829" y="85331"/>
                    </a:cubicBezTo>
                    <a:cubicBezTo>
                      <a:pt x="77706" y="75369"/>
                      <a:pt x="81677" y="62293"/>
                      <a:pt x="86412" y="49468"/>
                    </a:cubicBezTo>
                    <a:cubicBezTo>
                      <a:pt x="88395" y="44094"/>
                      <a:pt x="90336" y="38921"/>
                      <a:pt x="93659" y="34898"/>
                    </a:cubicBezTo>
                    <a:cubicBezTo>
                      <a:pt x="94136" y="34320"/>
                      <a:pt x="94726" y="33718"/>
                      <a:pt x="95283" y="33236"/>
                    </a:cubicBezTo>
                    <a:cubicBezTo>
                      <a:pt x="97975" y="30913"/>
                      <a:pt x="96104" y="32634"/>
                      <a:pt x="95990" y="32699"/>
                    </a:cubicBezTo>
                    <a:cubicBezTo>
                      <a:pt x="96114" y="32626"/>
                      <a:pt x="96185" y="32587"/>
                      <a:pt x="96289" y="32526"/>
                    </a:cubicBezTo>
                    <a:cubicBezTo>
                      <a:pt x="96175" y="32558"/>
                      <a:pt x="96202" y="32543"/>
                      <a:pt x="96321" y="32509"/>
                    </a:cubicBezTo>
                    <a:cubicBezTo>
                      <a:pt x="98292" y="31379"/>
                      <a:pt x="96935" y="32324"/>
                      <a:pt x="96713" y="32395"/>
                    </a:cubicBezTo>
                    <a:cubicBezTo>
                      <a:pt x="96640" y="32419"/>
                      <a:pt x="96601" y="32431"/>
                      <a:pt x="96545" y="32448"/>
                    </a:cubicBezTo>
                    <a:cubicBezTo>
                      <a:pt x="96733" y="32402"/>
                      <a:pt x="96957" y="32356"/>
                      <a:pt x="97132" y="32353"/>
                    </a:cubicBezTo>
                    <a:cubicBezTo>
                      <a:pt x="99113" y="32329"/>
                      <a:pt x="97975" y="32441"/>
                      <a:pt x="97483" y="32388"/>
                    </a:cubicBezTo>
                    <a:cubicBezTo>
                      <a:pt x="97732" y="32414"/>
                      <a:pt x="97922" y="32451"/>
                      <a:pt x="98075" y="32485"/>
                    </a:cubicBezTo>
                    <a:cubicBezTo>
                      <a:pt x="99634" y="33184"/>
                      <a:pt x="100567" y="33950"/>
                      <a:pt x="101400" y="34685"/>
                    </a:cubicBezTo>
                    <a:cubicBezTo>
                      <a:pt x="106703" y="39372"/>
                      <a:pt x="109563" y="44974"/>
                      <a:pt x="113501" y="51027"/>
                    </a:cubicBezTo>
                    <a:cubicBezTo>
                      <a:pt x="118015" y="57960"/>
                      <a:pt x="122531" y="64896"/>
                      <a:pt x="127045" y="71829"/>
                    </a:cubicBezTo>
                    <a:cubicBezTo>
                      <a:pt x="131736" y="79032"/>
                      <a:pt x="137673" y="87398"/>
                      <a:pt x="147611" y="84820"/>
                    </a:cubicBezTo>
                    <a:cubicBezTo>
                      <a:pt x="156750" y="82449"/>
                      <a:pt x="158882" y="71997"/>
                      <a:pt x="160219" y="63987"/>
                    </a:cubicBezTo>
                    <a:cubicBezTo>
                      <a:pt x="161503" y="56296"/>
                      <a:pt x="161712" y="48532"/>
                      <a:pt x="162463" y="40787"/>
                    </a:cubicBezTo>
                    <a:cubicBezTo>
                      <a:pt x="162521" y="40190"/>
                      <a:pt x="162592" y="39603"/>
                      <a:pt x="162662" y="39013"/>
                    </a:cubicBezTo>
                    <a:cubicBezTo>
                      <a:pt x="167724" y="46446"/>
                      <a:pt x="172798" y="53871"/>
                      <a:pt x="177947" y="61243"/>
                    </a:cubicBezTo>
                    <a:cubicBezTo>
                      <a:pt x="182381" y="67591"/>
                      <a:pt x="187981" y="73254"/>
                      <a:pt x="196419" y="72279"/>
                    </a:cubicBezTo>
                    <a:cubicBezTo>
                      <a:pt x="203892" y="71417"/>
                      <a:pt x="208885" y="65578"/>
                      <a:pt x="211984" y="59162"/>
                    </a:cubicBezTo>
                    <a:cubicBezTo>
                      <a:pt x="215316" y="52260"/>
                      <a:pt x="218181" y="45150"/>
                      <a:pt x="220263" y="37768"/>
                    </a:cubicBezTo>
                    <a:cubicBezTo>
                      <a:pt x="221053" y="34975"/>
                      <a:pt x="221637" y="32129"/>
                      <a:pt x="222444" y="29341"/>
                    </a:cubicBezTo>
                    <a:cubicBezTo>
                      <a:pt x="222804" y="28096"/>
                      <a:pt x="223216" y="26875"/>
                      <a:pt x="223657" y="25657"/>
                    </a:cubicBezTo>
                    <a:cubicBezTo>
                      <a:pt x="223698" y="25545"/>
                      <a:pt x="223920" y="25021"/>
                      <a:pt x="224068" y="24658"/>
                    </a:cubicBezTo>
                    <a:cubicBezTo>
                      <a:pt x="224295" y="24263"/>
                      <a:pt x="224823" y="23256"/>
                      <a:pt x="224809" y="23281"/>
                    </a:cubicBezTo>
                    <a:cubicBezTo>
                      <a:pt x="224894" y="23142"/>
                      <a:pt x="224994" y="23010"/>
                      <a:pt x="225079" y="22871"/>
                    </a:cubicBezTo>
                    <a:cubicBezTo>
                      <a:pt x="225296" y="23096"/>
                      <a:pt x="225464" y="23266"/>
                      <a:pt x="225403" y="23188"/>
                    </a:cubicBezTo>
                    <a:cubicBezTo>
                      <a:pt x="229191" y="28035"/>
                      <a:pt x="232455" y="35694"/>
                      <a:pt x="235678" y="41570"/>
                    </a:cubicBezTo>
                    <a:cubicBezTo>
                      <a:pt x="239237" y="48059"/>
                      <a:pt x="242588" y="54724"/>
                      <a:pt x="246393" y="61072"/>
                    </a:cubicBezTo>
                    <a:cubicBezTo>
                      <a:pt x="250271" y="67542"/>
                      <a:pt x="256156" y="73927"/>
                      <a:pt x="264129" y="74599"/>
                    </a:cubicBezTo>
                    <a:cubicBezTo>
                      <a:pt x="279748" y="75915"/>
                      <a:pt x="286614" y="55601"/>
                      <a:pt x="290548" y="43802"/>
                    </a:cubicBezTo>
                    <a:cubicBezTo>
                      <a:pt x="292188" y="38887"/>
                      <a:pt x="293654" y="33913"/>
                      <a:pt x="295386" y="29029"/>
                    </a:cubicBezTo>
                    <a:cubicBezTo>
                      <a:pt x="300745" y="39316"/>
                      <a:pt x="304272" y="50559"/>
                      <a:pt x="310788" y="60227"/>
                    </a:cubicBezTo>
                    <a:cubicBezTo>
                      <a:pt x="315241" y="66835"/>
                      <a:pt x="320941" y="74487"/>
                      <a:pt x="329410" y="75603"/>
                    </a:cubicBezTo>
                    <a:cubicBezTo>
                      <a:pt x="338715" y="76829"/>
                      <a:pt x="345222" y="69994"/>
                      <a:pt x="348354" y="61930"/>
                    </a:cubicBezTo>
                    <a:cubicBezTo>
                      <a:pt x="351243" y="54493"/>
                      <a:pt x="352459" y="46112"/>
                      <a:pt x="354329" y="38363"/>
                    </a:cubicBezTo>
                    <a:cubicBezTo>
                      <a:pt x="357391" y="44343"/>
                      <a:pt x="360451" y="50323"/>
                      <a:pt x="363513" y="56303"/>
                    </a:cubicBezTo>
                    <a:cubicBezTo>
                      <a:pt x="366803" y="62732"/>
                      <a:pt x="370016" y="69462"/>
                      <a:pt x="376052" y="73795"/>
                    </a:cubicBezTo>
                    <a:cubicBezTo>
                      <a:pt x="382895" y="78706"/>
                      <a:pt x="391703" y="78135"/>
                      <a:pt x="398182" y="72911"/>
                    </a:cubicBezTo>
                    <a:cubicBezTo>
                      <a:pt x="409168" y="64050"/>
                      <a:pt x="410732" y="47584"/>
                      <a:pt x="414011" y="34858"/>
                    </a:cubicBezTo>
                    <a:cubicBezTo>
                      <a:pt x="414218" y="34052"/>
                      <a:pt x="414476" y="33245"/>
                      <a:pt x="414756" y="32441"/>
                    </a:cubicBezTo>
                    <a:cubicBezTo>
                      <a:pt x="419306" y="37532"/>
                      <a:pt x="423766" y="42912"/>
                      <a:pt x="428948" y="47292"/>
                    </a:cubicBezTo>
                    <a:cubicBezTo>
                      <a:pt x="436579" y="53740"/>
                      <a:pt x="446403" y="48237"/>
                      <a:pt x="445317" y="384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0" name="Google Shape;3630;p34"/>
            <p:cNvGrpSpPr/>
            <p:nvPr/>
          </p:nvGrpSpPr>
          <p:grpSpPr>
            <a:xfrm>
              <a:off x="6397869" y="4869197"/>
              <a:ext cx="413509" cy="91697"/>
              <a:chOff x="6397869" y="4869197"/>
              <a:chExt cx="413509" cy="91697"/>
            </a:xfrm>
          </p:grpSpPr>
          <p:sp>
            <p:nvSpPr>
              <p:cNvPr id="3631" name="Google Shape;3631;p34"/>
              <p:cNvSpPr/>
              <p:nvPr/>
            </p:nvSpPr>
            <p:spPr>
              <a:xfrm>
                <a:off x="6397869" y="4869197"/>
                <a:ext cx="413509" cy="91697"/>
              </a:xfrm>
              <a:custGeom>
                <a:rect b="b" l="l" r="r" t="t"/>
                <a:pathLst>
                  <a:path extrusionOk="0" h="91697" w="413509">
                    <a:moveTo>
                      <a:pt x="409994" y="29247"/>
                    </a:moveTo>
                    <a:cubicBezTo>
                      <a:pt x="407244" y="27519"/>
                      <a:pt x="402882" y="27656"/>
                      <a:pt x="400592" y="30161"/>
                    </a:cubicBezTo>
                    <a:cubicBezTo>
                      <a:pt x="397425" y="33624"/>
                      <a:pt x="394317" y="36787"/>
                      <a:pt x="391584" y="40625"/>
                    </a:cubicBezTo>
                    <a:cubicBezTo>
                      <a:pt x="389316" y="43810"/>
                      <a:pt x="386968" y="46971"/>
                      <a:pt x="384357" y="49880"/>
                    </a:cubicBezTo>
                    <a:cubicBezTo>
                      <a:pt x="384052" y="50219"/>
                      <a:pt x="382832" y="51430"/>
                      <a:pt x="381967" y="52295"/>
                    </a:cubicBezTo>
                    <a:cubicBezTo>
                      <a:pt x="381344" y="51752"/>
                      <a:pt x="380620" y="51160"/>
                      <a:pt x="379775" y="50229"/>
                    </a:cubicBezTo>
                    <a:cubicBezTo>
                      <a:pt x="378462" y="48786"/>
                      <a:pt x="377963" y="48155"/>
                      <a:pt x="377285" y="47156"/>
                    </a:cubicBezTo>
                    <a:cubicBezTo>
                      <a:pt x="373127" y="41017"/>
                      <a:pt x="370414" y="34009"/>
                      <a:pt x="367371" y="27288"/>
                    </a:cubicBezTo>
                    <a:cubicBezTo>
                      <a:pt x="364224" y="20336"/>
                      <a:pt x="360502" y="11312"/>
                      <a:pt x="353801" y="7110"/>
                    </a:cubicBezTo>
                    <a:cubicBezTo>
                      <a:pt x="348830" y="3994"/>
                      <a:pt x="342089" y="4257"/>
                      <a:pt x="337663" y="8263"/>
                    </a:cubicBezTo>
                    <a:cubicBezTo>
                      <a:pt x="334395" y="11222"/>
                      <a:pt x="332892" y="15208"/>
                      <a:pt x="331993" y="19412"/>
                    </a:cubicBezTo>
                    <a:cubicBezTo>
                      <a:pt x="330042" y="28514"/>
                      <a:pt x="327827" y="37552"/>
                      <a:pt x="325270" y="46503"/>
                    </a:cubicBezTo>
                    <a:cubicBezTo>
                      <a:pt x="324025" y="50863"/>
                      <a:pt x="322705" y="55200"/>
                      <a:pt x="321311" y="59516"/>
                    </a:cubicBezTo>
                    <a:cubicBezTo>
                      <a:pt x="321216" y="59816"/>
                      <a:pt x="321124" y="60125"/>
                      <a:pt x="321031" y="60430"/>
                    </a:cubicBezTo>
                    <a:cubicBezTo>
                      <a:pt x="320780" y="60030"/>
                      <a:pt x="320520" y="59635"/>
                      <a:pt x="320276" y="59231"/>
                    </a:cubicBezTo>
                    <a:cubicBezTo>
                      <a:pt x="318293" y="55907"/>
                      <a:pt x="316647" y="52393"/>
                      <a:pt x="315195" y="48806"/>
                    </a:cubicBezTo>
                    <a:cubicBezTo>
                      <a:pt x="314240" y="46447"/>
                      <a:pt x="312742" y="42002"/>
                      <a:pt x="311590" y="38559"/>
                    </a:cubicBezTo>
                    <a:cubicBezTo>
                      <a:pt x="310343" y="34833"/>
                      <a:pt x="309100" y="31104"/>
                      <a:pt x="307714" y="27427"/>
                    </a:cubicBezTo>
                    <a:cubicBezTo>
                      <a:pt x="304397" y="18620"/>
                      <a:pt x="300460" y="10505"/>
                      <a:pt x="294434" y="3199"/>
                    </a:cubicBezTo>
                    <a:cubicBezTo>
                      <a:pt x="289431" y="-2864"/>
                      <a:pt x="279911" y="397"/>
                      <a:pt x="277585" y="7089"/>
                    </a:cubicBezTo>
                    <a:cubicBezTo>
                      <a:pt x="274026" y="17336"/>
                      <a:pt x="270467" y="27583"/>
                      <a:pt x="266909" y="37830"/>
                    </a:cubicBezTo>
                    <a:cubicBezTo>
                      <a:pt x="265184" y="42792"/>
                      <a:pt x="263542" y="47792"/>
                      <a:pt x="261730" y="52722"/>
                    </a:cubicBezTo>
                    <a:cubicBezTo>
                      <a:pt x="261442" y="53504"/>
                      <a:pt x="261145" y="54282"/>
                      <a:pt x="260826" y="55052"/>
                    </a:cubicBezTo>
                    <a:cubicBezTo>
                      <a:pt x="260729" y="55285"/>
                      <a:pt x="260687" y="55405"/>
                      <a:pt x="260670" y="55468"/>
                    </a:cubicBezTo>
                    <a:cubicBezTo>
                      <a:pt x="260590" y="55607"/>
                      <a:pt x="260529" y="55712"/>
                      <a:pt x="260414" y="55914"/>
                    </a:cubicBezTo>
                    <a:cubicBezTo>
                      <a:pt x="259922" y="56789"/>
                      <a:pt x="259396" y="57632"/>
                      <a:pt x="258887" y="58492"/>
                    </a:cubicBezTo>
                    <a:cubicBezTo>
                      <a:pt x="258743" y="58736"/>
                      <a:pt x="258651" y="58904"/>
                      <a:pt x="258588" y="59029"/>
                    </a:cubicBezTo>
                    <a:cubicBezTo>
                      <a:pt x="258483" y="59102"/>
                      <a:pt x="258334" y="59216"/>
                      <a:pt x="258074" y="59455"/>
                    </a:cubicBezTo>
                    <a:cubicBezTo>
                      <a:pt x="257988" y="59533"/>
                      <a:pt x="257901" y="59609"/>
                      <a:pt x="257815" y="59687"/>
                    </a:cubicBezTo>
                    <a:cubicBezTo>
                      <a:pt x="257779" y="59706"/>
                      <a:pt x="257754" y="59716"/>
                      <a:pt x="257703" y="59745"/>
                    </a:cubicBezTo>
                    <a:cubicBezTo>
                      <a:pt x="257713" y="59750"/>
                      <a:pt x="257723" y="59757"/>
                      <a:pt x="257733" y="59762"/>
                    </a:cubicBezTo>
                    <a:cubicBezTo>
                      <a:pt x="257728" y="59767"/>
                      <a:pt x="257720" y="59772"/>
                      <a:pt x="257716" y="59777"/>
                    </a:cubicBezTo>
                    <a:cubicBezTo>
                      <a:pt x="257677" y="59786"/>
                      <a:pt x="257642" y="59794"/>
                      <a:pt x="257603" y="59801"/>
                    </a:cubicBezTo>
                    <a:cubicBezTo>
                      <a:pt x="257599" y="59804"/>
                      <a:pt x="257591" y="59808"/>
                      <a:pt x="257586" y="59811"/>
                    </a:cubicBezTo>
                    <a:cubicBezTo>
                      <a:pt x="257584" y="59808"/>
                      <a:pt x="257582" y="59808"/>
                      <a:pt x="257579" y="59806"/>
                    </a:cubicBezTo>
                    <a:cubicBezTo>
                      <a:pt x="256907" y="59957"/>
                      <a:pt x="256795" y="59974"/>
                      <a:pt x="257316" y="59835"/>
                    </a:cubicBezTo>
                    <a:cubicBezTo>
                      <a:pt x="257287" y="59726"/>
                      <a:pt x="257309" y="59674"/>
                      <a:pt x="257353" y="59650"/>
                    </a:cubicBezTo>
                    <a:cubicBezTo>
                      <a:pt x="257253" y="59579"/>
                      <a:pt x="257202" y="59548"/>
                      <a:pt x="257085" y="59462"/>
                    </a:cubicBezTo>
                    <a:cubicBezTo>
                      <a:pt x="257233" y="59570"/>
                      <a:pt x="257314" y="59623"/>
                      <a:pt x="257353" y="59648"/>
                    </a:cubicBezTo>
                    <a:cubicBezTo>
                      <a:pt x="257357" y="59645"/>
                      <a:pt x="257360" y="59640"/>
                      <a:pt x="257365" y="59638"/>
                    </a:cubicBezTo>
                    <a:cubicBezTo>
                      <a:pt x="257228" y="59501"/>
                      <a:pt x="256473" y="58902"/>
                      <a:pt x="256507" y="58970"/>
                    </a:cubicBezTo>
                    <a:cubicBezTo>
                      <a:pt x="253533" y="56214"/>
                      <a:pt x="251329" y="53190"/>
                      <a:pt x="249226" y="49771"/>
                    </a:cubicBezTo>
                    <a:cubicBezTo>
                      <a:pt x="244389" y="41907"/>
                      <a:pt x="240850" y="33349"/>
                      <a:pt x="236813" y="25068"/>
                    </a:cubicBezTo>
                    <a:cubicBezTo>
                      <a:pt x="232455" y="16125"/>
                      <a:pt x="226419" y="2417"/>
                      <a:pt x="214021" y="5831"/>
                    </a:cubicBezTo>
                    <a:cubicBezTo>
                      <a:pt x="203018" y="8863"/>
                      <a:pt x="200502" y="22675"/>
                      <a:pt x="197286" y="31947"/>
                    </a:cubicBezTo>
                    <a:cubicBezTo>
                      <a:pt x="195584" y="36853"/>
                      <a:pt x="193883" y="41758"/>
                      <a:pt x="192181" y="46666"/>
                    </a:cubicBezTo>
                    <a:cubicBezTo>
                      <a:pt x="190648" y="51084"/>
                      <a:pt x="189455" y="56058"/>
                      <a:pt x="187092" y="59950"/>
                    </a:cubicBezTo>
                    <a:cubicBezTo>
                      <a:pt x="186137" y="61521"/>
                      <a:pt x="186834" y="60593"/>
                      <a:pt x="186125" y="61417"/>
                    </a:cubicBezTo>
                    <a:cubicBezTo>
                      <a:pt x="185947" y="61624"/>
                      <a:pt x="184337" y="63176"/>
                      <a:pt x="185253" y="62306"/>
                    </a:cubicBezTo>
                    <a:cubicBezTo>
                      <a:pt x="184527" y="62996"/>
                      <a:pt x="184703" y="62945"/>
                      <a:pt x="184159" y="62969"/>
                    </a:cubicBezTo>
                    <a:cubicBezTo>
                      <a:pt x="184154" y="62967"/>
                      <a:pt x="184150" y="62962"/>
                      <a:pt x="184145" y="62959"/>
                    </a:cubicBezTo>
                    <a:cubicBezTo>
                      <a:pt x="184113" y="62962"/>
                      <a:pt x="184079" y="62964"/>
                      <a:pt x="184040" y="62967"/>
                    </a:cubicBezTo>
                    <a:cubicBezTo>
                      <a:pt x="184069" y="62964"/>
                      <a:pt x="184118" y="62959"/>
                      <a:pt x="184140" y="62957"/>
                    </a:cubicBezTo>
                    <a:cubicBezTo>
                      <a:pt x="184001" y="62862"/>
                      <a:pt x="183794" y="62728"/>
                      <a:pt x="183448" y="62526"/>
                    </a:cubicBezTo>
                    <a:cubicBezTo>
                      <a:pt x="183248" y="62253"/>
                      <a:pt x="182958" y="61860"/>
                      <a:pt x="182729" y="61548"/>
                    </a:cubicBezTo>
                    <a:cubicBezTo>
                      <a:pt x="182695" y="61495"/>
                      <a:pt x="182518" y="61232"/>
                      <a:pt x="182030" y="60508"/>
                    </a:cubicBezTo>
                    <a:cubicBezTo>
                      <a:pt x="181046" y="59043"/>
                      <a:pt x="180160" y="57501"/>
                      <a:pt x="179285" y="55968"/>
                    </a:cubicBezTo>
                    <a:cubicBezTo>
                      <a:pt x="174457" y="47492"/>
                      <a:pt x="170806" y="38425"/>
                      <a:pt x="166545" y="29664"/>
                    </a:cubicBezTo>
                    <a:cubicBezTo>
                      <a:pt x="162492" y="21327"/>
                      <a:pt x="157523" y="9499"/>
                      <a:pt x="147689" y="6835"/>
                    </a:cubicBezTo>
                    <a:cubicBezTo>
                      <a:pt x="135137" y="3436"/>
                      <a:pt x="128507" y="15267"/>
                      <a:pt x="124405" y="24817"/>
                    </a:cubicBezTo>
                    <a:cubicBezTo>
                      <a:pt x="121036" y="32654"/>
                      <a:pt x="118722" y="40896"/>
                      <a:pt x="115426" y="48762"/>
                    </a:cubicBezTo>
                    <a:cubicBezTo>
                      <a:pt x="114257" y="51555"/>
                      <a:pt x="112369" y="55156"/>
                      <a:pt x="110243" y="58224"/>
                    </a:cubicBezTo>
                    <a:cubicBezTo>
                      <a:pt x="109188" y="59750"/>
                      <a:pt x="108791" y="60340"/>
                      <a:pt x="107478" y="61621"/>
                    </a:cubicBezTo>
                    <a:cubicBezTo>
                      <a:pt x="107402" y="61695"/>
                      <a:pt x="107203" y="61941"/>
                      <a:pt x="106981" y="62189"/>
                    </a:cubicBezTo>
                    <a:cubicBezTo>
                      <a:pt x="106828" y="62136"/>
                      <a:pt x="106667" y="62106"/>
                      <a:pt x="106513" y="62043"/>
                    </a:cubicBezTo>
                    <a:cubicBezTo>
                      <a:pt x="106335" y="61977"/>
                      <a:pt x="106243" y="61948"/>
                      <a:pt x="106153" y="61921"/>
                    </a:cubicBezTo>
                    <a:cubicBezTo>
                      <a:pt x="105997" y="61826"/>
                      <a:pt x="105778" y="61697"/>
                      <a:pt x="105463" y="61521"/>
                    </a:cubicBezTo>
                    <a:cubicBezTo>
                      <a:pt x="104613" y="61044"/>
                      <a:pt x="103788" y="60527"/>
                      <a:pt x="102984" y="59976"/>
                    </a:cubicBezTo>
                    <a:cubicBezTo>
                      <a:pt x="102623" y="59728"/>
                      <a:pt x="102272" y="59462"/>
                      <a:pt x="101919" y="59199"/>
                    </a:cubicBezTo>
                    <a:cubicBezTo>
                      <a:pt x="101878" y="59126"/>
                      <a:pt x="100509" y="57986"/>
                      <a:pt x="100458" y="57939"/>
                    </a:cubicBezTo>
                    <a:cubicBezTo>
                      <a:pt x="97825" y="55454"/>
                      <a:pt x="95545" y="52644"/>
                      <a:pt x="93367" y="49761"/>
                    </a:cubicBezTo>
                    <a:cubicBezTo>
                      <a:pt x="93179" y="49515"/>
                      <a:pt x="93075" y="49376"/>
                      <a:pt x="92967" y="49240"/>
                    </a:cubicBezTo>
                    <a:cubicBezTo>
                      <a:pt x="92867" y="49088"/>
                      <a:pt x="92729" y="48884"/>
                      <a:pt x="92512" y="48569"/>
                    </a:cubicBezTo>
                    <a:cubicBezTo>
                      <a:pt x="91937" y="47736"/>
                      <a:pt x="91355" y="46907"/>
                      <a:pt x="90782" y="46072"/>
                    </a:cubicBezTo>
                    <a:cubicBezTo>
                      <a:pt x="89823" y="44678"/>
                      <a:pt x="88873" y="43276"/>
                      <a:pt x="87908" y="41885"/>
                    </a:cubicBezTo>
                    <a:cubicBezTo>
                      <a:pt x="85509" y="38425"/>
                      <a:pt x="83080" y="34964"/>
                      <a:pt x="80388" y="31723"/>
                    </a:cubicBezTo>
                    <a:cubicBezTo>
                      <a:pt x="74710" y="24885"/>
                      <a:pt x="65673" y="16093"/>
                      <a:pt x="55991" y="18038"/>
                    </a:cubicBezTo>
                    <a:cubicBezTo>
                      <a:pt x="49611" y="19319"/>
                      <a:pt x="45931" y="24510"/>
                      <a:pt x="43105" y="29893"/>
                    </a:cubicBezTo>
                    <a:cubicBezTo>
                      <a:pt x="40496" y="34864"/>
                      <a:pt x="38231" y="40021"/>
                      <a:pt x="36009" y="45175"/>
                    </a:cubicBezTo>
                    <a:cubicBezTo>
                      <a:pt x="32609" y="53056"/>
                      <a:pt x="29459" y="60703"/>
                      <a:pt x="24682" y="67870"/>
                    </a:cubicBezTo>
                    <a:cubicBezTo>
                      <a:pt x="23170" y="63608"/>
                      <a:pt x="22032" y="59133"/>
                      <a:pt x="20997" y="54786"/>
                    </a:cubicBezTo>
                    <a:cubicBezTo>
                      <a:pt x="18327" y="43579"/>
                      <a:pt x="16425" y="32203"/>
                      <a:pt x="14203" y="20908"/>
                    </a:cubicBezTo>
                    <a:cubicBezTo>
                      <a:pt x="13024" y="14916"/>
                      <a:pt x="3152" y="14260"/>
                      <a:pt x="1827" y="20521"/>
                    </a:cubicBezTo>
                    <a:cubicBezTo>
                      <a:pt x="-553" y="31760"/>
                      <a:pt x="-463" y="42477"/>
                      <a:pt x="1264" y="53826"/>
                    </a:cubicBezTo>
                    <a:cubicBezTo>
                      <a:pt x="2068" y="59114"/>
                      <a:pt x="3359" y="64339"/>
                      <a:pt x="4854" y="69471"/>
                    </a:cubicBezTo>
                    <a:cubicBezTo>
                      <a:pt x="6243" y="74232"/>
                      <a:pt x="7575" y="79430"/>
                      <a:pt x="10313" y="83614"/>
                    </a:cubicBezTo>
                    <a:cubicBezTo>
                      <a:pt x="13689" y="88771"/>
                      <a:pt x="18978" y="92324"/>
                      <a:pt x="25333" y="91605"/>
                    </a:cubicBezTo>
                    <a:cubicBezTo>
                      <a:pt x="31625" y="90893"/>
                      <a:pt x="35529" y="86519"/>
                      <a:pt x="39166" y="81762"/>
                    </a:cubicBezTo>
                    <a:cubicBezTo>
                      <a:pt x="45183" y="73896"/>
                      <a:pt x="49168" y="64670"/>
                      <a:pt x="53080" y="55641"/>
                    </a:cubicBezTo>
                    <a:cubicBezTo>
                      <a:pt x="54843" y="51569"/>
                      <a:pt x="56493" y="47592"/>
                      <a:pt x="58334" y="43820"/>
                    </a:cubicBezTo>
                    <a:cubicBezTo>
                      <a:pt x="58997" y="42463"/>
                      <a:pt x="59686" y="41112"/>
                      <a:pt x="60402" y="39777"/>
                    </a:cubicBezTo>
                    <a:cubicBezTo>
                      <a:pt x="60867" y="40196"/>
                      <a:pt x="61340" y="40606"/>
                      <a:pt x="61783" y="41037"/>
                    </a:cubicBezTo>
                    <a:cubicBezTo>
                      <a:pt x="63086" y="42307"/>
                      <a:pt x="64309" y="43652"/>
                      <a:pt x="65481" y="45041"/>
                    </a:cubicBezTo>
                    <a:cubicBezTo>
                      <a:pt x="66594" y="46359"/>
                      <a:pt x="67649" y="47729"/>
                      <a:pt x="68674" y="49115"/>
                    </a:cubicBezTo>
                    <a:cubicBezTo>
                      <a:pt x="68964" y="49527"/>
                      <a:pt x="69751" y="50619"/>
                      <a:pt x="69741" y="50604"/>
                    </a:cubicBezTo>
                    <a:cubicBezTo>
                      <a:pt x="70323" y="51438"/>
                      <a:pt x="70898" y="52274"/>
                      <a:pt x="71473" y="53112"/>
                    </a:cubicBezTo>
                    <a:cubicBezTo>
                      <a:pt x="76048" y="59779"/>
                      <a:pt x="80532" y="66844"/>
                      <a:pt x="86581" y="72297"/>
                    </a:cubicBezTo>
                    <a:cubicBezTo>
                      <a:pt x="94171" y="79145"/>
                      <a:pt x="105359" y="85844"/>
                      <a:pt x="115594" y="80366"/>
                    </a:cubicBezTo>
                    <a:cubicBezTo>
                      <a:pt x="124541" y="75580"/>
                      <a:pt x="129932" y="65228"/>
                      <a:pt x="133834" y="56307"/>
                    </a:cubicBezTo>
                    <a:cubicBezTo>
                      <a:pt x="137490" y="47950"/>
                      <a:pt x="139860" y="39100"/>
                      <a:pt x="143507" y="30741"/>
                    </a:cubicBezTo>
                    <a:cubicBezTo>
                      <a:pt x="143629" y="30458"/>
                      <a:pt x="143804" y="30117"/>
                      <a:pt x="143945" y="29810"/>
                    </a:cubicBezTo>
                    <a:cubicBezTo>
                      <a:pt x="145068" y="31733"/>
                      <a:pt x="146160" y="33675"/>
                      <a:pt x="147178" y="35654"/>
                    </a:cubicBezTo>
                    <a:cubicBezTo>
                      <a:pt x="151835" y="44717"/>
                      <a:pt x="155565" y="54233"/>
                      <a:pt x="160410" y="63203"/>
                    </a:cubicBezTo>
                    <a:cubicBezTo>
                      <a:pt x="165454" y="72541"/>
                      <a:pt x="171807" y="82686"/>
                      <a:pt x="183655" y="82981"/>
                    </a:cubicBezTo>
                    <a:cubicBezTo>
                      <a:pt x="196007" y="83288"/>
                      <a:pt x="203810" y="72838"/>
                      <a:pt x="207802" y="62499"/>
                    </a:cubicBezTo>
                    <a:cubicBezTo>
                      <a:pt x="211568" y="52746"/>
                      <a:pt x="214754" y="42726"/>
                      <a:pt x="218150" y="32832"/>
                    </a:cubicBezTo>
                    <a:cubicBezTo>
                      <a:pt x="218914" y="34182"/>
                      <a:pt x="219662" y="35534"/>
                      <a:pt x="220313" y="36899"/>
                    </a:cubicBezTo>
                    <a:cubicBezTo>
                      <a:pt x="225201" y="47161"/>
                      <a:pt x="229781" y="57415"/>
                      <a:pt x="236604" y="66581"/>
                    </a:cubicBezTo>
                    <a:cubicBezTo>
                      <a:pt x="243799" y="76248"/>
                      <a:pt x="255604" y="83822"/>
                      <a:pt x="267515" y="77205"/>
                    </a:cubicBezTo>
                    <a:cubicBezTo>
                      <a:pt x="277466" y="71678"/>
                      <a:pt x="280613" y="59284"/>
                      <a:pt x="284067" y="49339"/>
                    </a:cubicBezTo>
                    <a:cubicBezTo>
                      <a:pt x="285770" y="44439"/>
                      <a:pt x="287472" y="39538"/>
                      <a:pt x="289172" y="34635"/>
                    </a:cubicBezTo>
                    <a:cubicBezTo>
                      <a:pt x="289187" y="34674"/>
                      <a:pt x="289204" y="34718"/>
                      <a:pt x="289219" y="34757"/>
                    </a:cubicBezTo>
                    <a:cubicBezTo>
                      <a:pt x="292047" y="42619"/>
                      <a:pt x="294458" y="50607"/>
                      <a:pt x="297598" y="58356"/>
                    </a:cubicBezTo>
                    <a:cubicBezTo>
                      <a:pt x="300611" y="65793"/>
                      <a:pt x="304677" y="73889"/>
                      <a:pt x="310735" y="79304"/>
                    </a:cubicBezTo>
                    <a:cubicBezTo>
                      <a:pt x="315080" y="83188"/>
                      <a:pt x="320681" y="85245"/>
                      <a:pt x="326488" y="83712"/>
                    </a:cubicBezTo>
                    <a:cubicBezTo>
                      <a:pt x="332185" y="82208"/>
                      <a:pt x="335785" y="77400"/>
                      <a:pt x="338000" y="72251"/>
                    </a:cubicBezTo>
                    <a:cubicBezTo>
                      <a:pt x="341739" y="63561"/>
                      <a:pt x="344038" y="53962"/>
                      <a:pt x="346452" y="44831"/>
                    </a:cubicBezTo>
                    <a:cubicBezTo>
                      <a:pt x="347319" y="41551"/>
                      <a:pt x="348094" y="38247"/>
                      <a:pt x="348876" y="34945"/>
                    </a:cubicBezTo>
                    <a:cubicBezTo>
                      <a:pt x="350274" y="37959"/>
                      <a:pt x="351604" y="41003"/>
                      <a:pt x="352973" y="44030"/>
                    </a:cubicBezTo>
                    <a:cubicBezTo>
                      <a:pt x="356322" y="51435"/>
                      <a:pt x="360215" y="58831"/>
                      <a:pt x="365920" y="64724"/>
                    </a:cubicBezTo>
                    <a:cubicBezTo>
                      <a:pt x="369815" y="68747"/>
                      <a:pt x="374501" y="72351"/>
                      <a:pt x="380240" y="72941"/>
                    </a:cubicBezTo>
                    <a:cubicBezTo>
                      <a:pt x="386493" y="73584"/>
                      <a:pt x="392042" y="70623"/>
                      <a:pt x="396366" y="66276"/>
                    </a:cubicBezTo>
                    <a:cubicBezTo>
                      <a:pt x="400248" y="62372"/>
                      <a:pt x="403841" y="57895"/>
                      <a:pt x="406898" y="53319"/>
                    </a:cubicBezTo>
                    <a:cubicBezTo>
                      <a:pt x="410143" y="48460"/>
                      <a:pt x="411975" y="43766"/>
                      <a:pt x="413254" y="38091"/>
                    </a:cubicBezTo>
                    <a:cubicBezTo>
                      <a:pt x="414033" y="34706"/>
                      <a:pt x="413054" y="31170"/>
                      <a:pt x="409994" y="292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34"/>
              <p:cNvSpPr/>
              <p:nvPr/>
            </p:nvSpPr>
            <p:spPr>
              <a:xfrm>
                <a:off x="6582011" y="4932135"/>
                <a:ext cx="195" cy="19"/>
              </a:xfrm>
              <a:custGeom>
                <a:rect b="b" l="l" r="r" t="t"/>
                <a:pathLst>
                  <a:path extrusionOk="0" h="19" w="195">
                    <a:moveTo>
                      <a:pt x="0" y="17"/>
                    </a:moveTo>
                    <a:cubicBezTo>
                      <a:pt x="2" y="17"/>
                      <a:pt x="2" y="19"/>
                      <a:pt x="5" y="19"/>
                    </a:cubicBezTo>
                    <a:cubicBezTo>
                      <a:pt x="214" y="2"/>
                      <a:pt x="302" y="-13"/>
                      <a:pt x="0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34"/>
              <p:cNvSpPr/>
              <p:nvPr/>
            </p:nvSpPr>
            <p:spPr>
              <a:xfrm>
                <a:off x="6655221" y="4928829"/>
                <a:ext cx="350" cy="172"/>
              </a:xfrm>
              <a:custGeom>
                <a:rect b="b" l="l" r="r" t="t"/>
                <a:pathLst>
                  <a:path extrusionOk="0" h="172" w="350">
                    <a:moveTo>
                      <a:pt x="0" y="14"/>
                    </a:moveTo>
                    <a:cubicBezTo>
                      <a:pt x="0" y="16"/>
                      <a:pt x="0" y="16"/>
                      <a:pt x="0" y="14"/>
                    </a:cubicBezTo>
                    <a:cubicBezTo>
                      <a:pt x="83" y="75"/>
                      <a:pt x="153" y="124"/>
                      <a:pt x="227" y="172"/>
                    </a:cubicBezTo>
                    <a:cubicBezTo>
                      <a:pt x="234" y="170"/>
                      <a:pt x="244" y="167"/>
                      <a:pt x="251" y="167"/>
                    </a:cubicBezTo>
                    <a:cubicBezTo>
                      <a:pt x="280" y="150"/>
                      <a:pt x="326" y="124"/>
                      <a:pt x="351" y="111"/>
                    </a:cubicBezTo>
                    <a:cubicBezTo>
                      <a:pt x="212" y="36"/>
                      <a:pt x="85" y="-15"/>
                      <a:pt x="15" y="4"/>
                    </a:cubicBezTo>
                    <a:cubicBezTo>
                      <a:pt x="39" y="33"/>
                      <a:pt x="37" y="36"/>
                      <a:pt x="0" y="1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4" name="Google Shape;3634;p34"/>
            <p:cNvGrpSpPr/>
            <p:nvPr/>
          </p:nvGrpSpPr>
          <p:grpSpPr>
            <a:xfrm>
              <a:off x="6180378" y="4087368"/>
              <a:ext cx="702197" cy="46495"/>
              <a:chOff x="6180378" y="4087368"/>
              <a:chExt cx="702197" cy="46495"/>
            </a:xfrm>
          </p:grpSpPr>
          <p:sp>
            <p:nvSpPr>
              <p:cNvPr id="3635" name="Google Shape;3635;p34"/>
              <p:cNvSpPr/>
              <p:nvPr/>
            </p:nvSpPr>
            <p:spPr>
              <a:xfrm>
                <a:off x="6856210" y="4107487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34"/>
              <p:cNvSpPr/>
              <p:nvPr/>
            </p:nvSpPr>
            <p:spPr>
              <a:xfrm>
                <a:off x="6799893" y="4105810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34"/>
              <p:cNvSpPr/>
              <p:nvPr/>
            </p:nvSpPr>
            <p:spPr>
              <a:xfrm>
                <a:off x="6743573" y="4104134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34"/>
              <p:cNvSpPr/>
              <p:nvPr/>
            </p:nvSpPr>
            <p:spPr>
              <a:xfrm>
                <a:off x="6687253" y="4102457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34"/>
              <p:cNvSpPr/>
              <p:nvPr/>
            </p:nvSpPr>
            <p:spPr>
              <a:xfrm>
                <a:off x="6630933" y="4100780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34"/>
              <p:cNvSpPr/>
              <p:nvPr/>
            </p:nvSpPr>
            <p:spPr>
              <a:xfrm>
                <a:off x="6574616" y="4099104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34"/>
              <p:cNvSpPr/>
              <p:nvPr/>
            </p:nvSpPr>
            <p:spPr>
              <a:xfrm>
                <a:off x="6518296" y="4097427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34"/>
              <p:cNvSpPr/>
              <p:nvPr/>
            </p:nvSpPr>
            <p:spPr>
              <a:xfrm>
                <a:off x="6461976" y="4095751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34"/>
              <p:cNvSpPr/>
              <p:nvPr/>
            </p:nvSpPr>
            <p:spPr>
              <a:xfrm>
                <a:off x="6405656" y="4094074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34"/>
              <p:cNvSpPr/>
              <p:nvPr/>
            </p:nvSpPr>
            <p:spPr>
              <a:xfrm>
                <a:off x="6349336" y="4092398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34"/>
              <p:cNvSpPr/>
              <p:nvPr/>
            </p:nvSpPr>
            <p:spPr>
              <a:xfrm>
                <a:off x="6293018" y="4090721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34"/>
              <p:cNvSpPr/>
              <p:nvPr/>
            </p:nvSpPr>
            <p:spPr>
              <a:xfrm>
                <a:off x="6236698" y="4089044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34"/>
              <p:cNvSpPr/>
              <p:nvPr/>
            </p:nvSpPr>
            <p:spPr>
              <a:xfrm>
                <a:off x="6180378" y="4087368"/>
                <a:ext cx="26365" cy="26376"/>
              </a:xfrm>
              <a:custGeom>
                <a:rect b="b" l="l" r="r" t="t"/>
                <a:pathLst>
                  <a:path extrusionOk="0" h="26376" w="26365">
                    <a:moveTo>
                      <a:pt x="26366" y="13188"/>
                    </a:moveTo>
                    <a:cubicBezTo>
                      <a:pt x="26366" y="20472"/>
                      <a:pt x="20464" y="26377"/>
                      <a:pt x="13183" y="26377"/>
                    </a:cubicBezTo>
                    <a:cubicBezTo>
                      <a:pt x="5902" y="26377"/>
                      <a:pt x="0" y="20472"/>
                      <a:pt x="0" y="13188"/>
                    </a:cubicBezTo>
                    <a:cubicBezTo>
                      <a:pt x="0" y="5905"/>
                      <a:pt x="5902" y="0"/>
                      <a:pt x="13183" y="0"/>
                    </a:cubicBezTo>
                    <a:cubicBezTo>
                      <a:pt x="20464" y="0"/>
                      <a:pt x="26366" y="5905"/>
                      <a:pt x="26366" y="1318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8" name="Google Shape;3648;p34"/>
            <p:cNvGrpSpPr/>
            <p:nvPr/>
          </p:nvGrpSpPr>
          <p:grpSpPr>
            <a:xfrm>
              <a:off x="6148395" y="4009082"/>
              <a:ext cx="753149" cy="115115"/>
              <a:chOff x="6148395" y="4009082"/>
              <a:chExt cx="753149" cy="115115"/>
            </a:xfrm>
          </p:grpSpPr>
          <p:sp>
            <p:nvSpPr>
              <p:cNvPr id="3649" name="Google Shape;3649;p34"/>
              <p:cNvSpPr/>
              <p:nvPr/>
            </p:nvSpPr>
            <p:spPr>
              <a:xfrm>
                <a:off x="6824462" y="4028408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4"/>
                      <a:pt x="73124" y="14092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34"/>
              <p:cNvSpPr/>
              <p:nvPr/>
            </p:nvSpPr>
            <p:spPr>
              <a:xfrm>
                <a:off x="6768123" y="4026797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4"/>
                      <a:pt x="73124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34"/>
              <p:cNvSpPr/>
              <p:nvPr/>
            </p:nvSpPr>
            <p:spPr>
              <a:xfrm>
                <a:off x="6711783" y="4025186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6"/>
                      <a:pt x="73126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34"/>
              <p:cNvSpPr/>
              <p:nvPr/>
            </p:nvSpPr>
            <p:spPr>
              <a:xfrm>
                <a:off x="6655444" y="4023576"/>
                <a:ext cx="77083" cy="95789"/>
              </a:xfrm>
              <a:custGeom>
                <a:rect b="b" l="l" r="r" t="t"/>
                <a:pathLst>
                  <a:path extrusionOk="0" h="95789" w="77083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1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8" y="27726"/>
                      <a:pt x="73126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34"/>
              <p:cNvSpPr/>
              <p:nvPr/>
            </p:nvSpPr>
            <p:spPr>
              <a:xfrm>
                <a:off x="6599107" y="4021965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6"/>
                      <a:pt x="73124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34"/>
              <p:cNvSpPr/>
              <p:nvPr/>
            </p:nvSpPr>
            <p:spPr>
              <a:xfrm>
                <a:off x="6542768" y="4020354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6"/>
                      <a:pt x="73124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p34"/>
              <p:cNvSpPr/>
              <p:nvPr/>
            </p:nvSpPr>
            <p:spPr>
              <a:xfrm>
                <a:off x="6486428" y="4018746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4"/>
                      <a:pt x="73124" y="14092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p34"/>
              <p:cNvSpPr/>
              <p:nvPr/>
            </p:nvSpPr>
            <p:spPr>
              <a:xfrm>
                <a:off x="6430089" y="4017135"/>
                <a:ext cx="77083" cy="95789"/>
              </a:xfrm>
              <a:custGeom>
                <a:rect b="b" l="l" r="r" t="t"/>
                <a:pathLst>
                  <a:path extrusionOk="0" h="95789" w="77083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6" y="52020"/>
                      <a:pt x="8266" y="74110"/>
                    </a:cubicBezTo>
                    <a:cubicBezTo>
                      <a:pt x="16534" y="86419"/>
                      <a:pt x="30291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8" y="27724"/>
                      <a:pt x="73126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34"/>
              <p:cNvSpPr/>
              <p:nvPr/>
            </p:nvSpPr>
            <p:spPr>
              <a:xfrm>
                <a:off x="6373751" y="4015524"/>
                <a:ext cx="77081" cy="95791"/>
              </a:xfrm>
              <a:custGeom>
                <a:rect b="b" l="l" r="r" t="t"/>
                <a:pathLst>
                  <a:path extrusionOk="0" h="95791" w="77081">
                    <a:moveTo>
                      <a:pt x="61362" y="6155"/>
                    </a:moveTo>
                    <a:cubicBezTo>
                      <a:pt x="50079" y="-1461"/>
                      <a:pt x="34989" y="-1967"/>
                      <a:pt x="23077" y="4403"/>
                    </a:cubicBezTo>
                    <a:cubicBezTo>
                      <a:pt x="-1308" y="17447"/>
                      <a:pt x="-6575" y="52020"/>
                      <a:pt x="8265" y="74113"/>
                    </a:cubicBezTo>
                    <a:cubicBezTo>
                      <a:pt x="16532" y="86421"/>
                      <a:pt x="30290" y="94699"/>
                      <a:pt x="45129" y="95779"/>
                    </a:cubicBezTo>
                    <a:cubicBezTo>
                      <a:pt x="48483" y="96023"/>
                      <a:pt x="51348" y="92745"/>
                      <a:pt x="51348" y="89558"/>
                    </a:cubicBezTo>
                    <a:cubicBezTo>
                      <a:pt x="51348" y="85934"/>
                      <a:pt x="48488" y="83648"/>
                      <a:pt x="45129" y="83336"/>
                    </a:cubicBezTo>
                    <a:cubicBezTo>
                      <a:pt x="25026" y="81467"/>
                      <a:pt x="9826" y="62696"/>
                      <a:pt x="12695" y="42494"/>
                    </a:cubicBezTo>
                    <a:cubicBezTo>
                      <a:pt x="15212" y="24778"/>
                      <a:pt x="31415" y="7714"/>
                      <a:pt x="50310" y="15183"/>
                    </a:cubicBezTo>
                    <a:cubicBezTo>
                      <a:pt x="60346" y="19151"/>
                      <a:pt x="66131" y="29900"/>
                      <a:pt x="66467" y="40352"/>
                    </a:cubicBezTo>
                    <a:cubicBezTo>
                      <a:pt x="66643" y="45832"/>
                      <a:pt x="75329" y="47565"/>
                      <a:pt x="76452" y="41704"/>
                    </a:cubicBezTo>
                    <a:cubicBezTo>
                      <a:pt x="79127" y="27726"/>
                      <a:pt x="73125" y="14094"/>
                      <a:pt x="61362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34"/>
              <p:cNvSpPr/>
              <p:nvPr/>
            </p:nvSpPr>
            <p:spPr>
              <a:xfrm>
                <a:off x="6317412" y="4013914"/>
                <a:ext cx="77082" cy="95791"/>
              </a:xfrm>
              <a:custGeom>
                <a:rect b="b" l="l" r="r" t="t"/>
                <a:pathLst>
                  <a:path extrusionOk="0" h="95791" w="77082">
                    <a:moveTo>
                      <a:pt x="61364" y="6154"/>
                    </a:moveTo>
                    <a:cubicBezTo>
                      <a:pt x="50081" y="-1461"/>
                      <a:pt x="34990" y="-1968"/>
                      <a:pt x="23079" y="4405"/>
                    </a:cubicBezTo>
                    <a:cubicBezTo>
                      <a:pt x="-1309" y="17449"/>
                      <a:pt x="-6575" y="52022"/>
                      <a:pt x="8266" y="74112"/>
                    </a:cubicBezTo>
                    <a:cubicBezTo>
                      <a:pt x="16534" y="86421"/>
                      <a:pt x="30292" y="94699"/>
                      <a:pt x="45131" y="95779"/>
                    </a:cubicBezTo>
                    <a:cubicBezTo>
                      <a:pt x="48485" y="96022"/>
                      <a:pt x="51350" y="92745"/>
                      <a:pt x="51350" y="89557"/>
                    </a:cubicBezTo>
                    <a:cubicBezTo>
                      <a:pt x="51350" y="85934"/>
                      <a:pt x="48490" y="83648"/>
                      <a:pt x="45131" y="83336"/>
                    </a:cubicBezTo>
                    <a:cubicBezTo>
                      <a:pt x="25028" y="81467"/>
                      <a:pt x="9828" y="62695"/>
                      <a:pt x="12697" y="42493"/>
                    </a:cubicBezTo>
                    <a:cubicBezTo>
                      <a:pt x="15213" y="24777"/>
                      <a:pt x="31417" y="7714"/>
                      <a:pt x="50312" y="15183"/>
                    </a:cubicBezTo>
                    <a:cubicBezTo>
                      <a:pt x="60348" y="19150"/>
                      <a:pt x="66133" y="29900"/>
                      <a:pt x="66469" y="40351"/>
                    </a:cubicBezTo>
                    <a:cubicBezTo>
                      <a:pt x="66645" y="45832"/>
                      <a:pt x="75331" y="47565"/>
                      <a:pt x="76454" y="41704"/>
                    </a:cubicBezTo>
                    <a:cubicBezTo>
                      <a:pt x="79126" y="27726"/>
                      <a:pt x="73124" y="14094"/>
                      <a:pt x="61364" y="61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34"/>
              <p:cNvSpPr/>
              <p:nvPr/>
            </p:nvSpPr>
            <p:spPr>
              <a:xfrm>
                <a:off x="6261073" y="4012302"/>
                <a:ext cx="77082" cy="95789"/>
              </a:xfrm>
              <a:custGeom>
                <a:rect b="b" l="l" r="r" t="t"/>
                <a:pathLst>
                  <a:path extrusionOk="0" h="95789" w="77082">
                    <a:moveTo>
                      <a:pt x="61364" y="6155"/>
                    </a:moveTo>
                    <a:cubicBezTo>
                      <a:pt x="50081" y="-1461"/>
                      <a:pt x="34990" y="-1967"/>
                      <a:pt x="23079" y="4403"/>
                    </a:cubicBezTo>
                    <a:cubicBezTo>
                      <a:pt x="-1309" y="17447"/>
                      <a:pt x="-6575" y="52020"/>
                      <a:pt x="8266" y="74110"/>
                    </a:cubicBezTo>
                    <a:cubicBezTo>
                      <a:pt x="16534" y="86419"/>
                      <a:pt x="30292" y="94697"/>
                      <a:pt x="45131" y="95777"/>
                    </a:cubicBezTo>
                    <a:cubicBezTo>
                      <a:pt x="48485" y="96020"/>
                      <a:pt x="51350" y="92743"/>
                      <a:pt x="51350" y="89555"/>
                    </a:cubicBezTo>
                    <a:cubicBezTo>
                      <a:pt x="51350" y="85931"/>
                      <a:pt x="48490" y="83646"/>
                      <a:pt x="45131" y="83334"/>
                    </a:cubicBezTo>
                    <a:cubicBezTo>
                      <a:pt x="25028" y="81465"/>
                      <a:pt x="9828" y="62693"/>
                      <a:pt x="12697" y="42491"/>
                    </a:cubicBezTo>
                    <a:cubicBezTo>
                      <a:pt x="15213" y="24775"/>
                      <a:pt x="31417" y="7712"/>
                      <a:pt x="50312" y="15181"/>
                    </a:cubicBezTo>
                    <a:cubicBezTo>
                      <a:pt x="60348" y="19148"/>
                      <a:pt x="66133" y="29897"/>
                      <a:pt x="66469" y="40349"/>
                    </a:cubicBezTo>
                    <a:cubicBezTo>
                      <a:pt x="66645" y="45830"/>
                      <a:pt x="75331" y="47563"/>
                      <a:pt x="76454" y="41702"/>
                    </a:cubicBezTo>
                    <a:cubicBezTo>
                      <a:pt x="79126" y="27726"/>
                      <a:pt x="73124" y="14094"/>
                      <a:pt x="61364" y="615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34"/>
              <p:cNvSpPr/>
              <p:nvPr/>
            </p:nvSpPr>
            <p:spPr>
              <a:xfrm>
                <a:off x="6204736" y="4010693"/>
                <a:ext cx="77082" cy="95790"/>
              </a:xfrm>
              <a:custGeom>
                <a:rect b="b" l="l" r="r" t="t"/>
                <a:pathLst>
                  <a:path extrusionOk="0" h="95790" w="77082">
                    <a:moveTo>
                      <a:pt x="61361" y="6153"/>
                    </a:moveTo>
                    <a:cubicBezTo>
                      <a:pt x="50078" y="-1462"/>
                      <a:pt x="34990" y="-1966"/>
                      <a:pt x="23079" y="4404"/>
                    </a:cubicBezTo>
                    <a:cubicBezTo>
                      <a:pt x="-1309" y="17448"/>
                      <a:pt x="-6576" y="52021"/>
                      <a:pt x="8266" y="74111"/>
                    </a:cubicBezTo>
                    <a:cubicBezTo>
                      <a:pt x="16534" y="86420"/>
                      <a:pt x="30292" y="94698"/>
                      <a:pt x="45131" y="95778"/>
                    </a:cubicBezTo>
                    <a:cubicBezTo>
                      <a:pt x="48485" y="96021"/>
                      <a:pt x="51350" y="92744"/>
                      <a:pt x="51350" y="89556"/>
                    </a:cubicBezTo>
                    <a:cubicBezTo>
                      <a:pt x="51350" y="85933"/>
                      <a:pt x="48490" y="83647"/>
                      <a:pt x="45131" y="83335"/>
                    </a:cubicBezTo>
                    <a:cubicBezTo>
                      <a:pt x="25028" y="81466"/>
                      <a:pt x="9828" y="62694"/>
                      <a:pt x="12697" y="42492"/>
                    </a:cubicBezTo>
                    <a:cubicBezTo>
                      <a:pt x="15213" y="24776"/>
                      <a:pt x="31417" y="7713"/>
                      <a:pt x="50312" y="15182"/>
                    </a:cubicBezTo>
                    <a:cubicBezTo>
                      <a:pt x="60348" y="19149"/>
                      <a:pt x="66133" y="29899"/>
                      <a:pt x="66469" y="40350"/>
                    </a:cubicBezTo>
                    <a:cubicBezTo>
                      <a:pt x="66645" y="45831"/>
                      <a:pt x="75331" y="47564"/>
                      <a:pt x="76454" y="41703"/>
                    </a:cubicBezTo>
                    <a:cubicBezTo>
                      <a:pt x="79126" y="27725"/>
                      <a:pt x="73124" y="14093"/>
                      <a:pt x="61361" y="6153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34"/>
              <p:cNvSpPr/>
              <p:nvPr/>
            </p:nvSpPr>
            <p:spPr>
              <a:xfrm>
                <a:off x="6148395" y="4009082"/>
                <a:ext cx="77082" cy="95790"/>
              </a:xfrm>
              <a:custGeom>
                <a:rect b="b" l="l" r="r" t="t"/>
                <a:pathLst>
                  <a:path extrusionOk="0" h="95790" w="77082">
                    <a:moveTo>
                      <a:pt x="61362" y="6156"/>
                    </a:moveTo>
                    <a:cubicBezTo>
                      <a:pt x="50079" y="-1462"/>
                      <a:pt x="34992" y="-1967"/>
                      <a:pt x="23080" y="4403"/>
                    </a:cubicBezTo>
                    <a:cubicBezTo>
                      <a:pt x="-1310" y="17448"/>
                      <a:pt x="-6574" y="52020"/>
                      <a:pt x="8265" y="74111"/>
                    </a:cubicBezTo>
                    <a:cubicBezTo>
                      <a:pt x="16532" y="86420"/>
                      <a:pt x="30290" y="94698"/>
                      <a:pt x="45130" y="95777"/>
                    </a:cubicBezTo>
                    <a:cubicBezTo>
                      <a:pt x="48484" y="96021"/>
                      <a:pt x="51348" y="92743"/>
                      <a:pt x="51348" y="89556"/>
                    </a:cubicBezTo>
                    <a:cubicBezTo>
                      <a:pt x="51348" y="85932"/>
                      <a:pt x="48489" y="83646"/>
                      <a:pt x="45130" y="83335"/>
                    </a:cubicBezTo>
                    <a:cubicBezTo>
                      <a:pt x="25026" y="81465"/>
                      <a:pt x="9827" y="62694"/>
                      <a:pt x="12696" y="42492"/>
                    </a:cubicBezTo>
                    <a:cubicBezTo>
                      <a:pt x="15212" y="24776"/>
                      <a:pt x="31416" y="7713"/>
                      <a:pt x="50311" y="15182"/>
                    </a:cubicBezTo>
                    <a:cubicBezTo>
                      <a:pt x="60347" y="19149"/>
                      <a:pt x="66132" y="29898"/>
                      <a:pt x="66468" y="40350"/>
                    </a:cubicBezTo>
                    <a:cubicBezTo>
                      <a:pt x="66643" y="45831"/>
                      <a:pt x="75330" y="47563"/>
                      <a:pt x="76453" y="41703"/>
                    </a:cubicBezTo>
                    <a:cubicBezTo>
                      <a:pt x="79127" y="27725"/>
                      <a:pt x="73125" y="14093"/>
                      <a:pt x="61362" y="6156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2" name="Google Shape;3662;p34"/>
          <p:cNvGrpSpPr/>
          <p:nvPr/>
        </p:nvGrpSpPr>
        <p:grpSpPr>
          <a:xfrm>
            <a:off x="3698671" y="2005148"/>
            <a:ext cx="617475" cy="606792"/>
            <a:chOff x="7397342" y="4010297"/>
            <a:chExt cx="1234950" cy="1213585"/>
          </a:xfrm>
        </p:grpSpPr>
        <p:sp>
          <p:nvSpPr>
            <p:cNvPr id="3663" name="Google Shape;3663;p34"/>
            <p:cNvSpPr/>
            <p:nvPr/>
          </p:nvSpPr>
          <p:spPr>
            <a:xfrm>
              <a:off x="7397342" y="4010297"/>
              <a:ext cx="1234950" cy="1213585"/>
            </a:xfrm>
            <a:custGeom>
              <a:rect b="b" l="l" r="r" t="t"/>
              <a:pathLst>
                <a:path extrusionOk="0" h="1213585" w="1234950">
                  <a:moveTo>
                    <a:pt x="607969" y="11"/>
                  </a:moveTo>
                  <a:cubicBezTo>
                    <a:pt x="657687" y="-991"/>
                    <a:pt x="684053" y="64295"/>
                    <a:pt x="697762" y="102809"/>
                  </a:cubicBezTo>
                  <a:cubicBezTo>
                    <a:pt x="732851" y="201398"/>
                    <a:pt x="781045" y="294053"/>
                    <a:pt x="817758" y="392142"/>
                  </a:cubicBezTo>
                  <a:cubicBezTo>
                    <a:pt x="819378" y="396467"/>
                    <a:pt x="823446" y="399370"/>
                    <a:pt x="828065" y="399438"/>
                  </a:cubicBezTo>
                  <a:cubicBezTo>
                    <a:pt x="931764" y="400989"/>
                    <a:pt x="1105940" y="417591"/>
                    <a:pt x="1181376" y="426445"/>
                  </a:cubicBezTo>
                  <a:cubicBezTo>
                    <a:pt x="1321850" y="442977"/>
                    <a:pt x="1166618" y="559860"/>
                    <a:pt x="941072" y="730043"/>
                  </a:cubicBezTo>
                  <a:cubicBezTo>
                    <a:pt x="937303" y="732887"/>
                    <a:pt x="935713" y="737812"/>
                    <a:pt x="937102" y="742324"/>
                  </a:cubicBezTo>
                  <a:cubicBezTo>
                    <a:pt x="1103441" y="1282389"/>
                    <a:pt x="1074734" y="1240000"/>
                    <a:pt x="885220" y="1127089"/>
                  </a:cubicBezTo>
                  <a:cubicBezTo>
                    <a:pt x="718414" y="1027681"/>
                    <a:pt x="657396" y="982369"/>
                    <a:pt x="634094" y="965997"/>
                  </a:cubicBezTo>
                  <a:cubicBezTo>
                    <a:pt x="630077" y="963175"/>
                    <a:pt x="624701" y="963284"/>
                    <a:pt x="620801" y="966264"/>
                  </a:cubicBezTo>
                  <a:cubicBezTo>
                    <a:pt x="598177" y="983560"/>
                    <a:pt x="539036" y="1031293"/>
                    <a:pt x="376371" y="1137336"/>
                  </a:cubicBezTo>
                  <a:cubicBezTo>
                    <a:pt x="191560" y="1257789"/>
                    <a:pt x="164587" y="1301296"/>
                    <a:pt x="309021" y="754975"/>
                  </a:cubicBezTo>
                  <a:cubicBezTo>
                    <a:pt x="310228" y="750412"/>
                    <a:pt x="308441" y="745552"/>
                    <a:pt x="304560" y="742863"/>
                  </a:cubicBezTo>
                  <a:cubicBezTo>
                    <a:pt x="72338" y="581898"/>
                    <a:pt x="-87481" y="471360"/>
                    <a:pt x="52213" y="449185"/>
                  </a:cubicBezTo>
                  <a:cubicBezTo>
                    <a:pt x="127232" y="437302"/>
                    <a:pt x="300597" y="413698"/>
                    <a:pt x="404150" y="407975"/>
                  </a:cubicBezTo>
                  <a:cubicBezTo>
                    <a:pt x="408764" y="407720"/>
                    <a:pt x="412711" y="404654"/>
                    <a:pt x="414156" y="400268"/>
                  </a:cubicBezTo>
                  <a:cubicBezTo>
                    <a:pt x="446887" y="300781"/>
                    <a:pt x="491306" y="206260"/>
                    <a:pt x="522393" y="106338"/>
                  </a:cubicBezTo>
                  <a:cubicBezTo>
                    <a:pt x="534536" y="67305"/>
                    <a:pt x="558250" y="1011"/>
                    <a:pt x="607969" y="1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2E28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4" name="Google Shape;3664;p34"/>
            <p:cNvGrpSpPr/>
            <p:nvPr/>
          </p:nvGrpSpPr>
          <p:grpSpPr>
            <a:xfrm>
              <a:off x="7556734" y="4186728"/>
              <a:ext cx="891882" cy="832781"/>
              <a:chOff x="7556734" y="4186728"/>
              <a:chExt cx="891882" cy="832781"/>
            </a:xfrm>
          </p:grpSpPr>
          <p:sp>
            <p:nvSpPr>
              <p:cNvPr id="3665" name="Google Shape;3665;p34"/>
              <p:cNvSpPr/>
              <p:nvPr/>
            </p:nvSpPr>
            <p:spPr>
              <a:xfrm>
                <a:off x="7998434" y="4186728"/>
                <a:ext cx="19947" cy="64899"/>
              </a:xfrm>
              <a:custGeom>
                <a:rect b="b" l="l" r="r" t="t"/>
                <a:pathLst>
                  <a:path extrusionOk="0" h="64899" w="19947">
                    <a:moveTo>
                      <a:pt x="7804" y="6"/>
                    </a:moveTo>
                    <a:cubicBezTo>
                      <a:pt x="-771" y="916"/>
                      <a:pt x="-195" y="9156"/>
                      <a:pt x="174" y="15683"/>
                    </a:cubicBezTo>
                    <a:cubicBezTo>
                      <a:pt x="2275" y="52940"/>
                      <a:pt x="193" y="65362"/>
                      <a:pt x="12037" y="64886"/>
                    </a:cubicBezTo>
                    <a:cubicBezTo>
                      <a:pt x="20993" y="63816"/>
                      <a:pt x="20170" y="55496"/>
                      <a:pt x="19667" y="48709"/>
                    </a:cubicBezTo>
                    <a:cubicBezTo>
                      <a:pt x="16901" y="11338"/>
                      <a:pt x="19070" y="-300"/>
                      <a:pt x="7804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34"/>
              <p:cNvSpPr/>
              <p:nvPr/>
            </p:nvSpPr>
            <p:spPr>
              <a:xfrm>
                <a:off x="8053941" y="4210895"/>
                <a:ext cx="21163" cy="31282"/>
              </a:xfrm>
              <a:custGeom>
                <a:rect b="b" l="l" r="r" t="t"/>
                <a:pathLst>
                  <a:path extrusionOk="0" h="31282" w="21163">
                    <a:moveTo>
                      <a:pt x="16045" y="2201"/>
                    </a:moveTo>
                    <a:cubicBezTo>
                      <a:pt x="11805" y="-821"/>
                      <a:pt x="6136" y="-967"/>
                      <a:pt x="2647" y="3249"/>
                    </a:cubicBezTo>
                    <a:cubicBezTo>
                      <a:pt x="-2594" y="9577"/>
                      <a:pt x="-146" y="30924"/>
                      <a:pt x="10831" y="31278"/>
                    </a:cubicBezTo>
                    <a:cubicBezTo>
                      <a:pt x="22927" y="31671"/>
                      <a:pt x="24049" y="7907"/>
                      <a:pt x="16045" y="22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34"/>
              <p:cNvSpPr/>
              <p:nvPr/>
            </p:nvSpPr>
            <p:spPr>
              <a:xfrm>
                <a:off x="7942226" y="4202330"/>
                <a:ext cx="22218" cy="32415"/>
              </a:xfrm>
              <a:custGeom>
                <a:rect b="b" l="l" r="r" t="t"/>
                <a:pathLst>
                  <a:path extrusionOk="0" h="32415" w="22218">
                    <a:moveTo>
                      <a:pt x="17825" y="2426"/>
                    </a:moveTo>
                    <a:cubicBezTo>
                      <a:pt x="14785" y="-234"/>
                      <a:pt x="10173" y="-1062"/>
                      <a:pt x="6256" y="1761"/>
                    </a:cubicBezTo>
                    <a:cubicBezTo>
                      <a:pt x="-600" y="6700"/>
                      <a:pt x="-3789" y="28931"/>
                      <a:pt x="7132" y="32089"/>
                    </a:cubicBezTo>
                    <a:cubicBezTo>
                      <a:pt x="19389" y="35630"/>
                      <a:pt x="27765" y="9344"/>
                      <a:pt x="17825" y="24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34"/>
              <p:cNvSpPr/>
              <p:nvPr/>
            </p:nvSpPr>
            <p:spPr>
              <a:xfrm>
                <a:off x="8374485" y="4472017"/>
                <a:ext cx="36710" cy="24756"/>
              </a:xfrm>
              <a:custGeom>
                <a:rect b="b" l="l" r="r" t="t"/>
                <a:pathLst>
                  <a:path extrusionOk="0" h="24756" w="36710">
                    <a:moveTo>
                      <a:pt x="36476" y="12681"/>
                    </a:moveTo>
                    <a:cubicBezTo>
                      <a:pt x="37347" y="8822"/>
                      <a:pt x="35788" y="4300"/>
                      <a:pt x="31956" y="1654"/>
                    </a:cubicBezTo>
                    <a:cubicBezTo>
                      <a:pt x="24105" y="-3768"/>
                      <a:pt x="-1637" y="4912"/>
                      <a:pt x="82" y="16450"/>
                    </a:cubicBezTo>
                    <a:cubicBezTo>
                      <a:pt x="2112" y="30069"/>
                      <a:pt x="34768" y="25613"/>
                      <a:pt x="36476" y="126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34"/>
              <p:cNvSpPr/>
              <p:nvPr/>
            </p:nvSpPr>
            <p:spPr>
              <a:xfrm>
                <a:off x="8381378" y="4513838"/>
                <a:ext cx="67238" cy="30576"/>
              </a:xfrm>
              <a:custGeom>
                <a:rect b="b" l="l" r="r" t="t"/>
                <a:pathLst>
                  <a:path extrusionOk="0" h="30576" w="67238">
                    <a:moveTo>
                      <a:pt x="66989" y="6032"/>
                    </a:moveTo>
                    <a:cubicBezTo>
                      <a:pt x="63460" y="-6040"/>
                      <a:pt x="50276" y="2197"/>
                      <a:pt x="13727" y="11666"/>
                    </a:cubicBezTo>
                    <a:cubicBezTo>
                      <a:pt x="7029" y="13401"/>
                      <a:pt x="-1538" y="15066"/>
                      <a:pt x="237" y="24141"/>
                    </a:cubicBezTo>
                    <a:cubicBezTo>
                      <a:pt x="3595" y="36190"/>
                      <a:pt x="15221" y="29641"/>
                      <a:pt x="54013" y="18273"/>
                    </a:cubicBezTo>
                    <a:cubicBezTo>
                      <a:pt x="60357" y="16413"/>
                      <a:pt x="68800" y="14712"/>
                      <a:pt x="66989" y="60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34"/>
              <p:cNvSpPr/>
              <p:nvPr/>
            </p:nvSpPr>
            <p:spPr>
              <a:xfrm>
                <a:off x="8418637" y="4566343"/>
                <a:ext cx="28480" cy="23926"/>
              </a:xfrm>
              <a:custGeom>
                <a:rect b="b" l="l" r="r" t="t"/>
                <a:pathLst>
                  <a:path extrusionOk="0" h="23926" w="28480">
                    <a:moveTo>
                      <a:pt x="21645" y="391"/>
                    </a:moveTo>
                    <a:cubicBezTo>
                      <a:pt x="13750" y="-2271"/>
                      <a:pt x="-3096" y="9195"/>
                      <a:pt x="496" y="18483"/>
                    </a:cubicBezTo>
                    <a:cubicBezTo>
                      <a:pt x="5008" y="30153"/>
                      <a:pt x="29742" y="21185"/>
                      <a:pt x="28430" y="9185"/>
                    </a:cubicBezTo>
                    <a:cubicBezTo>
                      <a:pt x="28258" y="5481"/>
                      <a:pt x="25856" y="1811"/>
                      <a:pt x="21645" y="3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34"/>
              <p:cNvSpPr/>
              <p:nvPr/>
            </p:nvSpPr>
            <p:spPr>
              <a:xfrm>
                <a:off x="8279541" y="4904473"/>
                <a:ext cx="30677" cy="41771"/>
              </a:xfrm>
              <a:custGeom>
                <a:rect b="b" l="l" r="r" t="t"/>
                <a:pathLst>
                  <a:path extrusionOk="0" h="41771" w="30677">
                    <a:moveTo>
                      <a:pt x="4509" y="919"/>
                    </a:moveTo>
                    <a:cubicBezTo>
                      <a:pt x="-4248" y="5734"/>
                      <a:pt x="1903" y="15127"/>
                      <a:pt x="5031" y="21440"/>
                    </a:cubicBezTo>
                    <a:cubicBezTo>
                      <a:pt x="8640" y="28719"/>
                      <a:pt x="15690" y="47530"/>
                      <a:pt x="27067" y="40042"/>
                    </a:cubicBezTo>
                    <a:cubicBezTo>
                      <a:pt x="36065" y="33049"/>
                      <a:pt x="25865" y="23166"/>
                      <a:pt x="22154" y="16414"/>
                    </a:cubicBezTo>
                    <a:cubicBezTo>
                      <a:pt x="18606" y="9957"/>
                      <a:pt x="14619" y="-3647"/>
                      <a:pt x="4509" y="9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34"/>
              <p:cNvSpPr/>
              <p:nvPr/>
            </p:nvSpPr>
            <p:spPr>
              <a:xfrm>
                <a:off x="8233813" y="4930656"/>
                <a:ext cx="35234" cy="55078"/>
              </a:xfrm>
              <a:custGeom>
                <a:rect b="b" l="l" r="r" t="t"/>
                <a:pathLst>
                  <a:path extrusionOk="0" h="55078" w="35234">
                    <a:moveTo>
                      <a:pt x="4802" y="763"/>
                    </a:moveTo>
                    <a:cubicBezTo>
                      <a:pt x="-2687" y="4394"/>
                      <a:pt x="203" y="11496"/>
                      <a:pt x="2697" y="17394"/>
                    </a:cubicBezTo>
                    <a:cubicBezTo>
                      <a:pt x="15592" y="47886"/>
                      <a:pt x="21457" y="59117"/>
                      <a:pt x="31081" y="53813"/>
                    </a:cubicBezTo>
                    <a:cubicBezTo>
                      <a:pt x="40894" y="47355"/>
                      <a:pt x="30862" y="36806"/>
                      <a:pt x="26078" y="26976"/>
                    </a:cubicBezTo>
                    <a:cubicBezTo>
                      <a:pt x="18960" y="12352"/>
                      <a:pt x="16238" y="-3713"/>
                      <a:pt x="4802" y="7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4"/>
              <p:cNvSpPr/>
              <p:nvPr/>
            </p:nvSpPr>
            <p:spPr>
              <a:xfrm>
                <a:off x="8185095" y="4944951"/>
                <a:ext cx="27183" cy="39110"/>
              </a:xfrm>
              <a:custGeom>
                <a:rect b="b" l="l" r="r" t="t"/>
                <a:pathLst>
                  <a:path extrusionOk="0" h="39110" w="27183">
                    <a:moveTo>
                      <a:pt x="27184" y="26487"/>
                    </a:moveTo>
                    <a:cubicBezTo>
                      <a:pt x="27148" y="26390"/>
                      <a:pt x="27109" y="26292"/>
                      <a:pt x="27072" y="26195"/>
                    </a:cubicBezTo>
                    <a:cubicBezTo>
                      <a:pt x="26159" y="21006"/>
                      <a:pt x="24437" y="19353"/>
                      <a:pt x="19566" y="5591"/>
                    </a:cubicBezTo>
                    <a:cubicBezTo>
                      <a:pt x="15763" y="-2950"/>
                      <a:pt x="4419" y="-1062"/>
                      <a:pt x="864" y="6907"/>
                    </a:cubicBezTo>
                    <a:cubicBezTo>
                      <a:pt x="-3345" y="16348"/>
                      <a:pt x="8681" y="36261"/>
                      <a:pt x="18402" y="39110"/>
                    </a:cubicBezTo>
                    <a:lnTo>
                      <a:pt x="19235" y="38855"/>
                    </a:lnTo>
                    <a:cubicBezTo>
                      <a:pt x="24413" y="37268"/>
                      <a:pt x="27458" y="32234"/>
                      <a:pt x="27092" y="26834"/>
                    </a:cubicBezTo>
                    <a:cubicBezTo>
                      <a:pt x="27079" y="26637"/>
                      <a:pt x="27099" y="26518"/>
                      <a:pt x="27184" y="264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4"/>
              <p:cNvSpPr/>
              <p:nvPr/>
            </p:nvSpPr>
            <p:spPr>
              <a:xfrm>
                <a:off x="7817008" y="4959998"/>
                <a:ext cx="34043" cy="41228"/>
              </a:xfrm>
              <a:custGeom>
                <a:rect b="b" l="l" r="r" t="t"/>
                <a:pathLst>
                  <a:path extrusionOk="0" h="41228" w="34043">
                    <a:moveTo>
                      <a:pt x="30541" y="1636"/>
                    </a:moveTo>
                    <a:cubicBezTo>
                      <a:pt x="22605" y="-3573"/>
                      <a:pt x="17609" y="4847"/>
                      <a:pt x="13386" y="10291"/>
                    </a:cubicBezTo>
                    <a:cubicBezTo>
                      <a:pt x="8211" y="16961"/>
                      <a:pt x="-7429" y="31881"/>
                      <a:pt x="4209" y="39803"/>
                    </a:cubicBezTo>
                    <a:cubicBezTo>
                      <a:pt x="14603" y="45745"/>
                      <a:pt x="20057" y="31597"/>
                      <a:pt x="24654" y="25104"/>
                    </a:cubicBezTo>
                    <a:cubicBezTo>
                      <a:pt x="28979" y="18992"/>
                      <a:pt x="39487" y="8570"/>
                      <a:pt x="30541" y="16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4"/>
              <p:cNvSpPr/>
              <p:nvPr/>
            </p:nvSpPr>
            <p:spPr>
              <a:xfrm>
                <a:off x="7737535" y="4938555"/>
                <a:ext cx="57716" cy="80954"/>
              </a:xfrm>
              <a:custGeom>
                <a:rect b="b" l="l" r="r" t="t"/>
                <a:pathLst>
                  <a:path extrusionOk="0" h="80954" w="57716">
                    <a:moveTo>
                      <a:pt x="53801" y="1568"/>
                    </a:moveTo>
                    <a:cubicBezTo>
                      <a:pt x="43878" y="-4010"/>
                      <a:pt x="43611" y="3048"/>
                      <a:pt x="5892" y="60031"/>
                    </a:cubicBezTo>
                    <a:cubicBezTo>
                      <a:pt x="1936" y="66006"/>
                      <a:pt x="-4019" y="73659"/>
                      <a:pt x="3896" y="79387"/>
                    </a:cubicBezTo>
                    <a:cubicBezTo>
                      <a:pt x="12655" y="84734"/>
                      <a:pt x="17604" y="75174"/>
                      <a:pt x="21655" y="69031"/>
                    </a:cubicBezTo>
                    <a:cubicBezTo>
                      <a:pt x="31780" y="53674"/>
                      <a:pt x="41719" y="38159"/>
                      <a:pt x="51207" y="22400"/>
                    </a:cubicBezTo>
                    <a:cubicBezTo>
                      <a:pt x="54892" y="16279"/>
                      <a:pt x="62281" y="7252"/>
                      <a:pt x="53801" y="15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4"/>
              <p:cNvSpPr/>
              <p:nvPr/>
            </p:nvSpPr>
            <p:spPr>
              <a:xfrm>
                <a:off x="7725912" y="4907183"/>
                <a:ext cx="33344" cy="33822"/>
              </a:xfrm>
              <a:custGeom>
                <a:rect b="b" l="l" r="r" t="t"/>
                <a:pathLst>
                  <a:path extrusionOk="0" h="33822" w="33344">
                    <a:moveTo>
                      <a:pt x="33315" y="10098"/>
                    </a:moveTo>
                    <a:cubicBezTo>
                      <a:pt x="32807" y="5166"/>
                      <a:pt x="29247" y="1394"/>
                      <a:pt x="25138" y="442"/>
                    </a:cubicBezTo>
                    <a:cubicBezTo>
                      <a:pt x="12648" y="-3803"/>
                      <a:pt x="-8089" y="23697"/>
                      <a:pt x="3304" y="32260"/>
                    </a:cubicBezTo>
                    <a:cubicBezTo>
                      <a:pt x="13073" y="39602"/>
                      <a:pt x="34247" y="19178"/>
                      <a:pt x="33315" y="100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4"/>
              <p:cNvSpPr/>
              <p:nvPr/>
            </p:nvSpPr>
            <p:spPr>
              <a:xfrm>
                <a:off x="7619607" y="4485154"/>
                <a:ext cx="40473" cy="24248"/>
              </a:xfrm>
              <a:custGeom>
                <a:rect b="b" l="l" r="r" t="t"/>
                <a:pathLst>
                  <a:path extrusionOk="0" h="24248" w="40473">
                    <a:moveTo>
                      <a:pt x="35" y="12680"/>
                    </a:moveTo>
                    <a:cubicBezTo>
                      <a:pt x="1070" y="24389"/>
                      <a:pt x="30622" y="27325"/>
                      <a:pt x="37033" y="20959"/>
                    </a:cubicBezTo>
                    <a:cubicBezTo>
                      <a:pt x="41210" y="16811"/>
                      <a:pt x="41475" y="10406"/>
                      <a:pt x="38415" y="6479"/>
                    </a:cubicBezTo>
                    <a:cubicBezTo>
                      <a:pt x="32120" y="-3997"/>
                      <a:pt x="-1232" y="-1655"/>
                      <a:pt x="35" y="126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4"/>
              <p:cNvSpPr/>
              <p:nvPr/>
            </p:nvSpPr>
            <p:spPr>
              <a:xfrm>
                <a:off x="7556734" y="4534187"/>
                <a:ext cx="97890" cy="19109"/>
              </a:xfrm>
              <a:custGeom>
                <a:rect b="b" l="l" r="r" t="t"/>
                <a:pathLst>
                  <a:path extrusionOk="0" h="19109" w="97890">
                    <a:moveTo>
                      <a:pt x="77190" y="1341"/>
                    </a:moveTo>
                    <a:cubicBezTo>
                      <a:pt x="57779" y="283"/>
                      <a:pt x="38314" y="-309"/>
                      <a:pt x="18877" y="166"/>
                    </a:cubicBezTo>
                    <a:cubicBezTo>
                      <a:pt x="11387" y="348"/>
                      <a:pt x="-29" y="-540"/>
                      <a:pt x="0" y="10001"/>
                    </a:cubicBezTo>
                    <a:cubicBezTo>
                      <a:pt x="850" y="20406"/>
                      <a:pt x="11890" y="18591"/>
                      <a:pt x="19328" y="18406"/>
                    </a:cubicBezTo>
                    <a:cubicBezTo>
                      <a:pt x="85483" y="16758"/>
                      <a:pt x="96700" y="24370"/>
                      <a:pt x="97890" y="11079"/>
                    </a:cubicBezTo>
                    <a:cubicBezTo>
                      <a:pt x="98007" y="186"/>
                      <a:pt x="84584" y="1744"/>
                      <a:pt x="77190" y="13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4"/>
              <p:cNvSpPr/>
              <p:nvPr/>
            </p:nvSpPr>
            <p:spPr>
              <a:xfrm>
                <a:off x="7614563" y="4583751"/>
                <a:ext cx="34462" cy="22768"/>
              </a:xfrm>
              <a:custGeom>
                <a:rect b="b" l="l" r="r" t="t"/>
                <a:pathLst>
                  <a:path extrusionOk="0" h="22768" w="34462">
                    <a:moveTo>
                      <a:pt x="263" y="15170"/>
                    </a:moveTo>
                    <a:cubicBezTo>
                      <a:pt x="4008" y="29711"/>
                      <a:pt x="44229" y="21704"/>
                      <a:pt x="32239" y="5287"/>
                    </a:cubicBezTo>
                    <a:cubicBezTo>
                      <a:pt x="25932" y="-5939"/>
                      <a:pt x="-3052" y="2304"/>
                      <a:pt x="263" y="151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80" name="Google Shape;3680;p34"/>
          <p:cNvGrpSpPr/>
          <p:nvPr/>
        </p:nvGrpSpPr>
        <p:grpSpPr>
          <a:xfrm>
            <a:off x="4546982" y="2004542"/>
            <a:ext cx="526711" cy="608003"/>
            <a:chOff x="9093964" y="4009084"/>
            <a:chExt cx="1053421" cy="1216005"/>
          </a:xfrm>
        </p:grpSpPr>
        <p:sp>
          <p:nvSpPr>
            <p:cNvPr id="3681" name="Google Shape;3681;p34"/>
            <p:cNvSpPr/>
            <p:nvPr/>
          </p:nvSpPr>
          <p:spPr>
            <a:xfrm>
              <a:off x="9093964" y="4009084"/>
              <a:ext cx="1053421" cy="1216005"/>
            </a:xfrm>
            <a:custGeom>
              <a:rect b="b" l="l" r="r" t="t"/>
              <a:pathLst>
                <a:path extrusionOk="0" h="1216005" w="1053421">
                  <a:moveTo>
                    <a:pt x="1038721" y="191364"/>
                  </a:moveTo>
                  <a:cubicBezTo>
                    <a:pt x="1037132" y="186782"/>
                    <a:pt x="1035409" y="182227"/>
                    <a:pt x="1033522" y="177779"/>
                  </a:cubicBezTo>
                  <a:cubicBezTo>
                    <a:pt x="1005693" y="112464"/>
                    <a:pt x="940097" y="82624"/>
                    <a:pt x="875604" y="117963"/>
                  </a:cubicBezTo>
                  <a:cubicBezTo>
                    <a:pt x="874607" y="118530"/>
                    <a:pt x="873611" y="119097"/>
                    <a:pt x="872614" y="119661"/>
                  </a:cubicBezTo>
                  <a:cubicBezTo>
                    <a:pt x="872318" y="119821"/>
                    <a:pt x="872048" y="120011"/>
                    <a:pt x="871752" y="120174"/>
                  </a:cubicBezTo>
                  <a:lnTo>
                    <a:pt x="871752" y="120201"/>
                  </a:lnTo>
                  <a:cubicBezTo>
                    <a:pt x="871052" y="120604"/>
                    <a:pt x="870378" y="121011"/>
                    <a:pt x="869705" y="121414"/>
                  </a:cubicBezTo>
                  <a:cubicBezTo>
                    <a:pt x="869139" y="121765"/>
                    <a:pt x="868572" y="122115"/>
                    <a:pt x="868009" y="122492"/>
                  </a:cubicBezTo>
                  <a:cubicBezTo>
                    <a:pt x="867848" y="122599"/>
                    <a:pt x="867659" y="122708"/>
                    <a:pt x="867496" y="122815"/>
                  </a:cubicBezTo>
                  <a:cubicBezTo>
                    <a:pt x="867496" y="122492"/>
                    <a:pt x="867523" y="122195"/>
                    <a:pt x="867523" y="121898"/>
                  </a:cubicBezTo>
                  <a:cubicBezTo>
                    <a:pt x="867872" y="114592"/>
                    <a:pt x="868116" y="107316"/>
                    <a:pt x="868222" y="100037"/>
                  </a:cubicBezTo>
                  <a:cubicBezTo>
                    <a:pt x="868356" y="98339"/>
                    <a:pt x="868329" y="96506"/>
                    <a:pt x="868276" y="94835"/>
                  </a:cubicBezTo>
                  <a:cubicBezTo>
                    <a:pt x="868276" y="93351"/>
                    <a:pt x="868249" y="91870"/>
                    <a:pt x="868249" y="90387"/>
                  </a:cubicBezTo>
                  <a:lnTo>
                    <a:pt x="868249" y="90036"/>
                  </a:lnTo>
                  <a:cubicBezTo>
                    <a:pt x="868249" y="88850"/>
                    <a:pt x="868222" y="87609"/>
                    <a:pt x="868169" y="86398"/>
                  </a:cubicBezTo>
                  <a:cubicBezTo>
                    <a:pt x="867496" y="62083"/>
                    <a:pt x="849177" y="40868"/>
                    <a:pt x="826277" y="34156"/>
                  </a:cubicBezTo>
                  <a:cubicBezTo>
                    <a:pt x="793222" y="24532"/>
                    <a:pt x="758389" y="18790"/>
                    <a:pt x="724447" y="13508"/>
                  </a:cubicBezTo>
                  <a:cubicBezTo>
                    <a:pt x="655968" y="2834"/>
                    <a:pt x="586543" y="-1507"/>
                    <a:pt x="517282" y="460"/>
                  </a:cubicBezTo>
                  <a:cubicBezTo>
                    <a:pt x="431507" y="2887"/>
                    <a:pt x="338969" y="11001"/>
                    <a:pt x="257477" y="39224"/>
                  </a:cubicBezTo>
                  <a:cubicBezTo>
                    <a:pt x="222159" y="51489"/>
                    <a:pt x="182207" y="72407"/>
                    <a:pt x="175338" y="113031"/>
                  </a:cubicBezTo>
                  <a:cubicBezTo>
                    <a:pt x="174612" y="117209"/>
                    <a:pt x="174288" y="121388"/>
                    <a:pt x="174206" y="125593"/>
                  </a:cubicBezTo>
                  <a:cubicBezTo>
                    <a:pt x="171243" y="123328"/>
                    <a:pt x="168117" y="121198"/>
                    <a:pt x="164831" y="119367"/>
                  </a:cubicBezTo>
                  <a:cubicBezTo>
                    <a:pt x="150688" y="109176"/>
                    <a:pt x="124665" y="103031"/>
                    <a:pt x="115155" y="102977"/>
                  </a:cubicBezTo>
                  <a:cubicBezTo>
                    <a:pt x="-13858" y="102165"/>
                    <a:pt x="-2274" y="264524"/>
                    <a:pt x="2681" y="349786"/>
                  </a:cubicBezTo>
                  <a:cubicBezTo>
                    <a:pt x="3814" y="369357"/>
                    <a:pt x="4810" y="388900"/>
                    <a:pt x="7693" y="408254"/>
                  </a:cubicBezTo>
                  <a:cubicBezTo>
                    <a:pt x="11006" y="427771"/>
                    <a:pt x="16880" y="446802"/>
                    <a:pt x="22349" y="465806"/>
                  </a:cubicBezTo>
                  <a:cubicBezTo>
                    <a:pt x="42284" y="533574"/>
                    <a:pt x="93334" y="584145"/>
                    <a:pt x="165424" y="590238"/>
                  </a:cubicBezTo>
                  <a:cubicBezTo>
                    <a:pt x="168441" y="590291"/>
                    <a:pt x="171540" y="590318"/>
                    <a:pt x="174612" y="590291"/>
                  </a:cubicBezTo>
                  <a:cubicBezTo>
                    <a:pt x="177655" y="590264"/>
                    <a:pt x="180727" y="590184"/>
                    <a:pt x="183799" y="589994"/>
                  </a:cubicBezTo>
                  <a:cubicBezTo>
                    <a:pt x="185145" y="589914"/>
                    <a:pt x="186519" y="589778"/>
                    <a:pt x="187841" y="589644"/>
                  </a:cubicBezTo>
                  <a:cubicBezTo>
                    <a:pt x="189997" y="589428"/>
                    <a:pt x="192097" y="589160"/>
                    <a:pt x="194172" y="588781"/>
                  </a:cubicBezTo>
                  <a:cubicBezTo>
                    <a:pt x="195249" y="588620"/>
                    <a:pt x="196275" y="588404"/>
                    <a:pt x="197325" y="588161"/>
                  </a:cubicBezTo>
                  <a:cubicBezTo>
                    <a:pt x="197971" y="588027"/>
                    <a:pt x="198644" y="587864"/>
                    <a:pt x="199318" y="587674"/>
                  </a:cubicBezTo>
                  <a:cubicBezTo>
                    <a:pt x="200071" y="587514"/>
                    <a:pt x="200800" y="587297"/>
                    <a:pt x="201500" y="587081"/>
                  </a:cubicBezTo>
                  <a:cubicBezTo>
                    <a:pt x="203360" y="586541"/>
                    <a:pt x="205219" y="585921"/>
                    <a:pt x="207049" y="585194"/>
                  </a:cubicBezTo>
                  <a:cubicBezTo>
                    <a:pt x="207076" y="585167"/>
                    <a:pt x="207156" y="585167"/>
                    <a:pt x="207183" y="585140"/>
                  </a:cubicBezTo>
                  <a:cubicBezTo>
                    <a:pt x="207829" y="584897"/>
                    <a:pt x="208503" y="584600"/>
                    <a:pt x="209122" y="584330"/>
                  </a:cubicBezTo>
                  <a:cubicBezTo>
                    <a:pt x="210522" y="583603"/>
                    <a:pt x="212085" y="582983"/>
                    <a:pt x="213648" y="582363"/>
                  </a:cubicBezTo>
                  <a:cubicBezTo>
                    <a:pt x="213755" y="582336"/>
                    <a:pt x="213837" y="582309"/>
                    <a:pt x="213944" y="582282"/>
                  </a:cubicBezTo>
                  <a:cubicBezTo>
                    <a:pt x="214025" y="582229"/>
                    <a:pt x="214161" y="582176"/>
                    <a:pt x="214268" y="582149"/>
                  </a:cubicBezTo>
                  <a:cubicBezTo>
                    <a:pt x="210146" y="583443"/>
                    <a:pt x="242634" y="646602"/>
                    <a:pt x="246163" y="652047"/>
                  </a:cubicBezTo>
                  <a:cubicBezTo>
                    <a:pt x="260090" y="673748"/>
                    <a:pt x="277171" y="693346"/>
                    <a:pt x="296513" y="710382"/>
                  </a:cubicBezTo>
                  <a:cubicBezTo>
                    <a:pt x="334766" y="744024"/>
                    <a:pt x="380591" y="766370"/>
                    <a:pt x="429568" y="779284"/>
                  </a:cubicBezTo>
                  <a:cubicBezTo>
                    <a:pt x="468064" y="789420"/>
                    <a:pt x="507693" y="793219"/>
                    <a:pt x="546647" y="790578"/>
                  </a:cubicBezTo>
                  <a:cubicBezTo>
                    <a:pt x="527115" y="795026"/>
                    <a:pt x="506668" y="795457"/>
                    <a:pt x="486733" y="795349"/>
                  </a:cubicBezTo>
                  <a:cubicBezTo>
                    <a:pt x="484147" y="795243"/>
                    <a:pt x="481561" y="795080"/>
                    <a:pt x="479028" y="794863"/>
                  </a:cubicBezTo>
                  <a:cubicBezTo>
                    <a:pt x="479648" y="805187"/>
                    <a:pt x="480187" y="815484"/>
                    <a:pt x="480671" y="825808"/>
                  </a:cubicBezTo>
                  <a:cubicBezTo>
                    <a:pt x="482637" y="861822"/>
                    <a:pt x="480941" y="895841"/>
                    <a:pt x="480887" y="932474"/>
                  </a:cubicBezTo>
                  <a:cubicBezTo>
                    <a:pt x="480834" y="956169"/>
                    <a:pt x="480781" y="979432"/>
                    <a:pt x="471863" y="1002023"/>
                  </a:cubicBezTo>
                  <a:cubicBezTo>
                    <a:pt x="461033" y="1029410"/>
                    <a:pt x="442231" y="1049413"/>
                    <a:pt x="417444" y="1064373"/>
                  </a:cubicBezTo>
                  <a:cubicBezTo>
                    <a:pt x="384686" y="1084133"/>
                    <a:pt x="346027" y="1091436"/>
                    <a:pt x="313592" y="1111143"/>
                  </a:cubicBezTo>
                  <a:cubicBezTo>
                    <a:pt x="302871" y="1117665"/>
                    <a:pt x="291098" y="1126265"/>
                    <a:pt x="287352" y="1138880"/>
                  </a:cubicBezTo>
                  <a:cubicBezTo>
                    <a:pt x="285333" y="1145699"/>
                    <a:pt x="286329" y="1153195"/>
                    <a:pt x="291098" y="1158638"/>
                  </a:cubicBezTo>
                  <a:cubicBezTo>
                    <a:pt x="294654" y="1162709"/>
                    <a:pt x="299476" y="1165404"/>
                    <a:pt x="304298" y="1167831"/>
                  </a:cubicBezTo>
                  <a:cubicBezTo>
                    <a:pt x="333770" y="1182630"/>
                    <a:pt x="367148" y="1190689"/>
                    <a:pt x="399126" y="1198075"/>
                  </a:cubicBezTo>
                  <a:cubicBezTo>
                    <a:pt x="432557" y="1205758"/>
                    <a:pt x="466555" y="1210987"/>
                    <a:pt x="500769" y="1213764"/>
                  </a:cubicBezTo>
                  <a:cubicBezTo>
                    <a:pt x="577952" y="1219964"/>
                    <a:pt x="656398" y="1213224"/>
                    <a:pt x="731532" y="1194491"/>
                  </a:cubicBezTo>
                  <a:cubicBezTo>
                    <a:pt x="739586" y="1192470"/>
                    <a:pt x="747721" y="1190259"/>
                    <a:pt x="754942" y="1186134"/>
                  </a:cubicBezTo>
                  <a:cubicBezTo>
                    <a:pt x="767226" y="1179125"/>
                    <a:pt x="775956" y="1164192"/>
                    <a:pt x="770001" y="1149958"/>
                  </a:cubicBezTo>
                  <a:cubicBezTo>
                    <a:pt x="764047" y="1135886"/>
                    <a:pt x="743278" y="1126263"/>
                    <a:pt x="730589" y="1119280"/>
                  </a:cubicBezTo>
                  <a:cubicBezTo>
                    <a:pt x="702546" y="1103942"/>
                    <a:pt x="673557" y="1089790"/>
                    <a:pt x="648720" y="1069652"/>
                  </a:cubicBezTo>
                  <a:cubicBezTo>
                    <a:pt x="622374" y="1048275"/>
                    <a:pt x="606075" y="1022318"/>
                    <a:pt x="597320" y="989833"/>
                  </a:cubicBezTo>
                  <a:cubicBezTo>
                    <a:pt x="586949" y="951339"/>
                    <a:pt x="590882" y="910311"/>
                    <a:pt x="590989" y="870903"/>
                  </a:cubicBezTo>
                  <a:cubicBezTo>
                    <a:pt x="591069" y="842329"/>
                    <a:pt x="589346" y="813782"/>
                    <a:pt x="588269" y="785208"/>
                  </a:cubicBezTo>
                  <a:cubicBezTo>
                    <a:pt x="607127" y="781596"/>
                    <a:pt x="625689" y="776421"/>
                    <a:pt x="643684" y="769626"/>
                  </a:cubicBezTo>
                  <a:cubicBezTo>
                    <a:pt x="658690" y="765098"/>
                    <a:pt x="673290" y="759222"/>
                    <a:pt x="687219" y="751996"/>
                  </a:cubicBezTo>
                  <a:cubicBezTo>
                    <a:pt x="691395" y="749839"/>
                    <a:pt x="695517" y="747575"/>
                    <a:pt x="699556" y="745177"/>
                  </a:cubicBezTo>
                  <a:cubicBezTo>
                    <a:pt x="723693" y="730945"/>
                    <a:pt x="745407" y="712668"/>
                    <a:pt x="763753" y="691480"/>
                  </a:cubicBezTo>
                  <a:cubicBezTo>
                    <a:pt x="772670" y="681263"/>
                    <a:pt x="780778" y="670346"/>
                    <a:pt x="787999" y="658862"/>
                  </a:cubicBezTo>
                  <a:cubicBezTo>
                    <a:pt x="794168" y="649049"/>
                    <a:pt x="799799" y="638888"/>
                    <a:pt x="804755" y="628401"/>
                  </a:cubicBezTo>
                  <a:cubicBezTo>
                    <a:pt x="808904" y="619641"/>
                    <a:pt x="812756" y="610637"/>
                    <a:pt x="815262" y="601255"/>
                  </a:cubicBezTo>
                  <a:cubicBezTo>
                    <a:pt x="815909" y="599530"/>
                    <a:pt x="816528" y="597830"/>
                    <a:pt x="817068" y="596079"/>
                  </a:cubicBezTo>
                  <a:cubicBezTo>
                    <a:pt x="817284" y="596186"/>
                    <a:pt x="817525" y="596296"/>
                    <a:pt x="817741" y="596403"/>
                  </a:cubicBezTo>
                  <a:cubicBezTo>
                    <a:pt x="827628" y="601418"/>
                    <a:pt x="838162" y="604893"/>
                    <a:pt x="848990" y="607240"/>
                  </a:cubicBezTo>
                  <a:cubicBezTo>
                    <a:pt x="861650" y="610044"/>
                    <a:pt x="874717" y="611311"/>
                    <a:pt x="887620" y="611742"/>
                  </a:cubicBezTo>
                  <a:cubicBezTo>
                    <a:pt x="910814" y="610878"/>
                    <a:pt x="933391" y="602091"/>
                    <a:pt x="952896" y="589773"/>
                  </a:cubicBezTo>
                  <a:cubicBezTo>
                    <a:pt x="969678" y="577482"/>
                    <a:pt x="982232" y="560445"/>
                    <a:pt x="993762" y="543300"/>
                  </a:cubicBezTo>
                  <a:cubicBezTo>
                    <a:pt x="1031342" y="485802"/>
                    <a:pt x="1044328" y="416470"/>
                    <a:pt x="1050604" y="349052"/>
                  </a:cubicBezTo>
                  <a:cubicBezTo>
                    <a:pt x="1055288" y="298407"/>
                    <a:pt x="1055827" y="241019"/>
                    <a:pt x="1038721" y="191364"/>
                  </a:cubicBezTo>
                  <a:close/>
                  <a:moveTo>
                    <a:pt x="200229" y="518831"/>
                  </a:moveTo>
                  <a:cubicBezTo>
                    <a:pt x="198020" y="519478"/>
                    <a:pt x="195837" y="520045"/>
                    <a:pt x="193601" y="520448"/>
                  </a:cubicBezTo>
                  <a:cubicBezTo>
                    <a:pt x="193251" y="520555"/>
                    <a:pt x="192874" y="520609"/>
                    <a:pt x="192498" y="520692"/>
                  </a:cubicBezTo>
                  <a:cubicBezTo>
                    <a:pt x="183554" y="522362"/>
                    <a:pt x="174369" y="522525"/>
                    <a:pt x="165208" y="520825"/>
                  </a:cubicBezTo>
                  <a:cubicBezTo>
                    <a:pt x="144437" y="518104"/>
                    <a:pt x="125608" y="505783"/>
                    <a:pt x="112326" y="489854"/>
                  </a:cubicBezTo>
                  <a:cubicBezTo>
                    <a:pt x="97940" y="469420"/>
                    <a:pt x="92551" y="444404"/>
                    <a:pt x="84013" y="421275"/>
                  </a:cubicBezTo>
                  <a:cubicBezTo>
                    <a:pt x="68630" y="367793"/>
                    <a:pt x="63648" y="250749"/>
                    <a:pt x="92417" y="202821"/>
                  </a:cubicBezTo>
                  <a:cubicBezTo>
                    <a:pt x="99636" y="191150"/>
                    <a:pt x="111033" y="180556"/>
                    <a:pt x="124826" y="177969"/>
                  </a:cubicBezTo>
                  <a:cubicBezTo>
                    <a:pt x="134147" y="177835"/>
                    <a:pt x="142874" y="182040"/>
                    <a:pt x="151092" y="187215"/>
                  </a:cubicBezTo>
                  <a:cubicBezTo>
                    <a:pt x="153005" y="188806"/>
                    <a:pt x="154837" y="190503"/>
                    <a:pt x="156534" y="192283"/>
                  </a:cubicBezTo>
                  <a:cubicBezTo>
                    <a:pt x="160359" y="196218"/>
                    <a:pt x="163699" y="200640"/>
                    <a:pt x="166635" y="205275"/>
                  </a:cubicBezTo>
                  <a:cubicBezTo>
                    <a:pt x="172210" y="214118"/>
                    <a:pt x="175956" y="223579"/>
                    <a:pt x="178595" y="233392"/>
                  </a:cubicBezTo>
                  <a:cubicBezTo>
                    <a:pt x="178865" y="234443"/>
                    <a:pt x="179135" y="235496"/>
                    <a:pt x="179405" y="236546"/>
                  </a:cubicBezTo>
                  <a:cubicBezTo>
                    <a:pt x="183257" y="288652"/>
                    <a:pt x="182960" y="340841"/>
                    <a:pt x="186409" y="393217"/>
                  </a:cubicBezTo>
                  <a:cubicBezTo>
                    <a:pt x="188619" y="426373"/>
                    <a:pt x="195137" y="458991"/>
                    <a:pt x="198829" y="491930"/>
                  </a:cubicBezTo>
                  <a:cubicBezTo>
                    <a:pt x="199609" y="500340"/>
                    <a:pt x="199692" y="508806"/>
                    <a:pt x="200176" y="517243"/>
                  </a:cubicBezTo>
                  <a:cubicBezTo>
                    <a:pt x="200202" y="517756"/>
                    <a:pt x="200229" y="518320"/>
                    <a:pt x="200256" y="518833"/>
                  </a:cubicBezTo>
                  <a:lnTo>
                    <a:pt x="200229" y="518833"/>
                  </a:lnTo>
                  <a:close/>
                  <a:moveTo>
                    <a:pt x="935056" y="515893"/>
                  </a:moveTo>
                  <a:cubicBezTo>
                    <a:pt x="907630" y="542660"/>
                    <a:pt x="861592" y="540989"/>
                    <a:pt x="835946" y="512792"/>
                  </a:cubicBezTo>
                  <a:cubicBezTo>
                    <a:pt x="842411" y="482197"/>
                    <a:pt x="846426" y="451763"/>
                    <a:pt x="848419" y="423459"/>
                  </a:cubicBezTo>
                  <a:cubicBezTo>
                    <a:pt x="852864" y="369303"/>
                    <a:pt x="856823" y="315093"/>
                    <a:pt x="859896" y="260830"/>
                  </a:cubicBezTo>
                  <a:cubicBezTo>
                    <a:pt x="860676" y="253551"/>
                    <a:pt x="860839" y="246138"/>
                    <a:pt x="861755" y="238888"/>
                  </a:cubicBezTo>
                  <a:lnTo>
                    <a:pt x="862239" y="235330"/>
                  </a:lnTo>
                  <a:cubicBezTo>
                    <a:pt x="862751" y="231745"/>
                    <a:pt x="863398" y="228187"/>
                    <a:pt x="864501" y="224763"/>
                  </a:cubicBezTo>
                  <a:cubicBezTo>
                    <a:pt x="865984" y="220181"/>
                    <a:pt x="868354" y="215867"/>
                    <a:pt x="870723" y="211689"/>
                  </a:cubicBezTo>
                  <a:cubicBezTo>
                    <a:pt x="875142" y="203979"/>
                    <a:pt x="880314" y="196700"/>
                    <a:pt x="886106" y="189961"/>
                  </a:cubicBezTo>
                  <a:cubicBezTo>
                    <a:pt x="887452" y="188424"/>
                    <a:pt x="888828" y="186916"/>
                    <a:pt x="890228" y="185406"/>
                  </a:cubicBezTo>
                  <a:cubicBezTo>
                    <a:pt x="891358" y="184272"/>
                    <a:pt x="892491" y="183141"/>
                    <a:pt x="893677" y="182091"/>
                  </a:cubicBezTo>
                  <a:cubicBezTo>
                    <a:pt x="894190" y="181634"/>
                    <a:pt x="894727" y="181174"/>
                    <a:pt x="895267" y="180717"/>
                  </a:cubicBezTo>
                  <a:cubicBezTo>
                    <a:pt x="899199" y="177429"/>
                    <a:pt x="903564" y="174651"/>
                    <a:pt x="908493" y="172791"/>
                  </a:cubicBezTo>
                  <a:cubicBezTo>
                    <a:pt x="919000" y="169179"/>
                    <a:pt x="930771" y="173411"/>
                    <a:pt x="940335" y="178046"/>
                  </a:cubicBezTo>
                  <a:cubicBezTo>
                    <a:pt x="952135" y="185783"/>
                    <a:pt x="958277" y="197940"/>
                    <a:pt x="964122" y="210609"/>
                  </a:cubicBezTo>
                  <a:cubicBezTo>
                    <a:pt x="993490" y="281424"/>
                    <a:pt x="987402" y="457748"/>
                    <a:pt x="935056" y="5158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34"/>
            <p:cNvSpPr/>
            <p:nvPr/>
          </p:nvSpPr>
          <p:spPr>
            <a:xfrm>
              <a:off x="9268360" y="4527920"/>
              <a:ext cx="39534" cy="71467"/>
            </a:xfrm>
            <a:custGeom>
              <a:rect b="b" l="l" r="r" t="t"/>
              <a:pathLst>
                <a:path extrusionOk="0" h="71467" w="39534">
                  <a:moveTo>
                    <a:pt x="39531" y="63442"/>
                  </a:moveTo>
                  <a:cubicBezTo>
                    <a:pt x="39427" y="63476"/>
                    <a:pt x="39359" y="63510"/>
                    <a:pt x="39257" y="63546"/>
                  </a:cubicBezTo>
                  <a:cubicBezTo>
                    <a:pt x="37675" y="64166"/>
                    <a:pt x="36126" y="64787"/>
                    <a:pt x="34714" y="65509"/>
                  </a:cubicBezTo>
                  <a:cubicBezTo>
                    <a:pt x="34094" y="65784"/>
                    <a:pt x="33441" y="66059"/>
                    <a:pt x="32787" y="66302"/>
                  </a:cubicBezTo>
                  <a:cubicBezTo>
                    <a:pt x="32753" y="66336"/>
                    <a:pt x="32685" y="66336"/>
                    <a:pt x="32648" y="66370"/>
                  </a:cubicBezTo>
                  <a:cubicBezTo>
                    <a:pt x="30825" y="67092"/>
                    <a:pt x="28966" y="67712"/>
                    <a:pt x="27109" y="68264"/>
                  </a:cubicBezTo>
                  <a:cubicBezTo>
                    <a:pt x="26387" y="68471"/>
                    <a:pt x="25663" y="68678"/>
                    <a:pt x="24907" y="68851"/>
                  </a:cubicBezTo>
                  <a:cubicBezTo>
                    <a:pt x="24253" y="69023"/>
                    <a:pt x="23566" y="69196"/>
                    <a:pt x="22912" y="69332"/>
                  </a:cubicBezTo>
                  <a:cubicBezTo>
                    <a:pt x="21879" y="69573"/>
                    <a:pt x="20848" y="69780"/>
                    <a:pt x="19781" y="69952"/>
                  </a:cubicBezTo>
                  <a:cubicBezTo>
                    <a:pt x="17681" y="70332"/>
                    <a:pt x="15584" y="70606"/>
                    <a:pt x="13450" y="70813"/>
                  </a:cubicBezTo>
                  <a:cubicBezTo>
                    <a:pt x="12108" y="70952"/>
                    <a:pt x="10733" y="71088"/>
                    <a:pt x="9391" y="71159"/>
                  </a:cubicBezTo>
                  <a:cubicBezTo>
                    <a:pt x="6328" y="71365"/>
                    <a:pt x="3266" y="71433"/>
                    <a:pt x="204" y="71467"/>
                  </a:cubicBezTo>
                  <a:cubicBezTo>
                    <a:pt x="-589" y="69162"/>
                    <a:pt x="1132" y="66234"/>
                    <a:pt x="1924" y="63894"/>
                  </a:cubicBezTo>
                  <a:cubicBezTo>
                    <a:pt x="6054" y="48711"/>
                    <a:pt x="10387" y="33530"/>
                    <a:pt x="14242" y="18245"/>
                  </a:cubicBezTo>
                  <a:cubicBezTo>
                    <a:pt x="15895" y="12875"/>
                    <a:pt x="16823" y="7333"/>
                    <a:pt x="18094" y="1858"/>
                  </a:cubicBezTo>
                  <a:cubicBezTo>
                    <a:pt x="18474" y="1790"/>
                    <a:pt x="18850" y="1719"/>
                    <a:pt x="19196" y="1617"/>
                  </a:cubicBezTo>
                  <a:cubicBezTo>
                    <a:pt x="21432" y="1204"/>
                    <a:pt x="23634" y="654"/>
                    <a:pt x="25836" y="0"/>
                  </a:cubicBezTo>
                  <a:lnTo>
                    <a:pt x="25870" y="0"/>
                  </a:lnTo>
                  <a:lnTo>
                    <a:pt x="25870" y="34"/>
                  </a:lnTo>
                  <a:cubicBezTo>
                    <a:pt x="25904" y="34"/>
                    <a:pt x="25904" y="34"/>
                    <a:pt x="25904" y="68"/>
                  </a:cubicBezTo>
                  <a:lnTo>
                    <a:pt x="25904" y="102"/>
                  </a:lnTo>
                  <a:cubicBezTo>
                    <a:pt x="26523" y="1651"/>
                    <a:pt x="26832" y="3509"/>
                    <a:pt x="27350" y="4922"/>
                  </a:cubicBezTo>
                  <a:cubicBezTo>
                    <a:pt x="27522" y="5577"/>
                    <a:pt x="27658" y="6197"/>
                    <a:pt x="27797" y="6851"/>
                  </a:cubicBezTo>
                  <a:cubicBezTo>
                    <a:pt x="28349" y="9123"/>
                    <a:pt x="28830" y="11396"/>
                    <a:pt x="29277" y="13702"/>
                  </a:cubicBezTo>
                  <a:cubicBezTo>
                    <a:pt x="30206" y="18384"/>
                    <a:pt x="31032" y="23065"/>
                    <a:pt x="31994" y="27713"/>
                  </a:cubicBezTo>
                  <a:cubicBezTo>
                    <a:pt x="33234" y="33324"/>
                    <a:pt x="34505" y="38937"/>
                    <a:pt x="35745" y="44513"/>
                  </a:cubicBezTo>
                  <a:cubicBezTo>
                    <a:pt x="36124" y="46269"/>
                    <a:pt x="36501" y="47991"/>
                    <a:pt x="36880" y="49713"/>
                  </a:cubicBezTo>
                  <a:cubicBezTo>
                    <a:pt x="37293" y="51608"/>
                    <a:pt x="37706" y="53500"/>
                    <a:pt x="38119" y="55394"/>
                  </a:cubicBezTo>
                  <a:cubicBezTo>
                    <a:pt x="38569" y="57554"/>
                    <a:pt x="39602" y="60825"/>
                    <a:pt x="39531" y="63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34"/>
            <p:cNvSpPr/>
            <p:nvPr/>
          </p:nvSpPr>
          <p:spPr>
            <a:xfrm>
              <a:off x="9570800" y="4795076"/>
              <a:ext cx="102244" cy="33974"/>
            </a:xfrm>
            <a:custGeom>
              <a:rect b="b" l="l" r="r" t="t"/>
              <a:pathLst>
                <a:path extrusionOk="0" h="33974" w="102244">
                  <a:moveTo>
                    <a:pt x="99210" y="4117"/>
                  </a:moveTo>
                  <a:cubicBezTo>
                    <a:pt x="106764" y="10788"/>
                    <a:pt x="98700" y="19663"/>
                    <a:pt x="91510" y="22231"/>
                  </a:cubicBezTo>
                  <a:cubicBezTo>
                    <a:pt x="65881" y="33285"/>
                    <a:pt x="37376" y="34119"/>
                    <a:pt x="9878" y="33958"/>
                  </a:cubicBezTo>
                  <a:cubicBezTo>
                    <a:pt x="7311" y="33851"/>
                    <a:pt x="4744" y="33688"/>
                    <a:pt x="2178" y="33501"/>
                  </a:cubicBezTo>
                  <a:cubicBezTo>
                    <a:pt x="2029" y="30690"/>
                    <a:pt x="1854" y="27866"/>
                    <a:pt x="1679" y="25055"/>
                  </a:cubicBezTo>
                  <a:cubicBezTo>
                    <a:pt x="1383" y="20067"/>
                    <a:pt x="1089" y="15064"/>
                    <a:pt x="780" y="10073"/>
                  </a:cubicBezTo>
                  <a:cubicBezTo>
                    <a:pt x="834" y="8984"/>
                    <a:pt x="795" y="7787"/>
                    <a:pt x="685" y="6523"/>
                  </a:cubicBezTo>
                  <a:cubicBezTo>
                    <a:pt x="525" y="4480"/>
                    <a:pt x="228" y="2247"/>
                    <a:pt x="0" y="0"/>
                  </a:cubicBezTo>
                  <a:cubicBezTo>
                    <a:pt x="26543" y="659"/>
                    <a:pt x="52980" y="1357"/>
                    <a:pt x="79535" y="1870"/>
                  </a:cubicBezTo>
                  <a:cubicBezTo>
                    <a:pt x="86389" y="2585"/>
                    <a:pt x="93083" y="1790"/>
                    <a:pt x="99210" y="4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34"/>
            <p:cNvSpPr/>
            <p:nvPr/>
          </p:nvSpPr>
          <p:spPr>
            <a:xfrm>
              <a:off x="9398592" y="5142091"/>
              <a:ext cx="445266" cy="61699"/>
            </a:xfrm>
            <a:custGeom>
              <a:rect b="b" l="l" r="r" t="t"/>
              <a:pathLst>
                <a:path extrusionOk="0" h="61699" w="445266">
                  <a:moveTo>
                    <a:pt x="284776" y="61630"/>
                  </a:moveTo>
                  <a:cubicBezTo>
                    <a:pt x="254936" y="62044"/>
                    <a:pt x="225491" y="59930"/>
                    <a:pt x="195953" y="56482"/>
                  </a:cubicBezTo>
                  <a:cubicBezTo>
                    <a:pt x="145953" y="51788"/>
                    <a:pt x="95956" y="44672"/>
                    <a:pt x="47271" y="32276"/>
                  </a:cubicBezTo>
                  <a:cubicBezTo>
                    <a:pt x="30017" y="27502"/>
                    <a:pt x="3631" y="24885"/>
                    <a:pt x="5" y="3498"/>
                  </a:cubicBezTo>
                  <a:cubicBezTo>
                    <a:pt x="-102" y="1627"/>
                    <a:pt x="1577" y="27"/>
                    <a:pt x="3391" y="0"/>
                  </a:cubicBezTo>
                  <a:cubicBezTo>
                    <a:pt x="5262" y="-26"/>
                    <a:pt x="6638" y="1389"/>
                    <a:pt x="6856" y="3108"/>
                  </a:cubicBezTo>
                  <a:cubicBezTo>
                    <a:pt x="12257" y="16577"/>
                    <a:pt x="29317" y="19082"/>
                    <a:pt x="41731" y="22487"/>
                  </a:cubicBezTo>
                  <a:cubicBezTo>
                    <a:pt x="95253" y="36444"/>
                    <a:pt x="150158" y="44134"/>
                    <a:pt x="205143" y="49181"/>
                  </a:cubicBezTo>
                  <a:cubicBezTo>
                    <a:pt x="271537" y="56452"/>
                    <a:pt x="339291" y="55008"/>
                    <a:pt x="405044" y="43089"/>
                  </a:cubicBezTo>
                  <a:cubicBezTo>
                    <a:pt x="416474" y="40163"/>
                    <a:pt x="431375" y="38609"/>
                    <a:pt x="436530" y="26522"/>
                  </a:cubicBezTo>
                  <a:cubicBezTo>
                    <a:pt x="437240" y="23856"/>
                    <a:pt x="439014" y="20794"/>
                    <a:pt x="442245" y="21599"/>
                  </a:cubicBezTo>
                  <a:cubicBezTo>
                    <a:pt x="450601" y="24549"/>
                    <a:pt x="439401" y="38356"/>
                    <a:pt x="435391" y="41140"/>
                  </a:cubicBezTo>
                  <a:cubicBezTo>
                    <a:pt x="415915" y="52126"/>
                    <a:pt x="392636" y="53408"/>
                    <a:pt x="370907" y="56713"/>
                  </a:cubicBezTo>
                  <a:cubicBezTo>
                    <a:pt x="342300" y="59784"/>
                    <a:pt x="313567" y="62139"/>
                    <a:pt x="284776" y="616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34"/>
            <p:cNvSpPr/>
            <p:nvPr/>
          </p:nvSpPr>
          <p:spPr>
            <a:xfrm>
              <a:off x="9957141" y="4127043"/>
              <a:ext cx="32089" cy="111897"/>
            </a:xfrm>
            <a:custGeom>
              <a:rect b="b" l="l" r="r" t="t"/>
              <a:pathLst>
                <a:path extrusionOk="0" h="111897" w="32089">
                  <a:moveTo>
                    <a:pt x="25734" y="51705"/>
                  </a:moveTo>
                  <a:cubicBezTo>
                    <a:pt x="25357" y="50978"/>
                    <a:pt x="25007" y="50248"/>
                    <a:pt x="24657" y="49494"/>
                  </a:cubicBezTo>
                  <a:cubicBezTo>
                    <a:pt x="23850" y="47390"/>
                    <a:pt x="23014" y="45316"/>
                    <a:pt x="22368" y="43295"/>
                  </a:cubicBezTo>
                  <a:cubicBezTo>
                    <a:pt x="20698" y="38039"/>
                    <a:pt x="19242" y="32674"/>
                    <a:pt x="17842" y="27309"/>
                  </a:cubicBezTo>
                  <a:cubicBezTo>
                    <a:pt x="16469" y="21917"/>
                    <a:pt x="15203" y="16472"/>
                    <a:pt x="14150" y="11027"/>
                  </a:cubicBezTo>
                  <a:cubicBezTo>
                    <a:pt x="13611" y="8196"/>
                    <a:pt x="13127" y="5338"/>
                    <a:pt x="12724" y="2481"/>
                  </a:cubicBezTo>
                  <a:cubicBezTo>
                    <a:pt x="12617" y="1671"/>
                    <a:pt x="12534" y="837"/>
                    <a:pt x="12427" y="0"/>
                  </a:cubicBezTo>
                  <a:cubicBezTo>
                    <a:pt x="11431" y="567"/>
                    <a:pt x="10434" y="1133"/>
                    <a:pt x="9438" y="1698"/>
                  </a:cubicBezTo>
                  <a:cubicBezTo>
                    <a:pt x="9141" y="1858"/>
                    <a:pt x="8871" y="2048"/>
                    <a:pt x="8575" y="2211"/>
                  </a:cubicBezTo>
                  <a:lnTo>
                    <a:pt x="8575" y="2237"/>
                  </a:lnTo>
                  <a:cubicBezTo>
                    <a:pt x="7875" y="2641"/>
                    <a:pt x="7202" y="3047"/>
                    <a:pt x="6528" y="3451"/>
                  </a:cubicBezTo>
                  <a:cubicBezTo>
                    <a:pt x="5962" y="3801"/>
                    <a:pt x="5396" y="4151"/>
                    <a:pt x="4832" y="4528"/>
                  </a:cubicBezTo>
                  <a:cubicBezTo>
                    <a:pt x="4671" y="4635"/>
                    <a:pt x="4482" y="4745"/>
                    <a:pt x="4319" y="4852"/>
                  </a:cubicBezTo>
                  <a:cubicBezTo>
                    <a:pt x="4319" y="4528"/>
                    <a:pt x="4346" y="4232"/>
                    <a:pt x="4346" y="3935"/>
                  </a:cubicBezTo>
                  <a:cubicBezTo>
                    <a:pt x="4185" y="4392"/>
                    <a:pt x="4129" y="4879"/>
                    <a:pt x="4156" y="5392"/>
                  </a:cubicBezTo>
                  <a:cubicBezTo>
                    <a:pt x="4103" y="5783"/>
                    <a:pt x="4078" y="6175"/>
                    <a:pt x="4032" y="6566"/>
                  </a:cubicBezTo>
                  <a:cubicBezTo>
                    <a:pt x="3891" y="14558"/>
                    <a:pt x="3621" y="22547"/>
                    <a:pt x="3186" y="30532"/>
                  </a:cubicBezTo>
                  <a:cubicBezTo>
                    <a:pt x="3177" y="30729"/>
                    <a:pt x="3162" y="30926"/>
                    <a:pt x="3150" y="31123"/>
                  </a:cubicBezTo>
                  <a:cubicBezTo>
                    <a:pt x="2977" y="42023"/>
                    <a:pt x="2773" y="52916"/>
                    <a:pt x="1701" y="63755"/>
                  </a:cubicBezTo>
                  <a:cubicBezTo>
                    <a:pt x="1305" y="67763"/>
                    <a:pt x="992" y="71776"/>
                    <a:pt x="722" y="75789"/>
                  </a:cubicBezTo>
                  <a:cubicBezTo>
                    <a:pt x="722" y="79155"/>
                    <a:pt x="724" y="82519"/>
                    <a:pt x="698" y="85882"/>
                  </a:cubicBezTo>
                  <a:cubicBezTo>
                    <a:pt x="634" y="94557"/>
                    <a:pt x="323" y="103227"/>
                    <a:pt x="0" y="111897"/>
                  </a:cubicBezTo>
                  <a:cubicBezTo>
                    <a:pt x="357" y="110175"/>
                    <a:pt x="785" y="108473"/>
                    <a:pt x="1325" y="106805"/>
                  </a:cubicBezTo>
                  <a:cubicBezTo>
                    <a:pt x="2807" y="102223"/>
                    <a:pt x="5177" y="97908"/>
                    <a:pt x="7547" y="93730"/>
                  </a:cubicBezTo>
                  <a:cubicBezTo>
                    <a:pt x="11965" y="86021"/>
                    <a:pt x="17137" y="78742"/>
                    <a:pt x="22929" y="72002"/>
                  </a:cubicBezTo>
                  <a:cubicBezTo>
                    <a:pt x="24276" y="70465"/>
                    <a:pt x="25651" y="68958"/>
                    <a:pt x="27051" y="67447"/>
                  </a:cubicBezTo>
                  <a:cubicBezTo>
                    <a:pt x="28182" y="66314"/>
                    <a:pt x="29314" y="65183"/>
                    <a:pt x="30500" y="64132"/>
                  </a:cubicBezTo>
                  <a:cubicBezTo>
                    <a:pt x="31013" y="63675"/>
                    <a:pt x="31550" y="63216"/>
                    <a:pt x="32090" y="62758"/>
                  </a:cubicBezTo>
                  <a:cubicBezTo>
                    <a:pt x="29773" y="59200"/>
                    <a:pt x="27674" y="55506"/>
                    <a:pt x="25734" y="51705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34"/>
            <p:cNvSpPr/>
            <p:nvPr/>
          </p:nvSpPr>
          <p:spPr>
            <a:xfrm>
              <a:off x="9319179" y="4032060"/>
              <a:ext cx="607877" cy="118443"/>
            </a:xfrm>
            <a:custGeom>
              <a:rect b="b" l="l" r="r" t="t"/>
              <a:pathLst>
                <a:path extrusionOk="0" h="118443" w="607877">
                  <a:moveTo>
                    <a:pt x="281842" y="118437"/>
                  </a:moveTo>
                  <a:cubicBezTo>
                    <a:pt x="49553" y="112924"/>
                    <a:pt x="0" y="103123"/>
                    <a:pt x="0" y="67919"/>
                  </a:cubicBezTo>
                  <a:cubicBezTo>
                    <a:pt x="0" y="19916"/>
                    <a:pt x="177426" y="7111"/>
                    <a:pt x="225161" y="3497"/>
                  </a:cubicBezTo>
                  <a:cubicBezTo>
                    <a:pt x="265516" y="443"/>
                    <a:pt x="307651" y="0"/>
                    <a:pt x="349261" y="0"/>
                  </a:cubicBezTo>
                  <a:cubicBezTo>
                    <a:pt x="403138" y="0"/>
                    <a:pt x="607878" y="9689"/>
                    <a:pt x="607878" y="63074"/>
                  </a:cubicBezTo>
                  <a:cubicBezTo>
                    <a:pt x="607878" y="111355"/>
                    <a:pt x="382846" y="118330"/>
                    <a:pt x="330508" y="118330"/>
                  </a:cubicBezTo>
                  <a:cubicBezTo>
                    <a:pt x="321763" y="118330"/>
                    <a:pt x="304363" y="118476"/>
                    <a:pt x="281842" y="1184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34"/>
            <p:cNvSpPr/>
            <p:nvPr/>
          </p:nvSpPr>
          <p:spPr>
            <a:xfrm>
              <a:off x="9442752" y="4251139"/>
              <a:ext cx="355843" cy="352334"/>
            </a:xfrm>
            <a:custGeom>
              <a:rect b="b" l="l" r="r" t="t"/>
              <a:pathLst>
                <a:path extrusionOk="0" h="352334" w="355843">
                  <a:moveTo>
                    <a:pt x="212580" y="2255"/>
                  </a:moveTo>
                  <a:cubicBezTo>
                    <a:pt x="101981" y="-16686"/>
                    <a:pt x="-9540" y="86724"/>
                    <a:pt x="649" y="198646"/>
                  </a:cubicBezTo>
                  <a:cubicBezTo>
                    <a:pt x="5892" y="256421"/>
                    <a:pt x="42726" y="310305"/>
                    <a:pt x="94595" y="336172"/>
                  </a:cubicBezTo>
                  <a:cubicBezTo>
                    <a:pt x="198994" y="388173"/>
                    <a:pt x="339073" y="307829"/>
                    <a:pt x="354438" y="193135"/>
                  </a:cubicBezTo>
                  <a:cubicBezTo>
                    <a:pt x="354438" y="193069"/>
                    <a:pt x="354438" y="193003"/>
                    <a:pt x="354472" y="192904"/>
                  </a:cubicBezTo>
                  <a:cubicBezTo>
                    <a:pt x="366246" y="103950"/>
                    <a:pt x="300790" y="17336"/>
                    <a:pt x="212580" y="2255"/>
                  </a:cubicBezTo>
                  <a:close/>
                  <a:moveTo>
                    <a:pt x="293766" y="187164"/>
                  </a:moveTo>
                  <a:lnTo>
                    <a:pt x="293766" y="187295"/>
                  </a:lnTo>
                  <a:cubicBezTo>
                    <a:pt x="283675" y="262559"/>
                    <a:pt x="191741" y="315288"/>
                    <a:pt x="123253" y="281169"/>
                  </a:cubicBezTo>
                  <a:cubicBezTo>
                    <a:pt x="89189" y="264208"/>
                    <a:pt x="65018" y="228837"/>
                    <a:pt x="61589" y="190926"/>
                  </a:cubicBezTo>
                  <a:cubicBezTo>
                    <a:pt x="54927" y="117477"/>
                    <a:pt x="128067" y="49638"/>
                    <a:pt x="200678" y="62044"/>
                  </a:cubicBezTo>
                  <a:cubicBezTo>
                    <a:pt x="258548" y="71945"/>
                    <a:pt x="301514" y="128761"/>
                    <a:pt x="293766" y="1871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88" name="Google Shape;3688;p34"/>
          <p:cNvSpPr/>
          <p:nvPr/>
        </p:nvSpPr>
        <p:spPr>
          <a:xfrm>
            <a:off x="4645352" y="2096663"/>
            <a:ext cx="9976" cy="42453"/>
          </a:xfrm>
          <a:custGeom>
            <a:rect b="b" l="l" r="r" t="t"/>
            <a:pathLst>
              <a:path extrusionOk="0" h="84907" w="19952">
                <a:moveTo>
                  <a:pt x="19952" y="84908"/>
                </a:moveTo>
                <a:cubicBezTo>
                  <a:pt x="17570" y="76055"/>
                  <a:pt x="14192" y="67519"/>
                  <a:pt x="9161" y="59542"/>
                </a:cubicBezTo>
                <a:cubicBezTo>
                  <a:pt x="6512" y="55358"/>
                  <a:pt x="3498" y="51370"/>
                  <a:pt x="47" y="47819"/>
                </a:cubicBezTo>
                <a:cubicBezTo>
                  <a:pt x="-432" y="47325"/>
                  <a:pt x="2934" y="37931"/>
                  <a:pt x="3233" y="36719"/>
                </a:cubicBezTo>
                <a:cubicBezTo>
                  <a:pt x="4101" y="33215"/>
                  <a:pt x="5581" y="30109"/>
                  <a:pt x="6414" y="26580"/>
                </a:cubicBezTo>
                <a:cubicBezTo>
                  <a:pt x="8446" y="17978"/>
                  <a:pt x="10430" y="9364"/>
                  <a:pt x="12435" y="757"/>
                </a:cubicBezTo>
                <a:cubicBezTo>
                  <a:pt x="12510" y="431"/>
                  <a:pt x="12656" y="42"/>
                  <a:pt x="12986" y="3"/>
                </a:cubicBezTo>
                <a:cubicBezTo>
                  <a:pt x="13419" y="-48"/>
                  <a:pt x="13614" y="524"/>
                  <a:pt x="13650" y="959"/>
                </a:cubicBezTo>
                <a:cubicBezTo>
                  <a:pt x="14814" y="14454"/>
                  <a:pt x="15123" y="27940"/>
                  <a:pt x="16406" y="41379"/>
                </a:cubicBezTo>
                <a:cubicBezTo>
                  <a:pt x="17794" y="55869"/>
                  <a:pt x="18997" y="70379"/>
                  <a:pt x="19952" y="849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9" name="Google Shape;3689;p34"/>
          <p:cNvSpPr/>
          <p:nvPr/>
        </p:nvSpPr>
        <p:spPr>
          <a:xfrm>
            <a:off x="4943645" y="2272655"/>
            <a:ext cx="14096" cy="35110"/>
          </a:xfrm>
          <a:custGeom>
            <a:rect b="b" l="l" r="r" t="t"/>
            <a:pathLst>
              <a:path extrusionOk="0" h="70221" w="28193">
                <a:moveTo>
                  <a:pt x="28194" y="70222"/>
                </a:moveTo>
                <a:cubicBezTo>
                  <a:pt x="18423" y="68106"/>
                  <a:pt x="8920" y="64968"/>
                  <a:pt x="0" y="60445"/>
                </a:cubicBezTo>
                <a:cubicBezTo>
                  <a:pt x="559" y="57964"/>
                  <a:pt x="1094" y="55459"/>
                  <a:pt x="1628" y="52979"/>
                </a:cubicBezTo>
                <a:cubicBezTo>
                  <a:pt x="3378" y="44758"/>
                  <a:pt x="5031" y="36514"/>
                  <a:pt x="6538" y="28269"/>
                </a:cubicBezTo>
                <a:cubicBezTo>
                  <a:pt x="7972" y="20419"/>
                  <a:pt x="9384" y="12590"/>
                  <a:pt x="10692" y="4715"/>
                </a:cubicBezTo>
                <a:cubicBezTo>
                  <a:pt x="10957" y="3122"/>
                  <a:pt x="11671" y="-1788"/>
                  <a:pt x="14410" y="683"/>
                </a:cubicBezTo>
                <a:cubicBezTo>
                  <a:pt x="15093" y="1298"/>
                  <a:pt x="15400" y="2217"/>
                  <a:pt x="15665" y="3098"/>
                </a:cubicBezTo>
                <a:cubicBezTo>
                  <a:pt x="18139" y="11347"/>
                  <a:pt x="18812" y="19923"/>
                  <a:pt x="20151" y="28391"/>
                </a:cubicBezTo>
                <a:cubicBezTo>
                  <a:pt x="21585" y="37414"/>
                  <a:pt x="23189" y="46363"/>
                  <a:pt x="24939" y="55313"/>
                </a:cubicBezTo>
                <a:cubicBezTo>
                  <a:pt x="25933" y="60323"/>
                  <a:pt x="27003" y="65285"/>
                  <a:pt x="28194" y="70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90" name="Google Shape;3690;p34"/>
          <p:cNvGrpSpPr/>
          <p:nvPr/>
        </p:nvGrpSpPr>
        <p:grpSpPr>
          <a:xfrm>
            <a:off x="5380161" y="2111034"/>
            <a:ext cx="1080899" cy="395647"/>
            <a:chOff x="10760322" y="4222068"/>
            <a:chExt cx="2161797" cy="791293"/>
          </a:xfrm>
        </p:grpSpPr>
        <p:sp>
          <p:nvSpPr>
            <p:cNvPr id="3691" name="Google Shape;3691;p34"/>
            <p:cNvSpPr/>
            <p:nvPr/>
          </p:nvSpPr>
          <p:spPr>
            <a:xfrm>
              <a:off x="11963218" y="4264861"/>
              <a:ext cx="871969" cy="709321"/>
            </a:xfrm>
            <a:custGeom>
              <a:rect b="b" l="l" r="r" t="t"/>
              <a:pathLst>
                <a:path extrusionOk="0" h="709321" w="871969">
                  <a:moveTo>
                    <a:pt x="864189" y="169987"/>
                  </a:moveTo>
                  <a:cubicBezTo>
                    <a:pt x="871842" y="209812"/>
                    <a:pt x="872758" y="251249"/>
                    <a:pt x="871504" y="291346"/>
                  </a:cubicBezTo>
                  <a:cubicBezTo>
                    <a:pt x="869217" y="364462"/>
                    <a:pt x="859965" y="438635"/>
                    <a:pt x="830171" y="505464"/>
                  </a:cubicBezTo>
                  <a:cubicBezTo>
                    <a:pt x="761114" y="660368"/>
                    <a:pt x="585343" y="707947"/>
                    <a:pt x="428984" y="709251"/>
                  </a:cubicBezTo>
                  <a:cubicBezTo>
                    <a:pt x="345474" y="709946"/>
                    <a:pt x="250519" y="706112"/>
                    <a:pt x="173883" y="669641"/>
                  </a:cubicBezTo>
                  <a:cubicBezTo>
                    <a:pt x="63191" y="616959"/>
                    <a:pt x="39960" y="500551"/>
                    <a:pt x="18048" y="391111"/>
                  </a:cubicBezTo>
                  <a:cubicBezTo>
                    <a:pt x="9863" y="350245"/>
                    <a:pt x="5415" y="308718"/>
                    <a:pt x="3322" y="267123"/>
                  </a:cubicBezTo>
                  <a:cubicBezTo>
                    <a:pt x="3084" y="266255"/>
                    <a:pt x="2851" y="265461"/>
                    <a:pt x="2708" y="264886"/>
                  </a:cubicBezTo>
                  <a:cubicBezTo>
                    <a:pt x="-2454" y="246452"/>
                    <a:pt x="559" y="226580"/>
                    <a:pt x="5125" y="208310"/>
                  </a:cubicBezTo>
                  <a:cubicBezTo>
                    <a:pt x="20880" y="155749"/>
                    <a:pt x="51547" y="113436"/>
                    <a:pt x="97235" y="82841"/>
                  </a:cubicBezTo>
                  <a:cubicBezTo>
                    <a:pt x="160965" y="40161"/>
                    <a:pt x="241708" y="21455"/>
                    <a:pt x="316839" y="10852"/>
                  </a:cubicBezTo>
                  <a:cubicBezTo>
                    <a:pt x="398620" y="-692"/>
                    <a:pt x="481494" y="-696"/>
                    <a:pt x="563906" y="526"/>
                  </a:cubicBezTo>
                  <a:cubicBezTo>
                    <a:pt x="608759" y="1190"/>
                    <a:pt x="653833" y="2201"/>
                    <a:pt x="697986" y="10131"/>
                  </a:cubicBezTo>
                  <a:cubicBezTo>
                    <a:pt x="753643" y="20125"/>
                    <a:pt x="811951" y="40930"/>
                    <a:pt x="839034" y="94294"/>
                  </a:cubicBezTo>
                  <a:cubicBezTo>
                    <a:pt x="851201" y="118263"/>
                    <a:pt x="859152" y="143777"/>
                    <a:pt x="864189" y="16998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34"/>
            <p:cNvSpPr/>
            <p:nvPr/>
          </p:nvSpPr>
          <p:spPr>
            <a:xfrm>
              <a:off x="10852908" y="4288407"/>
              <a:ext cx="871126" cy="707790"/>
            </a:xfrm>
            <a:custGeom>
              <a:rect b="b" l="l" r="r" t="t"/>
              <a:pathLst>
                <a:path extrusionOk="0" h="707790" w="871126">
                  <a:moveTo>
                    <a:pt x="4577" y="186077"/>
                  </a:moveTo>
                  <a:cubicBezTo>
                    <a:pt x="-1463" y="226179"/>
                    <a:pt x="-706" y="267615"/>
                    <a:pt x="2165" y="307630"/>
                  </a:cubicBezTo>
                  <a:cubicBezTo>
                    <a:pt x="7401" y="380595"/>
                    <a:pt x="19641" y="454332"/>
                    <a:pt x="52102" y="519909"/>
                  </a:cubicBezTo>
                  <a:cubicBezTo>
                    <a:pt x="127350" y="671908"/>
                    <a:pt x="304903" y="712381"/>
                    <a:pt x="461188" y="707390"/>
                  </a:cubicBezTo>
                  <a:cubicBezTo>
                    <a:pt x="544655" y="704727"/>
                    <a:pt x="639381" y="697077"/>
                    <a:pt x="714481" y="657549"/>
                  </a:cubicBezTo>
                  <a:cubicBezTo>
                    <a:pt x="822956" y="600459"/>
                    <a:pt x="841474" y="483209"/>
                    <a:pt x="858954" y="372975"/>
                  </a:cubicBezTo>
                  <a:cubicBezTo>
                    <a:pt x="865483" y="331811"/>
                    <a:pt x="868254" y="290142"/>
                    <a:pt x="868670" y="248494"/>
                  </a:cubicBezTo>
                  <a:cubicBezTo>
                    <a:pt x="868873" y="247618"/>
                    <a:pt x="869072" y="246815"/>
                    <a:pt x="869193" y="246236"/>
                  </a:cubicBezTo>
                  <a:cubicBezTo>
                    <a:pt x="873607" y="227608"/>
                    <a:pt x="869794" y="207874"/>
                    <a:pt x="864493" y="189807"/>
                  </a:cubicBezTo>
                  <a:cubicBezTo>
                    <a:pt x="846632" y="137923"/>
                    <a:pt x="814279" y="96880"/>
                    <a:pt x="767398" y="68145"/>
                  </a:cubicBezTo>
                  <a:cubicBezTo>
                    <a:pt x="701999" y="28065"/>
                    <a:pt x="620564" y="12622"/>
                    <a:pt x="545066" y="5046"/>
                  </a:cubicBezTo>
                  <a:cubicBezTo>
                    <a:pt x="462887" y="-3200"/>
                    <a:pt x="380077" y="128"/>
                    <a:pt x="297782" y="4666"/>
                  </a:cubicBezTo>
                  <a:cubicBezTo>
                    <a:pt x="252989" y="7135"/>
                    <a:pt x="207998" y="9958"/>
                    <a:pt x="164200" y="19655"/>
                  </a:cubicBezTo>
                  <a:cubicBezTo>
                    <a:pt x="108992" y="31877"/>
                    <a:pt x="51566" y="55012"/>
                    <a:pt x="26662" y="109421"/>
                  </a:cubicBezTo>
                  <a:cubicBezTo>
                    <a:pt x="15468" y="133874"/>
                    <a:pt x="8551" y="159686"/>
                    <a:pt x="4577" y="186077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34"/>
            <p:cNvSpPr/>
            <p:nvPr/>
          </p:nvSpPr>
          <p:spPr>
            <a:xfrm>
              <a:off x="12269383" y="4269700"/>
              <a:ext cx="289707" cy="613778"/>
            </a:xfrm>
            <a:custGeom>
              <a:rect b="b" l="l" r="r" t="t"/>
              <a:pathLst>
                <a:path extrusionOk="0" h="613778" w="289707">
                  <a:moveTo>
                    <a:pt x="254451" y="4446"/>
                  </a:moveTo>
                  <a:cubicBezTo>
                    <a:pt x="261356" y="-5898"/>
                    <a:pt x="278071" y="3566"/>
                    <a:pt x="272251" y="14894"/>
                  </a:cubicBezTo>
                  <a:cubicBezTo>
                    <a:pt x="266168" y="25661"/>
                    <a:pt x="260374" y="36527"/>
                    <a:pt x="255242" y="47778"/>
                  </a:cubicBezTo>
                  <a:cubicBezTo>
                    <a:pt x="240589" y="84266"/>
                    <a:pt x="228834" y="122305"/>
                    <a:pt x="221821" y="161012"/>
                  </a:cubicBezTo>
                  <a:cubicBezTo>
                    <a:pt x="210968" y="244968"/>
                    <a:pt x="262601" y="200717"/>
                    <a:pt x="286268" y="246328"/>
                  </a:cubicBezTo>
                  <a:cubicBezTo>
                    <a:pt x="298405" y="286836"/>
                    <a:pt x="275662" y="329653"/>
                    <a:pt x="260884" y="366725"/>
                  </a:cubicBezTo>
                  <a:cubicBezTo>
                    <a:pt x="235622" y="412525"/>
                    <a:pt x="158017" y="637665"/>
                    <a:pt x="96337" y="611701"/>
                  </a:cubicBezTo>
                  <a:cubicBezTo>
                    <a:pt x="73552" y="600818"/>
                    <a:pt x="74075" y="570973"/>
                    <a:pt x="73106" y="549189"/>
                  </a:cubicBezTo>
                  <a:cubicBezTo>
                    <a:pt x="76479" y="499792"/>
                    <a:pt x="95221" y="452506"/>
                    <a:pt x="112494" y="406507"/>
                  </a:cubicBezTo>
                  <a:cubicBezTo>
                    <a:pt x="121090" y="382862"/>
                    <a:pt x="132685" y="360119"/>
                    <a:pt x="138553" y="335585"/>
                  </a:cubicBezTo>
                  <a:cubicBezTo>
                    <a:pt x="140100" y="318938"/>
                    <a:pt x="111759" y="328600"/>
                    <a:pt x="102247" y="329459"/>
                  </a:cubicBezTo>
                  <a:cubicBezTo>
                    <a:pt x="82726" y="331782"/>
                    <a:pt x="63205" y="336055"/>
                    <a:pt x="43477" y="335516"/>
                  </a:cubicBezTo>
                  <a:cubicBezTo>
                    <a:pt x="12031" y="336820"/>
                    <a:pt x="-4896" y="313075"/>
                    <a:pt x="1248" y="283239"/>
                  </a:cubicBezTo>
                  <a:cubicBezTo>
                    <a:pt x="21072" y="221232"/>
                    <a:pt x="49595" y="161971"/>
                    <a:pt x="72553" y="101168"/>
                  </a:cubicBezTo>
                  <a:cubicBezTo>
                    <a:pt x="82947" y="73024"/>
                    <a:pt x="95330" y="45606"/>
                    <a:pt x="106242" y="17700"/>
                  </a:cubicBezTo>
                  <a:cubicBezTo>
                    <a:pt x="110994" y="4602"/>
                    <a:pt x="127722" y="6993"/>
                    <a:pt x="131760" y="17126"/>
                  </a:cubicBezTo>
                  <a:cubicBezTo>
                    <a:pt x="133827" y="16940"/>
                    <a:pt x="135846" y="16685"/>
                    <a:pt x="137731" y="16284"/>
                  </a:cubicBezTo>
                  <a:cubicBezTo>
                    <a:pt x="174274" y="10767"/>
                    <a:pt x="211332" y="14246"/>
                    <a:pt x="248065" y="12178"/>
                  </a:cubicBezTo>
                  <a:cubicBezTo>
                    <a:pt x="248065" y="12196"/>
                    <a:pt x="248052" y="12217"/>
                    <a:pt x="248052" y="12234"/>
                  </a:cubicBezTo>
                  <a:lnTo>
                    <a:pt x="248035" y="12234"/>
                  </a:lnTo>
                  <a:cubicBezTo>
                    <a:pt x="248035" y="12252"/>
                    <a:pt x="248017" y="12252"/>
                    <a:pt x="248022" y="12273"/>
                  </a:cubicBezTo>
                  <a:cubicBezTo>
                    <a:pt x="248428" y="12234"/>
                    <a:pt x="248834" y="12217"/>
                    <a:pt x="249228" y="12234"/>
                  </a:cubicBezTo>
                  <a:cubicBezTo>
                    <a:pt x="250953" y="9631"/>
                    <a:pt x="252691" y="7024"/>
                    <a:pt x="254451" y="4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34"/>
            <p:cNvSpPr/>
            <p:nvPr/>
          </p:nvSpPr>
          <p:spPr>
            <a:xfrm>
              <a:off x="11230711" y="4297576"/>
              <a:ext cx="290580" cy="607040"/>
            </a:xfrm>
            <a:custGeom>
              <a:rect b="b" l="l" r="r" t="t"/>
              <a:pathLst>
                <a:path extrusionOk="0" h="607040" w="290580">
                  <a:moveTo>
                    <a:pt x="266014" y="4127"/>
                  </a:moveTo>
                  <a:cubicBezTo>
                    <a:pt x="273333" y="-5932"/>
                    <a:pt x="289651" y="4196"/>
                    <a:pt x="283377" y="15283"/>
                  </a:cubicBezTo>
                  <a:cubicBezTo>
                    <a:pt x="276862" y="25795"/>
                    <a:pt x="270640" y="36419"/>
                    <a:pt x="265054" y="47454"/>
                  </a:cubicBezTo>
                  <a:cubicBezTo>
                    <a:pt x="248940" y="83325"/>
                    <a:pt x="235662" y="120859"/>
                    <a:pt x="227093" y="159255"/>
                  </a:cubicBezTo>
                  <a:cubicBezTo>
                    <a:pt x="212864" y="242706"/>
                    <a:pt x="266238" y="200571"/>
                    <a:pt x="288047" y="247097"/>
                  </a:cubicBezTo>
                  <a:cubicBezTo>
                    <a:pt x="298540" y="288062"/>
                    <a:pt x="274086" y="329930"/>
                    <a:pt x="257825" y="366375"/>
                  </a:cubicBezTo>
                  <a:cubicBezTo>
                    <a:pt x="230733" y="411122"/>
                    <a:pt x="144114" y="632955"/>
                    <a:pt x="83528" y="604535"/>
                  </a:cubicBezTo>
                  <a:cubicBezTo>
                    <a:pt x="61201" y="592741"/>
                    <a:pt x="62926" y="562944"/>
                    <a:pt x="62839" y="541142"/>
                  </a:cubicBezTo>
                  <a:cubicBezTo>
                    <a:pt x="68200" y="491922"/>
                    <a:pt x="88837" y="445427"/>
                    <a:pt x="107952" y="400157"/>
                  </a:cubicBezTo>
                  <a:cubicBezTo>
                    <a:pt x="117494" y="376879"/>
                    <a:pt x="130002" y="354615"/>
                    <a:pt x="136851" y="330340"/>
                  </a:cubicBezTo>
                  <a:cubicBezTo>
                    <a:pt x="139069" y="313771"/>
                    <a:pt x="110364" y="322280"/>
                    <a:pt x="100822" y="322759"/>
                  </a:cubicBezTo>
                  <a:cubicBezTo>
                    <a:pt x="81223" y="324292"/>
                    <a:pt x="61546" y="327780"/>
                    <a:pt x="41852" y="326446"/>
                  </a:cubicBezTo>
                  <a:cubicBezTo>
                    <a:pt x="10381" y="326485"/>
                    <a:pt x="-5577" y="302075"/>
                    <a:pt x="1768" y="272512"/>
                  </a:cubicBezTo>
                  <a:cubicBezTo>
                    <a:pt x="24078" y="211350"/>
                    <a:pt x="54970" y="153285"/>
                    <a:pt x="80358" y="93458"/>
                  </a:cubicBezTo>
                  <a:cubicBezTo>
                    <a:pt x="91881" y="65755"/>
                    <a:pt x="105357" y="38859"/>
                    <a:pt x="117386" y="11414"/>
                  </a:cubicBezTo>
                  <a:cubicBezTo>
                    <a:pt x="122660" y="-1481"/>
                    <a:pt x="139280" y="1580"/>
                    <a:pt x="142904" y="11868"/>
                  </a:cubicBezTo>
                  <a:cubicBezTo>
                    <a:pt x="144975" y="11764"/>
                    <a:pt x="147007" y="11591"/>
                    <a:pt x="148905" y="11263"/>
                  </a:cubicBezTo>
                  <a:cubicBezTo>
                    <a:pt x="185642" y="7223"/>
                    <a:pt x="222531" y="12187"/>
                    <a:pt x="259316" y="11600"/>
                  </a:cubicBezTo>
                  <a:cubicBezTo>
                    <a:pt x="259316" y="11617"/>
                    <a:pt x="259299" y="11635"/>
                    <a:pt x="259303" y="11652"/>
                  </a:cubicBezTo>
                  <a:lnTo>
                    <a:pt x="259286" y="11652"/>
                  </a:lnTo>
                  <a:cubicBezTo>
                    <a:pt x="259286" y="11669"/>
                    <a:pt x="259269" y="11669"/>
                    <a:pt x="259269" y="11686"/>
                  </a:cubicBezTo>
                  <a:cubicBezTo>
                    <a:pt x="259675" y="11665"/>
                    <a:pt x="260082" y="11665"/>
                    <a:pt x="260475" y="11695"/>
                  </a:cubicBezTo>
                  <a:cubicBezTo>
                    <a:pt x="262313" y="9170"/>
                    <a:pt x="264154" y="6631"/>
                    <a:pt x="266014" y="4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34"/>
            <p:cNvSpPr/>
            <p:nvPr/>
          </p:nvSpPr>
          <p:spPr>
            <a:xfrm>
              <a:off x="12183241" y="4718133"/>
              <a:ext cx="125366" cy="249470"/>
            </a:xfrm>
            <a:custGeom>
              <a:rect b="b" l="l" r="r" t="t"/>
              <a:pathLst>
                <a:path extrusionOk="0" h="249470" w="125366">
                  <a:moveTo>
                    <a:pt x="49127" y="249184"/>
                  </a:moveTo>
                  <a:cubicBezTo>
                    <a:pt x="38011" y="247180"/>
                    <a:pt x="36779" y="234959"/>
                    <a:pt x="39840" y="226005"/>
                  </a:cubicBezTo>
                  <a:cubicBezTo>
                    <a:pt x="36770" y="227542"/>
                    <a:pt x="33199" y="227913"/>
                    <a:pt x="29684" y="226713"/>
                  </a:cubicBezTo>
                  <a:cubicBezTo>
                    <a:pt x="27803" y="226074"/>
                    <a:pt x="26190" y="225077"/>
                    <a:pt x="24876" y="223829"/>
                  </a:cubicBezTo>
                  <a:cubicBezTo>
                    <a:pt x="19143" y="233037"/>
                    <a:pt x="3984" y="231073"/>
                    <a:pt x="794" y="220695"/>
                  </a:cubicBezTo>
                  <a:cubicBezTo>
                    <a:pt x="-1139" y="215484"/>
                    <a:pt x="893" y="210252"/>
                    <a:pt x="2281" y="205175"/>
                  </a:cubicBezTo>
                  <a:cubicBezTo>
                    <a:pt x="17457" y="161226"/>
                    <a:pt x="31664" y="116846"/>
                    <a:pt x="47713" y="73191"/>
                  </a:cubicBezTo>
                  <a:cubicBezTo>
                    <a:pt x="57722" y="49373"/>
                    <a:pt x="66798" y="23094"/>
                    <a:pt x="86915" y="5748"/>
                  </a:cubicBezTo>
                  <a:cubicBezTo>
                    <a:pt x="97469" y="-3551"/>
                    <a:pt x="116718" y="-1656"/>
                    <a:pt x="122473" y="12081"/>
                  </a:cubicBezTo>
                  <a:cubicBezTo>
                    <a:pt x="127051" y="22783"/>
                    <a:pt x="124937" y="35139"/>
                    <a:pt x="124492" y="46437"/>
                  </a:cubicBezTo>
                  <a:cubicBezTo>
                    <a:pt x="122395" y="84644"/>
                    <a:pt x="111668" y="121530"/>
                    <a:pt x="99713" y="157664"/>
                  </a:cubicBezTo>
                  <a:cubicBezTo>
                    <a:pt x="93976" y="175291"/>
                    <a:pt x="88057" y="192832"/>
                    <a:pt x="81424" y="210118"/>
                  </a:cubicBezTo>
                  <a:cubicBezTo>
                    <a:pt x="76703" y="218342"/>
                    <a:pt x="76249" y="231829"/>
                    <a:pt x="66006" y="235015"/>
                  </a:cubicBezTo>
                  <a:cubicBezTo>
                    <a:pt x="64891" y="243425"/>
                    <a:pt x="58211" y="251062"/>
                    <a:pt x="49127" y="249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34"/>
            <p:cNvSpPr/>
            <p:nvPr/>
          </p:nvSpPr>
          <p:spPr>
            <a:xfrm>
              <a:off x="11109814" y="4758974"/>
              <a:ext cx="132889" cy="247252"/>
            </a:xfrm>
            <a:custGeom>
              <a:rect b="b" l="l" r="r" t="t"/>
              <a:pathLst>
                <a:path extrusionOk="0" h="247252" w="132889">
                  <a:moveTo>
                    <a:pt x="47768" y="246844"/>
                  </a:moveTo>
                  <a:cubicBezTo>
                    <a:pt x="36743" y="244396"/>
                    <a:pt x="36004" y="232135"/>
                    <a:pt x="39424" y="223311"/>
                  </a:cubicBezTo>
                  <a:cubicBezTo>
                    <a:pt x="36294" y="224723"/>
                    <a:pt x="32714" y="224952"/>
                    <a:pt x="29246" y="223609"/>
                  </a:cubicBezTo>
                  <a:cubicBezTo>
                    <a:pt x="27391" y="222892"/>
                    <a:pt x="25822" y="221835"/>
                    <a:pt x="24559" y="220535"/>
                  </a:cubicBezTo>
                  <a:cubicBezTo>
                    <a:pt x="18459" y="229502"/>
                    <a:pt x="3391" y="226929"/>
                    <a:pt x="620" y="216438"/>
                  </a:cubicBezTo>
                  <a:cubicBezTo>
                    <a:pt x="-1101" y="211154"/>
                    <a:pt x="1143" y="206008"/>
                    <a:pt x="2730" y="200987"/>
                  </a:cubicBezTo>
                  <a:cubicBezTo>
                    <a:pt x="19665" y="157686"/>
                    <a:pt x="35654" y="113910"/>
                    <a:pt x="53454" y="70937"/>
                  </a:cubicBezTo>
                  <a:cubicBezTo>
                    <a:pt x="64414" y="47542"/>
                    <a:pt x="74544" y="21648"/>
                    <a:pt x="95345" y="5126"/>
                  </a:cubicBezTo>
                  <a:cubicBezTo>
                    <a:pt x="106267" y="-3741"/>
                    <a:pt x="125425" y="-1073"/>
                    <a:pt x="130617" y="12884"/>
                  </a:cubicBezTo>
                  <a:cubicBezTo>
                    <a:pt x="134759" y="23764"/>
                    <a:pt x="132148" y="36024"/>
                    <a:pt x="131248" y="47292"/>
                  </a:cubicBezTo>
                  <a:cubicBezTo>
                    <a:pt x="127612" y="85382"/>
                    <a:pt x="115407" y="121806"/>
                    <a:pt x="102004" y="157431"/>
                  </a:cubicBezTo>
                  <a:cubicBezTo>
                    <a:pt x="95561" y="174812"/>
                    <a:pt x="88938" y="192102"/>
                    <a:pt x="81614" y="209108"/>
                  </a:cubicBezTo>
                  <a:cubicBezTo>
                    <a:pt x="76564" y="217133"/>
                    <a:pt x="75569" y="230590"/>
                    <a:pt x="65201" y="233366"/>
                  </a:cubicBezTo>
                  <a:cubicBezTo>
                    <a:pt x="63753" y="241724"/>
                    <a:pt x="56770" y="249089"/>
                    <a:pt x="47768" y="246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34"/>
            <p:cNvSpPr/>
            <p:nvPr/>
          </p:nvSpPr>
          <p:spPr>
            <a:xfrm>
              <a:off x="11960745" y="4524270"/>
              <a:ext cx="85590" cy="206923"/>
            </a:xfrm>
            <a:custGeom>
              <a:rect b="b" l="l" r="r" t="t"/>
              <a:pathLst>
                <a:path extrusionOk="0" h="206923" w="85590">
                  <a:moveTo>
                    <a:pt x="30738" y="708"/>
                  </a:moveTo>
                  <a:cubicBezTo>
                    <a:pt x="38161" y="-903"/>
                    <a:pt x="46065" y="146"/>
                    <a:pt x="52844" y="4770"/>
                  </a:cubicBezTo>
                  <a:cubicBezTo>
                    <a:pt x="73325" y="18732"/>
                    <a:pt x="79015" y="52630"/>
                    <a:pt x="82383" y="75442"/>
                  </a:cubicBezTo>
                  <a:cubicBezTo>
                    <a:pt x="86607" y="104043"/>
                    <a:pt x="85941" y="133132"/>
                    <a:pt x="84437" y="161915"/>
                  </a:cubicBezTo>
                  <a:cubicBezTo>
                    <a:pt x="83771" y="174633"/>
                    <a:pt x="82530" y="188430"/>
                    <a:pt x="73909" y="197820"/>
                  </a:cubicBezTo>
                  <a:cubicBezTo>
                    <a:pt x="67540" y="204758"/>
                    <a:pt x="57527" y="208151"/>
                    <a:pt x="48244" y="206519"/>
                  </a:cubicBezTo>
                  <a:cubicBezTo>
                    <a:pt x="30396" y="203381"/>
                    <a:pt x="22250" y="183746"/>
                    <a:pt x="17291" y="168520"/>
                  </a:cubicBezTo>
                  <a:cubicBezTo>
                    <a:pt x="6258" y="134643"/>
                    <a:pt x="1113" y="99061"/>
                    <a:pt x="92" y="63509"/>
                  </a:cubicBezTo>
                  <a:cubicBezTo>
                    <a:pt x="-362" y="47808"/>
                    <a:pt x="598" y="29779"/>
                    <a:pt x="9068" y="16029"/>
                  </a:cubicBezTo>
                  <a:cubicBezTo>
                    <a:pt x="13880" y="8215"/>
                    <a:pt x="21978" y="2607"/>
                    <a:pt x="30738" y="708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34"/>
            <p:cNvSpPr/>
            <p:nvPr/>
          </p:nvSpPr>
          <p:spPr>
            <a:xfrm>
              <a:off x="11646183" y="4530443"/>
              <a:ext cx="83372" cy="207431"/>
            </a:xfrm>
            <a:custGeom>
              <a:rect b="b" l="l" r="r" t="t"/>
              <a:pathLst>
                <a:path extrusionOk="0" h="207431" w="83372">
                  <a:moveTo>
                    <a:pt x="50184" y="470"/>
                  </a:moveTo>
                  <a:cubicBezTo>
                    <a:pt x="42700" y="-842"/>
                    <a:pt x="34848" y="526"/>
                    <a:pt x="28259" y="5418"/>
                  </a:cubicBezTo>
                  <a:cubicBezTo>
                    <a:pt x="8362" y="20191"/>
                    <a:pt x="4042" y="54292"/>
                    <a:pt x="1595" y="77221"/>
                  </a:cubicBezTo>
                  <a:cubicBezTo>
                    <a:pt x="-1470" y="105968"/>
                    <a:pt x="367" y="135006"/>
                    <a:pt x="3035" y="163706"/>
                  </a:cubicBezTo>
                  <a:cubicBezTo>
                    <a:pt x="4215" y="176390"/>
                    <a:pt x="6010" y="190123"/>
                    <a:pt x="15003" y="199158"/>
                  </a:cubicBezTo>
                  <a:cubicBezTo>
                    <a:pt x="21644" y="205833"/>
                    <a:pt x="31787" y="208820"/>
                    <a:pt x="40996" y="206817"/>
                  </a:cubicBezTo>
                  <a:cubicBezTo>
                    <a:pt x="58701" y="202962"/>
                    <a:pt x="66051" y="183017"/>
                    <a:pt x="70392" y="167604"/>
                  </a:cubicBezTo>
                  <a:cubicBezTo>
                    <a:pt x="80047" y="133309"/>
                    <a:pt x="83757" y="97550"/>
                    <a:pt x="83342" y="61985"/>
                  </a:cubicBezTo>
                  <a:cubicBezTo>
                    <a:pt x="83160" y="46279"/>
                    <a:pt x="81474" y="28303"/>
                    <a:pt x="72459" y="14907"/>
                  </a:cubicBezTo>
                  <a:cubicBezTo>
                    <a:pt x="67331" y="7296"/>
                    <a:pt x="59013" y="2020"/>
                    <a:pt x="50184" y="47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34"/>
            <p:cNvSpPr/>
            <p:nvPr/>
          </p:nvSpPr>
          <p:spPr>
            <a:xfrm>
              <a:off x="12567119" y="4334729"/>
              <a:ext cx="276516" cy="492420"/>
            </a:xfrm>
            <a:custGeom>
              <a:rect b="b" l="l" r="r" t="t"/>
              <a:pathLst>
                <a:path extrusionOk="0" h="492420" w="276516">
                  <a:moveTo>
                    <a:pt x="275999" y="46953"/>
                  </a:moveTo>
                  <a:cubicBezTo>
                    <a:pt x="269894" y="93915"/>
                    <a:pt x="195585" y="106914"/>
                    <a:pt x="153477" y="172992"/>
                  </a:cubicBezTo>
                  <a:cubicBezTo>
                    <a:pt x="106251" y="247109"/>
                    <a:pt x="124016" y="341262"/>
                    <a:pt x="108508" y="427027"/>
                  </a:cubicBezTo>
                  <a:cubicBezTo>
                    <a:pt x="93405" y="510533"/>
                    <a:pt x="19748" y="501705"/>
                    <a:pt x="3898" y="468549"/>
                  </a:cubicBezTo>
                  <a:cubicBezTo>
                    <a:pt x="-5155" y="449610"/>
                    <a:pt x="-871" y="455243"/>
                    <a:pt x="43087" y="237409"/>
                  </a:cubicBezTo>
                  <a:cubicBezTo>
                    <a:pt x="48907" y="208566"/>
                    <a:pt x="40778" y="174274"/>
                    <a:pt x="83686" y="120850"/>
                  </a:cubicBezTo>
                  <a:cubicBezTo>
                    <a:pt x="116286" y="80260"/>
                    <a:pt x="163508" y="49880"/>
                    <a:pt x="218534" y="10853"/>
                  </a:cubicBezTo>
                  <a:cubicBezTo>
                    <a:pt x="258069" y="-17187"/>
                    <a:pt x="280249" y="14238"/>
                    <a:pt x="275999" y="4695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34"/>
            <p:cNvSpPr/>
            <p:nvPr/>
          </p:nvSpPr>
          <p:spPr>
            <a:xfrm>
              <a:off x="10838755" y="4373878"/>
              <a:ext cx="293109" cy="484041"/>
            </a:xfrm>
            <a:custGeom>
              <a:rect b="b" l="l" r="r" t="t"/>
              <a:pathLst>
                <a:path extrusionOk="0" h="484041" w="293109">
                  <a:moveTo>
                    <a:pt x="887" y="48114"/>
                  </a:moveTo>
                  <a:cubicBezTo>
                    <a:pt x="8881" y="94791"/>
                    <a:pt x="83658" y="104794"/>
                    <a:pt x="128394" y="169123"/>
                  </a:cubicBezTo>
                  <a:cubicBezTo>
                    <a:pt x="178574" y="241280"/>
                    <a:pt x="164617" y="336072"/>
                    <a:pt x="183576" y="421142"/>
                  </a:cubicBezTo>
                  <a:cubicBezTo>
                    <a:pt x="202038" y="503975"/>
                    <a:pt x="275280" y="492189"/>
                    <a:pt x="289777" y="458420"/>
                  </a:cubicBezTo>
                  <a:cubicBezTo>
                    <a:pt x="298061" y="439131"/>
                    <a:pt x="294005" y="444933"/>
                    <a:pt x="241292" y="229046"/>
                  </a:cubicBezTo>
                  <a:cubicBezTo>
                    <a:pt x="234313" y="200457"/>
                    <a:pt x="241054" y="165873"/>
                    <a:pt x="196024" y="114214"/>
                  </a:cubicBezTo>
                  <a:cubicBezTo>
                    <a:pt x="161811" y="74966"/>
                    <a:pt x="113404" y="46516"/>
                    <a:pt x="56843" y="9730"/>
                  </a:cubicBezTo>
                  <a:cubicBezTo>
                    <a:pt x="16214" y="-16691"/>
                    <a:pt x="-4682" y="15601"/>
                    <a:pt x="887" y="4811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34"/>
            <p:cNvSpPr/>
            <p:nvPr/>
          </p:nvSpPr>
          <p:spPr>
            <a:xfrm>
              <a:off x="11718291" y="4403846"/>
              <a:ext cx="248477" cy="95076"/>
            </a:xfrm>
            <a:custGeom>
              <a:rect b="b" l="l" r="r" t="t"/>
              <a:pathLst>
                <a:path extrusionOk="0" h="95076" w="248477">
                  <a:moveTo>
                    <a:pt x="104079" y="1456"/>
                  </a:moveTo>
                  <a:cubicBezTo>
                    <a:pt x="116583" y="-185"/>
                    <a:pt x="129255" y="-440"/>
                    <a:pt x="141819" y="696"/>
                  </a:cubicBezTo>
                  <a:cubicBezTo>
                    <a:pt x="141884" y="700"/>
                    <a:pt x="141945" y="709"/>
                    <a:pt x="142010" y="713"/>
                  </a:cubicBezTo>
                  <a:cubicBezTo>
                    <a:pt x="167597" y="3066"/>
                    <a:pt x="193149" y="8713"/>
                    <a:pt x="215991" y="20796"/>
                  </a:cubicBezTo>
                  <a:cubicBezTo>
                    <a:pt x="225347" y="26689"/>
                    <a:pt x="251111" y="33696"/>
                    <a:pt x="239982" y="48362"/>
                  </a:cubicBezTo>
                  <a:cubicBezTo>
                    <a:pt x="240142" y="49139"/>
                    <a:pt x="240229" y="49920"/>
                    <a:pt x="240246" y="50714"/>
                  </a:cubicBezTo>
                  <a:cubicBezTo>
                    <a:pt x="240337" y="50749"/>
                    <a:pt x="240406" y="50801"/>
                    <a:pt x="240475" y="50840"/>
                  </a:cubicBezTo>
                  <a:cubicBezTo>
                    <a:pt x="240704" y="50926"/>
                    <a:pt x="240938" y="51017"/>
                    <a:pt x="241150" y="51124"/>
                  </a:cubicBezTo>
                  <a:cubicBezTo>
                    <a:pt x="241150" y="51142"/>
                    <a:pt x="241132" y="51159"/>
                    <a:pt x="241115" y="51176"/>
                  </a:cubicBezTo>
                  <a:cubicBezTo>
                    <a:pt x="246697" y="53991"/>
                    <a:pt x="249888" y="60216"/>
                    <a:pt x="247869" y="66515"/>
                  </a:cubicBezTo>
                  <a:cubicBezTo>
                    <a:pt x="247108" y="68903"/>
                    <a:pt x="245707" y="70884"/>
                    <a:pt x="243900" y="72374"/>
                  </a:cubicBezTo>
                  <a:cubicBezTo>
                    <a:pt x="251237" y="81327"/>
                    <a:pt x="241119" y="94508"/>
                    <a:pt x="230505" y="89539"/>
                  </a:cubicBezTo>
                  <a:cubicBezTo>
                    <a:pt x="211615" y="80550"/>
                    <a:pt x="191662" y="74074"/>
                    <a:pt x="171389" y="69067"/>
                  </a:cubicBezTo>
                  <a:cubicBezTo>
                    <a:pt x="171233" y="69028"/>
                    <a:pt x="171077" y="68993"/>
                    <a:pt x="170922" y="68954"/>
                  </a:cubicBezTo>
                  <a:cubicBezTo>
                    <a:pt x="140276" y="61589"/>
                    <a:pt x="108078" y="62237"/>
                    <a:pt x="77757" y="70828"/>
                  </a:cubicBezTo>
                  <a:cubicBezTo>
                    <a:pt x="77601" y="70871"/>
                    <a:pt x="77450" y="70914"/>
                    <a:pt x="77294" y="70957"/>
                  </a:cubicBezTo>
                  <a:cubicBezTo>
                    <a:pt x="57241" y="76777"/>
                    <a:pt x="37565" y="84051"/>
                    <a:pt x="19055" y="93791"/>
                  </a:cubicBezTo>
                  <a:cubicBezTo>
                    <a:pt x="8648" y="99187"/>
                    <a:pt x="-1992" y="86422"/>
                    <a:pt x="4978" y="77183"/>
                  </a:cubicBezTo>
                  <a:cubicBezTo>
                    <a:pt x="3110" y="75771"/>
                    <a:pt x="1631" y="73846"/>
                    <a:pt x="775" y="71489"/>
                  </a:cubicBezTo>
                  <a:cubicBezTo>
                    <a:pt x="-1499" y="65276"/>
                    <a:pt x="1437" y="58926"/>
                    <a:pt x="6902" y="55891"/>
                  </a:cubicBezTo>
                  <a:cubicBezTo>
                    <a:pt x="6884" y="55873"/>
                    <a:pt x="6863" y="55856"/>
                    <a:pt x="6863" y="55839"/>
                  </a:cubicBezTo>
                  <a:cubicBezTo>
                    <a:pt x="7070" y="55722"/>
                    <a:pt x="7299" y="55627"/>
                    <a:pt x="7524" y="55528"/>
                  </a:cubicBezTo>
                  <a:cubicBezTo>
                    <a:pt x="7593" y="55489"/>
                    <a:pt x="7663" y="55433"/>
                    <a:pt x="7749" y="55394"/>
                  </a:cubicBezTo>
                  <a:cubicBezTo>
                    <a:pt x="7736" y="54600"/>
                    <a:pt x="7792" y="53818"/>
                    <a:pt x="7918" y="53033"/>
                  </a:cubicBezTo>
                  <a:cubicBezTo>
                    <a:pt x="-3795" y="38825"/>
                    <a:pt x="21667" y="30786"/>
                    <a:pt x="30781" y="24522"/>
                  </a:cubicBezTo>
                  <a:cubicBezTo>
                    <a:pt x="53117" y="11528"/>
                    <a:pt x="78418" y="4862"/>
                    <a:pt x="103893" y="1482"/>
                  </a:cubicBezTo>
                  <a:cubicBezTo>
                    <a:pt x="103953" y="1473"/>
                    <a:pt x="104014" y="1464"/>
                    <a:pt x="104079" y="1456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34"/>
            <p:cNvSpPr/>
            <p:nvPr/>
          </p:nvSpPr>
          <p:spPr>
            <a:xfrm>
              <a:off x="12829822" y="4441912"/>
              <a:ext cx="18967" cy="171581"/>
            </a:xfrm>
            <a:custGeom>
              <a:rect b="b" l="l" r="r" t="t"/>
              <a:pathLst>
                <a:path extrusionOk="0" h="171581" w="18967">
                  <a:moveTo>
                    <a:pt x="2255" y="171520"/>
                  </a:moveTo>
                  <a:cubicBezTo>
                    <a:pt x="-3353" y="169499"/>
                    <a:pt x="3240" y="157985"/>
                    <a:pt x="3448" y="153491"/>
                  </a:cubicBezTo>
                  <a:cubicBezTo>
                    <a:pt x="4957" y="146856"/>
                    <a:pt x="5925" y="140125"/>
                    <a:pt x="6885" y="133390"/>
                  </a:cubicBezTo>
                  <a:cubicBezTo>
                    <a:pt x="11710" y="90513"/>
                    <a:pt x="13444" y="46551"/>
                    <a:pt x="7149" y="3768"/>
                  </a:cubicBezTo>
                  <a:cubicBezTo>
                    <a:pt x="6263" y="-182"/>
                    <a:pt x="12432" y="-1624"/>
                    <a:pt x="13297" y="2386"/>
                  </a:cubicBezTo>
                  <a:cubicBezTo>
                    <a:pt x="21469" y="44474"/>
                    <a:pt x="19597" y="88082"/>
                    <a:pt x="15247" y="130541"/>
                  </a:cubicBezTo>
                  <a:cubicBezTo>
                    <a:pt x="14183" y="137505"/>
                    <a:pt x="10867" y="173264"/>
                    <a:pt x="2255" y="17152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34"/>
            <p:cNvSpPr/>
            <p:nvPr/>
          </p:nvSpPr>
          <p:spPr>
            <a:xfrm>
              <a:off x="10838743" y="4482054"/>
              <a:ext cx="23385" cy="171145"/>
            </a:xfrm>
            <a:custGeom>
              <a:rect b="b" l="l" r="r" t="t"/>
              <a:pathLst>
                <a:path extrusionOk="0" h="171145" w="23385">
                  <a:moveTo>
                    <a:pt x="21281" y="171057"/>
                  </a:moveTo>
                  <a:cubicBezTo>
                    <a:pt x="26807" y="168812"/>
                    <a:pt x="19750" y="157574"/>
                    <a:pt x="19361" y="153093"/>
                  </a:cubicBezTo>
                  <a:cubicBezTo>
                    <a:pt x="17589" y="146522"/>
                    <a:pt x="16348" y="139835"/>
                    <a:pt x="15116" y="133143"/>
                  </a:cubicBezTo>
                  <a:cubicBezTo>
                    <a:pt x="8561" y="90494"/>
                    <a:pt x="5059" y="46641"/>
                    <a:pt x="9620" y="3637"/>
                  </a:cubicBezTo>
                  <a:cubicBezTo>
                    <a:pt x="10347" y="-343"/>
                    <a:pt x="4125" y="-1539"/>
                    <a:pt x="3420" y="2506"/>
                  </a:cubicBezTo>
                  <a:cubicBezTo>
                    <a:pt x="-3048" y="44888"/>
                    <a:pt x="584" y="88388"/>
                    <a:pt x="6646" y="130635"/>
                  </a:cubicBezTo>
                  <a:cubicBezTo>
                    <a:pt x="7990" y="137547"/>
                    <a:pt x="12746" y="173146"/>
                    <a:pt x="21281" y="17105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34"/>
            <p:cNvSpPr/>
            <p:nvPr/>
          </p:nvSpPr>
          <p:spPr>
            <a:xfrm>
              <a:off x="11926132" y="4222068"/>
              <a:ext cx="995987" cy="769042"/>
            </a:xfrm>
            <a:custGeom>
              <a:rect b="b" l="l" r="r" t="t"/>
              <a:pathLst>
                <a:path extrusionOk="0" h="769042" w="995987">
                  <a:moveTo>
                    <a:pt x="986692" y="110645"/>
                  </a:moveTo>
                  <a:cubicBezTo>
                    <a:pt x="952384" y="35820"/>
                    <a:pt x="839807" y="27311"/>
                    <a:pt x="770019" y="17481"/>
                  </a:cubicBezTo>
                  <a:cubicBezTo>
                    <a:pt x="292880" y="-49720"/>
                    <a:pt x="-72429" y="83991"/>
                    <a:pt x="12249" y="295929"/>
                  </a:cubicBezTo>
                  <a:cubicBezTo>
                    <a:pt x="50854" y="595284"/>
                    <a:pt x="97873" y="735980"/>
                    <a:pt x="338533" y="761978"/>
                  </a:cubicBezTo>
                  <a:cubicBezTo>
                    <a:pt x="739516" y="805292"/>
                    <a:pt x="948026" y="651330"/>
                    <a:pt x="932072" y="247706"/>
                  </a:cubicBezTo>
                  <a:cubicBezTo>
                    <a:pt x="968546" y="234979"/>
                    <a:pt x="1016408" y="175454"/>
                    <a:pt x="986692" y="110645"/>
                  </a:cubicBezTo>
                  <a:close/>
                  <a:moveTo>
                    <a:pt x="890094" y="404807"/>
                  </a:moveTo>
                  <a:cubicBezTo>
                    <a:pt x="846417" y="685301"/>
                    <a:pt x="669059" y="752321"/>
                    <a:pt x="385894" y="735251"/>
                  </a:cubicBezTo>
                  <a:cubicBezTo>
                    <a:pt x="287117" y="729297"/>
                    <a:pt x="189814" y="710513"/>
                    <a:pt x="129963" y="623769"/>
                  </a:cubicBezTo>
                  <a:cubicBezTo>
                    <a:pt x="80791" y="552506"/>
                    <a:pt x="60733" y="456026"/>
                    <a:pt x="54914" y="371116"/>
                  </a:cubicBezTo>
                  <a:cubicBezTo>
                    <a:pt x="48074" y="271351"/>
                    <a:pt x="70228" y="186420"/>
                    <a:pt x="162904" y="134221"/>
                  </a:cubicBezTo>
                  <a:cubicBezTo>
                    <a:pt x="203546" y="111331"/>
                    <a:pt x="248996" y="98328"/>
                    <a:pt x="294567" y="88291"/>
                  </a:cubicBezTo>
                  <a:cubicBezTo>
                    <a:pt x="402090" y="64611"/>
                    <a:pt x="513025" y="56499"/>
                    <a:pt x="622862" y="64085"/>
                  </a:cubicBezTo>
                  <a:cubicBezTo>
                    <a:pt x="701607" y="69520"/>
                    <a:pt x="828509" y="73146"/>
                    <a:pt x="870612" y="154391"/>
                  </a:cubicBezTo>
                  <a:cubicBezTo>
                    <a:pt x="910502" y="231370"/>
                    <a:pt x="903026" y="321754"/>
                    <a:pt x="890094" y="4048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34"/>
            <p:cNvSpPr/>
            <p:nvPr/>
          </p:nvSpPr>
          <p:spPr>
            <a:xfrm>
              <a:off x="10760322" y="4245714"/>
              <a:ext cx="998764" cy="767647"/>
            </a:xfrm>
            <a:custGeom>
              <a:rect b="b" l="l" r="r" t="t"/>
              <a:pathLst>
                <a:path extrusionOk="0" h="767647" w="998764">
                  <a:moveTo>
                    <a:pt x="7696" y="130153"/>
                  </a:moveTo>
                  <a:cubicBezTo>
                    <a:pt x="38955" y="54007"/>
                    <a:pt x="151101" y="40978"/>
                    <a:pt x="220434" y="28350"/>
                  </a:cubicBezTo>
                  <a:cubicBezTo>
                    <a:pt x="694477" y="-57989"/>
                    <a:pt x="1064884" y="60914"/>
                    <a:pt x="988823" y="276090"/>
                  </a:cubicBezTo>
                  <a:cubicBezTo>
                    <a:pt x="962324" y="576758"/>
                    <a:pt x="921025" y="719228"/>
                    <a:pt x="681606" y="754884"/>
                  </a:cubicBezTo>
                  <a:cubicBezTo>
                    <a:pt x="282694" y="814296"/>
                    <a:pt x="68144" y="668843"/>
                    <a:pt x="67802" y="264904"/>
                  </a:cubicBezTo>
                  <a:cubicBezTo>
                    <a:pt x="30844" y="253658"/>
                    <a:pt x="-19383" y="196106"/>
                    <a:pt x="7696" y="130153"/>
                  </a:cubicBezTo>
                  <a:close/>
                  <a:moveTo>
                    <a:pt x="116084" y="420192"/>
                  </a:moveTo>
                  <a:cubicBezTo>
                    <a:pt x="171046" y="698700"/>
                    <a:pt x="350959" y="758532"/>
                    <a:pt x="633208" y="730086"/>
                  </a:cubicBezTo>
                  <a:cubicBezTo>
                    <a:pt x="731665" y="720165"/>
                    <a:pt x="828128" y="697483"/>
                    <a:pt x="884435" y="608403"/>
                  </a:cubicBezTo>
                  <a:cubicBezTo>
                    <a:pt x="930693" y="535218"/>
                    <a:pt x="946837" y="438013"/>
                    <a:pt x="949232" y="352935"/>
                  </a:cubicBezTo>
                  <a:cubicBezTo>
                    <a:pt x="952043" y="252976"/>
                    <a:pt x="926477" y="169003"/>
                    <a:pt x="831773" y="120577"/>
                  </a:cubicBezTo>
                  <a:cubicBezTo>
                    <a:pt x="790241" y="99341"/>
                    <a:pt x="744302" y="88177"/>
                    <a:pt x="698369" y="79983"/>
                  </a:cubicBezTo>
                  <a:cubicBezTo>
                    <a:pt x="589976" y="60646"/>
                    <a:pt x="478808" y="57007"/>
                    <a:pt x="369360" y="69000"/>
                  </a:cubicBezTo>
                  <a:cubicBezTo>
                    <a:pt x="290900" y="77600"/>
                    <a:pt x="164249" y="86325"/>
                    <a:pt x="125453" y="169197"/>
                  </a:cubicBezTo>
                  <a:cubicBezTo>
                    <a:pt x="88694" y="247717"/>
                    <a:pt x="99810" y="337726"/>
                    <a:pt x="116084" y="420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6" name="Google Shape;3706;p34"/>
          <p:cNvGrpSpPr/>
          <p:nvPr/>
        </p:nvGrpSpPr>
        <p:grpSpPr>
          <a:xfrm>
            <a:off x="1271629" y="2873825"/>
            <a:ext cx="190515" cy="668428"/>
            <a:chOff x="2543259" y="5747650"/>
            <a:chExt cx="381029" cy="1336855"/>
          </a:xfrm>
        </p:grpSpPr>
        <p:sp>
          <p:nvSpPr>
            <p:cNvPr id="3707" name="Google Shape;3707;p34"/>
            <p:cNvSpPr/>
            <p:nvPr/>
          </p:nvSpPr>
          <p:spPr>
            <a:xfrm>
              <a:off x="2556839" y="5822629"/>
              <a:ext cx="114043" cy="33744"/>
            </a:xfrm>
            <a:custGeom>
              <a:rect b="b" l="l" r="r" t="t"/>
              <a:pathLst>
                <a:path extrusionOk="0" h="33744" w="114043">
                  <a:moveTo>
                    <a:pt x="113563" y="2429"/>
                  </a:moveTo>
                  <a:cubicBezTo>
                    <a:pt x="113718" y="3117"/>
                    <a:pt x="113888" y="3804"/>
                    <a:pt x="114043" y="4491"/>
                  </a:cubicBezTo>
                  <a:lnTo>
                    <a:pt x="114027" y="4491"/>
                  </a:lnTo>
                  <a:cubicBezTo>
                    <a:pt x="113993" y="4491"/>
                    <a:pt x="113942" y="4491"/>
                    <a:pt x="113907" y="4507"/>
                  </a:cubicBezTo>
                  <a:cubicBezTo>
                    <a:pt x="113891" y="4507"/>
                    <a:pt x="113872" y="4507"/>
                    <a:pt x="113856" y="4507"/>
                  </a:cubicBezTo>
                  <a:cubicBezTo>
                    <a:pt x="113787" y="4507"/>
                    <a:pt x="113720" y="4507"/>
                    <a:pt x="113651" y="4523"/>
                  </a:cubicBezTo>
                  <a:cubicBezTo>
                    <a:pt x="112519" y="4609"/>
                    <a:pt x="111372" y="4713"/>
                    <a:pt x="110224" y="4833"/>
                  </a:cubicBezTo>
                  <a:cubicBezTo>
                    <a:pt x="110190" y="4833"/>
                    <a:pt x="110155" y="4833"/>
                    <a:pt x="110120" y="4833"/>
                  </a:cubicBezTo>
                  <a:cubicBezTo>
                    <a:pt x="110035" y="4849"/>
                    <a:pt x="109931" y="4849"/>
                    <a:pt x="109846" y="4868"/>
                  </a:cubicBezTo>
                  <a:cubicBezTo>
                    <a:pt x="109675" y="4884"/>
                    <a:pt x="109520" y="4903"/>
                    <a:pt x="109349" y="4919"/>
                  </a:cubicBezTo>
                  <a:cubicBezTo>
                    <a:pt x="108338" y="4798"/>
                    <a:pt x="107310" y="4697"/>
                    <a:pt x="106299" y="4609"/>
                  </a:cubicBezTo>
                  <a:cubicBezTo>
                    <a:pt x="104911" y="4488"/>
                    <a:pt x="103524" y="4368"/>
                    <a:pt x="102152" y="4266"/>
                  </a:cubicBezTo>
                  <a:cubicBezTo>
                    <a:pt x="102083" y="4266"/>
                    <a:pt x="102032" y="4266"/>
                    <a:pt x="101981" y="4250"/>
                  </a:cubicBezTo>
                  <a:cubicBezTo>
                    <a:pt x="100644" y="4165"/>
                    <a:pt x="99307" y="4095"/>
                    <a:pt x="97989" y="4028"/>
                  </a:cubicBezTo>
                  <a:cubicBezTo>
                    <a:pt x="95195" y="3892"/>
                    <a:pt x="92419" y="3822"/>
                    <a:pt x="89628" y="3822"/>
                  </a:cubicBezTo>
                  <a:cubicBezTo>
                    <a:pt x="87298" y="3822"/>
                    <a:pt x="84985" y="3873"/>
                    <a:pt x="82655" y="3959"/>
                  </a:cubicBezTo>
                  <a:cubicBezTo>
                    <a:pt x="80360" y="4063"/>
                    <a:pt x="78062" y="4199"/>
                    <a:pt x="75767" y="4389"/>
                  </a:cubicBezTo>
                  <a:cubicBezTo>
                    <a:pt x="73454" y="4595"/>
                    <a:pt x="71140" y="4836"/>
                    <a:pt x="68845" y="5111"/>
                  </a:cubicBezTo>
                  <a:cubicBezTo>
                    <a:pt x="65418" y="5558"/>
                    <a:pt x="62008" y="6090"/>
                    <a:pt x="58632" y="6758"/>
                  </a:cubicBezTo>
                  <a:cubicBezTo>
                    <a:pt x="56369" y="7205"/>
                    <a:pt x="54109" y="7702"/>
                    <a:pt x="51881" y="8234"/>
                  </a:cubicBezTo>
                  <a:cubicBezTo>
                    <a:pt x="49652" y="8782"/>
                    <a:pt x="47443" y="9384"/>
                    <a:pt x="45249" y="10036"/>
                  </a:cubicBezTo>
                  <a:lnTo>
                    <a:pt x="45233" y="10036"/>
                  </a:lnTo>
                  <a:cubicBezTo>
                    <a:pt x="43039" y="10705"/>
                    <a:pt x="40865" y="11410"/>
                    <a:pt x="38706" y="12164"/>
                  </a:cubicBezTo>
                  <a:cubicBezTo>
                    <a:pt x="37625" y="12541"/>
                    <a:pt x="36547" y="12937"/>
                    <a:pt x="35485" y="13349"/>
                  </a:cubicBezTo>
                  <a:cubicBezTo>
                    <a:pt x="23764" y="17830"/>
                    <a:pt x="12679" y="23993"/>
                    <a:pt x="2655" y="32009"/>
                  </a:cubicBezTo>
                  <a:cubicBezTo>
                    <a:pt x="1919" y="32557"/>
                    <a:pt x="1198" y="33142"/>
                    <a:pt x="496" y="33744"/>
                  </a:cubicBezTo>
                  <a:cubicBezTo>
                    <a:pt x="326" y="33057"/>
                    <a:pt x="155" y="32354"/>
                    <a:pt x="0" y="31667"/>
                  </a:cubicBezTo>
                  <a:cubicBezTo>
                    <a:pt x="2810" y="28886"/>
                    <a:pt x="5860" y="26378"/>
                    <a:pt x="8996" y="23993"/>
                  </a:cubicBezTo>
                  <a:cubicBezTo>
                    <a:pt x="37798" y="4507"/>
                    <a:pt x="74724" y="-3835"/>
                    <a:pt x="109149" y="1657"/>
                  </a:cubicBezTo>
                  <a:cubicBezTo>
                    <a:pt x="109304" y="1486"/>
                    <a:pt x="109440" y="1347"/>
                    <a:pt x="109579" y="1226"/>
                  </a:cubicBezTo>
                  <a:cubicBezTo>
                    <a:pt x="109733" y="764"/>
                    <a:pt x="110059" y="368"/>
                    <a:pt x="110692" y="111"/>
                  </a:cubicBezTo>
                  <a:cubicBezTo>
                    <a:pt x="112405" y="-319"/>
                    <a:pt x="113040" y="935"/>
                    <a:pt x="113416" y="2395"/>
                  </a:cubicBezTo>
                  <a:cubicBezTo>
                    <a:pt x="113462" y="2411"/>
                    <a:pt x="113512" y="2411"/>
                    <a:pt x="113563" y="242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34"/>
            <p:cNvSpPr/>
            <p:nvPr/>
          </p:nvSpPr>
          <p:spPr>
            <a:xfrm>
              <a:off x="2654598" y="5762882"/>
              <a:ext cx="8" cy="16"/>
            </a:xfrm>
            <a:custGeom>
              <a:rect b="b" l="l" r="r" t="t"/>
              <a:pathLst>
                <a:path extrusionOk="0" h="16" w="8">
                  <a:moveTo>
                    <a:pt x="0" y="0"/>
                  </a:moveTo>
                  <a:cubicBezTo>
                    <a:pt x="8" y="0"/>
                    <a:pt x="8" y="3"/>
                    <a:pt x="8" y="16"/>
                  </a:cubicBezTo>
                  <a:cubicBezTo>
                    <a:pt x="5" y="11"/>
                    <a:pt x="3" y="5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34"/>
            <p:cNvSpPr/>
            <p:nvPr/>
          </p:nvSpPr>
          <p:spPr>
            <a:xfrm>
              <a:off x="2543336" y="5790573"/>
              <a:ext cx="16" cy="189"/>
            </a:xfrm>
            <a:custGeom>
              <a:rect b="b" l="l" r="r" t="t"/>
              <a:pathLst>
                <a:path extrusionOk="0" h="189" w="16">
                  <a:moveTo>
                    <a:pt x="0" y="0"/>
                  </a:moveTo>
                  <a:cubicBezTo>
                    <a:pt x="16" y="70"/>
                    <a:pt x="16" y="136"/>
                    <a:pt x="16" y="190"/>
                  </a:cubicBezTo>
                  <a:cubicBezTo>
                    <a:pt x="19" y="136"/>
                    <a:pt x="0" y="70"/>
                    <a:pt x="0" y="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34"/>
            <p:cNvSpPr/>
            <p:nvPr/>
          </p:nvSpPr>
          <p:spPr>
            <a:xfrm>
              <a:off x="2819340" y="6903613"/>
              <a:ext cx="104948" cy="118148"/>
            </a:xfrm>
            <a:custGeom>
              <a:rect b="b" l="l" r="r" t="t"/>
              <a:pathLst>
                <a:path extrusionOk="0" h="118148" w="104948">
                  <a:moveTo>
                    <a:pt x="104949" y="18334"/>
                  </a:moveTo>
                  <a:cubicBezTo>
                    <a:pt x="104949" y="18695"/>
                    <a:pt x="104933" y="19056"/>
                    <a:pt x="104933" y="19416"/>
                  </a:cubicBezTo>
                  <a:cubicBezTo>
                    <a:pt x="104607" y="21820"/>
                    <a:pt x="104351" y="24205"/>
                    <a:pt x="104231" y="26593"/>
                  </a:cubicBezTo>
                  <a:cubicBezTo>
                    <a:pt x="102037" y="53357"/>
                    <a:pt x="99844" y="80086"/>
                    <a:pt x="97599" y="106818"/>
                  </a:cubicBezTo>
                  <a:cubicBezTo>
                    <a:pt x="81937" y="108911"/>
                    <a:pt x="66072" y="111641"/>
                    <a:pt x="52003" y="118149"/>
                  </a:cubicBezTo>
                  <a:cubicBezTo>
                    <a:pt x="34388" y="88192"/>
                    <a:pt x="16038" y="58629"/>
                    <a:pt x="0" y="27898"/>
                  </a:cubicBezTo>
                  <a:cubicBezTo>
                    <a:pt x="4558" y="21769"/>
                    <a:pt x="8910" y="15572"/>
                    <a:pt x="13810" y="9529"/>
                  </a:cubicBezTo>
                  <a:cubicBezTo>
                    <a:pt x="28084" y="16911"/>
                    <a:pt x="32949" y="31419"/>
                    <a:pt x="40112" y="6748"/>
                  </a:cubicBezTo>
                  <a:cubicBezTo>
                    <a:pt x="48937" y="8962"/>
                    <a:pt x="56596" y="14783"/>
                    <a:pt x="65573" y="15967"/>
                  </a:cubicBezTo>
                  <a:cubicBezTo>
                    <a:pt x="71348" y="14320"/>
                    <a:pt x="72050" y="7005"/>
                    <a:pt x="73763" y="2112"/>
                  </a:cubicBezTo>
                  <a:cubicBezTo>
                    <a:pt x="84814" y="9390"/>
                    <a:pt x="92387" y="17374"/>
                    <a:pt x="99224" y="0"/>
                  </a:cubicBezTo>
                  <a:cubicBezTo>
                    <a:pt x="101162" y="1029"/>
                    <a:pt x="103062" y="2147"/>
                    <a:pt x="104895" y="3348"/>
                  </a:cubicBezTo>
                  <a:cubicBezTo>
                    <a:pt x="104813" y="8342"/>
                    <a:pt x="104917" y="13336"/>
                    <a:pt x="104949" y="18334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34"/>
            <p:cNvSpPr/>
            <p:nvPr/>
          </p:nvSpPr>
          <p:spPr>
            <a:xfrm>
              <a:off x="2588174" y="5959486"/>
              <a:ext cx="336098" cy="972021"/>
            </a:xfrm>
            <a:custGeom>
              <a:rect b="b" l="l" r="r" t="t"/>
              <a:pathLst>
                <a:path extrusionOk="0" h="972021" w="336098">
                  <a:moveTo>
                    <a:pt x="336029" y="945086"/>
                  </a:moveTo>
                  <a:cubicBezTo>
                    <a:pt x="336045" y="945223"/>
                    <a:pt x="336080" y="945362"/>
                    <a:pt x="336099" y="945498"/>
                  </a:cubicBezTo>
                  <a:cubicBezTo>
                    <a:pt x="336083" y="946151"/>
                    <a:pt x="336064" y="946819"/>
                    <a:pt x="336064" y="947471"/>
                  </a:cubicBezTo>
                  <a:cubicBezTo>
                    <a:pt x="334231" y="946271"/>
                    <a:pt x="332328" y="945153"/>
                    <a:pt x="330393" y="944124"/>
                  </a:cubicBezTo>
                  <a:cubicBezTo>
                    <a:pt x="323556" y="961498"/>
                    <a:pt x="315983" y="953514"/>
                    <a:pt x="304932" y="946236"/>
                  </a:cubicBezTo>
                  <a:cubicBezTo>
                    <a:pt x="303219" y="951129"/>
                    <a:pt x="302517" y="958442"/>
                    <a:pt x="296742" y="960091"/>
                  </a:cubicBezTo>
                  <a:cubicBezTo>
                    <a:pt x="287762" y="958907"/>
                    <a:pt x="280103" y="953086"/>
                    <a:pt x="271281" y="950872"/>
                  </a:cubicBezTo>
                  <a:cubicBezTo>
                    <a:pt x="264118" y="975543"/>
                    <a:pt x="259253" y="961035"/>
                    <a:pt x="244979" y="953653"/>
                  </a:cubicBezTo>
                  <a:cubicBezTo>
                    <a:pt x="240079" y="959696"/>
                    <a:pt x="235727" y="965893"/>
                    <a:pt x="231169" y="972021"/>
                  </a:cubicBezTo>
                  <a:cubicBezTo>
                    <a:pt x="230707" y="971147"/>
                    <a:pt x="230243" y="970270"/>
                    <a:pt x="229797" y="969396"/>
                  </a:cubicBezTo>
                  <a:cubicBezTo>
                    <a:pt x="228941" y="967730"/>
                    <a:pt x="228084" y="966083"/>
                    <a:pt x="227243" y="964417"/>
                  </a:cubicBezTo>
                  <a:cubicBezTo>
                    <a:pt x="227227" y="964348"/>
                    <a:pt x="227209" y="964262"/>
                    <a:pt x="227193" y="964195"/>
                  </a:cubicBezTo>
                  <a:cubicBezTo>
                    <a:pt x="227022" y="963423"/>
                    <a:pt x="226832" y="962685"/>
                    <a:pt x="226646" y="961947"/>
                  </a:cubicBezTo>
                  <a:cubicBezTo>
                    <a:pt x="226475" y="960658"/>
                    <a:pt x="226098" y="959388"/>
                    <a:pt x="225789" y="958137"/>
                  </a:cubicBezTo>
                  <a:cubicBezTo>
                    <a:pt x="225498" y="956968"/>
                    <a:pt x="225223" y="955803"/>
                    <a:pt x="224932" y="954634"/>
                  </a:cubicBezTo>
                  <a:cubicBezTo>
                    <a:pt x="224281" y="952075"/>
                    <a:pt x="223715" y="949466"/>
                    <a:pt x="222909" y="946961"/>
                  </a:cubicBezTo>
                  <a:cubicBezTo>
                    <a:pt x="222909" y="946961"/>
                    <a:pt x="222893" y="946961"/>
                    <a:pt x="222875" y="946977"/>
                  </a:cubicBezTo>
                  <a:cubicBezTo>
                    <a:pt x="222840" y="946891"/>
                    <a:pt x="222824" y="946822"/>
                    <a:pt x="222789" y="946755"/>
                  </a:cubicBezTo>
                  <a:cubicBezTo>
                    <a:pt x="221829" y="943081"/>
                    <a:pt x="220871" y="939407"/>
                    <a:pt x="219929" y="935734"/>
                  </a:cubicBezTo>
                  <a:cubicBezTo>
                    <a:pt x="216878" y="923699"/>
                    <a:pt x="213898" y="911665"/>
                    <a:pt x="210949" y="899612"/>
                  </a:cubicBezTo>
                  <a:cubicBezTo>
                    <a:pt x="205345" y="876744"/>
                    <a:pt x="199863" y="853843"/>
                    <a:pt x="194345" y="830959"/>
                  </a:cubicBezTo>
                  <a:cubicBezTo>
                    <a:pt x="182934" y="783629"/>
                    <a:pt x="171520" y="736280"/>
                    <a:pt x="160109" y="688950"/>
                  </a:cubicBezTo>
                  <a:cubicBezTo>
                    <a:pt x="148594" y="641240"/>
                    <a:pt x="137097" y="593515"/>
                    <a:pt x="125598" y="545808"/>
                  </a:cubicBezTo>
                  <a:cubicBezTo>
                    <a:pt x="113897" y="497325"/>
                    <a:pt x="102227" y="448845"/>
                    <a:pt x="90522" y="400347"/>
                  </a:cubicBezTo>
                  <a:cubicBezTo>
                    <a:pt x="79298" y="353856"/>
                    <a:pt x="68111" y="307369"/>
                    <a:pt x="56903" y="260859"/>
                  </a:cubicBezTo>
                  <a:cubicBezTo>
                    <a:pt x="45166" y="212190"/>
                    <a:pt x="33411" y="163536"/>
                    <a:pt x="21709" y="114867"/>
                  </a:cubicBezTo>
                  <a:cubicBezTo>
                    <a:pt x="14477" y="84857"/>
                    <a:pt x="7248" y="54815"/>
                    <a:pt x="0" y="24805"/>
                  </a:cubicBezTo>
                  <a:cubicBezTo>
                    <a:pt x="33328" y="3140"/>
                    <a:pt x="74604" y="-2354"/>
                    <a:pt x="114134" y="838"/>
                  </a:cubicBezTo>
                  <a:cubicBezTo>
                    <a:pt x="121913" y="33851"/>
                    <a:pt x="129692" y="66831"/>
                    <a:pt x="137490" y="99843"/>
                  </a:cubicBezTo>
                  <a:cubicBezTo>
                    <a:pt x="148749" y="147569"/>
                    <a:pt x="159954" y="195311"/>
                    <a:pt x="171245" y="243036"/>
                  </a:cubicBezTo>
                  <a:cubicBezTo>
                    <a:pt x="182966" y="292583"/>
                    <a:pt x="194582" y="342146"/>
                    <a:pt x="206252" y="391708"/>
                  </a:cubicBezTo>
                  <a:cubicBezTo>
                    <a:pt x="217628" y="440086"/>
                    <a:pt x="228938" y="488499"/>
                    <a:pt x="240352" y="536877"/>
                  </a:cubicBezTo>
                  <a:cubicBezTo>
                    <a:pt x="251901" y="585873"/>
                    <a:pt x="263483" y="634834"/>
                    <a:pt x="274982" y="683833"/>
                  </a:cubicBezTo>
                  <a:cubicBezTo>
                    <a:pt x="280722" y="708348"/>
                    <a:pt x="286463" y="732863"/>
                    <a:pt x="292219" y="757362"/>
                  </a:cubicBezTo>
                  <a:cubicBezTo>
                    <a:pt x="297788" y="781156"/>
                    <a:pt x="303459" y="804933"/>
                    <a:pt x="309079" y="828710"/>
                  </a:cubicBezTo>
                  <a:cubicBezTo>
                    <a:pt x="314064" y="849707"/>
                    <a:pt x="319052" y="870701"/>
                    <a:pt x="323986" y="891716"/>
                  </a:cubicBezTo>
                  <a:cubicBezTo>
                    <a:pt x="326486" y="902395"/>
                    <a:pt x="329006" y="913074"/>
                    <a:pt x="331490" y="923769"/>
                  </a:cubicBezTo>
                  <a:cubicBezTo>
                    <a:pt x="332451" y="927889"/>
                    <a:pt x="333393" y="931993"/>
                    <a:pt x="334316" y="936113"/>
                  </a:cubicBezTo>
                  <a:cubicBezTo>
                    <a:pt x="334402" y="936525"/>
                    <a:pt x="334487" y="936937"/>
                    <a:pt x="334556" y="937349"/>
                  </a:cubicBezTo>
                  <a:cubicBezTo>
                    <a:pt x="334692" y="938001"/>
                    <a:pt x="334813" y="938637"/>
                    <a:pt x="334933" y="939271"/>
                  </a:cubicBezTo>
                  <a:cubicBezTo>
                    <a:pt x="335293" y="941207"/>
                    <a:pt x="335669" y="943145"/>
                    <a:pt x="336029" y="94508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34"/>
            <p:cNvSpPr/>
            <p:nvPr/>
          </p:nvSpPr>
          <p:spPr>
            <a:xfrm>
              <a:off x="2557330" y="5826455"/>
              <a:ext cx="141836" cy="152390"/>
            </a:xfrm>
            <a:custGeom>
              <a:rect b="b" l="l" r="r" t="t"/>
              <a:pathLst>
                <a:path extrusionOk="0" h="152390" w="141836">
                  <a:moveTo>
                    <a:pt x="141837" y="120466"/>
                  </a:moveTo>
                  <a:cubicBezTo>
                    <a:pt x="126919" y="116589"/>
                    <a:pt x="111308" y="116001"/>
                    <a:pt x="96070" y="119611"/>
                  </a:cubicBezTo>
                  <a:cubicBezTo>
                    <a:pt x="72506" y="123594"/>
                    <a:pt x="44299" y="132471"/>
                    <a:pt x="29515" y="152390"/>
                  </a:cubicBezTo>
                  <a:cubicBezTo>
                    <a:pt x="28741" y="149128"/>
                    <a:pt x="27940" y="145866"/>
                    <a:pt x="27167" y="142605"/>
                  </a:cubicBezTo>
                  <a:cubicBezTo>
                    <a:pt x="26766" y="140893"/>
                    <a:pt x="26339" y="139236"/>
                    <a:pt x="25939" y="137524"/>
                  </a:cubicBezTo>
                  <a:cubicBezTo>
                    <a:pt x="25298" y="134904"/>
                    <a:pt x="24685" y="132311"/>
                    <a:pt x="24044" y="129717"/>
                  </a:cubicBezTo>
                  <a:cubicBezTo>
                    <a:pt x="22176" y="121910"/>
                    <a:pt x="20281" y="114103"/>
                    <a:pt x="18413" y="106269"/>
                  </a:cubicBezTo>
                  <a:cubicBezTo>
                    <a:pt x="12996" y="83890"/>
                    <a:pt x="7606" y="61511"/>
                    <a:pt x="2215" y="39132"/>
                  </a:cubicBezTo>
                  <a:cubicBezTo>
                    <a:pt x="2188" y="39025"/>
                    <a:pt x="2162" y="38918"/>
                    <a:pt x="2135" y="38811"/>
                  </a:cubicBezTo>
                  <a:cubicBezTo>
                    <a:pt x="1521" y="36324"/>
                    <a:pt x="934" y="33838"/>
                    <a:pt x="347" y="31351"/>
                  </a:cubicBezTo>
                  <a:cubicBezTo>
                    <a:pt x="213" y="30870"/>
                    <a:pt x="107" y="30389"/>
                    <a:pt x="0" y="29908"/>
                  </a:cubicBezTo>
                  <a:cubicBezTo>
                    <a:pt x="694" y="29319"/>
                    <a:pt x="1414" y="28731"/>
                    <a:pt x="2162" y="28196"/>
                  </a:cubicBezTo>
                  <a:cubicBezTo>
                    <a:pt x="32050" y="4267"/>
                    <a:pt x="71225" y="-3033"/>
                    <a:pt x="108853" y="1085"/>
                  </a:cubicBezTo>
                  <a:cubicBezTo>
                    <a:pt x="110507" y="1272"/>
                    <a:pt x="112135" y="1459"/>
                    <a:pt x="113790" y="1700"/>
                  </a:cubicBezTo>
                  <a:cubicBezTo>
                    <a:pt x="114350" y="4026"/>
                    <a:pt x="114911" y="6352"/>
                    <a:pt x="115444" y="8705"/>
                  </a:cubicBezTo>
                  <a:cubicBezTo>
                    <a:pt x="115551" y="9133"/>
                    <a:pt x="115658" y="9561"/>
                    <a:pt x="115765" y="9988"/>
                  </a:cubicBezTo>
                  <a:cubicBezTo>
                    <a:pt x="121502" y="34319"/>
                    <a:pt x="127213" y="58623"/>
                    <a:pt x="132977" y="82954"/>
                  </a:cubicBezTo>
                  <a:cubicBezTo>
                    <a:pt x="134311" y="88676"/>
                    <a:pt x="135672" y="94397"/>
                    <a:pt x="137007" y="100119"/>
                  </a:cubicBezTo>
                  <a:cubicBezTo>
                    <a:pt x="137620" y="102686"/>
                    <a:pt x="138234" y="105226"/>
                    <a:pt x="138821" y="107793"/>
                  </a:cubicBezTo>
                  <a:cubicBezTo>
                    <a:pt x="139142" y="109156"/>
                    <a:pt x="139489" y="110547"/>
                    <a:pt x="139809" y="111937"/>
                  </a:cubicBezTo>
                  <a:cubicBezTo>
                    <a:pt x="140476" y="114771"/>
                    <a:pt x="141143" y="117632"/>
                    <a:pt x="141837" y="1204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34"/>
            <p:cNvSpPr/>
            <p:nvPr/>
          </p:nvSpPr>
          <p:spPr>
            <a:xfrm>
              <a:off x="2871343" y="7010428"/>
              <a:ext cx="45595" cy="74077"/>
            </a:xfrm>
            <a:custGeom>
              <a:rect b="b" l="l" r="r" t="t"/>
              <a:pathLst>
                <a:path extrusionOk="0" h="74077" w="45595">
                  <a:moveTo>
                    <a:pt x="45596" y="0"/>
                  </a:moveTo>
                  <a:cubicBezTo>
                    <a:pt x="45441" y="1786"/>
                    <a:pt x="45286" y="3572"/>
                    <a:pt x="45134" y="5339"/>
                  </a:cubicBezTo>
                  <a:cubicBezTo>
                    <a:pt x="44328" y="14989"/>
                    <a:pt x="43506" y="24620"/>
                    <a:pt x="42684" y="34250"/>
                  </a:cubicBezTo>
                  <a:cubicBezTo>
                    <a:pt x="41983" y="43691"/>
                    <a:pt x="41398" y="53135"/>
                    <a:pt x="40646" y="62559"/>
                  </a:cubicBezTo>
                  <a:cubicBezTo>
                    <a:pt x="39909" y="66490"/>
                    <a:pt x="41417" y="74078"/>
                    <a:pt x="35746" y="74078"/>
                  </a:cubicBezTo>
                  <a:cubicBezTo>
                    <a:pt x="35661" y="74078"/>
                    <a:pt x="35557" y="74078"/>
                    <a:pt x="35471" y="74078"/>
                  </a:cubicBezTo>
                  <a:cubicBezTo>
                    <a:pt x="33123" y="73562"/>
                    <a:pt x="32250" y="71794"/>
                    <a:pt x="32061" y="69495"/>
                  </a:cubicBezTo>
                  <a:cubicBezTo>
                    <a:pt x="22979" y="51247"/>
                    <a:pt x="12972" y="33478"/>
                    <a:pt x="2674" y="15863"/>
                  </a:cubicBezTo>
                  <a:cubicBezTo>
                    <a:pt x="1783" y="14352"/>
                    <a:pt x="891" y="12842"/>
                    <a:pt x="0" y="11331"/>
                  </a:cubicBezTo>
                  <a:cubicBezTo>
                    <a:pt x="14066" y="4823"/>
                    <a:pt x="29934" y="2093"/>
                    <a:pt x="45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34"/>
            <p:cNvSpPr/>
            <p:nvPr/>
          </p:nvSpPr>
          <p:spPr>
            <a:xfrm>
              <a:off x="2669412" y="5973995"/>
              <a:ext cx="226004" cy="909992"/>
            </a:xfrm>
            <a:custGeom>
              <a:rect b="b" l="l" r="r" t="t"/>
              <a:pathLst>
                <a:path extrusionOk="0" h="909992" w="226004">
                  <a:moveTo>
                    <a:pt x="225939" y="906851"/>
                  </a:moveTo>
                  <a:cubicBezTo>
                    <a:pt x="226280" y="908241"/>
                    <a:pt x="225253" y="909666"/>
                    <a:pt x="223900" y="909942"/>
                  </a:cubicBezTo>
                  <a:cubicBezTo>
                    <a:pt x="223729" y="909976"/>
                    <a:pt x="223558" y="909992"/>
                    <a:pt x="223385" y="909992"/>
                  </a:cubicBezTo>
                  <a:cubicBezTo>
                    <a:pt x="222152" y="909992"/>
                    <a:pt x="221106" y="909100"/>
                    <a:pt x="220815" y="907880"/>
                  </a:cubicBezTo>
                  <a:cubicBezTo>
                    <a:pt x="211288" y="868911"/>
                    <a:pt x="201761" y="829939"/>
                    <a:pt x="192234" y="790970"/>
                  </a:cubicBezTo>
                  <a:cubicBezTo>
                    <a:pt x="182347" y="750436"/>
                    <a:pt x="172444" y="709921"/>
                    <a:pt x="162540" y="669388"/>
                  </a:cubicBezTo>
                  <a:cubicBezTo>
                    <a:pt x="153029" y="630435"/>
                    <a:pt x="143502" y="591481"/>
                    <a:pt x="133994" y="552512"/>
                  </a:cubicBezTo>
                  <a:cubicBezTo>
                    <a:pt x="125118" y="516184"/>
                    <a:pt x="116243" y="479859"/>
                    <a:pt x="107367" y="443531"/>
                  </a:cubicBezTo>
                  <a:cubicBezTo>
                    <a:pt x="98029" y="405335"/>
                    <a:pt x="88689" y="367135"/>
                    <a:pt x="79368" y="328920"/>
                  </a:cubicBezTo>
                  <a:cubicBezTo>
                    <a:pt x="69480" y="288421"/>
                    <a:pt x="59577" y="247907"/>
                    <a:pt x="49674" y="207408"/>
                  </a:cubicBezTo>
                  <a:cubicBezTo>
                    <a:pt x="39907" y="167356"/>
                    <a:pt x="30124" y="127287"/>
                    <a:pt x="20357" y="87216"/>
                  </a:cubicBezTo>
                  <a:cubicBezTo>
                    <a:pt x="17050" y="73671"/>
                    <a:pt x="13744" y="60126"/>
                    <a:pt x="10453" y="46563"/>
                  </a:cubicBezTo>
                  <a:cubicBezTo>
                    <a:pt x="8484" y="38459"/>
                    <a:pt x="6512" y="30339"/>
                    <a:pt x="4558" y="22218"/>
                  </a:cubicBezTo>
                  <a:cubicBezTo>
                    <a:pt x="3651" y="18459"/>
                    <a:pt x="2741" y="14700"/>
                    <a:pt x="1852" y="10938"/>
                  </a:cubicBezTo>
                  <a:cubicBezTo>
                    <a:pt x="1457" y="9238"/>
                    <a:pt x="1065" y="7540"/>
                    <a:pt x="670" y="5839"/>
                  </a:cubicBezTo>
                  <a:cubicBezTo>
                    <a:pt x="430" y="4775"/>
                    <a:pt x="123" y="3676"/>
                    <a:pt x="35" y="2593"/>
                  </a:cubicBezTo>
                  <a:cubicBezTo>
                    <a:pt x="-186" y="1425"/>
                    <a:pt x="670" y="259"/>
                    <a:pt x="1799" y="53"/>
                  </a:cubicBezTo>
                  <a:cubicBezTo>
                    <a:pt x="2880" y="-187"/>
                    <a:pt x="3873" y="414"/>
                    <a:pt x="4249" y="1273"/>
                  </a:cubicBezTo>
                  <a:cubicBezTo>
                    <a:pt x="4865" y="2663"/>
                    <a:pt x="5175" y="4224"/>
                    <a:pt x="5551" y="5684"/>
                  </a:cubicBezTo>
                  <a:cubicBezTo>
                    <a:pt x="6202" y="8224"/>
                    <a:pt x="6837" y="10783"/>
                    <a:pt x="7488" y="13323"/>
                  </a:cubicBezTo>
                  <a:cubicBezTo>
                    <a:pt x="8756" y="18422"/>
                    <a:pt x="10008" y="23537"/>
                    <a:pt x="11275" y="28635"/>
                  </a:cubicBezTo>
                  <a:cubicBezTo>
                    <a:pt x="13365" y="37082"/>
                    <a:pt x="15438" y="45547"/>
                    <a:pt x="17512" y="54009"/>
                  </a:cubicBezTo>
                  <a:cubicBezTo>
                    <a:pt x="22636" y="74901"/>
                    <a:pt x="27759" y="95794"/>
                    <a:pt x="32864" y="116705"/>
                  </a:cubicBezTo>
                  <a:cubicBezTo>
                    <a:pt x="41810" y="153254"/>
                    <a:pt x="50736" y="189820"/>
                    <a:pt x="59681" y="226372"/>
                  </a:cubicBezTo>
                  <a:cubicBezTo>
                    <a:pt x="69003" y="264451"/>
                    <a:pt x="78306" y="302528"/>
                    <a:pt x="87611" y="340623"/>
                  </a:cubicBezTo>
                  <a:cubicBezTo>
                    <a:pt x="97634" y="381688"/>
                    <a:pt x="107642" y="422770"/>
                    <a:pt x="117700" y="463817"/>
                  </a:cubicBezTo>
                  <a:cubicBezTo>
                    <a:pt x="127688" y="504556"/>
                    <a:pt x="137626" y="545312"/>
                    <a:pt x="147583" y="586067"/>
                  </a:cubicBezTo>
                  <a:cubicBezTo>
                    <a:pt x="156939" y="624437"/>
                    <a:pt x="166327" y="662805"/>
                    <a:pt x="175702" y="701176"/>
                  </a:cubicBezTo>
                  <a:cubicBezTo>
                    <a:pt x="184903" y="738840"/>
                    <a:pt x="194105" y="776507"/>
                    <a:pt x="203306" y="814172"/>
                  </a:cubicBezTo>
                  <a:cubicBezTo>
                    <a:pt x="210858" y="845064"/>
                    <a:pt x="218397" y="875967"/>
                    <a:pt x="225939" y="906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34"/>
            <p:cNvSpPr/>
            <p:nvPr/>
          </p:nvSpPr>
          <p:spPr>
            <a:xfrm>
              <a:off x="2623969" y="5987417"/>
              <a:ext cx="224153" cy="909882"/>
            </a:xfrm>
            <a:custGeom>
              <a:rect b="b" l="l" r="r" t="t"/>
              <a:pathLst>
                <a:path extrusionOk="0" h="909882" w="224153">
                  <a:moveTo>
                    <a:pt x="218983" y="907864"/>
                  </a:moveTo>
                  <a:cubicBezTo>
                    <a:pt x="213878" y="886801"/>
                    <a:pt x="208770" y="865718"/>
                    <a:pt x="203665" y="844652"/>
                  </a:cubicBezTo>
                  <a:cubicBezTo>
                    <a:pt x="199038" y="825631"/>
                    <a:pt x="194395" y="806608"/>
                    <a:pt x="189821" y="787571"/>
                  </a:cubicBezTo>
                  <a:cubicBezTo>
                    <a:pt x="185313" y="768807"/>
                    <a:pt x="180705" y="750059"/>
                    <a:pt x="176181" y="731295"/>
                  </a:cubicBezTo>
                  <a:cubicBezTo>
                    <a:pt x="171298" y="711122"/>
                    <a:pt x="166398" y="690967"/>
                    <a:pt x="161515" y="670797"/>
                  </a:cubicBezTo>
                  <a:cubicBezTo>
                    <a:pt x="151918" y="631226"/>
                    <a:pt x="142325" y="591655"/>
                    <a:pt x="132728" y="552084"/>
                  </a:cubicBezTo>
                  <a:cubicBezTo>
                    <a:pt x="123647" y="514660"/>
                    <a:pt x="114566" y="477233"/>
                    <a:pt x="105500" y="439826"/>
                  </a:cubicBezTo>
                  <a:cubicBezTo>
                    <a:pt x="95939" y="400356"/>
                    <a:pt x="86361" y="360890"/>
                    <a:pt x="76799" y="321420"/>
                  </a:cubicBezTo>
                  <a:cubicBezTo>
                    <a:pt x="67136" y="281523"/>
                    <a:pt x="57455" y="241642"/>
                    <a:pt x="47789" y="201764"/>
                  </a:cubicBezTo>
                  <a:cubicBezTo>
                    <a:pt x="38502" y="163479"/>
                    <a:pt x="29231" y="125196"/>
                    <a:pt x="19979" y="86896"/>
                  </a:cubicBezTo>
                  <a:cubicBezTo>
                    <a:pt x="16483" y="72474"/>
                    <a:pt x="12988" y="58038"/>
                    <a:pt x="9526" y="43600"/>
                  </a:cubicBezTo>
                  <a:cubicBezTo>
                    <a:pt x="7557" y="35395"/>
                    <a:pt x="5585" y="27170"/>
                    <a:pt x="3631" y="18965"/>
                  </a:cubicBezTo>
                  <a:cubicBezTo>
                    <a:pt x="2759" y="15342"/>
                    <a:pt x="1918" y="11719"/>
                    <a:pt x="1077" y="8099"/>
                  </a:cubicBezTo>
                  <a:cubicBezTo>
                    <a:pt x="941" y="7497"/>
                    <a:pt x="803" y="6879"/>
                    <a:pt x="667" y="6278"/>
                  </a:cubicBezTo>
                  <a:cubicBezTo>
                    <a:pt x="496" y="5454"/>
                    <a:pt x="272" y="4631"/>
                    <a:pt x="151" y="3789"/>
                  </a:cubicBezTo>
                  <a:cubicBezTo>
                    <a:pt x="15" y="2826"/>
                    <a:pt x="-190" y="1815"/>
                    <a:pt x="373" y="938"/>
                  </a:cubicBezTo>
                  <a:cubicBezTo>
                    <a:pt x="939" y="45"/>
                    <a:pt x="2052" y="-281"/>
                    <a:pt x="2978" y="270"/>
                  </a:cubicBezTo>
                  <a:cubicBezTo>
                    <a:pt x="4024" y="853"/>
                    <a:pt x="4365" y="2123"/>
                    <a:pt x="4675" y="3206"/>
                  </a:cubicBezTo>
                  <a:cubicBezTo>
                    <a:pt x="5310" y="5609"/>
                    <a:pt x="5942" y="7994"/>
                    <a:pt x="6543" y="10398"/>
                  </a:cubicBezTo>
                  <a:cubicBezTo>
                    <a:pt x="7845" y="15548"/>
                    <a:pt x="9113" y="20716"/>
                    <a:pt x="10380" y="25884"/>
                  </a:cubicBezTo>
                  <a:cubicBezTo>
                    <a:pt x="12454" y="34261"/>
                    <a:pt x="14493" y="42622"/>
                    <a:pt x="16531" y="51001"/>
                  </a:cubicBezTo>
                  <a:cubicBezTo>
                    <a:pt x="21140" y="69901"/>
                    <a:pt x="25733" y="88805"/>
                    <a:pt x="30326" y="107724"/>
                  </a:cubicBezTo>
                  <a:cubicBezTo>
                    <a:pt x="39852" y="146899"/>
                    <a:pt x="49363" y="186093"/>
                    <a:pt x="58856" y="225287"/>
                  </a:cubicBezTo>
                  <a:cubicBezTo>
                    <a:pt x="68348" y="264430"/>
                    <a:pt x="77840" y="303554"/>
                    <a:pt x="87332" y="342695"/>
                  </a:cubicBezTo>
                  <a:cubicBezTo>
                    <a:pt x="97014" y="382627"/>
                    <a:pt x="106712" y="422559"/>
                    <a:pt x="116394" y="462491"/>
                  </a:cubicBezTo>
                  <a:cubicBezTo>
                    <a:pt x="126161" y="502850"/>
                    <a:pt x="135944" y="543229"/>
                    <a:pt x="145746" y="583591"/>
                  </a:cubicBezTo>
                  <a:cubicBezTo>
                    <a:pt x="150459" y="603008"/>
                    <a:pt x="155169" y="622440"/>
                    <a:pt x="159881" y="641875"/>
                  </a:cubicBezTo>
                  <a:cubicBezTo>
                    <a:pt x="164098" y="659319"/>
                    <a:pt x="168296" y="676743"/>
                    <a:pt x="172560" y="694168"/>
                  </a:cubicBezTo>
                  <a:cubicBezTo>
                    <a:pt x="177580" y="714699"/>
                    <a:pt x="182517" y="735249"/>
                    <a:pt x="187502" y="755800"/>
                  </a:cubicBezTo>
                  <a:cubicBezTo>
                    <a:pt x="192161" y="775045"/>
                    <a:pt x="196839" y="794306"/>
                    <a:pt x="201501" y="813552"/>
                  </a:cubicBezTo>
                  <a:cubicBezTo>
                    <a:pt x="209024" y="844591"/>
                    <a:pt x="216563" y="875611"/>
                    <a:pt x="224086" y="906634"/>
                  </a:cubicBezTo>
                  <a:cubicBezTo>
                    <a:pt x="224411" y="908025"/>
                    <a:pt x="223539" y="909466"/>
                    <a:pt x="222148" y="909811"/>
                  </a:cubicBezTo>
                  <a:cubicBezTo>
                    <a:pt x="221945" y="909861"/>
                    <a:pt x="221745" y="909883"/>
                    <a:pt x="221545" y="909883"/>
                  </a:cubicBezTo>
                  <a:cubicBezTo>
                    <a:pt x="220371" y="909877"/>
                    <a:pt x="219277" y="909051"/>
                    <a:pt x="218983" y="9078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34"/>
            <p:cNvSpPr/>
            <p:nvPr/>
          </p:nvSpPr>
          <p:spPr>
            <a:xfrm>
              <a:off x="2586856" y="5943663"/>
              <a:ext cx="115452" cy="40626"/>
            </a:xfrm>
            <a:custGeom>
              <a:rect b="b" l="l" r="r" t="t"/>
              <a:pathLst>
                <a:path extrusionOk="0" h="40626" w="115452">
                  <a:moveTo>
                    <a:pt x="114166" y="11183"/>
                  </a:moveTo>
                  <a:cubicBezTo>
                    <a:pt x="114596" y="13020"/>
                    <a:pt x="115023" y="14841"/>
                    <a:pt x="115452" y="16659"/>
                  </a:cubicBezTo>
                  <a:cubicBezTo>
                    <a:pt x="75922" y="13467"/>
                    <a:pt x="34644" y="18958"/>
                    <a:pt x="1318" y="40626"/>
                  </a:cubicBezTo>
                  <a:cubicBezTo>
                    <a:pt x="873" y="38840"/>
                    <a:pt x="446" y="37038"/>
                    <a:pt x="16" y="35252"/>
                  </a:cubicBezTo>
                  <a:cubicBezTo>
                    <a:pt x="16" y="35236"/>
                    <a:pt x="0" y="35201"/>
                    <a:pt x="0" y="35182"/>
                  </a:cubicBezTo>
                  <a:cubicBezTo>
                    <a:pt x="14787" y="15250"/>
                    <a:pt x="42991" y="6392"/>
                    <a:pt x="66534" y="2411"/>
                  </a:cubicBezTo>
                  <a:cubicBezTo>
                    <a:pt x="81785" y="-1212"/>
                    <a:pt x="97394" y="-610"/>
                    <a:pt x="112301" y="3269"/>
                  </a:cubicBezTo>
                  <a:cubicBezTo>
                    <a:pt x="112917" y="5911"/>
                    <a:pt x="113550" y="8539"/>
                    <a:pt x="114166" y="11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34"/>
            <p:cNvSpPr/>
            <p:nvPr/>
          </p:nvSpPr>
          <p:spPr>
            <a:xfrm>
              <a:off x="2543259" y="5747650"/>
              <a:ext cx="129130" cy="114971"/>
            </a:xfrm>
            <a:custGeom>
              <a:rect b="b" l="l" r="r" t="t"/>
              <a:pathLst>
                <a:path extrusionOk="0" h="114971" w="129130">
                  <a:moveTo>
                    <a:pt x="127863" y="80500"/>
                  </a:moveTo>
                  <a:cubicBezTo>
                    <a:pt x="128293" y="82286"/>
                    <a:pt x="128720" y="84088"/>
                    <a:pt x="129131" y="85874"/>
                  </a:cubicBezTo>
                  <a:cubicBezTo>
                    <a:pt x="89790" y="77171"/>
                    <a:pt x="45376" y="87574"/>
                    <a:pt x="15579" y="114972"/>
                  </a:cubicBezTo>
                  <a:cubicBezTo>
                    <a:pt x="15168" y="113375"/>
                    <a:pt x="14791" y="111779"/>
                    <a:pt x="14412" y="110164"/>
                  </a:cubicBezTo>
                  <a:cubicBezTo>
                    <a:pt x="14292" y="109683"/>
                    <a:pt x="14172" y="109202"/>
                    <a:pt x="14071" y="108723"/>
                  </a:cubicBezTo>
                  <a:cubicBezTo>
                    <a:pt x="13900" y="108036"/>
                    <a:pt x="13729" y="107333"/>
                    <a:pt x="13574" y="106646"/>
                  </a:cubicBezTo>
                  <a:cubicBezTo>
                    <a:pt x="10113" y="92363"/>
                    <a:pt x="6668" y="78096"/>
                    <a:pt x="3242" y="63813"/>
                  </a:cubicBezTo>
                  <a:cubicBezTo>
                    <a:pt x="2761" y="60757"/>
                    <a:pt x="2195" y="57719"/>
                    <a:pt x="1718" y="54645"/>
                  </a:cubicBezTo>
                  <a:cubicBezTo>
                    <a:pt x="1408" y="52704"/>
                    <a:pt x="1171" y="50746"/>
                    <a:pt x="861" y="48789"/>
                  </a:cubicBezTo>
                  <a:cubicBezTo>
                    <a:pt x="570" y="46936"/>
                    <a:pt x="295" y="45081"/>
                    <a:pt x="106" y="43209"/>
                  </a:cubicBezTo>
                  <a:cubicBezTo>
                    <a:pt x="106" y="43174"/>
                    <a:pt x="90" y="43140"/>
                    <a:pt x="90" y="43105"/>
                  </a:cubicBezTo>
                  <a:cubicBezTo>
                    <a:pt x="21" y="42161"/>
                    <a:pt x="-30" y="41233"/>
                    <a:pt x="21" y="40290"/>
                  </a:cubicBezTo>
                  <a:cubicBezTo>
                    <a:pt x="55" y="39859"/>
                    <a:pt x="71" y="39431"/>
                    <a:pt x="106" y="39001"/>
                  </a:cubicBezTo>
                  <a:lnTo>
                    <a:pt x="106" y="38985"/>
                  </a:lnTo>
                  <a:cubicBezTo>
                    <a:pt x="141" y="38538"/>
                    <a:pt x="191" y="38110"/>
                    <a:pt x="242" y="37680"/>
                  </a:cubicBezTo>
                  <a:cubicBezTo>
                    <a:pt x="242" y="37664"/>
                    <a:pt x="242" y="37629"/>
                    <a:pt x="258" y="37610"/>
                  </a:cubicBezTo>
                  <a:cubicBezTo>
                    <a:pt x="480" y="36375"/>
                    <a:pt x="805" y="35223"/>
                    <a:pt x="1184" y="34038"/>
                  </a:cubicBezTo>
                  <a:cubicBezTo>
                    <a:pt x="1168" y="34143"/>
                    <a:pt x="1133" y="34244"/>
                    <a:pt x="1099" y="34365"/>
                  </a:cubicBezTo>
                  <a:cubicBezTo>
                    <a:pt x="1374" y="33472"/>
                    <a:pt x="1715" y="32613"/>
                    <a:pt x="2006" y="31739"/>
                  </a:cubicBezTo>
                  <a:cubicBezTo>
                    <a:pt x="19931" y="2729"/>
                    <a:pt x="77845" y="-9647"/>
                    <a:pt x="105554" y="8499"/>
                  </a:cubicBezTo>
                  <a:cubicBezTo>
                    <a:pt x="105623" y="8550"/>
                    <a:pt x="105674" y="8603"/>
                    <a:pt x="105724" y="8654"/>
                  </a:cubicBezTo>
                  <a:cubicBezTo>
                    <a:pt x="105810" y="8724"/>
                    <a:pt x="105914" y="8809"/>
                    <a:pt x="105999" y="8895"/>
                  </a:cubicBezTo>
                  <a:cubicBezTo>
                    <a:pt x="106255" y="9101"/>
                    <a:pt x="106514" y="9307"/>
                    <a:pt x="106755" y="9531"/>
                  </a:cubicBezTo>
                  <a:cubicBezTo>
                    <a:pt x="106771" y="9531"/>
                    <a:pt x="106771" y="9531"/>
                    <a:pt x="106771" y="9566"/>
                  </a:cubicBezTo>
                  <a:cubicBezTo>
                    <a:pt x="106787" y="9566"/>
                    <a:pt x="106805" y="9582"/>
                    <a:pt x="106821" y="9601"/>
                  </a:cubicBezTo>
                  <a:cubicBezTo>
                    <a:pt x="107181" y="9807"/>
                    <a:pt x="107523" y="10117"/>
                    <a:pt x="107814" y="10494"/>
                  </a:cubicBezTo>
                  <a:cubicBezTo>
                    <a:pt x="107830" y="10494"/>
                    <a:pt x="107830" y="10510"/>
                    <a:pt x="107849" y="10544"/>
                  </a:cubicBezTo>
                  <a:cubicBezTo>
                    <a:pt x="107865" y="10544"/>
                    <a:pt x="107865" y="10544"/>
                    <a:pt x="107865" y="10561"/>
                  </a:cubicBezTo>
                  <a:cubicBezTo>
                    <a:pt x="108174" y="10836"/>
                    <a:pt x="108465" y="11127"/>
                    <a:pt x="108737" y="11419"/>
                  </a:cubicBezTo>
                  <a:lnTo>
                    <a:pt x="108753" y="11419"/>
                  </a:lnTo>
                  <a:cubicBezTo>
                    <a:pt x="108804" y="11488"/>
                    <a:pt x="108873" y="11555"/>
                    <a:pt x="108924" y="11625"/>
                  </a:cubicBezTo>
                  <a:cubicBezTo>
                    <a:pt x="109130" y="11935"/>
                    <a:pt x="109335" y="12242"/>
                    <a:pt x="109525" y="12568"/>
                  </a:cubicBezTo>
                  <a:cubicBezTo>
                    <a:pt x="109525" y="12585"/>
                    <a:pt x="109541" y="12603"/>
                    <a:pt x="109575" y="12638"/>
                  </a:cubicBezTo>
                  <a:cubicBezTo>
                    <a:pt x="109575" y="12638"/>
                    <a:pt x="109575" y="12654"/>
                    <a:pt x="109591" y="12654"/>
                  </a:cubicBezTo>
                  <a:cubicBezTo>
                    <a:pt x="110242" y="13478"/>
                    <a:pt x="110808" y="14336"/>
                    <a:pt x="111339" y="15229"/>
                  </a:cubicBezTo>
                  <a:cubicBezTo>
                    <a:pt x="115041" y="21443"/>
                    <a:pt x="116223" y="29100"/>
                    <a:pt x="117474" y="36482"/>
                  </a:cubicBezTo>
                  <a:cubicBezTo>
                    <a:pt x="120695" y="50113"/>
                    <a:pt x="123916" y="63778"/>
                    <a:pt x="127137" y="77409"/>
                  </a:cubicBezTo>
                  <a:cubicBezTo>
                    <a:pt x="127292" y="78096"/>
                    <a:pt x="127463" y="78783"/>
                    <a:pt x="127618" y="79470"/>
                  </a:cubicBezTo>
                  <a:lnTo>
                    <a:pt x="127602" y="79470"/>
                  </a:lnTo>
                  <a:cubicBezTo>
                    <a:pt x="127652" y="79727"/>
                    <a:pt x="127706" y="79986"/>
                    <a:pt x="127738" y="80243"/>
                  </a:cubicBezTo>
                  <a:cubicBezTo>
                    <a:pt x="127754" y="80243"/>
                    <a:pt x="127754" y="80243"/>
                    <a:pt x="127738" y="80259"/>
                  </a:cubicBezTo>
                  <a:cubicBezTo>
                    <a:pt x="127773" y="80344"/>
                    <a:pt x="127807" y="80414"/>
                    <a:pt x="127823" y="80500"/>
                  </a:cubicBezTo>
                  <a:cubicBezTo>
                    <a:pt x="127847" y="80500"/>
                    <a:pt x="127847" y="80500"/>
                    <a:pt x="127863" y="8050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8" name="Google Shape;3718;p34"/>
          <p:cNvGrpSpPr/>
          <p:nvPr/>
        </p:nvGrpSpPr>
        <p:grpSpPr>
          <a:xfrm>
            <a:off x="6129843" y="2905009"/>
            <a:ext cx="465749" cy="576821"/>
            <a:chOff x="12259687" y="5810017"/>
            <a:chExt cx="931498" cy="1153643"/>
          </a:xfrm>
        </p:grpSpPr>
        <p:sp>
          <p:nvSpPr>
            <p:cNvPr id="3719" name="Google Shape;3719;p34"/>
            <p:cNvSpPr/>
            <p:nvPr/>
          </p:nvSpPr>
          <p:spPr>
            <a:xfrm>
              <a:off x="13064477" y="6180000"/>
              <a:ext cx="126707" cy="771363"/>
            </a:xfrm>
            <a:custGeom>
              <a:rect b="b" l="l" r="r" t="t"/>
              <a:pathLst>
                <a:path extrusionOk="0" h="771363" w="126707">
                  <a:moveTo>
                    <a:pt x="52248" y="770689"/>
                  </a:moveTo>
                  <a:cubicBezTo>
                    <a:pt x="109592" y="765239"/>
                    <a:pt x="108108" y="768418"/>
                    <a:pt x="116854" y="765784"/>
                  </a:cubicBezTo>
                  <a:cubicBezTo>
                    <a:pt x="135429" y="760184"/>
                    <a:pt x="124406" y="750565"/>
                    <a:pt x="111130" y="358399"/>
                  </a:cubicBezTo>
                  <a:cubicBezTo>
                    <a:pt x="110351" y="335370"/>
                    <a:pt x="100351" y="29514"/>
                    <a:pt x="95233" y="6596"/>
                  </a:cubicBezTo>
                  <a:cubicBezTo>
                    <a:pt x="90311" y="-15441"/>
                    <a:pt x="67688" y="21552"/>
                    <a:pt x="19060" y="61325"/>
                  </a:cubicBezTo>
                  <a:cubicBezTo>
                    <a:pt x="-12600" y="88659"/>
                    <a:pt x="3331" y="46943"/>
                    <a:pt x="9527" y="193322"/>
                  </a:cubicBezTo>
                  <a:cubicBezTo>
                    <a:pt x="51510" y="771808"/>
                    <a:pt x="12755" y="775366"/>
                    <a:pt x="52248" y="770689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34"/>
            <p:cNvSpPr/>
            <p:nvPr/>
          </p:nvSpPr>
          <p:spPr>
            <a:xfrm>
              <a:off x="13137009" y="6674195"/>
              <a:ext cx="23" cy="869"/>
            </a:xfrm>
            <a:custGeom>
              <a:rect b="b" l="l" r="r" t="t"/>
              <a:pathLst>
                <a:path extrusionOk="0" h="869" w="23">
                  <a:moveTo>
                    <a:pt x="0" y="0"/>
                  </a:moveTo>
                  <a:cubicBezTo>
                    <a:pt x="0" y="277"/>
                    <a:pt x="21" y="572"/>
                    <a:pt x="23" y="870"/>
                  </a:cubicBezTo>
                  <a:cubicBezTo>
                    <a:pt x="2" y="574"/>
                    <a:pt x="0" y="279"/>
                    <a:pt x="0" y="0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34"/>
            <p:cNvSpPr/>
            <p:nvPr/>
          </p:nvSpPr>
          <p:spPr>
            <a:xfrm>
              <a:off x="12259687" y="5810017"/>
              <a:ext cx="931287" cy="1153643"/>
            </a:xfrm>
            <a:custGeom>
              <a:rect b="b" l="l" r="r" t="t"/>
              <a:pathLst>
                <a:path extrusionOk="0" h="1153643" w="931287">
                  <a:moveTo>
                    <a:pt x="838564" y="550249"/>
                  </a:moveTo>
                  <a:cubicBezTo>
                    <a:pt x="835768" y="508330"/>
                    <a:pt x="854703" y="511913"/>
                    <a:pt x="915145" y="450299"/>
                  </a:cubicBezTo>
                  <a:cubicBezTo>
                    <a:pt x="939795" y="425170"/>
                    <a:pt x="931012" y="427002"/>
                    <a:pt x="922702" y="273206"/>
                  </a:cubicBezTo>
                  <a:cubicBezTo>
                    <a:pt x="920496" y="232392"/>
                    <a:pt x="914214" y="24028"/>
                    <a:pt x="908015" y="10313"/>
                  </a:cubicBezTo>
                  <a:cubicBezTo>
                    <a:pt x="901436" y="-4246"/>
                    <a:pt x="888804" y="-238"/>
                    <a:pt x="815000" y="3477"/>
                  </a:cubicBezTo>
                  <a:cubicBezTo>
                    <a:pt x="432531" y="22738"/>
                    <a:pt x="6140" y="27119"/>
                    <a:pt x="1177" y="43824"/>
                  </a:cubicBezTo>
                  <a:cubicBezTo>
                    <a:pt x="-4835" y="64057"/>
                    <a:pt x="13341" y="477694"/>
                    <a:pt x="29536" y="959861"/>
                  </a:cubicBezTo>
                  <a:cubicBezTo>
                    <a:pt x="36585" y="1170752"/>
                    <a:pt x="25944" y="1151645"/>
                    <a:pt x="99024" y="1153644"/>
                  </a:cubicBezTo>
                  <a:cubicBezTo>
                    <a:pt x="888546" y="1146664"/>
                    <a:pt x="850715" y="1157677"/>
                    <a:pt x="859525" y="1147015"/>
                  </a:cubicBezTo>
                  <a:cubicBezTo>
                    <a:pt x="879401" y="1122966"/>
                    <a:pt x="844391" y="637623"/>
                    <a:pt x="838564" y="5502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34"/>
            <p:cNvSpPr/>
            <p:nvPr/>
          </p:nvSpPr>
          <p:spPr>
            <a:xfrm>
              <a:off x="12463037" y="6029825"/>
              <a:ext cx="532717" cy="99140"/>
            </a:xfrm>
            <a:custGeom>
              <a:rect b="b" l="l" r="r" t="t"/>
              <a:pathLst>
                <a:path extrusionOk="0" h="99140" w="532717">
                  <a:moveTo>
                    <a:pt x="519168" y="113"/>
                  </a:moveTo>
                  <a:cubicBezTo>
                    <a:pt x="530620" y="-1599"/>
                    <a:pt x="525956" y="16405"/>
                    <a:pt x="528347" y="38695"/>
                  </a:cubicBezTo>
                  <a:cubicBezTo>
                    <a:pt x="533114" y="75552"/>
                    <a:pt x="534755" y="82054"/>
                    <a:pt x="529297" y="82644"/>
                  </a:cubicBezTo>
                  <a:cubicBezTo>
                    <a:pt x="526696" y="82912"/>
                    <a:pt x="13641" y="103498"/>
                    <a:pt x="9916" y="98299"/>
                  </a:cubicBezTo>
                  <a:cubicBezTo>
                    <a:pt x="9805" y="97831"/>
                    <a:pt x="47" y="31277"/>
                    <a:pt x="1" y="30800"/>
                  </a:cubicBezTo>
                  <a:cubicBezTo>
                    <a:pt x="-914" y="15867"/>
                    <a:pt x="483746" y="-833"/>
                    <a:pt x="519168" y="113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3" name="Google Shape;3723;p34"/>
          <p:cNvGrpSpPr/>
          <p:nvPr/>
        </p:nvGrpSpPr>
        <p:grpSpPr>
          <a:xfrm>
            <a:off x="6917010" y="3657698"/>
            <a:ext cx="1053938" cy="590628"/>
            <a:chOff x="13834020" y="7315395"/>
            <a:chExt cx="2107875" cy="1181255"/>
          </a:xfrm>
        </p:grpSpPr>
        <p:sp>
          <p:nvSpPr>
            <p:cNvPr id="3724" name="Google Shape;3724;p34"/>
            <p:cNvSpPr/>
            <p:nvPr/>
          </p:nvSpPr>
          <p:spPr>
            <a:xfrm>
              <a:off x="13834020" y="7315395"/>
              <a:ext cx="2107875" cy="1181255"/>
            </a:xfrm>
            <a:custGeom>
              <a:rect b="b" l="l" r="r" t="t"/>
              <a:pathLst>
                <a:path extrusionOk="0" h="1181255" w="2107875">
                  <a:moveTo>
                    <a:pt x="2106184" y="313075"/>
                  </a:moveTo>
                  <a:cubicBezTo>
                    <a:pt x="2106366" y="437297"/>
                    <a:pt x="2106800" y="561522"/>
                    <a:pt x="2106492" y="685744"/>
                  </a:cubicBezTo>
                  <a:cubicBezTo>
                    <a:pt x="2106307" y="753891"/>
                    <a:pt x="2105877" y="822039"/>
                    <a:pt x="2105021" y="890187"/>
                  </a:cubicBezTo>
                  <a:cubicBezTo>
                    <a:pt x="2104039" y="962318"/>
                    <a:pt x="2118503" y="1054428"/>
                    <a:pt x="2071071" y="1115468"/>
                  </a:cubicBezTo>
                  <a:cubicBezTo>
                    <a:pt x="2013771" y="1189316"/>
                    <a:pt x="1938026" y="1170931"/>
                    <a:pt x="1887340" y="1170867"/>
                  </a:cubicBezTo>
                  <a:cubicBezTo>
                    <a:pt x="1851675" y="1170867"/>
                    <a:pt x="705850" y="1172642"/>
                    <a:pt x="258660" y="1180243"/>
                  </a:cubicBezTo>
                  <a:cubicBezTo>
                    <a:pt x="193088" y="1181348"/>
                    <a:pt x="128494" y="1188578"/>
                    <a:pt x="76893" y="1139797"/>
                  </a:cubicBezTo>
                  <a:cubicBezTo>
                    <a:pt x="29521" y="1095060"/>
                    <a:pt x="30195" y="1044622"/>
                    <a:pt x="29217" y="985606"/>
                  </a:cubicBezTo>
                  <a:cubicBezTo>
                    <a:pt x="28543" y="946079"/>
                    <a:pt x="25967" y="852131"/>
                    <a:pt x="21861" y="730359"/>
                  </a:cubicBezTo>
                  <a:cubicBezTo>
                    <a:pt x="17266" y="593082"/>
                    <a:pt x="10706" y="420383"/>
                    <a:pt x="2801" y="250505"/>
                  </a:cubicBezTo>
                  <a:cubicBezTo>
                    <a:pt x="-626" y="176599"/>
                    <a:pt x="-13682" y="89084"/>
                    <a:pt x="70645" y="34111"/>
                  </a:cubicBezTo>
                  <a:cubicBezTo>
                    <a:pt x="135543" y="-14611"/>
                    <a:pt x="230102" y="3163"/>
                    <a:pt x="305480" y="3163"/>
                  </a:cubicBezTo>
                  <a:cubicBezTo>
                    <a:pt x="818731" y="7880"/>
                    <a:pt x="1332109" y="-2782"/>
                    <a:pt x="1845301" y="9537"/>
                  </a:cubicBezTo>
                  <a:cubicBezTo>
                    <a:pt x="1898740" y="10823"/>
                    <a:pt x="1959961" y="3900"/>
                    <a:pt x="2011014" y="23879"/>
                  </a:cubicBezTo>
                  <a:cubicBezTo>
                    <a:pt x="2087740" y="53849"/>
                    <a:pt x="2104835" y="124568"/>
                    <a:pt x="2107474" y="198171"/>
                  </a:cubicBezTo>
                  <a:cubicBezTo>
                    <a:pt x="2108883" y="237575"/>
                    <a:pt x="2106125" y="277777"/>
                    <a:pt x="2106184" y="313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34"/>
            <p:cNvSpPr/>
            <p:nvPr/>
          </p:nvSpPr>
          <p:spPr>
            <a:xfrm>
              <a:off x="13834020" y="7315395"/>
              <a:ext cx="2107875" cy="851940"/>
            </a:xfrm>
            <a:custGeom>
              <a:rect b="b" l="l" r="r" t="t"/>
              <a:pathLst>
                <a:path extrusionOk="0" h="851940" w="2107875">
                  <a:moveTo>
                    <a:pt x="2106184" y="313075"/>
                  </a:moveTo>
                  <a:cubicBezTo>
                    <a:pt x="2106366" y="437297"/>
                    <a:pt x="2106800" y="561522"/>
                    <a:pt x="2106492" y="685744"/>
                  </a:cubicBezTo>
                  <a:cubicBezTo>
                    <a:pt x="2070211" y="681330"/>
                    <a:pt x="2034175" y="672873"/>
                    <a:pt x="1997713" y="679247"/>
                  </a:cubicBezTo>
                  <a:cubicBezTo>
                    <a:pt x="1945438" y="688442"/>
                    <a:pt x="1899229" y="718226"/>
                    <a:pt x="1852839" y="742125"/>
                  </a:cubicBezTo>
                  <a:cubicBezTo>
                    <a:pt x="1752516" y="793789"/>
                    <a:pt x="1641958" y="813890"/>
                    <a:pt x="1531590" y="782820"/>
                  </a:cubicBezTo>
                  <a:cubicBezTo>
                    <a:pt x="1477476" y="767559"/>
                    <a:pt x="1429244" y="738019"/>
                    <a:pt x="1376783" y="718593"/>
                  </a:cubicBezTo>
                  <a:cubicBezTo>
                    <a:pt x="1320157" y="697695"/>
                    <a:pt x="1268248" y="701005"/>
                    <a:pt x="1211441" y="719756"/>
                  </a:cubicBezTo>
                  <a:cubicBezTo>
                    <a:pt x="1099108" y="756834"/>
                    <a:pt x="998052" y="824674"/>
                    <a:pt x="880015" y="845082"/>
                  </a:cubicBezTo>
                  <a:cubicBezTo>
                    <a:pt x="822163" y="855074"/>
                    <a:pt x="761557" y="855563"/>
                    <a:pt x="705298" y="836992"/>
                  </a:cubicBezTo>
                  <a:cubicBezTo>
                    <a:pt x="657251" y="821120"/>
                    <a:pt x="615148" y="793418"/>
                    <a:pt x="573416" y="765535"/>
                  </a:cubicBezTo>
                  <a:cubicBezTo>
                    <a:pt x="533152" y="738694"/>
                    <a:pt x="491723" y="710014"/>
                    <a:pt x="443369" y="700575"/>
                  </a:cubicBezTo>
                  <a:cubicBezTo>
                    <a:pt x="383556" y="688868"/>
                    <a:pt x="321963" y="709217"/>
                    <a:pt x="264726" y="724474"/>
                  </a:cubicBezTo>
                  <a:cubicBezTo>
                    <a:pt x="186958" y="745249"/>
                    <a:pt x="98587" y="760877"/>
                    <a:pt x="21861" y="730355"/>
                  </a:cubicBezTo>
                  <a:cubicBezTo>
                    <a:pt x="17266" y="593082"/>
                    <a:pt x="10706" y="420383"/>
                    <a:pt x="2801" y="250505"/>
                  </a:cubicBezTo>
                  <a:cubicBezTo>
                    <a:pt x="-626" y="176599"/>
                    <a:pt x="-13682" y="89084"/>
                    <a:pt x="70645" y="34111"/>
                  </a:cubicBezTo>
                  <a:cubicBezTo>
                    <a:pt x="135543" y="-14611"/>
                    <a:pt x="230102" y="3163"/>
                    <a:pt x="305480" y="3163"/>
                  </a:cubicBezTo>
                  <a:cubicBezTo>
                    <a:pt x="818731" y="7880"/>
                    <a:pt x="1332109" y="-2782"/>
                    <a:pt x="1845301" y="9537"/>
                  </a:cubicBezTo>
                  <a:cubicBezTo>
                    <a:pt x="1898740" y="10823"/>
                    <a:pt x="1959961" y="3900"/>
                    <a:pt x="2011014" y="23879"/>
                  </a:cubicBezTo>
                  <a:cubicBezTo>
                    <a:pt x="2087740" y="53849"/>
                    <a:pt x="2104835" y="124568"/>
                    <a:pt x="2107474" y="198171"/>
                  </a:cubicBezTo>
                  <a:cubicBezTo>
                    <a:pt x="2108883" y="237575"/>
                    <a:pt x="2106125" y="277777"/>
                    <a:pt x="2106184" y="313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34"/>
            <p:cNvSpPr/>
            <p:nvPr/>
          </p:nvSpPr>
          <p:spPr>
            <a:xfrm>
              <a:off x="13950695" y="7810403"/>
              <a:ext cx="1874525" cy="602070"/>
            </a:xfrm>
            <a:custGeom>
              <a:rect b="b" l="l" r="r" t="t"/>
              <a:pathLst>
                <a:path extrusionOk="0" h="602070" w="1874525">
                  <a:moveTo>
                    <a:pt x="1838264" y="48259"/>
                  </a:moveTo>
                  <a:cubicBezTo>
                    <a:pt x="1816772" y="24584"/>
                    <a:pt x="1787384" y="11009"/>
                    <a:pt x="1755513" y="10031"/>
                  </a:cubicBezTo>
                  <a:cubicBezTo>
                    <a:pt x="1606098" y="5453"/>
                    <a:pt x="1451119" y="8501"/>
                    <a:pt x="1301244" y="11464"/>
                  </a:cubicBezTo>
                  <a:cubicBezTo>
                    <a:pt x="1155801" y="14339"/>
                    <a:pt x="1005404" y="17303"/>
                    <a:pt x="856318" y="13543"/>
                  </a:cubicBezTo>
                  <a:cubicBezTo>
                    <a:pt x="758479" y="11072"/>
                    <a:pt x="676301" y="8859"/>
                    <a:pt x="606277" y="6983"/>
                  </a:cubicBezTo>
                  <a:cubicBezTo>
                    <a:pt x="322422" y="-664"/>
                    <a:pt x="236741" y="-2966"/>
                    <a:pt x="115357" y="4850"/>
                  </a:cubicBezTo>
                  <a:cubicBezTo>
                    <a:pt x="57361" y="8585"/>
                    <a:pt x="11439" y="53204"/>
                    <a:pt x="6161" y="110939"/>
                  </a:cubicBezTo>
                  <a:cubicBezTo>
                    <a:pt x="-4488" y="227501"/>
                    <a:pt x="760" y="335496"/>
                    <a:pt x="6308" y="449823"/>
                  </a:cubicBezTo>
                  <a:lnTo>
                    <a:pt x="7548" y="475488"/>
                  </a:lnTo>
                  <a:cubicBezTo>
                    <a:pt x="10549" y="538311"/>
                    <a:pt x="61855" y="587007"/>
                    <a:pt x="124674" y="587007"/>
                  </a:cubicBezTo>
                  <a:cubicBezTo>
                    <a:pt x="125197" y="587007"/>
                    <a:pt x="125715" y="586999"/>
                    <a:pt x="126242" y="586995"/>
                  </a:cubicBezTo>
                  <a:cubicBezTo>
                    <a:pt x="401721" y="583475"/>
                    <a:pt x="677136" y="592319"/>
                    <a:pt x="952488" y="599326"/>
                  </a:cubicBezTo>
                  <a:cubicBezTo>
                    <a:pt x="1223965" y="606235"/>
                    <a:pt x="1491253" y="599385"/>
                    <a:pt x="1762406" y="586746"/>
                  </a:cubicBezTo>
                  <a:cubicBezTo>
                    <a:pt x="1811009" y="584474"/>
                    <a:pt x="1852804" y="569343"/>
                    <a:pt x="1867812" y="518265"/>
                  </a:cubicBezTo>
                  <a:cubicBezTo>
                    <a:pt x="1874688" y="494859"/>
                    <a:pt x="1874621" y="470058"/>
                    <a:pt x="1874494" y="445666"/>
                  </a:cubicBezTo>
                  <a:cubicBezTo>
                    <a:pt x="1874123" y="372345"/>
                    <a:pt x="1873744" y="299021"/>
                    <a:pt x="1873377" y="225700"/>
                  </a:cubicBezTo>
                  <a:cubicBezTo>
                    <a:pt x="1873090" y="167704"/>
                    <a:pt x="1880493" y="94784"/>
                    <a:pt x="1838264" y="482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7" name="Google Shape;3727;p34"/>
            <p:cNvGrpSpPr/>
            <p:nvPr/>
          </p:nvGrpSpPr>
          <p:grpSpPr>
            <a:xfrm>
              <a:off x="14241488" y="7452292"/>
              <a:ext cx="1311971" cy="291660"/>
              <a:chOff x="14241488" y="7452292"/>
              <a:chExt cx="1311971" cy="291660"/>
            </a:xfrm>
          </p:grpSpPr>
          <p:sp>
            <p:nvSpPr>
              <p:cNvPr id="3728" name="Google Shape;3728;p34"/>
              <p:cNvSpPr/>
              <p:nvPr/>
            </p:nvSpPr>
            <p:spPr>
              <a:xfrm>
                <a:off x="14241488" y="7454830"/>
                <a:ext cx="87291" cy="286882"/>
              </a:xfrm>
              <a:custGeom>
                <a:rect b="b" l="l" r="r" t="t"/>
                <a:pathLst>
                  <a:path extrusionOk="0" h="286882" w="87291">
                    <a:moveTo>
                      <a:pt x="83497" y="57230"/>
                    </a:moveTo>
                    <a:lnTo>
                      <a:pt x="83497" y="75442"/>
                    </a:lnTo>
                    <a:cubicBezTo>
                      <a:pt x="83877" y="79236"/>
                      <a:pt x="84256" y="82655"/>
                      <a:pt x="84256" y="88726"/>
                    </a:cubicBezTo>
                    <a:cubicBezTo>
                      <a:pt x="84256" y="92520"/>
                      <a:pt x="83877" y="97073"/>
                      <a:pt x="83877" y="100872"/>
                    </a:cubicBezTo>
                    <a:cubicBezTo>
                      <a:pt x="83497" y="106188"/>
                      <a:pt x="83497" y="114155"/>
                      <a:pt x="83877" y="119467"/>
                    </a:cubicBezTo>
                    <a:cubicBezTo>
                      <a:pt x="84256" y="124020"/>
                      <a:pt x="84256" y="130854"/>
                      <a:pt x="84256" y="135407"/>
                    </a:cubicBezTo>
                    <a:cubicBezTo>
                      <a:pt x="83877" y="155520"/>
                      <a:pt x="83877" y="160078"/>
                      <a:pt x="83877" y="164635"/>
                    </a:cubicBezTo>
                    <a:lnTo>
                      <a:pt x="85394" y="187783"/>
                    </a:lnTo>
                    <a:cubicBezTo>
                      <a:pt x="85394" y="189301"/>
                      <a:pt x="85774" y="192716"/>
                      <a:pt x="86153" y="196510"/>
                    </a:cubicBezTo>
                    <a:cubicBezTo>
                      <a:pt x="86533" y="204482"/>
                      <a:pt x="87291" y="214347"/>
                      <a:pt x="87291" y="219663"/>
                    </a:cubicBezTo>
                    <a:cubicBezTo>
                      <a:pt x="87291" y="229148"/>
                      <a:pt x="87291" y="239401"/>
                      <a:pt x="86912" y="248507"/>
                    </a:cubicBezTo>
                    <a:lnTo>
                      <a:pt x="86912" y="259894"/>
                    </a:lnTo>
                    <a:cubicBezTo>
                      <a:pt x="86912" y="266723"/>
                      <a:pt x="86912" y="273553"/>
                      <a:pt x="86153" y="280387"/>
                    </a:cubicBezTo>
                    <a:cubicBezTo>
                      <a:pt x="85774" y="286457"/>
                      <a:pt x="79324" y="286837"/>
                      <a:pt x="75146" y="286082"/>
                    </a:cubicBezTo>
                    <a:cubicBezTo>
                      <a:pt x="70972" y="285319"/>
                      <a:pt x="69834" y="285699"/>
                      <a:pt x="69455" y="277731"/>
                    </a:cubicBezTo>
                    <a:lnTo>
                      <a:pt x="68312" y="255720"/>
                    </a:lnTo>
                    <a:cubicBezTo>
                      <a:pt x="68312" y="250025"/>
                      <a:pt x="68691" y="244334"/>
                      <a:pt x="68691" y="239401"/>
                    </a:cubicBezTo>
                    <a:lnTo>
                      <a:pt x="68691" y="227635"/>
                    </a:lnTo>
                    <a:cubicBezTo>
                      <a:pt x="68691" y="218525"/>
                      <a:pt x="67933" y="204482"/>
                      <a:pt x="67178" y="191957"/>
                    </a:cubicBezTo>
                    <a:cubicBezTo>
                      <a:pt x="66415" y="182467"/>
                      <a:pt x="66036" y="172982"/>
                      <a:pt x="66036" y="170705"/>
                    </a:cubicBezTo>
                    <a:cubicBezTo>
                      <a:pt x="66036" y="167666"/>
                      <a:pt x="66036" y="164635"/>
                      <a:pt x="65656" y="161595"/>
                    </a:cubicBezTo>
                    <a:lnTo>
                      <a:pt x="66036" y="145276"/>
                    </a:lnTo>
                    <a:lnTo>
                      <a:pt x="58822" y="145276"/>
                    </a:lnTo>
                    <a:cubicBezTo>
                      <a:pt x="53890" y="145655"/>
                      <a:pt x="46297" y="146035"/>
                      <a:pt x="40990" y="146035"/>
                    </a:cubicBezTo>
                    <a:cubicBezTo>
                      <a:pt x="37571" y="146035"/>
                      <a:pt x="34919" y="146419"/>
                      <a:pt x="31880" y="146419"/>
                    </a:cubicBezTo>
                    <a:cubicBezTo>
                      <a:pt x="29224" y="146419"/>
                      <a:pt x="25809" y="146419"/>
                      <a:pt x="23532" y="146035"/>
                    </a:cubicBezTo>
                    <a:cubicBezTo>
                      <a:pt x="21256" y="145655"/>
                      <a:pt x="22774" y="145276"/>
                      <a:pt x="20113" y="145655"/>
                    </a:cubicBezTo>
                    <a:cubicBezTo>
                      <a:pt x="19734" y="176017"/>
                      <a:pt x="18600" y="204482"/>
                      <a:pt x="18216" y="234844"/>
                    </a:cubicBezTo>
                    <a:lnTo>
                      <a:pt x="18216" y="243575"/>
                    </a:lnTo>
                    <a:lnTo>
                      <a:pt x="17837" y="271656"/>
                    </a:lnTo>
                    <a:lnTo>
                      <a:pt x="17457" y="277351"/>
                    </a:lnTo>
                    <a:cubicBezTo>
                      <a:pt x="17457" y="285323"/>
                      <a:pt x="14418" y="285699"/>
                      <a:pt x="11007" y="286462"/>
                    </a:cubicBezTo>
                    <a:cubicBezTo>
                      <a:pt x="6454" y="287220"/>
                      <a:pt x="379" y="287979"/>
                      <a:pt x="0" y="278869"/>
                    </a:cubicBezTo>
                    <a:cubicBezTo>
                      <a:pt x="0" y="258376"/>
                      <a:pt x="0" y="241294"/>
                      <a:pt x="1518" y="221560"/>
                    </a:cubicBezTo>
                    <a:cubicBezTo>
                      <a:pt x="1518" y="213588"/>
                      <a:pt x="1138" y="197648"/>
                      <a:pt x="1138" y="188922"/>
                    </a:cubicBezTo>
                    <a:lnTo>
                      <a:pt x="1138" y="155141"/>
                    </a:lnTo>
                    <a:cubicBezTo>
                      <a:pt x="1518" y="149825"/>
                      <a:pt x="1518" y="143375"/>
                      <a:pt x="1518" y="136925"/>
                    </a:cubicBezTo>
                    <a:lnTo>
                      <a:pt x="1518" y="94797"/>
                    </a:lnTo>
                    <a:cubicBezTo>
                      <a:pt x="1518" y="85691"/>
                      <a:pt x="1518" y="76960"/>
                      <a:pt x="1897" y="66711"/>
                    </a:cubicBezTo>
                    <a:lnTo>
                      <a:pt x="1897" y="67091"/>
                    </a:lnTo>
                    <a:cubicBezTo>
                      <a:pt x="2277" y="55708"/>
                      <a:pt x="2660" y="40144"/>
                      <a:pt x="2660" y="28002"/>
                    </a:cubicBezTo>
                    <a:cubicBezTo>
                      <a:pt x="2660" y="23829"/>
                      <a:pt x="3040" y="21552"/>
                      <a:pt x="3040" y="19655"/>
                    </a:cubicBezTo>
                    <a:lnTo>
                      <a:pt x="3040" y="17758"/>
                    </a:lnTo>
                    <a:lnTo>
                      <a:pt x="2660" y="10165"/>
                    </a:lnTo>
                    <a:cubicBezTo>
                      <a:pt x="3419" y="1059"/>
                      <a:pt x="6454" y="1059"/>
                      <a:pt x="10248" y="296"/>
                    </a:cubicBezTo>
                    <a:cubicBezTo>
                      <a:pt x="14043" y="-463"/>
                      <a:pt x="18979" y="-83"/>
                      <a:pt x="20501" y="6751"/>
                    </a:cubicBezTo>
                    <a:lnTo>
                      <a:pt x="19359" y="94421"/>
                    </a:lnTo>
                    <a:cubicBezTo>
                      <a:pt x="19359" y="98216"/>
                      <a:pt x="19738" y="105049"/>
                      <a:pt x="20118" y="107326"/>
                    </a:cubicBezTo>
                    <a:cubicBezTo>
                      <a:pt x="20501" y="111499"/>
                      <a:pt x="20881" y="114918"/>
                      <a:pt x="20501" y="122886"/>
                    </a:cubicBezTo>
                    <a:lnTo>
                      <a:pt x="20501" y="126305"/>
                    </a:lnTo>
                    <a:lnTo>
                      <a:pt x="20501" y="127443"/>
                    </a:lnTo>
                    <a:lnTo>
                      <a:pt x="20501" y="127823"/>
                    </a:lnTo>
                    <a:lnTo>
                      <a:pt x="31884" y="127823"/>
                    </a:lnTo>
                    <a:cubicBezTo>
                      <a:pt x="40231" y="127823"/>
                      <a:pt x="48582" y="127823"/>
                      <a:pt x="56934" y="127443"/>
                    </a:cubicBezTo>
                    <a:cubicBezTo>
                      <a:pt x="60349" y="127443"/>
                      <a:pt x="63000" y="127443"/>
                      <a:pt x="66419" y="127064"/>
                    </a:cubicBezTo>
                    <a:lnTo>
                      <a:pt x="66419" y="123270"/>
                    </a:lnTo>
                    <a:cubicBezTo>
                      <a:pt x="65660" y="112642"/>
                      <a:pt x="65660" y="99737"/>
                      <a:pt x="65660" y="89489"/>
                    </a:cubicBezTo>
                    <a:cubicBezTo>
                      <a:pt x="65660" y="71656"/>
                      <a:pt x="66419" y="53815"/>
                      <a:pt x="67178" y="35220"/>
                    </a:cubicBezTo>
                    <a:lnTo>
                      <a:pt x="67178" y="28386"/>
                    </a:lnTo>
                    <a:cubicBezTo>
                      <a:pt x="67178" y="22690"/>
                      <a:pt x="67557" y="15106"/>
                      <a:pt x="67178" y="6755"/>
                    </a:cubicBezTo>
                    <a:cubicBezTo>
                      <a:pt x="68691" y="3336"/>
                      <a:pt x="68316" y="-1217"/>
                      <a:pt x="76284" y="300"/>
                    </a:cubicBezTo>
                    <a:cubicBezTo>
                      <a:pt x="80458" y="684"/>
                      <a:pt x="83114" y="-838"/>
                      <a:pt x="83877" y="8652"/>
                    </a:cubicBezTo>
                    <a:cubicBezTo>
                      <a:pt x="85011" y="24587"/>
                      <a:pt x="84256" y="41670"/>
                      <a:pt x="83497" y="57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34"/>
              <p:cNvSpPr/>
              <p:nvPr/>
            </p:nvSpPr>
            <p:spPr>
              <a:xfrm>
                <a:off x="14356095" y="7454924"/>
                <a:ext cx="20121" cy="288055"/>
              </a:xfrm>
              <a:custGeom>
                <a:rect b="b" l="l" r="r" t="t"/>
                <a:pathLst>
                  <a:path extrusionOk="0" h="288055" w="20121">
                    <a:moveTo>
                      <a:pt x="19738" y="278025"/>
                    </a:moveTo>
                    <a:cubicBezTo>
                      <a:pt x="19738" y="285997"/>
                      <a:pt x="15565" y="287131"/>
                      <a:pt x="11012" y="287894"/>
                    </a:cubicBezTo>
                    <a:cubicBezTo>
                      <a:pt x="7217" y="288274"/>
                      <a:pt x="2664" y="288653"/>
                      <a:pt x="1522" y="280681"/>
                    </a:cubicBezTo>
                    <a:lnTo>
                      <a:pt x="1522" y="218815"/>
                    </a:lnTo>
                    <a:cubicBezTo>
                      <a:pt x="1522" y="214262"/>
                      <a:pt x="1901" y="209329"/>
                      <a:pt x="1901" y="204772"/>
                    </a:cubicBezTo>
                    <a:lnTo>
                      <a:pt x="1901" y="192627"/>
                    </a:lnTo>
                    <a:cubicBezTo>
                      <a:pt x="1901" y="185038"/>
                      <a:pt x="2281" y="177825"/>
                      <a:pt x="1901" y="170232"/>
                    </a:cubicBezTo>
                    <a:lnTo>
                      <a:pt x="1142" y="156190"/>
                    </a:lnTo>
                    <a:cubicBezTo>
                      <a:pt x="379" y="143665"/>
                      <a:pt x="0" y="128488"/>
                      <a:pt x="0" y="115579"/>
                    </a:cubicBezTo>
                    <a:cubicBezTo>
                      <a:pt x="0" y="98122"/>
                      <a:pt x="0" y="80665"/>
                      <a:pt x="379" y="62823"/>
                    </a:cubicBezTo>
                    <a:cubicBezTo>
                      <a:pt x="763" y="44991"/>
                      <a:pt x="1142" y="26012"/>
                      <a:pt x="1142" y="8170"/>
                    </a:cubicBezTo>
                    <a:cubicBezTo>
                      <a:pt x="1522" y="582"/>
                      <a:pt x="6838" y="-556"/>
                      <a:pt x="11012" y="198"/>
                    </a:cubicBezTo>
                    <a:cubicBezTo>
                      <a:pt x="14426" y="582"/>
                      <a:pt x="18604" y="582"/>
                      <a:pt x="18221" y="8550"/>
                    </a:cubicBezTo>
                    <a:cubicBezTo>
                      <a:pt x="18221" y="10063"/>
                      <a:pt x="18604" y="12723"/>
                      <a:pt x="18604" y="13482"/>
                    </a:cubicBezTo>
                    <a:lnTo>
                      <a:pt x="18604" y="61306"/>
                    </a:lnTo>
                    <a:lnTo>
                      <a:pt x="18221" y="93185"/>
                    </a:lnTo>
                    <a:lnTo>
                      <a:pt x="18221" y="109505"/>
                    </a:lnTo>
                    <a:cubicBezTo>
                      <a:pt x="18221" y="115200"/>
                      <a:pt x="18221" y="121271"/>
                      <a:pt x="18604" y="126587"/>
                    </a:cubicBezTo>
                    <a:lnTo>
                      <a:pt x="18604" y="128484"/>
                    </a:lnTo>
                    <a:cubicBezTo>
                      <a:pt x="18984" y="137210"/>
                      <a:pt x="19363" y="145182"/>
                      <a:pt x="19363" y="152775"/>
                    </a:cubicBezTo>
                    <a:cubicBezTo>
                      <a:pt x="19742" y="158087"/>
                      <a:pt x="19742" y="166438"/>
                      <a:pt x="19742" y="172130"/>
                    </a:cubicBezTo>
                    <a:lnTo>
                      <a:pt x="19742" y="232853"/>
                    </a:lnTo>
                    <a:cubicBezTo>
                      <a:pt x="19742" y="237027"/>
                      <a:pt x="19742" y="240825"/>
                      <a:pt x="19742" y="245378"/>
                    </a:cubicBezTo>
                    <a:cubicBezTo>
                      <a:pt x="19742" y="248797"/>
                      <a:pt x="20122" y="252591"/>
                      <a:pt x="20122" y="256006"/>
                    </a:cubicBezTo>
                    <a:cubicBezTo>
                      <a:pt x="20122" y="261318"/>
                      <a:pt x="19742" y="267009"/>
                      <a:pt x="19742" y="272325"/>
                    </a:cubicBezTo>
                    <a:lnTo>
                      <a:pt x="19742" y="2780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0" name="Google Shape;3730;p34"/>
              <p:cNvSpPr/>
              <p:nvPr/>
            </p:nvSpPr>
            <p:spPr>
              <a:xfrm>
                <a:off x="14480505" y="7452976"/>
                <a:ext cx="143554" cy="289217"/>
              </a:xfrm>
              <a:custGeom>
                <a:rect b="b" l="l" r="r" t="t"/>
                <a:pathLst>
                  <a:path extrusionOk="0" h="289217" w="143554">
                    <a:moveTo>
                      <a:pt x="72936" y="219625"/>
                    </a:moveTo>
                    <a:cubicBezTo>
                      <a:pt x="64964" y="219625"/>
                      <a:pt x="63067" y="215831"/>
                      <a:pt x="60411" y="204823"/>
                    </a:cubicBezTo>
                    <a:lnTo>
                      <a:pt x="59269" y="199128"/>
                    </a:lnTo>
                    <a:lnTo>
                      <a:pt x="58510" y="195709"/>
                    </a:lnTo>
                    <a:lnTo>
                      <a:pt x="56992" y="190393"/>
                    </a:lnTo>
                    <a:lnTo>
                      <a:pt x="54337" y="183184"/>
                    </a:lnTo>
                    <a:cubicBezTo>
                      <a:pt x="52819" y="178631"/>
                      <a:pt x="51297" y="174837"/>
                      <a:pt x="50542" y="169900"/>
                    </a:cubicBezTo>
                    <a:lnTo>
                      <a:pt x="47882" y="159651"/>
                    </a:lnTo>
                    <a:lnTo>
                      <a:pt x="39910" y="136503"/>
                    </a:lnTo>
                    <a:lnTo>
                      <a:pt x="34978" y="114867"/>
                    </a:lnTo>
                    <a:lnTo>
                      <a:pt x="32701" y="104998"/>
                    </a:lnTo>
                    <a:lnTo>
                      <a:pt x="23591" y="65147"/>
                    </a:lnTo>
                    <a:cubicBezTo>
                      <a:pt x="23591" y="65910"/>
                      <a:pt x="23975" y="66665"/>
                      <a:pt x="23975" y="67428"/>
                    </a:cubicBezTo>
                    <a:cubicBezTo>
                      <a:pt x="23975" y="68941"/>
                      <a:pt x="23591" y="70842"/>
                      <a:pt x="23591" y="72739"/>
                    </a:cubicBezTo>
                    <a:cubicBezTo>
                      <a:pt x="23212" y="76534"/>
                      <a:pt x="22832" y="81087"/>
                      <a:pt x="22832" y="83747"/>
                    </a:cubicBezTo>
                    <a:lnTo>
                      <a:pt x="21315" y="141435"/>
                    </a:lnTo>
                    <a:lnTo>
                      <a:pt x="20176" y="174837"/>
                    </a:lnTo>
                    <a:cubicBezTo>
                      <a:pt x="20176" y="181287"/>
                      <a:pt x="19797" y="187362"/>
                      <a:pt x="19797" y="192294"/>
                    </a:cubicBezTo>
                    <a:cubicBezTo>
                      <a:pt x="19797" y="199507"/>
                      <a:pt x="19797" y="206337"/>
                      <a:pt x="19413" y="209756"/>
                    </a:cubicBezTo>
                    <a:cubicBezTo>
                      <a:pt x="19413" y="216585"/>
                      <a:pt x="19034" y="224178"/>
                      <a:pt x="19034" y="231007"/>
                    </a:cubicBezTo>
                    <a:cubicBezTo>
                      <a:pt x="19034" y="238220"/>
                      <a:pt x="19034" y="245813"/>
                      <a:pt x="18654" y="252642"/>
                    </a:cubicBezTo>
                    <a:cubicBezTo>
                      <a:pt x="18654" y="259856"/>
                      <a:pt x="18654" y="270479"/>
                      <a:pt x="18275" y="277692"/>
                    </a:cubicBezTo>
                    <a:cubicBezTo>
                      <a:pt x="17896" y="285660"/>
                      <a:pt x="15998" y="288320"/>
                      <a:pt x="11062" y="288696"/>
                    </a:cubicBezTo>
                    <a:cubicBezTo>
                      <a:pt x="3090" y="289454"/>
                      <a:pt x="59" y="284143"/>
                      <a:pt x="59" y="279585"/>
                    </a:cubicBezTo>
                    <a:lnTo>
                      <a:pt x="59" y="275032"/>
                    </a:lnTo>
                    <a:cubicBezTo>
                      <a:pt x="59" y="274653"/>
                      <a:pt x="438" y="274274"/>
                      <a:pt x="438" y="273515"/>
                    </a:cubicBezTo>
                    <a:lnTo>
                      <a:pt x="438" y="254160"/>
                    </a:lnTo>
                    <a:cubicBezTo>
                      <a:pt x="59" y="246947"/>
                      <a:pt x="-321" y="235944"/>
                      <a:pt x="438" y="228731"/>
                    </a:cubicBezTo>
                    <a:lnTo>
                      <a:pt x="1581" y="214688"/>
                    </a:lnTo>
                    <a:cubicBezTo>
                      <a:pt x="2339" y="202926"/>
                      <a:pt x="3094" y="191160"/>
                      <a:pt x="3094" y="180532"/>
                    </a:cubicBezTo>
                    <a:cubicBezTo>
                      <a:pt x="3094" y="173319"/>
                      <a:pt x="3094" y="166489"/>
                      <a:pt x="2715" y="158897"/>
                    </a:cubicBezTo>
                    <a:lnTo>
                      <a:pt x="2715" y="125495"/>
                    </a:lnTo>
                    <a:cubicBezTo>
                      <a:pt x="2715" y="123598"/>
                      <a:pt x="2715" y="120183"/>
                      <a:pt x="3094" y="117523"/>
                    </a:cubicBezTo>
                    <a:cubicBezTo>
                      <a:pt x="3473" y="115247"/>
                      <a:pt x="3857" y="112591"/>
                      <a:pt x="3857" y="111073"/>
                    </a:cubicBezTo>
                    <a:lnTo>
                      <a:pt x="3857" y="97410"/>
                    </a:lnTo>
                    <a:cubicBezTo>
                      <a:pt x="3857" y="93236"/>
                      <a:pt x="3857" y="87162"/>
                      <a:pt x="4236" y="83372"/>
                    </a:cubicBezTo>
                    <a:cubicBezTo>
                      <a:pt x="4236" y="81854"/>
                      <a:pt x="4995" y="75020"/>
                      <a:pt x="5375" y="71226"/>
                    </a:cubicBezTo>
                    <a:cubicBezTo>
                      <a:pt x="6138" y="66289"/>
                      <a:pt x="6517" y="61357"/>
                      <a:pt x="6517" y="57183"/>
                    </a:cubicBezTo>
                    <a:cubicBezTo>
                      <a:pt x="6517" y="51113"/>
                      <a:pt x="6517" y="45417"/>
                      <a:pt x="6897" y="38583"/>
                    </a:cubicBezTo>
                    <a:cubicBezTo>
                      <a:pt x="7276" y="33651"/>
                      <a:pt x="8039" y="25679"/>
                      <a:pt x="8039" y="21885"/>
                    </a:cubicBezTo>
                    <a:cubicBezTo>
                      <a:pt x="8039" y="17711"/>
                      <a:pt x="8419" y="16189"/>
                      <a:pt x="8798" y="14292"/>
                    </a:cubicBezTo>
                    <a:cubicBezTo>
                      <a:pt x="9177" y="12779"/>
                      <a:pt x="9561" y="11636"/>
                      <a:pt x="9561" y="10502"/>
                    </a:cubicBezTo>
                    <a:cubicBezTo>
                      <a:pt x="10320" y="8605"/>
                      <a:pt x="10320" y="6708"/>
                      <a:pt x="11838" y="5566"/>
                    </a:cubicBezTo>
                    <a:cubicBezTo>
                      <a:pt x="16011" y="-1264"/>
                      <a:pt x="24742" y="-505"/>
                      <a:pt x="27018" y="8605"/>
                    </a:cubicBezTo>
                    <a:lnTo>
                      <a:pt x="26639" y="7463"/>
                    </a:lnTo>
                    <a:lnTo>
                      <a:pt x="29674" y="13533"/>
                    </a:lnTo>
                    <a:lnTo>
                      <a:pt x="34232" y="30611"/>
                    </a:lnTo>
                    <a:cubicBezTo>
                      <a:pt x="36129" y="35927"/>
                      <a:pt x="37267" y="41998"/>
                      <a:pt x="38785" y="47694"/>
                    </a:cubicBezTo>
                    <a:lnTo>
                      <a:pt x="39923" y="52626"/>
                    </a:lnTo>
                    <a:lnTo>
                      <a:pt x="51310" y="104623"/>
                    </a:lnTo>
                    <a:cubicBezTo>
                      <a:pt x="51310" y="106520"/>
                      <a:pt x="52068" y="108417"/>
                      <a:pt x="52068" y="110319"/>
                    </a:cubicBezTo>
                    <a:lnTo>
                      <a:pt x="53211" y="116014"/>
                    </a:lnTo>
                    <a:lnTo>
                      <a:pt x="53970" y="119049"/>
                    </a:lnTo>
                    <a:lnTo>
                      <a:pt x="59665" y="138408"/>
                    </a:lnTo>
                    <a:lnTo>
                      <a:pt x="59286" y="138025"/>
                    </a:lnTo>
                    <a:lnTo>
                      <a:pt x="68396" y="166110"/>
                    </a:lnTo>
                    <a:lnTo>
                      <a:pt x="71052" y="174841"/>
                    </a:lnTo>
                    <a:cubicBezTo>
                      <a:pt x="72570" y="166869"/>
                      <a:pt x="74471" y="158901"/>
                      <a:pt x="76747" y="150550"/>
                    </a:cubicBezTo>
                    <a:lnTo>
                      <a:pt x="83577" y="124741"/>
                    </a:lnTo>
                    <a:cubicBezTo>
                      <a:pt x="83956" y="121322"/>
                      <a:pt x="85095" y="116769"/>
                      <a:pt x="85095" y="113354"/>
                    </a:cubicBezTo>
                    <a:lnTo>
                      <a:pt x="87371" y="102726"/>
                    </a:lnTo>
                    <a:lnTo>
                      <a:pt x="101793" y="38583"/>
                    </a:lnTo>
                    <a:lnTo>
                      <a:pt x="101793" y="38204"/>
                    </a:lnTo>
                    <a:cubicBezTo>
                      <a:pt x="102552" y="36307"/>
                      <a:pt x="103311" y="34030"/>
                      <a:pt x="103690" y="30995"/>
                    </a:cubicBezTo>
                    <a:cubicBezTo>
                      <a:pt x="105208" y="24924"/>
                      <a:pt x="106346" y="19229"/>
                      <a:pt x="110140" y="10502"/>
                    </a:cubicBezTo>
                    <a:cubicBezTo>
                      <a:pt x="109761" y="10882"/>
                      <a:pt x="110140" y="10119"/>
                      <a:pt x="110140" y="9360"/>
                    </a:cubicBezTo>
                    <a:cubicBezTo>
                      <a:pt x="110520" y="7842"/>
                      <a:pt x="110904" y="5941"/>
                      <a:pt x="110904" y="5186"/>
                    </a:cubicBezTo>
                    <a:lnTo>
                      <a:pt x="115077" y="1013"/>
                    </a:lnTo>
                    <a:cubicBezTo>
                      <a:pt x="123049" y="-2406"/>
                      <a:pt x="126080" y="3289"/>
                      <a:pt x="127602" y="11261"/>
                    </a:cubicBezTo>
                    <a:cubicBezTo>
                      <a:pt x="129499" y="28718"/>
                      <a:pt x="130637" y="40485"/>
                      <a:pt x="130637" y="59464"/>
                    </a:cubicBezTo>
                    <a:lnTo>
                      <a:pt x="131021" y="78060"/>
                    </a:lnTo>
                    <a:cubicBezTo>
                      <a:pt x="131401" y="88308"/>
                      <a:pt x="132535" y="101971"/>
                      <a:pt x="133677" y="112220"/>
                    </a:cubicBezTo>
                    <a:cubicBezTo>
                      <a:pt x="134436" y="123602"/>
                      <a:pt x="134815" y="136511"/>
                      <a:pt x="135195" y="147894"/>
                    </a:cubicBezTo>
                    <a:lnTo>
                      <a:pt x="135195" y="163454"/>
                    </a:lnTo>
                    <a:lnTo>
                      <a:pt x="136333" y="168007"/>
                    </a:lnTo>
                    <a:lnTo>
                      <a:pt x="137475" y="185844"/>
                    </a:lnTo>
                    <a:lnTo>
                      <a:pt x="137855" y="193057"/>
                    </a:lnTo>
                    <a:lnTo>
                      <a:pt x="138993" y="205582"/>
                    </a:lnTo>
                    <a:lnTo>
                      <a:pt x="142033" y="253406"/>
                    </a:lnTo>
                    <a:cubicBezTo>
                      <a:pt x="143175" y="259097"/>
                      <a:pt x="143550" y="265551"/>
                      <a:pt x="143175" y="272001"/>
                    </a:cubicBezTo>
                    <a:lnTo>
                      <a:pt x="143175" y="275795"/>
                    </a:lnTo>
                    <a:cubicBezTo>
                      <a:pt x="143175" y="277692"/>
                      <a:pt x="143555" y="280728"/>
                      <a:pt x="143555" y="281866"/>
                    </a:cubicBezTo>
                    <a:cubicBezTo>
                      <a:pt x="142791" y="287557"/>
                      <a:pt x="138618" y="289838"/>
                      <a:pt x="134444" y="289075"/>
                    </a:cubicBezTo>
                    <a:cubicBezTo>
                      <a:pt x="130271" y="288316"/>
                      <a:pt x="125718" y="288316"/>
                      <a:pt x="125338" y="279969"/>
                    </a:cubicBezTo>
                    <a:lnTo>
                      <a:pt x="124575" y="263650"/>
                    </a:lnTo>
                    <a:cubicBezTo>
                      <a:pt x="124575" y="261369"/>
                      <a:pt x="124196" y="259093"/>
                      <a:pt x="124196" y="257579"/>
                    </a:cubicBezTo>
                    <a:cubicBezTo>
                      <a:pt x="124196" y="254919"/>
                      <a:pt x="124196" y="252263"/>
                      <a:pt x="123816" y="249607"/>
                    </a:cubicBezTo>
                    <a:cubicBezTo>
                      <a:pt x="123058" y="243153"/>
                      <a:pt x="122674" y="236323"/>
                      <a:pt x="122299" y="229869"/>
                    </a:cubicBezTo>
                    <a:cubicBezTo>
                      <a:pt x="120781" y="218482"/>
                      <a:pt x="120402" y="205957"/>
                      <a:pt x="120022" y="193812"/>
                    </a:cubicBezTo>
                    <a:lnTo>
                      <a:pt x="119643" y="177872"/>
                    </a:lnTo>
                    <a:lnTo>
                      <a:pt x="119263" y="175975"/>
                    </a:lnTo>
                    <a:lnTo>
                      <a:pt x="119263" y="174078"/>
                    </a:lnTo>
                    <a:cubicBezTo>
                      <a:pt x="118500" y="163450"/>
                      <a:pt x="117746" y="150166"/>
                      <a:pt x="116987" y="139917"/>
                    </a:cubicBezTo>
                    <a:cubicBezTo>
                      <a:pt x="116603" y="132329"/>
                      <a:pt x="116224" y="125495"/>
                      <a:pt x="115469" y="118286"/>
                    </a:cubicBezTo>
                    <a:cubicBezTo>
                      <a:pt x="113952" y="106141"/>
                      <a:pt x="113193" y="87925"/>
                      <a:pt x="112809" y="72739"/>
                    </a:cubicBezTo>
                    <a:lnTo>
                      <a:pt x="111296" y="79573"/>
                    </a:lnTo>
                    <a:cubicBezTo>
                      <a:pt x="109399" y="88679"/>
                      <a:pt x="107122" y="100825"/>
                      <a:pt x="105225" y="110314"/>
                    </a:cubicBezTo>
                    <a:lnTo>
                      <a:pt x="94218" y="152822"/>
                    </a:lnTo>
                    <a:lnTo>
                      <a:pt x="92704" y="160414"/>
                    </a:lnTo>
                    <a:lnTo>
                      <a:pt x="85870" y="194950"/>
                    </a:lnTo>
                    <a:cubicBezTo>
                      <a:pt x="85112" y="198740"/>
                      <a:pt x="82835" y="207475"/>
                      <a:pt x="81697" y="211269"/>
                    </a:cubicBezTo>
                    <a:cubicBezTo>
                      <a:pt x="82047" y="210514"/>
                      <a:pt x="80529" y="219625"/>
                      <a:pt x="72936" y="219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1" name="Google Shape;3731;p34"/>
              <p:cNvSpPr/>
              <p:nvPr/>
            </p:nvSpPr>
            <p:spPr>
              <a:xfrm>
                <a:off x="14644713" y="7453372"/>
                <a:ext cx="95067" cy="290041"/>
              </a:xfrm>
              <a:custGeom>
                <a:rect b="b" l="l" r="r" t="t"/>
                <a:pathLst>
                  <a:path extrusionOk="0" h="290041" w="95067">
                    <a:moveTo>
                      <a:pt x="87859" y="241"/>
                    </a:moveTo>
                    <a:cubicBezTo>
                      <a:pt x="94309" y="1755"/>
                      <a:pt x="94688" y="3656"/>
                      <a:pt x="95068" y="9347"/>
                    </a:cubicBezTo>
                    <a:cubicBezTo>
                      <a:pt x="93929" y="13900"/>
                      <a:pt x="92791" y="18074"/>
                      <a:pt x="92412" y="22631"/>
                    </a:cubicBezTo>
                    <a:cubicBezTo>
                      <a:pt x="92032" y="27184"/>
                      <a:pt x="90894" y="34397"/>
                      <a:pt x="88238" y="41227"/>
                    </a:cubicBezTo>
                    <a:lnTo>
                      <a:pt x="81029" y="70071"/>
                    </a:lnTo>
                    <a:cubicBezTo>
                      <a:pt x="80266" y="74245"/>
                      <a:pt x="77990" y="79940"/>
                      <a:pt x="76092" y="85256"/>
                    </a:cubicBezTo>
                    <a:cubicBezTo>
                      <a:pt x="74195" y="90189"/>
                      <a:pt x="72673" y="94362"/>
                      <a:pt x="72673" y="95884"/>
                    </a:cubicBezTo>
                    <a:cubicBezTo>
                      <a:pt x="59014" y="147498"/>
                      <a:pt x="62804" y="129665"/>
                      <a:pt x="52181" y="168754"/>
                    </a:cubicBezTo>
                    <a:cubicBezTo>
                      <a:pt x="51042" y="172173"/>
                      <a:pt x="51042" y="176726"/>
                      <a:pt x="50663" y="181279"/>
                    </a:cubicBezTo>
                    <a:lnTo>
                      <a:pt x="49150" y="190768"/>
                    </a:lnTo>
                    <a:lnTo>
                      <a:pt x="44213" y="209364"/>
                    </a:lnTo>
                    <a:cubicBezTo>
                      <a:pt x="42699" y="214296"/>
                      <a:pt x="40419" y="223407"/>
                      <a:pt x="37763" y="234034"/>
                    </a:cubicBezTo>
                    <a:lnTo>
                      <a:pt x="34344" y="247318"/>
                    </a:lnTo>
                    <a:cubicBezTo>
                      <a:pt x="32830" y="250354"/>
                      <a:pt x="31688" y="253768"/>
                      <a:pt x="30929" y="257187"/>
                    </a:cubicBezTo>
                    <a:cubicBezTo>
                      <a:pt x="29787" y="262120"/>
                      <a:pt x="28269" y="267052"/>
                      <a:pt x="27510" y="271226"/>
                    </a:cubicBezTo>
                    <a:lnTo>
                      <a:pt x="25234" y="279577"/>
                    </a:lnTo>
                    <a:cubicBezTo>
                      <a:pt x="21060" y="291339"/>
                      <a:pt x="18020" y="290205"/>
                      <a:pt x="13088" y="289826"/>
                    </a:cubicBezTo>
                    <a:cubicBezTo>
                      <a:pt x="8156" y="289446"/>
                      <a:pt x="3978" y="287929"/>
                      <a:pt x="7392" y="273123"/>
                    </a:cubicBezTo>
                    <a:lnTo>
                      <a:pt x="9290" y="264776"/>
                    </a:lnTo>
                    <a:cubicBezTo>
                      <a:pt x="10048" y="260223"/>
                      <a:pt x="10807" y="257187"/>
                      <a:pt x="10807" y="256049"/>
                    </a:cubicBezTo>
                    <a:cubicBezTo>
                      <a:pt x="12704" y="248836"/>
                      <a:pt x="13843" y="245421"/>
                      <a:pt x="15740" y="241248"/>
                    </a:cubicBezTo>
                    <a:cubicBezTo>
                      <a:pt x="16882" y="238971"/>
                      <a:pt x="18016" y="235552"/>
                      <a:pt x="20297" y="226442"/>
                    </a:cubicBezTo>
                    <a:lnTo>
                      <a:pt x="22573" y="217715"/>
                    </a:lnTo>
                    <a:cubicBezTo>
                      <a:pt x="23332" y="215059"/>
                      <a:pt x="24087" y="212020"/>
                      <a:pt x="25609" y="205949"/>
                    </a:cubicBezTo>
                    <a:cubicBezTo>
                      <a:pt x="27506" y="196080"/>
                      <a:pt x="29403" y="190393"/>
                      <a:pt x="32443" y="180145"/>
                    </a:cubicBezTo>
                    <a:lnTo>
                      <a:pt x="32059" y="181658"/>
                    </a:lnTo>
                    <a:cubicBezTo>
                      <a:pt x="32059" y="180145"/>
                      <a:pt x="31679" y="176726"/>
                      <a:pt x="31679" y="175208"/>
                    </a:cubicBezTo>
                    <a:lnTo>
                      <a:pt x="32443" y="171034"/>
                    </a:lnTo>
                    <a:lnTo>
                      <a:pt x="31679" y="166102"/>
                    </a:lnTo>
                    <a:lnTo>
                      <a:pt x="24087" y="133843"/>
                    </a:lnTo>
                    <a:cubicBezTo>
                      <a:pt x="19913" y="120180"/>
                      <a:pt x="18016" y="110311"/>
                      <a:pt x="16499" y="100062"/>
                    </a:cubicBezTo>
                    <a:lnTo>
                      <a:pt x="14601" y="89055"/>
                    </a:lnTo>
                    <a:lnTo>
                      <a:pt x="8531" y="53381"/>
                    </a:lnTo>
                    <a:lnTo>
                      <a:pt x="5112" y="36299"/>
                    </a:lnTo>
                    <a:lnTo>
                      <a:pt x="4732" y="34022"/>
                    </a:lnTo>
                    <a:lnTo>
                      <a:pt x="4732" y="34785"/>
                    </a:lnTo>
                    <a:lnTo>
                      <a:pt x="2835" y="26438"/>
                    </a:lnTo>
                    <a:cubicBezTo>
                      <a:pt x="1318" y="22265"/>
                      <a:pt x="938" y="18846"/>
                      <a:pt x="559" y="12012"/>
                    </a:cubicBezTo>
                    <a:cubicBezTo>
                      <a:pt x="559" y="11253"/>
                      <a:pt x="179" y="10119"/>
                      <a:pt x="179" y="9356"/>
                    </a:cubicBezTo>
                    <a:cubicBezTo>
                      <a:pt x="-963" y="2526"/>
                      <a:pt x="3594" y="1763"/>
                      <a:pt x="7009" y="1009"/>
                    </a:cubicBezTo>
                    <a:cubicBezTo>
                      <a:pt x="11562" y="250"/>
                      <a:pt x="15356" y="250"/>
                      <a:pt x="18012" y="8222"/>
                    </a:cubicBezTo>
                    <a:lnTo>
                      <a:pt x="19530" y="15810"/>
                    </a:lnTo>
                    <a:lnTo>
                      <a:pt x="22186" y="28335"/>
                    </a:lnTo>
                    <a:cubicBezTo>
                      <a:pt x="22569" y="31754"/>
                      <a:pt x="23703" y="34790"/>
                      <a:pt x="24466" y="38963"/>
                    </a:cubicBezTo>
                    <a:lnTo>
                      <a:pt x="26743" y="50346"/>
                    </a:lnTo>
                    <a:lnTo>
                      <a:pt x="27881" y="58697"/>
                    </a:lnTo>
                    <a:cubicBezTo>
                      <a:pt x="29024" y="66285"/>
                      <a:pt x="29399" y="73878"/>
                      <a:pt x="32438" y="83743"/>
                    </a:cubicBezTo>
                    <a:lnTo>
                      <a:pt x="38130" y="116761"/>
                    </a:lnTo>
                    <a:lnTo>
                      <a:pt x="41169" y="129669"/>
                    </a:lnTo>
                    <a:lnTo>
                      <a:pt x="42687" y="136878"/>
                    </a:lnTo>
                    <a:cubicBezTo>
                      <a:pt x="44584" y="131946"/>
                      <a:pt x="46102" y="126630"/>
                      <a:pt x="47240" y="121318"/>
                    </a:cubicBezTo>
                    <a:lnTo>
                      <a:pt x="52935" y="98924"/>
                    </a:lnTo>
                    <a:cubicBezTo>
                      <a:pt x="54832" y="90577"/>
                      <a:pt x="57868" y="80708"/>
                      <a:pt x="61282" y="70459"/>
                    </a:cubicBezTo>
                    <a:lnTo>
                      <a:pt x="66215" y="55278"/>
                    </a:lnTo>
                    <a:lnTo>
                      <a:pt x="67357" y="50341"/>
                    </a:lnTo>
                    <a:lnTo>
                      <a:pt x="68875" y="43133"/>
                    </a:lnTo>
                    <a:lnTo>
                      <a:pt x="72290" y="26434"/>
                    </a:lnTo>
                    <a:cubicBezTo>
                      <a:pt x="77606" y="9731"/>
                      <a:pt x="77985" y="9352"/>
                      <a:pt x="78361" y="6696"/>
                    </a:cubicBezTo>
                    <a:cubicBezTo>
                      <a:pt x="80266" y="241"/>
                      <a:pt x="84060" y="-522"/>
                      <a:pt x="87859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2" name="Google Shape;3732;p34"/>
              <p:cNvSpPr/>
              <p:nvPr/>
            </p:nvSpPr>
            <p:spPr>
              <a:xfrm>
                <a:off x="14838950" y="7454114"/>
                <a:ext cx="101276" cy="287182"/>
              </a:xfrm>
              <a:custGeom>
                <a:rect b="b" l="l" r="r" t="t"/>
                <a:pathLst>
                  <a:path extrusionOk="0" h="287182" w="101276">
                    <a:moveTo>
                      <a:pt x="21132" y="280348"/>
                    </a:moveTo>
                    <a:cubicBezTo>
                      <a:pt x="20369" y="286803"/>
                      <a:pt x="15816" y="287182"/>
                      <a:pt x="11642" y="287182"/>
                    </a:cubicBezTo>
                    <a:cubicBezTo>
                      <a:pt x="7468" y="287182"/>
                      <a:pt x="3670" y="286040"/>
                      <a:pt x="3295" y="278835"/>
                    </a:cubicBezTo>
                    <a:lnTo>
                      <a:pt x="3295" y="253406"/>
                    </a:lnTo>
                    <a:lnTo>
                      <a:pt x="2915" y="234810"/>
                    </a:lnTo>
                    <a:lnTo>
                      <a:pt x="2915" y="235189"/>
                    </a:lnTo>
                    <a:cubicBezTo>
                      <a:pt x="2536" y="229119"/>
                      <a:pt x="2915" y="223423"/>
                      <a:pt x="3295" y="217352"/>
                    </a:cubicBezTo>
                    <a:cubicBezTo>
                      <a:pt x="3674" y="213179"/>
                      <a:pt x="4054" y="208626"/>
                      <a:pt x="4054" y="204827"/>
                    </a:cubicBezTo>
                    <a:cubicBezTo>
                      <a:pt x="4054" y="201408"/>
                      <a:pt x="3674" y="198377"/>
                      <a:pt x="3674" y="194958"/>
                    </a:cubicBezTo>
                    <a:lnTo>
                      <a:pt x="3674" y="184710"/>
                    </a:lnTo>
                    <a:cubicBezTo>
                      <a:pt x="3295" y="172185"/>
                      <a:pt x="3295" y="156245"/>
                      <a:pt x="3295" y="145997"/>
                    </a:cubicBezTo>
                    <a:cubicBezTo>
                      <a:pt x="3295" y="139167"/>
                      <a:pt x="2915" y="130057"/>
                      <a:pt x="2536" y="120951"/>
                    </a:cubicBezTo>
                    <a:cubicBezTo>
                      <a:pt x="2157" y="112220"/>
                      <a:pt x="2157" y="103869"/>
                      <a:pt x="2157" y="98177"/>
                    </a:cubicBezTo>
                    <a:cubicBezTo>
                      <a:pt x="1773" y="95142"/>
                      <a:pt x="1393" y="90968"/>
                      <a:pt x="1393" y="87929"/>
                    </a:cubicBezTo>
                    <a:lnTo>
                      <a:pt x="1393" y="86032"/>
                    </a:lnTo>
                    <a:cubicBezTo>
                      <a:pt x="1393" y="85273"/>
                      <a:pt x="1393" y="84135"/>
                      <a:pt x="1014" y="82242"/>
                    </a:cubicBezTo>
                    <a:cubicBezTo>
                      <a:pt x="635" y="78448"/>
                      <a:pt x="-504" y="75029"/>
                      <a:pt x="255" y="70096"/>
                    </a:cubicBezTo>
                    <a:lnTo>
                      <a:pt x="1393" y="24549"/>
                    </a:lnTo>
                    <a:lnTo>
                      <a:pt x="1393" y="16577"/>
                    </a:lnTo>
                    <a:cubicBezTo>
                      <a:pt x="1393" y="15435"/>
                      <a:pt x="1773" y="12783"/>
                      <a:pt x="1773" y="11261"/>
                    </a:cubicBezTo>
                    <a:cubicBezTo>
                      <a:pt x="2536" y="4432"/>
                      <a:pt x="6710" y="1776"/>
                      <a:pt x="8986" y="1396"/>
                    </a:cubicBezTo>
                    <a:cubicBezTo>
                      <a:pt x="16579" y="-121"/>
                      <a:pt x="19235" y="8226"/>
                      <a:pt x="19235" y="8226"/>
                    </a:cubicBezTo>
                    <a:cubicBezTo>
                      <a:pt x="21132" y="15818"/>
                      <a:pt x="22270" y="21130"/>
                      <a:pt x="23408" y="24166"/>
                    </a:cubicBezTo>
                    <a:lnTo>
                      <a:pt x="26448" y="36691"/>
                    </a:lnTo>
                    <a:lnTo>
                      <a:pt x="26448" y="35932"/>
                    </a:lnTo>
                    <a:cubicBezTo>
                      <a:pt x="29104" y="42002"/>
                      <a:pt x="30238" y="48077"/>
                      <a:pt x="31380" y="53389"/>
                    </a:cubicBezTo>
                    <a:lnTo>
                      <a:pt x="32518" y="58326"/>
                    </a:lnTo>
                    <a:cubicBezTo>
                      <a:pt x="34799" y="66673"/>
                      <a:pt x="38214" y="75404"/>
                      <a:pt x="40870" y="83751"/>
                    </a:cubicBezTo>
                    <a:lnTo>
                      <a:pt x="51873" y="123603"/>
                    </a:lnTo>
                    <a:lnTo>
                      <a:pt x="58702" y="151688"/>
                    </a:lnTo>
                    <a:lnTo>
                      <a:pt x="67433" y="179773"/>
                    </a:lnTo>
                    <a:lnTo>
                      <a:pt x="71986" y="192298"/>
                    </a:lnTo>
                    <a:lnTo>
                      <a:pt x="77302" y="208238"/>
                    </a:lnTo>
                    <a:lnTo>
                      <a:pt x="82235" y="220763"/>
                    </a:lnTo>
                    <a:lnTo>
                      <a:pt x="83377" y="225695"/>
                    </a:lnTo>
                    <a:lnTo>
                      <a:pt x="82614" y="213550"/>
                    </a:lnTo>
                    <a:cubicBezTo>
                      <a:pt x="82614" y="192298"/>
                      <a:pt x="82235" y="171042"/>
                      <a:pt x="82235" y="150170"/>
                    </a:cubicBezTo>
                    <a:lnTo>
                      <a:pt x="82235" y="142578"/>
                    </a:lnTo>
                    <a:cubicBezTo>
                      <a:pt x="82235" y="140301"/>
                      <a:pt x="81855" y="137266"/>
                      <a:pt x="81855" y="134230"/>
                    </a:cubicBezTo>
                    <a:lnTo>
                      <a:pt x="81092" y="118674"/>
                    </a:lnTo>
                    <a:lnTo>
                      <a:pt x="81092" y="119054"/>
                    </a:lnTo>
                    <a:cubicBezTo>
                      <a:pt x="80713" y="112599"/>
                      <a:pt x="81092" y="105390"/>
                      <a:pt x="81476" y="97798"/>
                    </a:cubicBezTo>
                    <a:cubicBezTo>
                      <a:pt x="81855" y="92102"/>
                      <a:pt x="81855" y="86795"/>
                      <a:pt x="81855" y="81479"/>
                    </a:cubicBezTo>
                    <a:lnTo>
                      <a:pt x="81855" y="73886"/>
                    </a:lnTo>
                    <a:cubicBezTo>
                      <a:pt x="81855" y="70851"/>
                      <a:pt x="81476" y="67436"/>
                      <a:pt x="81092" y="64017"/>
                    </a:cubicBezTo>
                    <a:cubicBezTo>
                      <a:pt x="80713" y="59085"/>
                      <a:pt x="79954" y="53389"/>
                      <a:pt x="79954" y="48461"/>
                    </a:cubicBezTo>
                    <a:cubicBezTo>
                      <a:pt x="79575" y="40868"/>
                      <a:pt x="79954" y="33659"/>
                      <a:pt x="80334" y="26067"/>
                    </a:cubicBezTo>
                    <a:cubicBezTo>
                      <a:pt x="80713" y="20371"/>
                      <a:pt x="80713" y="15060"/>
                      <a:pt x="81092" y="8985"/>
                    </a:cubicBezTo>
                    <a:cubicBezTo>
                      <a:pt x="81476" y="-121"/>
                      <a:pt x="85650" y="-501"/>
                      <a:pt x="89823" y="258"/>
                    </a:cubicBezTo>
                    <a:cubicBezTo>
                      <a:pt x="92859" y="1017"/>
                      <a:pt x="96653" y="1400"/>
                      <a:pt x="97416" y="7851"/>
                    </a:cubicBezTo>
                    <a:lnTo>
                      <a:pt x="98175" y="32896"/>
                    </a:lnTo>
                    <a:cubicBezTo>
                      <a:pt x="98175" y="37070"/>
                      <a:pt x="98554" y="40868"/>
                      <a:pt x="98554" y="45042"/>
                    </a:cubicBezTo>
                    <a:cubicBezTo>
                      <a:pt x="98933" y="52635"/>
                      <a:pt x="99317" y="62504"/>
                      <a:pt x="99317" y="70092"/>
                    </a:cubicBezTo>
                    <a:lnTo>
                      <a:pt x="99317" y="83751"/>
                    </a:lnTo>
                    <a:lnTo>
                      <a:pt x="99696" y="109180"/>
                    </a:lnTo>
                    <a:lnTo>
                      <a:pt x="100455" y="165351"/>
                    </a:lnTo>
                    <a:lnTo>
                      <a:pt x="101214" y="203685"/>
                    </a:lnTo>
                    <a:cubicBezTo>
                      <a:pt x="101214" y="206341"/>
                      <a:pt x="100835" y="208617"/>
                      <a:pt x="100835" y="211653"/>
                    </a:cubicBezTo>
                    <a:lnTo>
                      <a:pt x="100835" y="237082"/>
                    </a:lnTo>
                    <a:cubicBezTo>
                      <a:pt x="100835" y="241256"/>
                      <a:pt x="101214" y="245809"/>
                      <a:pt x="101214" y="249607"/>
                    </a:cubicBezTo>
                    <a:lnTo>
                      <a:pt x="101214" y="257200"/>
                    </a:lnTo>
                    <a:cubicBezTo>
                      <a:pt x="101214" y="264792"/>
                      <a:pt x="101598" y="273898"/>
                      <a:pt x="100455" y="281112"/>
                    </a:cubicBezTo>
                    <a:cubicBezTo>
                      <a:pt x="100076" y="283009"/>
                      <a:pt x="98179" y="287182"/>
                      <a:pt x="90586" y="287182"/>
                    </a:cubicBezTo>
                    <a:cubicBezTo>
                      <a:pt x="85654" y="287182"/>
                      <a:pt x="83377" y="283009"/>
                      <a:pt x="82614" y="278451"/>
                    </a:cubicBezTo>
                    <a:lnTo>
                      <a:pt x="80338" y="272001"/>
                    </a:lnTo>
                    <a:lnTo>
                      <a:pt x="76164" y="262132"/>
                    </a:lnTo>
                    <a:lnTo>
                      <a:pt x="73129" y="249228"/>
                    </a:lnTo>
                    <a:lnTo>
                      <a:pt x="71232" y="242778"/>
                    </a:lnTo>
                    <a:lnTo>
                      <a:pt x="69714" y="239359"/>
                    </a:lnTo>
                    <a:cubicBezTo>
                      <a:pt x="68951" y="236703"/>
                      <a:pt x="67437" y="233663"/>
                      <a:pt x="65920" y="231012"/>
                    </a:cubicBezTo>
                    <a:lnTo>
                      <a:pt x="62126" y="220384"/>
                    </a:lnTo>
                    <a:lnTo>
                      <a:pt x="59849" y="211653"/>
                    </a:lnTo>
                    <a:lnTo>
                      <a:pt x="43909" y="165731"/>
                    </a:lnTo>
                    <a:lnTo>
                      <a:pt x="42392" y="161173"/>
                    </a:lnTo>
                    <a:lnTo>
                      <a:pt x="40115" y="150545"/>
                    </a:lnTo>
                    <a:lnTo>
                      <a:pt x="40115" y="150925"/>
                    </a:lnTo>
                    <a:cubicBezTo>
                      <a:pt x="38218" y="145234"/>
                      <a:pt x="37080" y="140297"/>
                      <a:pt x="36321" y="136123"/>
                    </a:cubicBezTo>
                    <a:cubicBezTo>
                      <a:pt x="35183" y="130811"/>
                      <a:pt x="34424" y="125120"/>
                      <a:pt x="34045" y="124357"/>
                    </a:cubicBezTo>
                    <a:cubicBezTo>
                      <a:pt x="32906" y="119045"/>
                      <a:pt x="31009" y="114488"/>
                      <a:pt x="29112" y="108801"/>
                    </a:cubicBezTo>
                    <a:lnTo>
                      <a:pt x="26073" y="100450"/>
                    </a:lnTo>
                    <a:lnTo>
                      <a:pt x="24559" y="95517"/>
                    </a:lnTo>
                    <a:lnTo>
                      <a:pt x="24939" y="95517"/>
                    </a:lnTo>
                    <a:lnTo>
                      <a:pt x="22662" y="87545"/>
                    </a:lnTo>
                    <a:lnTo>
                      <a:pt x="22662" y="87925"/>
                    </a:lnTo>
                    <a:cubicBezTo>
                      <a:pt x="22278" y="86411"/>
                      <a:pt x="20765" y="82992"/>
                      <a:pt x="20765" y="82992"/>
                    </a:cubicBezTo>
                    <a:lnTo>
                      <a:pt x="18488" y="78819"/>
                    </a:lnTo>
                    <a:cubicBezTo>
                      <a:pt x="18868" y="81095"/>
                      <a:pt x="18868" y="83372"/>
                      <a:pt x="18868" y="85648"/>
                    </a:cubicBezTo>
                    <a:lnTo>
                      <a:pt x="18868" y="90964"/>
                    </a:lnTo>
                    <a:cubicBezTo>
                      <a:pt x="18868" y="92861"/>
                      <a:pt x="19247" y="94758"/>
                      <a:pt x="19247" y="96660"/>
                    </a:cubicBezTo>
                    <a:cubicBezTo>
                      <a:pt x="19247" y="98936"/>
                      <a:pt x="19627" y="100833"/>
                      <a:pt x="19627" y="103489"/>
                    </a:cubicBezTo>
                    <a:cubicBezTo>
                      <a:pt x="20006" y="107663"/>
                      <a:pt x="20385" y="114117"/>
                      <a:pt x="20385" y="118291"/>
                    </a:cubicBezTo>
                    <a:cubicBezTo>
                      <a:pt x="20385" y="120951"/>
                      <a:pt x="20769" y="124361"/>
                      <a:pt x="21149" y="128160"/>
                    </a:cubicBezTo>
                    <a:cubicBezTo>
                      <a:pt x="21149" y="130057"/>
                      <a:pt x="21528" y="131954"/>
                      <a:pt x="21528" y="133476"/>
                    </a:cubicBezTo>
                    <a:cubicBezTo>
                      <a:pt x="21907" y="139926"/>
                      <a:pt x="21528" y="148277"/>
                      <a:pt x="21149" y="153969"/>
                    </a:cubicBezTo>
                    <a:lnTo>
                      <a:pt x="21149" y="212036"/>
                    </a:lnTo>
                    <a:cubicBezTo>
                      <a:pt x="21149" y="214692"/>
                      <a:pt x="20769" y="216969"/>
                      <a:pt x="20769" y="219625"/>
                    </a:cubicBezTo>
                    <a:lnTo>
                      <a:pt x="20769" y="227217"/>
                    </a:lnTo>
                    <a:lnTo>
                      <a:pt x="21149" y="242402"/>
                    </a:lnTo>
                    <a:cubicBezTo>
                      <a:pt x="21149" y="245058"/>
                      <a:pt x="20769" y="247335"/>
                      <a:pt x="20769" y="249611"/>
                    </a:cubicBezTo>
                    <a:lnTo>
                      <a:pt x="20769" y="260239"/>
                    </a:lnTo>
                    <a:cubicBezTo>
                      <a:pt x="21149" y="266310"/>
                      <a:pt x="21149" y="273148"/>
                      <a:pt x="21149" y="279219"/>
                    </a:cubicBezTo>
                    <a:lnTo>
                      <a:pt x="21149" y="2803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3" name="Google Shape;3733;p34"/>
              <p:cNvSpPr/>
              <p:nvPr/>
            </p:nvSpPr>
            <p:spPr>
              <a:xfrm>
                <a:off x="14957719" y="7452292"/>
                <a:ext cx="110040" cy="289012"/>
              </a:xfrm>
              <a:custGeom>
                <a:rect b="b" l="l" r="r" t="t"/>
                <a:pathLst>
                  <a:path extrusionOk="0" h="289012" w="110040">
                    <a:moveTo>
                      <a:pt x="76561" y="82162"/>
                    </a:moveTo>
                    <a:cubicBezTo>
                      <a:pt x="76941" y="86715"/>
                      <a:pt x="77699" y="93165"/>
                      <a:pt x="78838" y="99620"/>
                    </a:cubicBezTo>
                    <a:lnTo>
                      <a:pt x="83011" y="122389"/>
                    </a:lnTo>
                    <a:lnTo>
                      <a:pt x="86806" y="149716"/>
                    </a:lnTo>
                    <a:cubicBezTo>
                      <a:pt x="88703" y="159205"/>
                      <a:pt x="90979" y="168691"/>
                      <a:pt x="92876" y="178560"/>
                    </a:cubicBezTo>
                    <a:lnTo>
                      <a:pt x="94394" y="190326"/>
                    </a:lnTo>
                    <a:lnTo>
                      <a:pt x="98947" y="212720"/>
                    </a:lnTo>
                    <a:lnTo>
                      <a:pt x="103120" y="235869"/>
                    </a:lnTo>
                    <a:cubicBezTo>
                      <a:pt x="106539" y="254469"/>
                      <a:pt x="108816" y="267748"/>
                      <a:pt x="109571" y="276100"/>
                    </a:cubicBezTo>
                    <a:cubicBezTo>
                      <a:pt x="109950" y="277617"/>
                      <a:pt x="109571" y="277997"/>
                      <a:pt x="109950" y="279519"/>
                    </a:cubicBezTo>
                    <a:cubicBezTo>
                      <a:pt x="110713" y="284835"/>
                      <a:pt x="106535" y="288245"/>
                      <a:pt x="101603" y="288245"/>
                    </a:cubicBezTo>
                    <a:cubicBezTo>
                      <a:pt x="99706" y="288245"/>
                      <a:pt x="95532" y="289763"/>
                      <a:pt x="92876" y="283313"/>
                    </a:cubicBezTo>
                    <a:lnTo>
                      <a:pt x="87560" y="258267"/>
                    </a:lnTo>
                    <a:lnTo>
                      <a:pt x="83387" y="229802"/>
                    </a:lnTo>
                    <a:lnTo>
                      <a:pt x="81489" y="218036"/>
                    </a:lnTo>
                    <a:cubicBezTo>
                      <a:pt x="81110" y="217273"/>
                      <a:pt x="80731" y="215376"/>
                      <a:pt x="80731" y="214617"/>
                    </a:cubicBezTo>
                    <a:lnTo>
                      <a:pt x="75415" y="186911"/>
                    </a:lnTo>
                    <a:lnTo>
                      <a:pt x="73138" y="175529"/>
                    </a:lnTo>
                    <a:cubicBezTo>
                      <a:pt x="65929" y="175529"/>
                      <a:pt x="59095" y="176287"/>
                      <a:pt x="51886" y="176287"/>
                    </a:cubicBezTo>
                    <a:cubicBezTo>
                      <a:pt x="48847" y="176287"/>
                      <a:pt x="46191" y="176667"/>
                      <a:pt x="42776" y="176667"/>
                    </a:cubicBezTo>
                    <a:cubicBezTo>
                      <a:pt x="40500" y="177046"/>
                      <a:pt x="36705" y="177046"/>
                      <a:pt x="34050" y="177046"/>
                    </a:cubicBezTo>
                    <a:lnTo>
                      <a:pt x="32532" y="187295"/>
                    </a:lnTo>
                    <a:lnTo>
                      <a:pt x="29113" y="203998"/>
                    </a:lnTo>
                    <a:lnTo>
                      <a:pt x="27975" y="211970"/>
                    </a:lnTo>
                    <a:cubicBezTo>
                      <a:pt x="27216" y="216902"/>
                      <a:pt x="26457" y="222597"/>
                      <a:pt x="25319" y="225629"/>
                    </a:cubicBezTo>
                    <a:cubicBezTo>
                      <a:pt x="25319" y="227146"/>
                      <a:pt x="24935" y="228668"/>
                      <a:pt x="24935" y="229806"/>
                    </a:cubicBezTo>
                    <a:lnTo>
                      <a:pt x="23797" y="235498"/>
                    </a:lnTo>
                    <a:lnTo>
                      <a:pt x="21520" y="251817"/>
                    </a:lnTo>
                    <a:cubicBezTo>
                      <a:pt x="20378" y="258271"/>
                      <a:pt x="19623" y="263204"/>
                      <a:pt x="19623" y="263583"/>
                    </a:cubicBezTo>
                    <a:lnTo>
                      <a:pt x="18481" y="271555"/>
                    </a:lnTo>
                    <a:lnTo>
                      <a:pt x="18481" y="273452"/>
                    </a:lnTo>
                    <a:cubicBezTo>
                      <a:pt x="16584" y="286736"/>
                      <a:pt x="16963" y="289012"/>
                      <a:pt x="8612" y="289012"/>
                    </a:cubicBezTo>
                    <a:cubicBezTo>
                      <a:pt x="4059" y="289012"/>
                      <a:pt x="-1253" y="287870"/>
                      <a:pt x="264" y="279902"/>
                    </a:cubicBezTo>
                    <a:cubicBezTo>
                      <a:pt x="644" y="278389"/>
                      <a:pt x="264" y="275349"/>
                      <a:pt x="644" y="273073"/>
                    </a:cubicBezTo>
                    <a:cubicBezTo>
                      <a:pt x="2541" y="251437"/>
                      <a:pt x="5201" y="236636"/>
                      <a:pt x="9375" y="217661"/>
                    </a:cubicBezTo>
                    <a:lnTo>
                      <a:pt x="11651" y="198302"/>
                    </a:lnTo>
                    <a:lnTo>
                      <a:pt x="14687" y="182742"/>
                    </a:lnTo>
                    <a:cubicBezTo>
                      <a:pt x="15450" y="177809"/>
                      <a:pt x="15829" y="173256"/>
                      <a:pt x="16204" y="169837"/>
                    </a:cubicBezTo>
                    <a:cubicBezTo>
                      <a:pt x="16963" y="163387"/>
                      <a:pt x="17722" y="156174"/>
                      <a:pt x="18860" y="149724"/>
                    </a:cubicBezTo>
                    <a:cubicBezTo>
                      <a:pt x="20378" y="139855"/>
                      <a:pt x="22654" y="130365"/>
                      <a:pt x="23797" y="120500"/>
                    </a:cubicBezTo>
                    <a:lnTo>
                      <a:pt x="28350" y="93928"/>
                    </a:lnTo>
                    <a:lnTo>
                      <a:pt x="28350" y="94312"/>
                    </a:lnTo>
                    <a:cubicBezTo>
                      <a:pt x="28729" y="89755"/>
                      <a:pt x="29492" y="87858"/>
                      <a:pt x="30247" y="85202"/>
                    </a:cubicBezTo>
                    <a:cubicBezTo>
                      <a:pt x="31006" y="82167"/>
                      <a:pt x="32144" y="81408"/>
                      <a:pt x="32144" y="74199"/>
                    </a:cubicBezTo>
                    <a:lnTo>
                      <a:pt x="34800" y="62053"/>
                    </a:lnTo>
                    <a:lnTo>
                      <a:pt x="34800" y="62433"/>
                    </a:lnTo>
                    <a:cubicBezTo>
                      <a:pt x="35184" y="59777"/>
                      <a:pt x="36318" y="57116"/>
                      <a:pt x="36697" y="54461"/>
                    </a:cubicBezTo>
                    <a:lnTo>
                      <a:pt x="39357" y="41552"/>
                    </a:lnTo>
                    <a:cubicBezTo>
                      <a:pt x="39737" y="37378"/>
                      <a:pt x="40116" y="32446"/>
                      <a:pt x="42013" y="24853"/>
                    </a:cubicBezTo>
                    <a:cubicBezTo>
                      <a:pt x="42393" y="16506"/>
                      <a:pt x="45048" y="3222"/>
                      <a:pt x="53396" y="183"/>
                    </a:cubicBezTo>
                    <a:cubicBezTo>
                      <a:pt x="56815" y="-576"/>
                      <a:pt x="64023" y="562"/>
                      <a:pt x="65162" y="12708"/>
                    </a:cubicBezTo>
                    <a:cubicBezTo>
                      <a:pt x="66304" y="17644"/>
                      <a:pt x="67438" y="22577"/>
                      <a:pt x="67438" y="22577"/>
                    </a:cubicBezTo>
                    <a:lnTo>
                      <a:pt x="70857" y="42690"/>
                    </a:lnTo>
                    <a:lnTo>
                      <a:pt x="74276" y="63183"/>
                    </a:lnTo>
                    <a:cubicBezTo>
                      <a:pt x="75423" y="69633"/>
                      <a:pt x="75802" y="76087"/>
                      <a:pt x="76561" y="82162"/>
                    </a:cubicBezTo>
                    <a:close/>
                    <a:moveTo>
                      <a:pt x="65174" y="128460"/>
                    </a:moveTo>
                    <a:lnTo>
                      <a:pt x="64416" y="122389"/>
                    </a:lnTo>
                    <a:cubicBezTo>
                      <a:pt x="63273" y="115559"/>
                      <a:pt x="62518" y="107208"/>
                      <a:pt x="61376" y="100379"/>
                    </a:cubicBezTo>
                    <a:cubicBezTo>
                      <a:pt x="60238" y="91268"/>
                      <a:pt x="58720" y="81020"/>
                      <a:pt x="56823" y="71914"/>
                    </a:cubicBezTo>
                    <a:lnTo>
                      <a:pt x="54167" y="51037"/>
                    </a:lnTo>
                    <a:lnTo>
                      <a:pt x="53404" y="55211"/>
                    </a:lnTo>
                    <a:lnTo>
                      <a:pt x="51511" y="65839"/>
                    </a:lnTo>
                    <a:lnTo>
                      <a:pt x="43919" y="108730"/>
                    </a:lnTo>
                    <a:cubicBezTo>
                      <a:pt x="42776" y="118215"/>
                      <a:pt x="41258" y="126946"/>
                      <a:pt x="39366" y="137195"/>
                    </a:cubicBezTo>
                    <a:lnTo>
                      <a:pt x="36326" y="158826"/>
                    </a:lnTo>
                    <a:cubicBezTo>
                      <a:pt x="38982" y="158826"/>
                      <a:pt x="41642" y="159209"/>
                      <a:pt x="44298" y="159209"/>
                    </a:cubicBezTo>
                    <a:cubicBezTo>
                      <a:pt x="48472" y="159209"/>
                      <a:pt x="53404" y="158826"/>
                      <a:pt x="58341" y="158826"/>
                    </a:cubicBezTo>
                    <a:cubicBezTo>
                      <a:pt x="63657" y="158446"/>
                      <a:pt x="64411" y="157688"/>
                      <a:pt x="70486" y="157688"/>
                    </a:cubicBezTo>
                    <a:lnTo>
                      <a:pt x="65174" y="128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4" name="Google Shape;3734;p34"/>
              <p:cNvSpPr/>
              <p:nvPr/>
            </p:nvSpPr>
            <p:spPr>
              <a:xfrm>
                <a:off x="15083920" y="7452976"/>
                <a:ext cx="143554" cy="289217"/>
              </a:xfrm>
              <a:custGeom>
                <a:rect b="b" l="l" r="r" t="t"/>
                <a:pathLst>
                  <a:path extrusionOk="0" h="289217" w="143554">
                    <a:moveTo>
                      <a:pt x="72936" y="219625"/>
                    </a:moveTo>
                    <a:cubicBezTo>
                      <a:pt x="64965" y="219625"/>
                      <a:pt x="63067" y="215831"/>
                      <a:pt x="60411" y="204823"/>
                    </a:cubicBezTo>
                    <a:lnTo>
                      <a:pt x="59269" y="199128"/>
                    </a:lnTo>
                    <a:lnTo>
                      <a:pt x="58510" y="195709"/>
                    </a:lnTo>
                    <a:lnTo>
                      <a:pt x="56992" y="190393"/>
                    </a:lnTo>
                    <a:lnTo>
                      <a:pt x="54336" y="183184"/>
                    </a:lnTo>
                    <a:cubicBezTo>
                      <a:pt x="52819" y="178631"/>
                      <a:pt x="51297" y="174837"/>
                      <a:pt x="50542" y="169900"/>
                    </a:cubicBezTo>
                    <a:lnTo>
                      <a:pt x="47882" y="159651"/>
                    </a:lnTo>
                    <a:lnTo>
                      <a:pt x="39914" y="136503"/>
                    </a:lnTo>
                    <a:lnTo>
                      <a:pt x="34978" y="114867"/>
                    </a:lnTo>
                    <a:lnTo>
                      <a:pt x="32701" y="104998"/>
                    </a:lnTo>
                    <a:lnTo>
                      <a:pt x="23591" y="65147"/>
                    </a:lnTo>
                    <a:cubicBezTo>
                      <a:pt x="23591" y="65910"/>
                      <a:pt x="23975" y="66665"/>
                      <a:pt x="23975" y="67428"/>
                    </a:cubicBezTo>
                    <a:cubicBezTo>
                      <a:pt x="23975" y="68941"/>
                      <a:pt x="23591" y="70842"/>
                      <a:pt x="23591" y="72739"/>
                    </a:cubicBezTo>
                    <a:cubicBezTo>
                      <a:pt x="23212" y="76534"/>
                      <a:pt x="22832" y="81087"/>
                      <a:pt x="22832" y="83747"/>
                    </a:cubicBezTo>
                    <a:lnTo>
                      <a:pt x="21315" y="141435"/>
                    </a:lnTo>
                    <a:lnTo>
                      <a:pt x="20176" y="174837"/>
                    </a:lnTo>
                    <a:cubicBezTo>
                      <a:pt x="20176" y="181287"/>
                      <a:pt x="19797" y="187362"/>
                      <a:pt x="19797" y="192294"/>
                    </a:cubicBezTo>
                    <a:cubicBezTo>
                      <a:pt x="19797" y="199507"/>
                      <a:pt x="19797" y="206337"/>
                      <a:pt x="19413" y="209756"/>
                    </a:cubicBezTo>
                    <a:cubicBezTo>
                      <a:pt x="19413" y="216585"/>
                      <a:pt x="19034" y="224178"/>
                      <a:pt x="19034" y="231007"/>
                    </a:cubicBezTo>
                    <a:cubicBezTo>
                      <a:pt x="19034" y="238220"/>
                      <a:pt x="19034" y="245813"/>
                      <a:pt x="18654" y="252642"/>
                    </a:cubicBezTo>
                    <a:cubicBezTo>
                      <a:pt x="18654" y="259856"/>
                      <a:pt x="18654" y="270479"/>
                      <a:pt x="18275" y="277692"/>
                    </a:cubicBezTo>
                    <a:cubicBezTo>
                      <a:pt x="17896" y="285660"/>
                      <a:pt x="15998" y="288320"/>
                      <a:pt x="11062" y="288696"/>
                    </a:cubicBezTo>
                    <a:cubicBezTo>
                      <a:pt x="3090" y="289454"/>
                      <a:pt x="59" y="284143"/>
                      <a:pt x="59" y="279585"/>
                    </a:cubicBezTo>
                    <a:lnTo>
                      <a:pt x="59" y="275032"/>
                    </a:lnTo>
                    <a:cubicBezTo>
                      <a:pt x="59" y="274653"/>
                      <a:pt x="438" y="274274"/>
                      <a:pt x="438" y="273515"/>
                    </a:cubicBezTo>
                    <a:lnTo>
                      <a:pt x="438" y="254160"/>
                    </a:lnTo>
                    <a:cubicBezTo>
                      <a:pt x="59" y="246947"/>
                      <a:pt x="-321" y="235944"/>
                      <a:pt x="438" y="228731"/>
                    </a:cubicBezTo>
                    <a:lnTo>
                      <a:pt x="1581" y="214688"/>
                    </a:lnTo>
                    <a:cubicBezTo>
                      <a:pt x="2339" y="202926"/>
                      <a:pt x="3094" y="191160"/>
                      <a:pt x="3094" y="180532"/>
                    </a:cubicBezTo>
                    <a:cubicBezTo>
                      <a:pt x="3094" y="173319"/>
                      <a:pt x="3094" y="166489"/>
                      <a:pt x="2715" y="158897"/>
                    </a:cubicBezTo>
                    <a:lnTo>
                      <a:pt x="2715" y="125495"/>
                    </a:lnTo>
                    <a:cubicBezTo>
                      <a:pt x="2715" y="123598"/>
                      <a:pt x="2715" y="120183"/>
                      <a:pt x="3094" y="117523"/>
                    </a:cubicBezTo>
                    <a:cubicBezTo>
                      <a:pt x="3478" y="115247"/>
                      <a:pt x="3857" y="112591"/>
                      <a:pt x="3857" y="111073"/>
                    </a:cubicBezTo>
                    <a:lnTo>
                      <a:pt x="3857" y="97410"/>
                    </a:lnTo>
                    <a:cubicBezTo>
                      <a:pt x="3857" y="93236"/>
                      <a:pt x="3857" y="87162"/>
                      <a:pt x="4237" y="83372"/>
                    </a:cubicBezTo>
                    <a:cubicBezTo>
                      <a:pt x="4237" y="81854"/>
                      <a:pt x="4995" y="75020"/>
                      <a:pt x="5375" y="71226"/>
                    </a:cubicBezTo>
                    <a:cubicBezTo>
                      <a:pt x="6138" y="66289"/>
                      <a:pt x="6517" y="61357"/>
                      <a:pt x="6517" y="57183"/>
                    </a:cubicBezTo>
                    <a:cubicBezTo>
                      <a:pt x="6517" y="51113"/>
                      <a:pt x="6517" y="45417"/>
                      <a:pt x="6897" y="38583"/>
                    </a:cubicBezTo>
                    <a:cubicBezTo>
                      <a:pt x="7276" y="33651"/>
                      <a:pt x="8039" y="25679"/>
                      <a:pt x="8039" y="21885"/>
                    </a:cubicBezTo>
                    <a:cubicBezTo>
                      <a:pt x="8039" y="17711"/>
                      <a:pt x="8419" y="16189"/>
                      <a:pt x="8798" y="14292"/>
                    </a:cubicBezTo>
                    <a:cubicBezTo>
                      <a:pt x="9177" y="12779"/>
                      <a:pt x="9557" y="11636"/>
                      <a:pt x="9557" y="10502"/>
                    </a:cubicBezTo>
                    <a:cubicBezTo>
                      <a:pt x="10320" y="8605"/>
                      <a:pt x="10320" y="6708"/>
                      <a:pt x="11838" y="5566"/>
                    </a:cubicBezTo>
                    <a:cubicBezTo>
                      <a:pt x="16011" y="-1264"/>
                      <a:pt x="24742" y="-505"/>
                      <a:pt x="27018" y="8605"/>
                    </a:cubicBezTo>
                    <a:lnTo>
                      <a:pt x="26639" y="7463"/>
                    </a:lnTo>
                    <a:lnTo>
                      <a:pt x="29674" y="13533"/>
                    </a:lnTo>
                    <a:lnTo>
                      <a:pt x="34232" y="30611"/>
                    </a:lnTo>
                    <a:cubicBezTo>
                      <a:pt x="36129" y="35927"/>
                      <a:pt x="37267" y="41998"/>
                      <a:pt x="38785" y="47694"/>
                    </a:cubicBezTo>
                    <a:lnTo>
                      <a:pt x="39927" y="52626"/>
                    </a:lnTo>
                    <a:lnTo>
                      <a:pt x="51310" y="104623"/>
                    </a:lnTo>
                    <a:cubicBezTo>
                      <a:pt x="51310" y="106520"/>
                      <a:pt x="52073" y="108417"/>
                      <a:pt x="52073" y="110319"/>
                    </a:cubicBezTo>
                    <a:lnTo>
                      <a:pt x="53211" y="116014"/>
                    </a:lnTo>
                    <a:lnTo>
                      <a:pt x="53970" y="119049"/>
                    </a:lnTo>
                    <a:lnTo>
                      <a:pt x="59665" y="138408"/>
                    </a:lnTo>
                    <a:lnTo>
                      <a:pt x="59286" y="138025"/>
                    </a:lnTo>
                    <a:lnTo>
                      <a:pt x="68396" y="166110"/>
                    </a:lnTo>
                    <a:lnTo>
                      <a:pt x="71052" y="174841"/>
                    </a:lnTo>
                    <a:cubicBezTo>
                      <a:pt x="72570" y="166869"/>
                      <a:pt x="74471" y="158901"/>
                      <a:pt x="76747" y="150550"/>
                    </a:cubicBezTo>
                    <a:lnTo>
                      <a:pt x="83577" y="124741"/>
                    </a:lnTo>
                    <a:cubicBezTo>
                      <a:pt x="83956" y="121322"/>
                      <a:pt x="85095" y="116769"/>
                      <a:pt x="85095" y="113354"/>
                    </a:cubicBezTo>
                    <a:lnTo>
                      <a:pt x="87371" y="102726"/>
                    </a:lnTo>
                    <a:lnTo>
                      <a:pt x="101793" y="38583"/>
                    </a:lnTo>
                    <a:lnTo>
                      <a:pt x="101793" y="38204"/>
                    </a:lnTo>
                    <a:cubicBezTo>
                      <a:pt x="102552" y="36307"/>
                      <a:pt x="103311" y="34030"/>
                      <a:pt x="103690" y="30995"/>
                    </a:cubicBezTo>
                    <a:cubicBezTo>
                      <a:pt x="105208" y="24924"/>
                      <a:pt x="106346" y="19229"/>
                      <a:pt x="110140" y="10502"/>
                    </a:cubicBezTo>
                    <a:cubicBezTo>
                      <a:pt x="109761" y="10882"/>
                      <a:pt x="110140" y="10119"/>
                      <a:pt x="110140" y="9360"/>
                    </a:cubicBezTo>
                    <a:cubicBezTo>
                      <a:pt x="110520" y="7842"/>
                      <a:pt x="110903" y="5941"/>
                      <a:pt x="110903" y="5186"/>
                    </a:cubicBezTo>
                    <a:lnTo>
                      <a:pt x="115077" y="1013"/>
                    </a:lnTo>
                    <a:cubicBezTo>
                      <a:pt x="123049" y="-2406"/>
                      <a:pt x="126080" y="3289"/>
                      <a:pt x="127602" y="11261"/>
                    </a:cubicBezTo>
                    <a:cubicBezTo>
                      <a:pt x="129499" y="28718"/>
                      <a:pt x="130637" y="40485"/>
                      <a:pt x="130637" y="59464"/>
                    </a:cubicBezTo>
                    <a:lnTo>
                      <a:pt x="131017" y="78060"/>
                    </a:lnTo>
                    <a:cubicBezTo>
                      <a:pt x="131401" y="88308"/>
                      <a:pt x="132535" y="101971"/>
                      <a:pt x="133677" y="112220"/>
                    </a:cubicBezTo>
                    <a:cubicBezTo>
                      <a:pt x="134436" y="123602"/>
                      <a:pt x="134815" y="136511"/>
                      <a:pt x="135195" y="147894"/>
                    </a:cubicBezTo>
                    <a:lnTo>
                      <a:pt x="135195" y="163454"/>
                    </a:lnTo>
                    <a:lnTo>
                      <a:pt x="136333" y="168007"/>
                    </a:lnTo>
                    <a:lnTo>
                      <a:pt x="137475" y="185844"/>
                    </a:lnTo>
                    <a:lnTo>
                      <a:pt x="137855" y="193057"/>
                    </a:lnTo>
                    <a:lnTo>
                      <a:pt x="138993" y="205582"/>
                    </a:lnTo>
                    <a:lnTo>
                      <a:pt x="142033" y="253406"/>
                    </a:lnTo>
                    <a:cubicBezTo>
                      <a:pt x="143171" y="259097"/>
                      <a:pt x="143550" y="265551"/>
                      <a:pt x="143171" y="272001"/>
                    </a:cubicBezTo>
                    <a:lnTo>
                      <a:pt x="143171" y="275795"/>
                    </a:lnTo>
                    <a:cubicBezTo>
                      <a:pt x="143171" y="277692"/>
                      <a:pt x="143555" y="280728"/>
                      <a:pt x="143555" y="281866"/>
                    </a:cubicBezTo>
                    <a:cubicBezTo>
                      <a:pt x="142792" y="287557"/>
                      <a:pt x="138618" y="289838"/>
                      <a:pt x="134444" y="289075"/>
                    </a:cubicBezTo>
                    <a:cubicBezTo>
                      <a:pt x="130271" y="288316"/>
                      <a:pt x="125718" y="288316"/>
                      <a:pt x="125338" y="279969"/>
                    </a:cubicBezTo>
                    <a:lnTo>
                      <a:pt x="124575" y="263650"/>
                    </a:lnTo>
                    <a:cubicBezTo>
                      <a:pt x="124575" y="261369"/>
                      <a:pt x="124196" y="259093"/>
                      <a:pt x="124196" y="257579"/>
                    </a:cubicBezTo>
                    <a:cubicBezTo>
                      <a:pt x="124196" y="254919"/>
                      <a:pt x="124196" y="252263"/>
                      <a:pt x="123816" y="249607"/>
                    </a:cubicBezTo>
                    <a:cubicBezTo>
                      <a:pt x="123058" y="243153"/>
                      <a:pt x="122674" y="236323"/>
                      <a:pt x="122299" y="229869"/>
                    </a:cubicBezTo>
                    <a:cubicBezTo>
                      <a:pt x="120781" y="218482"/>
                      <a:pt x="120402" y="205957"/>
                      <a:pt x="120022" y="193812"/>
                    </a:cubicBezTo>
                    <a:lnTo>
                      <a:pt x="119643" y="177872"/>
                    </a:lnTo>
                    <a:lnTo>
                      <a:pt x="119263" y="175975"/>
                    </a:lnTo>
                    <a:lnTo>
                      <a:pt x="119263" y="174078"/>
                    </a:lnTo>
                    <a:cubicBezTo>
                      <a:pt x="118500" y="163450"/>
                      <a:pt x="117746" y="150166"/>
                      <a:pt x="116987" y="139917"/>
                    </a:cubicBezTo>
                    <a:cubicBezTo>
                      <a:pt x="116603" y="132329"/>
                      <a:pt x="116224" y="125495"/>
                      <a:pt x="115469" y="118286"/>
                    </a:cubicBezTo>
                    <a:cubicBezTo>
                      <a:pt x="113952" y="106141"/>
                      <a:pt x="113193" y="87925"/>
                      <a:pt x="112813" y="72739"/>
                    </a:cubicBezTo>
                    <a:lnTo>
                      <a:pt x="111296" y="79573"/>
                    </a:lnTo>
                    <a:cubicBezTo>
                      <a:pt x="109398" y="88679"/>
                      <a:pt x="107122" y="100825"/>
                      <a:pt x="105225" y="110314"/>
                    </a:cubicBezTo>
                    <a:lnTo>
                      <a:pt x="94218" y="152822"/>
                    </a:lnTo>
                    <a:lnTo>
                      <a:pt x="92704" y="160414"/>
                    </a:lnTo>
                    <a:lnTo>
                      <a:pt x="85870" y="194950"/>
                    </a:lnTo>
                    <a:cubicBezTo>
                      <a:pt x="85112" y="198740"/>
                      <a:pt x="82835" y="207475"/>
                      <a:pt x="81697" y="211269"/>
                    </a:cubicBezTo>
                    <a:cubicBezTo>
                      <a:pt x="82043" y="210514"/>
                      <a:pt x="80529" y="219625"/>
                      <a:pt x="72936" y="2196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5" name="Google Shape;3735;p34"/>
              <p:cNvSpPr/>
              <p:nvPr/>
            </p:nvSpPr>
            <p:spPr>
              <a:xfrm>
                <a:off x="15250425" y="7455514"/>
                <a:ext cx="80936" cy="286846"/>
              </a:xfrm>
              <a:custGeom>
                <a:rect b="b" l="l" r="r" t="t"/>
                <a:pathLst>
                  <a:path extrusionOk="0" h="286846" w="80936">
                    <a:moveTo>
                      <a:pt x="46088" y="285782"/>
                    </a:moveTo>
                    <a:cubicBezTo>
                      <a:pt x="40397" y="285402"/>
                      <a:pt x="35460" y="285782"/>
                      <a:pt x="30532" y="286161"/>
                    </a:cubicBezTo>
                    <a:cubicBezTo>
                      <a:pt x="23698" y="286541"/>
                      <a:pt x="18766" y="287679"/>
                      <a:pt x="12695" y="285782"/>
                    </a:cubicBezTo>
                    <a:lnTo>
                      <a:pt x="10039" y="285782"/>
                    </a:lnTo>
                    <a:cubicBezTo>
                      <a:pt x="3969" y="284639"/>
                      <a:pt x="3585" y="282742"/>
                      <a:pt x="2826" y="276671"/>
                    </a:cubicBezTo>
                    <a:cubicBezTo>
                      <a:pt x="2067" y="271739"/>
                      <a:pt x="2067" y="263392"/>
                      <a:pt x="2447" y="258455"/>
                    </a:cubicBezTo>
                    <a:lnTo>
                      <a:pt x="2447" y="255799"/>
                    </a:lnTo>
                    <a:lnTo>
                      <a:pt x="1684" y="224295"/>
                    </a:lnTo>
                    <a:cubicBezTo>
                      <a:pt x="1304" y="215568"/>
                      <a:pt x="1304" y="205699"/>
                      <a:pt x="1684" y="200387"/>
                    </a:cubicBezTo>
                    <a:cubicBezTo>
                      <a:pt x="1684" y="197727"/>
                      <a:pt x="2067" y="193933"/>
                      <a:pt x="2067" y="189760"/>
                    </a:cubicBezTo>
                    <a:cubicBezTo>
                      <a:pt x="2067" y="187862"/>
                      <a:pt x="1684" y="185206"/>
                      <a:pt x="1684" y="181788"/>
                    </a:cubicBezTo>
                    <a:cubicBezTo>
                      <a:pt x="1304" y="176476"/>
                      <a:pt x="1304" y="168128"/>
                      <a:pt x="1684" y="163955"/>
                    </a:cubicBezTo>
                    <a:cubicBezTo>
                      <a:pt x="1684" y="154845"/>
                      <a:pt x="1304" y="136628"/>
                      <a:pt x="1304" y="127139"/>
                    </a:cubicBezTo>
                    <a:lnTo>
                      <a:pt x="1304" y="96777"/>
                    </a:lnTo>
                    <a:cubicBezTo>
                      <a:pt x="545" y="83497"/>
                      <a:pt x="545" y="70209"/>
                      <a:pt x="545" y="57688"/>
                    </a:cubicBezTo>
                    <a:cubicBezTo>
                      <a:pt x="545" y="51618"/>
                      <a:pt x="166" y="45163"/>
                      <a:pt x="166" y="38330"/>
                    </a:cubicBezTo>
                    <a:cubicBezTo>
                      <a:pt x="-213" y="28081"/>
                      <a:pt x="-213" y="17837"/>
                      <a:pt x="3201" y="5691"/>
                    </a:cubicBezTo>
                    <a:cubicBezTo>
                      <a:pt x="5098" y="2656"/>
                      <a:pt x="6620" y="759"/>
                      <a:pt x="10415" y="759"/>
                    </a:cubicBezTo>
                    <a:cubicBezTo>
                      <a:pt x="14588" y="379"/>
                      <a:pt x="20663" y="0"/>
                      <a:pt x="24837" y="0"/>
                    </a:cubicBezTo>
                    <a:cubicBezTo>
                      <a:pt x="32429" y="0"/>
                      <a:pt x="40397" y="379"/>
                      <a:pt x="47985" y="759"/>
                    </a:cubicBezTo>
                    <a:cubicBezTo>
                      <a:pt x="55198" y="1138"/>
                      <a:pt x="62028" y="759"/>
                      <a:pt x="68478" y="1518"/>
                    </a:cubicBezTo>
                    <a:cubicBezTo>
                      <a:pt x="73794" y="2281"/>
                      <a:pt x="79865" y="3415"/>
                      <a:pt x="79106" y="12525"/>
                    </a:cubicBezTo>
                    <a:cubicBezTo>
                      <a:pt x="78722" y="18975"/>
                      <a:pt x="76446" y="18975"/>
                      <a:pt x="70759" y="19734"/>
                    </a:cubicBezTo>
                    <a:lnTo>
                      <a:pt x="35081" y="18220"/>
                    </a:lnTo>
                    <a:lnTo>
                      <a:pt x="20279" y="18979"/>
                    </a:lnTo>
                    <a:cubicBezTo>
                      <a:pt x="20279" y="26188"/>
                      <a:pt x="19516" y="33401"/>
                      <a:pt x="19137" y="39852"/>
                    </a:cubicBezTo>
                    <a:cubicBezTo>
                      <a:pt x="18757" y="44409"/>
                      <a:pt x="18378" y="48962"/>
                      <a:pt x="18378" y="53894"/>
                    </a:cubicBezTo>
                    <a:cubicBezTo>
                      <a:pt x="18378" y="55037"/>
                      <a:pt x="17994" y="56171"/>
                      <a:pt x="17994" y="56934"/>
                    </a:cubicBezTo>
                    <a:lnTo>
                      <a:pt x="17994" y="59969"/>
                    </a:lnTo>
                    <a:cubicBezTo>
                      <a:pt x="19512" y="81984"/>
                      <a:pt x="20275" y="108172"/>
                      <a:pt x="20275" y="129803"/>
                    </a:cubicBezTo>
                    <a:cubicBezTo>
                      <a:pt x="27105" y="129803"/>
                      <a:pt x="35456" y="129803"/>
                      <a:pt x="43424" y="129424"/>
                    </a:cubicBezTo>
                    <a:cubicBezTo>
                      <a:pt x="50253" y="129424"/>
                      <a:pt x="56708" y="130182"/>
                      <a:pt x="59364" y="130182"/>
                    </a:cubicBezTo>
                    <a:cubicBezTo>
                      <a:pt x="66193" y="130182"/>
                      <a:pt x="67336" y="134356"/>
                      <a:pt x="66573" y="139289"/>
                    </a:cubicBezTo>
                    <a:cubicBezTo>
                      <a:pt x="66193" y="142707"/>
                      <a:pt x="65814" y="146502"/>
                      <a:pt x="61261" y="147260"/>
                    </a:cubicBezTo>
                    <a:cubicBezTo>
                      <a:pt x="55945" y="147260"/>
                      <a:pt x="43044" y="146881"/>
                      <a:pt x="37728" y="146502"/>
                    </a:cubicBezTo>
                    <a:lnTo>
                      <a:pt x="22927" y="147640"/>
                    </a:lnTo>
                    <a:lnTo>
                      <a:pt x="20650" y="147640"/>
                    </a:lnTo>
                    <a:lnTo>
                      <a:pt x="20650" y="159027"/>
                    </a:lnTo>
                    <a:cubicBezTo>
                      <a:pt x="20650" y="168137"/>
                      <a:pt x="20650" y="178006"/>
                      <a:pt x="20271" y="183697"/>
                    </a:cubicBezTo>
                    <a:lnTo>
                      <a:pt x="20271" y="187491"/>
                    </a:lnTo>
                    <a:cubicBezTo>
                      <a:pt x="20271" y="194325"/>
                      <a:pt x="19887" y="197740"/>
                      <a:pt x="19887" y="200775"/>
                    </a:cubicBezTo>
                    <a:cubicBezTo>
                      <a:pt x="19508" y="203811"/>
                      <a:pt x="19508" y="206087"/>
                      <a:pt x="19508" y="212541"/>
                    </a:cubicBezTo>
                    <a:lnTo>
                      <a:pt x="19508" y="213680"/>
                    </a:lnTo>
                    <a:cubicBezTo>
                      <a:pt x="20271" y="226588"/>
                      <a:pt x="20271" y="240247"/>
                      <a:pt x="20271" y="249358"/>
                    </a:cubicBezTo>
                    <a:cubicBezTo>
                      <a:pt x="20271" y="253911"/>
                      <a:pt x="20271" y="259606"/>
                      <a:pt x="19887" y="263400"/>
                    </a:cubicBezTo>
                    <a:lnTo>
                      <a:pt x="19887" y="266815"/>
                    </a:lnTo>
                    <a:cubicBezTo>
                      <a:pt x="20650" y="266815"/>
                      <a:pt x="21030" y="267199"/>
                      <a:pt x="21784" y="267199"/>
                    </a:cubicBezTo>
                    <a:cubicBezTo>
                      <a:pt x="35448" y="267199"/>
                      <a:pt x="48736" y="267578"/>
                      <a:pt x="62395" y="267578"/>
                    </a:cubicBezTo>
                    <a:lnTo>
                      <a:pt x="70746" y="267199"/>
                    </a:lnTo>
                    <a:cubicBezTo>
                      <a:pt x="79093" y="267199"/>
                      <a:pt x="79852" y="270234"/>
                      <a:pt x="80611" y="274028"/>
                    </a:cubicBezTo>
                    <a:cubicBezTo>
                      <a:pt x="80995" y="276684"/>
                      <a:pt x="82129" y="284277"/>
                      <a:pt x="75679" y="285415"/>
                    </a:cubicBezTo>
                    <a:cubicBezTo>
                      <a:pt x="70379" y="286541"/>
                      <a:pt x="51784" y="286161"/>
                      <a:pt x="46088" y="2857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6" name="Google Shape;3736;p34"/>
              <p:cNvSpPr/>
              <p:nvPr/>
            </p:nvSpPr>
            <p:spPr>
              <a:xfrm>
                <a:off x="15434270" y="7454924"/>
                <a:ext cx="20121" cy="288055"/>
              </a:xfrm>
              <a:custGeom>
                <a:rect b="b" l="l" r="r" t="t"/>
                <a:pathLst>
                  <a:path extrusionOk="0" h="288055" w="20121">
                    <a:moveTo>
                      <a:pt x="19738" y="278025"/>
                    </a:moveTo>
                    <a:cubicBezTo>
                      <a:pt x="19738" y="285997"/>
                      <a:pt x="15565" y="287131"/>
                      <a:pt x="11012" y="287894"/>
                    </a:cubicBezTo>
                    <a:cubicBezTo>
                      <a:pt x="7217" y="288274"/>
                      <a:pt x="2664" y="288653"/>
                      <a:pt x="1522" y="280681"/>
                    </a:cubicBezTo>
                    <a:lnTo>
                      <a:pt x="1522" y="218815"/>
                    </a:lnTo>
                    <a:cubicBezTo>
                      <a:pt x="1522" y="214262"/>
                      <a:pt x="1901" y="209329"/>
                      <a:pt x="1901" y="204772"/>
                    </a:cubicBezTo>
                    <a:lnTo>
                      <a:pt x="1901" y="192627"/>
                    </a:lnTo>
                    <a:cubicBezTo>
                      <a:pt x="1901" y="185038"/>
                      <a:pt x="2281" y="177825"/>
                      <a:pt x="1901" y="170232"/>
                    </a:cubicBezTo>
                    <a:lnTo>
                      <a:pt x="1142" y="156190"/>
                    </a:lnTo>
                    <a:cubicBezTo>
                      <a:pt x="384" y="143665"/>
                      <a:pt x="0" y="128488"/>
                      <a:pt x="0" y="115579"/>
                    </a:cubicBezTo>
                    <a:cubicBezTo>
                      <a:pt x="0" y="98122"/>
                      <a:pt x="0" y="80665"/>
                      <a:pt x="384" y="62823"/>
                    </a:cubicBezTo>
                    <a:cubicBezTo>
                      <a:pt x="763" y="44991"/>
                      <a:pt x="1142" y="26012"/>
                      <a:pt x="1142" y="8170"/>
                    </a:cubicBezTo>
                    <a:cubicBezTo>
                      <a:pt x="1522" y="582"/>
                      <a:pt x="6838" y="-556"/>
                      <a:pt x="11012" y="198"/>
                    </a:cubicBezTo>
                    <a:cubicBezTo>
                      <a:pt x="14426" y="582"/>
                      <a:pt x="18600" y="582"/>
                      <a:pt x="18221" y="8550"/>
                    </a:cubicBezTo>
                    <a:cubicBezTo>
                      <a:pt x="18221" y="10063"/>
                      <a:pt x="18600" y="12723"/>
                      <a:pt x="18600" y="13482"/>
                    </a:cubicBezTo>
                    <a:lnTo>
                      <a:pt x="18600" y="61306"/>
                    </a:lnTo>
                    <a:lnTo>
                      <a:pt x="18221" y="93185"/>
                    </a:lnTo>
                    <a:lnTo>
                      <a:pt x="18221" y="109505"/>
                    </a:lnTo>
                    <a:cubicBezTo>
                      <a:pt x="18221" y="115200"/>
                      <a:pt x="18221" y="121271"/>
                      <a:pt x="18600" y="126587"/>
                    </a:cubicBezTo>
                    <a:lnTo>
                      <a:pt x="18600" y="128484"/>
                    </a:lnTo>
                    <a:cubicBezTo>
                      <a:pt x="18984" y="137210"/>
                      <a:pt x="19363" y="145182"/>
                      <a:pt x="19363" y="152775"/>
                    </a:cubicBezTo>
                    <a:cubicBezTo>
                      <a:pt x="19742" y="158087"/>
                      <a:pt x="19742" y="166438"/>
                      <a:pt x="19742" y="172130"/>
                    </a:cubicBezTo>
                    <a:lnTo>
                      <a:pt x="19742" y="232853"/>
                    </a:lnTo>
                    <a:cubicBezTo>
                      <a:pt x="19742" y="237027"/>
                      <a:pt x="19742" y="240825"/>
                      <a:pt x="19742" y="245378"/>
                    </a:cubicBezTo>
                    <a:cubicBezTo>
                      <a:pt x="19742" y="248797"/>
                      <a:pt x="20122" y="252591"/>
                      <a:pt x="20122" y="256006"/>
                    </a:cubicBezTo>
                    <a:cubicBezTo>
                      <a:pt x="20122" y="261318"/>
                      <a:pt x="19742" y="267009"/>
                      <a:pt x="19742" y="272325"/>
                    </a:cubicBezTo>
                    <a:lnTo>
                      <a:pt x="19742" y="2780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7" name="Google Shape;3737;p34"/>
              <p:cNvSpPr/>
              <p:nvPr/>
            </p:nvSpPr>
            <p:spPr>
              <a:xfrm>
                <a:off x="15474169" y="7453234"/>
                <a:ext cx="79290" cy="290718"/>
              </a:xfrm>
              <a:custGeom>
                <a:rect b="b" l="l" r="r" t="t"/>
                <a:pathLst>
                  <a:path extrusionOk="0" h="290718" w="79290">
                    <a:moveTo>
                      <a:pt x="54224" y="266052"/>
                    </a:moveTo>
                    <a:lnTo>
                      <a:pt x="54983" y="264155"/>
                    </a:lnTo>
                    <a:cubicBezTo>
                      <a:pt x="58022" y="256562"/>
                      <a:pt x="59156" y="249733"/>
                      <a:pt x="60299" y="241761"/>
                    </a:cubicBezTo>
                    <a:cubicBezTo>
                      <a:pt x="60299" y="241381"/>
                      <a:pt x="60678" y="240618"/>
                      <a:pt x="60678" y="240243"/>
                    </a:cubicBezTo>
                    <a:lnTo>
                      <a:pt x="60678" y="237967"/>
                    </a:lnTo>
                    <a:cubicBezTo>
                      <a:pt x="61437" y="222782"/>
                      <a:pt x="56504" y="195839"/>
                      <a:pt x="51188" y="179899"/>
                    </a:cubicBezTo>
                    <a:lnTo>
                      <a:pt x="51568" y="180662"/>
                    </a:lnTo>
                    <a:cubicBezTo>
                      <a:pt x="46635" y="170034"/>
                      <a:pt x="40940" y="162446"/>
                      <a:pt x="36012" y="155232"/>
                    </a:cubicBezTo>
                    <a:lnTo>
                      <a:pt x="32218" y="151059"/>
                    </a:lnTo>
                    <a:cubicBezTo>
                      <a:pt x="29941" y="148782"/>
                      <a:pt x="26522" y="145363"/>
                      <a:pt x="23491" y="139672"/>
                    </a:cubicBezTo>
                    <a:cubicBezTo>
                      <a:pt x="21210" y="134360"/>
                      <a:pt x="19317" y="132084"/>
                      <a:pt x="17420" y="129044"/>
                    </a:cubicBezTo>
                    <a:cubicBezTo>
                      <a:pt x="14760" y="125625"/>
                      <a:pt x="13626" y="123732"/>
                      <a:pt x="12104" y="120318"/>
                    </a:cubicBezTo>
                    <a:cubicBezTo>
                      <a:pt x="7551" y="112725"/>
                      <a:pt x="4132" y="99445"/>
                      <a:pt x="2614" y="87300"/>
                    </a:cubicBezTo>
                    <a:cubicBezTo>
                      <a:pt x="1476" y="84640"/>
                      <a:pt x="1097" y="83126"/>
                      <a:pt x="1097" y="80466"/>
                    </a:cubicBezTo>
                    <a:cubicBezTo>
                      <a:pt x="-417" y="75154"/>
                      <a:pt x="-41" y="70981"/>
                      <a:pt x="338" y="67562"/>
                    </a:cubicBezTo>
                    <a:cubicBezTo>
                      <a:pt x="338" y="66419"/>
                      <a:pt x="717" y="64902"/>
                      <a:pt x="717" y="62625"/>
                    </a:cubicBezTo>
                    <a:cubicBezTo>
                      <a:pt x="717" y="58072"/>
                      <a:pt x="717" y="53898"/>
                      <a:pt x="1097" y="50479"/>
                    </a:cubicBezTo>
                    <a:cubicBezTo>
                      <a:pt x="1860" y="44029"/>
                      <a:pt x="3757" y="35678"/>
                      <a:pt x="6033" y="29228"/>
                    </a:cubicBezTo>
                    <a:cubicBezTo>
                      <a:pt x="14760" y="9869"/>
                      <a:pt x="26906" y="0"/>
                      <a:pt x="37154" y="0"/>
                    </a:cubicBezTo>
                    <a:cubicBezTo>
                      <a:pt x="42470" y="0"/>
                      <a:pt x="47782" y="2281"/>
                      <a:pt x="51576" y="4557"/>
                    </a:cubicBezTo>
                    <a:cubicBezTo>
                      <a:pt x="54236" y="6071"/>
                      <a:pt x="57272" y="9110"/>
                      <a:pt x="59169" y="11007"/>
                    </a:cubicBezTo>
                    <a:lnTo>
                      <a:pt x="61445" y="13663"/>
                    </a:lnTo>
                    <a:cubicBezTo>
                      <a:pt x="64485" y="17457"/>
                      <a:pt x="67141" y="20497"/>
                      <a:pt x="69038" y="25429"/>
                    </a:cubicBezTo>
                    <a:lnTo>
                      <a:pt x="72077" y="33022"/>
                    </a:lnTo>
                    <a:lnTo>
                      <a:pt x="72836" y="36437"/>
                    </a:lnTo>
                    <a:cubicBezTo>
                      <a:pt x="73595" y="40994"/>
                      <a:pt x="73975" y="44788"/>
                      <a:pt x="73216" y="48203"/>
                    </a:cubicBezTo>
                    <a:cubicBezTo>
                      <a:pt x="73216" y="48966"/>
                      <a:pt x="72836" y="50100"/>
                      <a:pt x="72836" y="50479"/>
                    </a:cubicBezTo>
                    <a:cubicBezTo>
                      <a:pt x="71694" y="52377"/>
                      <a:pt x="72836" y="57693"/>
                      <a:pt x="66386" y="58072"/>
                    </a:cubicBezTo>
                    <a:cubicBezTo>
                      <a:pt x="56897" y="58451"/>
                      <a:pt x="55379" y="54653"/>
                      <a:pt x="54999" y="44029"/>
                    </a:cubicBezTo>
                    <a:cubicBezTo>
                      <a:pt x="54999" y="40610"/>
                      <a:pt x="54620" y="39097"/>
                      <a:pt x="53482" y="35682"/>
                    </a:cubicBezTo>
                    <a:lnTo>
                      <a:pt x="51968" y="32263"/>
                    </a:lnTo>
                    <a:cubicBezTo>
                      <a:pt x="50826" y="28848"/>
                      <a:pt x="47411" y="24291"/>
                      <a:pt x="45514" y="22015"/>
                    </a:cubicBezTo>
                    <a:cubicBezTo>
                      <a:pt x="42858" y="20118"/>
                      <a:pt x="40961" y="18979"/>
                      <a:pt x="38305" y="18979"/>
                    </a:cubicBezTo>
                    <a:cubicBezTo>
                      <a:pt x="36029" y="18979"/>
                      <a:pt x="32989" y="20876"/>
                      <a:pt x="31092" y="22398"/>
                    </a:cubicBezTo>
                    <a:cubicBezTo>
                      <a:pt x="27298" y="25813"/>
                      <a:pt x="24642" y="30366"/>
                      <a:pt x="23120" y="34923"/>
                    </a:cubicBezTo>
                    <a:cubicBezTo>
                      <a:pt x="23120" y="35682"/>
                      <a:pt x="22740" y="36820"/>
                      <a:pt x="22740" y="37200"/>
                    </a:cubicBezTo>
                    <a:cubicBezTo>
                      <a:pt x="22361" y="37959"/>
                      <a:pt x="22361" y="38338"/>
                      <a:pt x="22361" y="38338"/>
                    </a:cubicBezTo>
                    <a:cubicBezTo>
                      <a:pt x="20464" y="44409"/>
                      <a:pt x="20084" y="46310"/>
                      <a:pt x="19326" y="58451"/>
                    </a:cubicBezTo>
                    <a:lnTo>
                      <a:pt x="19326" y="72494"/>
                    </a:lnTo>
                    <a:cubicBezTo>
                      <a:pt x="19705" y="74391"/>
                      <a:pt x="20084" y="78190"/>
                      <a:pt x="20839" y="80841"/>
                    </a:cubicBezTo>
                    <a:cubicBezTo>
                      <a:pt x="20839" y="82738"/>
                      <a:pt x="21219" y="83122"/>
                      <a:pt x="21219" y="83122"/>
                    </a:cubicBezTo>
                    <a:cubicBezTo>
                      <a:pt x="21219" y="85778"/>
                      <a:pt x="21219" y="87675"/>
                      <a:pt x="21602" y="89572"/>
                    </a:cubicBezTo>
                    <a:cubicBezTo>
                      <a:pt x="22361" y="91469"/>
                      <a:pt x="23879" y="95643"/>
                      <a:pt x="24638" y="97544"/>
                    </a:cubicBezTo>
                    <a:cubicBezTo>
                      <a:pt x="26535" y="108172"/>
                      <a:pt x="33748" y="119559"/>
                      <a:pt x="37542" y="125246"/>
                    </a:cubicBezTo>
                    <a:lnTo>
                      <a:pt x="46652" y="137771"/>
                    </a:lnTo>
                    <a:cubicBezTo>
                      <a:pt x="46652" y="138154"/>
                      <a:pt x="50071" y="144605"/>
                      <a:pt x="50446" y="144984"/>
                    </a:cubicBezTo>
                    <a:lnTo>
                      <a:pt x="54999" y="149537"/>
                    </a:lnTo>
                    <a:lnTo>
                      <a:pt x="57276" y="153331"/>
                    </a:lnTo>
                    <a:lnTo>
                      <a:pt x="59173" y="156371"/>
                    </a:lnTo>
                    <a:cubicBezTo>
                      <a:pt x="60691" y="157884"/>
                      <a:pt x="59936" y="155608"/>
                      <a:pt x="64869" y="165477"/>
                    </a:cubicBezTo>
                    <a:lnTo>
                      <a:pt x="66011" y="167374"/>
                    </a:lnTo>
                    <a:cubicBezTo>
                      <a:pt x="69801" y="175721"/>
                      <a:pt x="74358" y="185970"/>
                      <a:pt x="77014" y="199633"/>
                    </a:cubicBezTo>
                    <a:cubicBezTo>
                      <a:pt x="77773" y="203806"/>
                      <a:pt x="78911" y="212158"/>
                      <a:pt x="78911" y="217094"/>
                    </a:cubicBezTo>
                    <a:cubicBezTo>
                      <a:pt x="78911" y="220130"/>
                      <a:pt x="79291" y="224303"/>
                      <a:pt x="79291" y="228477"/>
                    </a:cubicBezTo>
                    <a:cubicBezTo>
                      <a:pt x="79291" y="232651"/>
                      <a:pt x="78911" y="237208"/>
                      <a:pt x="78911" y="239864"/>
                    </a:cubicBezTo>
                    <a:cubicBezTo>
                      <a:pt x="78532" y="254665"/>
                      <a:pt x="74358" y="274779"/>
                      <a:pt x="61829" y="283889"/>
                    </a:cubicBezTo>
                    <a:cubicBezTo>
                      <a:pt x="55379" y="288062"/>
                      <a:pt x="47407" y="290718"/>
                      <a:pt x="41336" y="290718"/>
                    </a:cubicBezTo>
                    <a:cubicBezTo>
                      <a:pt x="27294" y="290718"/>
                      <a:pt x="13634" y="282371"/>
                      <a:pt x="6421" y="268704"/>
                    </a:cubicBezTo>
                    <a:cubicBezTo>
                      <a:pt x="1868" y="260357"/>
                      <a:pt x="351" y="250487"/>
                      <a:pt x="351" y="242895"/>
                    </a:cubicBezTo>
                    <a:cubicBezTo>
                      <a:pt x="351" y="237204"/>
                      <a:pt x="1109" y="232267"/>
                      <a:pt x="2248" y="229236"/>
                    </a:cubicBezTo>
                    <a:lnTo>
                      <a:pt x="2248" y="227718"/>
                    </a:lnTo>
                    <a:cubicBezTo>
                      <a:pt x="3390" y="218608"/>
                      <a:pt x="14393" y="219746"/>
                      <a:pt x="18567" y="227339"/>
                    </a:cubicBezTo>
                    <a:lnTo>
                      <a:pt x="19330" y="231512"/>
                    </a:lnTo>
                    <a:cubicBezTo>
                      <a:pt x="18187" y="237962"/>
                      <a:pt x="17812" y="241002"/>
                      <a:pt x="17812" y="242140"/>
                    </a:cubicBezTo>
                    <a:cubicBezTo>
                      <a:pt x="17812" y="243283"/>
                      <a:pt x="18192" y="244796"/>
                      <a:pt x="18951" y="247073"/>
                    </a:cubicBezTo>
                    <a:lnTo>
                      <a:pt x="19714" y="250492"/>
                    </a:lnTo>
                    <a:cubicBezTo>
                      <a:pt x="23128" y="264155"/>
                      <a:pt x="28440" y="271747"/>
                      <a:pt x="38309" y="273261"/>
                    </a:cubicBezTo>
                    <a:cubicBezTo>
                      <a:pt x="43216" y="272123"/>
                      <a:pt x="52327" y="269846"/>
                      <a:pt x="54224" y="2660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38" name="Google Shape;3738;p34"/>
            <p:cNvGrpSpPr/>
            <p:nvPr/>
          </p:nvGrpSpPr>
          <p:grpSpPr>
            <a:xfrm>
              <a:off x="13950697" y="7466121"/>
              <a:ext cx="1874527" cy="277825"/>
              <a:chOff x="13950697" y="7466121"/>
              <a:chExt cx="1874527" cy="277825"/>
            </a:xfrm>
          </p:grpSpPr>
          <p:grpSp>
            <p:nvGrpSpPr>
              <p:cNvPr id="3739" name="Google Shape;3739;p34"/>
              <p:cNvGrpSpPr/>
              <p:nvPr/>
            </p:nvGrpSpPr>
            <p:grpSpPr>
              <a:xfrm>
                <a:off x="13950697" y="7466121"/>
                <a:ext cx="192957" cy="277825"/>
                <a:chOff x="13950697" y="7466121"/>
                <a:chExt cx="192957" cy="277825"/>
              </a:xfrm>
            </p:grpSpPr>
            <p:sp>
              <p:nvSpPr>
                <p:cNvPr id="3740" name="Google Shape;3740;p34"/>
                <p:cNvSpPr/>
                <p:nvPr/>
              </p:nvSpPr>
              <p:spPr>
                <a:xfrm>
                  <a:off x="14035384" y="7466121"/>
                  <a:ext cx="108269" cy="80544"/>
                </a:xfrm>
                <a:custGeom>
                  <a:rect b="b" l="l" r="r" t="t"/>
                  <a:pathLst>
                    <a:path extrusionOk="0" h="80544" w="108269">
                      <a:moveTo>
                        <a:pt x="101518" y="60581"/>
                      </a:moveTo>
                      <a:cubicBezTo>
                        <a:pt x="101308" y="60357"/>
                        <a:pt x="101097" y="60134"/>
                        <a:pt x="100886" y="59910"/>
                      </a:cubicBezTo>
                      <a:cubicBezTo>
                        <a:pt x="77193" y="35058"/>
                        <a:pt x="48210" y="14308"/>
                        <a:pt x="16318" y="1374"/>
                      </a:cubicBezTo>
                      <a:cubicBezTo>
                        <a:pt x="6078" y="-2778"/>
                        <a:pt x="-157" y="2858"/>
                        <a:pt x="3" y="13174"/>
                      </a:cubicBezTo>
                      <a:cubicBezTo>
                        <a:pt x="197" y="25472"/>
                        <a:pt x="11453" y="35417"/>
                        <a:pt x="20496" y="42056"/>
                      </a:cubicBezTo>
                      <a:cubicBezTo>
                        <a:pt x="38210" y="55062"/>
                        <a:pt x="57856" y="65020"/>
                        <a:pt x="77623" y="74476"/>
                      </a:cubicBezTo>
                      <a:cubicBezTo>
                        <a:pt x="84883" y="77949"/>
                        <a:pt x="114271" y="88797"/>
                        <a:pt x="107172" y="68822"/>
                      </a:cubicBezTo>
                      <a:cubicBezTo>
                        <a:pt x="106050" y="65660"/>
                        <a:pt x="103829" y="63038"/>
                        <a:pt x="101518" y="60581"/>
                      </a:cubicBezTo>
                      <a:close/>
                    </a:path>
                  </a:pathLst>
                </a:custGeom>
                <a:solidFill>
                  <a:srgbClr val="6D92B6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1" name="Google Shape;3741;p34"/>
                <p:cNvSpPr/>
                <p:nvPr/>
              </p:nvSpPr>
              <p:spPr>
                <a:xfrm>
                  <a:off x="13950697" y="7578889"/>
                  <a:ext cx="159933" cy="44441"/>
                </a:xfrm>
                <a:custGeom>
                  <a:rect b="b" l="l" r="r" t="t"/>
                  <a:pathLst>
                    <a:path extrusionOk="0" h="44441" w="159933">
                      <a:moveTo>
                        <a:pt x="155119" y="13342"/>
                      </a:moveTo>
                      <a:cubicBezTo>
                        <a:pt x="151919" y="10876"/>
                        <a:pt x="147594" y="9266"/>
                        <a:pt x="143648" y="8224"/>
                      </a:cubicBezTo>
                      <a:cubicBezTo>
                        <a:pt x="118100" y="1483"/>
                        <a:pt x="91448" y="-1046"/>
                        <a:pt x="65079" y="387"/>
                      </a:cubicBezTo>
                      <a:cubicBezTo>
                        <a:pt x="49645" y="1226"/>
                        <a:pt x="7479" y="923"/>
                        <a:pt x="915" y="19392"/>
                      </a:cubicBezTo>
                      <a:cubicBezTo>
                        <a:pt x="-1964" y="27486"/>
                        <a:pt x="2209" y="36529"/>
                        <a:pt x="9815" y="40188"/>
                      </a:cubicBezTo>
                      <a:cubicBezTo>
                        <a:pt x="14633" y="42507"/>
                        <a:pt x="20105" y="42979"/>
                        <a:pt x="25442" y="43333"/>
                      </a:cubicBezTo>
                      <a:cubicBezTo>
                        <a:pt x="48056" y="44826"/>
                        <a:pt x="70766" y="44809"/>
                        <a:pt x="93375" y="43291"/>
                      </a:cubicBezTo>
                      <a:cubicBezTo>
                        <a:pt x="111499" y="42077"/>
                        <a:pt x="138256" y="43245"/>
                        <a:pt x="153934" y="32284"/>
                      </a:cubicBezTo>
                      <a:cubicBezTo>
                        <a:pt x="157501" y="29792"/>
                        <a:pt x="160250" y="25673"/>
                        <a:pt x="159904" y="21340"/>
                      </a:cubicBezTo>
                      <a:cubicBezTo>
                        <a:pt x="159630" y="17988"/>
                        <a:pt x="157754" y="15374"/>
                        <a:pt x="155119" y="13342"/>
                      </a:cubicBezTo>
                      <a:close/>
                    </a:path>
                  </a:pathLst>
                </a:custGeom>
                <a:solidFill>
                  <a:srgbClr val="6D92B6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2" name="Google Shape;3742;p34"/>
                <p:cNvSpPr/>
                <p:nvPr/>
              </p:nvSpPr>
              <p:spPr>
                <a:xfrm>
                  <a:off x="14033580" y="7655559"/>
                  <a:ext cx="94709" cy="88387"/>
                </a:xfrm>
                <a:custGeom>
                  <a:rect b="b" l="l" r="r" t="t"/>
                  <a:pathLst>
                    <a:path extrusionOk="0" h="88387" w="94709">
                      <a:moveTo>
                        <a:pt x="90154" y="908"/>
                      </a:moveTo>
                      <a:cubicBezTo>
                        <a:pt x="71444" y="-6757"/>
                        <a:pt x="29540" y="36303"/>
                        <a:pt x="17200" y="47913"/>
                      </a:cubicBezTo>
                      <a:cubicBezTo>
                        <a:pt x="12361" y="52466"/>
                        <a:pt x="7576" y="57222"/>
                        <a:pt x="4279" y="62993"/>
                      </a:cubicBezTo>
                      <a:cubicBezTo>
                        <a:pt x="-9924" y="87837"/>
                        <a:pt x="14292" y="94687"/>
                        <a:pt x="32225" y="82504"/>
                      </a:cubicBezTo>
                      <a:cubicBezTo>
                        <a:pt x="55707" y="66547"/>
                        <a:pt x="76204" y="45898"/>
                        <a:pt x="90563" y="21400"/>
                      </a:cubicBezTo>
                      <a:cubicBezTo>
                        <a:pt x="92877" y="17450"/>
                        <a:pt x="95099" y="13095"/>
                        <a:pt x="94652" y="8534"/>
                      </a:cubicBezTo>
                      <a:cubicBezTo>
                        <a:pt x="94235" y="4285"/>
                        <a:pt x="92599" y="1915"/>
                        <a:pt x="90154" y="908"/>
                      </a:cubicBezTo>
                      <a:close/>
                    </a:path>
                  </a:pathLst>
                </a:custGeom>
                <a:solidFill>
                  <a:srgbClr val="6D92B6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43" name="Google Shape;3743;p34"/>
              <p:cNvGrpSpPr/>
              <p:nvPr/>
            </p:nvGrpSpPr>
            <p:grpSpPr>
              <a:xfrm>
                <a:off x="15632267" y="7466121"/>
                <a:ext cx="192956" cy="277825"/>
                <a:chOff x="15632267" y="7466121"/>
                <a:chExt cx="192956" cy="277825"/>
              </a:xfrm>
            </p:grpSpPr>
            <p:sp>
              <p:nvSpPr>
                <p:cNvPr id="3744" name="Google Shape;3744;p34"/>
                <p:cNvSpPr/>
                <p:nvPr/>
              </p:nvSpPr>
              <p:spPr>
                <a:xfrm>
                  <a:off x="15632267" y="7466121"/>
                  <a:ext cx="108269" cy="80544"/>
                </a:xfrm>
                <a:custGeom>
                  <a:rect b="b" l="l" r="r" t="t"/>
                  <a:pathLst>
                    <a:path extrusionOk="0" h="80544" w="108269">
                      <a:moveTo>
                        <a:pt x="6751" y="60581"/>
                      </a:moveTo>
                      <a:cubicBezTo>
                        <a:pt x="6962" y="60357"/>
                        <a:pt x="7172" y="60134"/>
                        <a:pt x="7383" y="59910"/>
                      </a:cubicBezTo>
                      <a:cubicBezTo>
                        <a:pt x="31076" y="35058"/>
                        <a:pt x="60059" y="14308"/>
                        <a:pt x="91951" y="1374"/>
                      </a:cubicBezTo>
                      <a:cubicBezTo>
                        <a:pt x="102191" y="-2778"/>
                        <a:pt x="108426" y="2858"/>
                        <a:pt x="108266" y="13174"/>
                      </a:cubicBezTo>
                      <a:cubicBezTo>
                        <a:pt x="108072" y="25472"/>
                        <a:pt x="96816" y="35417"/>
                        <a:pt x="87773" y="42056"/>
                      </a:cubicBezTo>
                      <a:cubicBezTo>
                        <a:pt x="70059" y="55062"/>
                        <a:pt x="50413" y="65020"/>
                        <a:pt x="30646" y="74476"/>
                      </a:cubicBezTo>
                      <a:cubicBezTo>
                        <a:pt x="23386" y="77949"/>
                        <a:pt x="-6002" y="88797"/>
                        <a:pt x="1097" y="68822"/>
                      </a:cubicBezTo>
                      <a:cubicBezTo>
                        <a:pt x="2223" y="65660"/>
                        <a:pt x="4441" y="63038"/>
                        <a:pt x="6751" y="60581"/>
                      </a:cubicBezTo>
                      <a:close/>
                    </a:path>
                  </a:pathLst>
                </a:custGeom>
                <a:solidFill>
                  <a:srgbClr val="6D92B6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5" name="Google Shape;3745;p34"/>
                <p:cNvSpPr/>
                <p:nvPr/>
              </p:nvSpPr>
              <p:spPr>
                <a:xfrm>
                  <a:off x="15665291" y="7578889"/>
                  <a:ext cx="159933" cy="44441"/>
                </a:xfrm>
                <a:custGeom>
                  <a:rect b="b" l="l" r="r" t="t"/>
                  <a:pathLst>
                    <a:path extrusionOk="0" h="44441" w="159933">
                      <a:moveTo>
                        <a:pt x="4814" y="13342"/>
                      </a:moveTo>
                      <a:cubicBezTo>
                        <a:pt x="8014" y="10876"/>
                        <a:pt x="12339" y="9266"/>
                        <a:pt x="16285" y="8224"/>
                      </a:cubicBezTo>
                      <a:cubicBezTo>
                        <a:pt x="41833" y="1483"/>
                        <a:pt x="68485" y="-1046"/>
                        <a:pt x="94854" y="387"/>
                      </a:cubicBezTo>
                      <a:cubicBezTo>
                        <a:pt x="110288" y="1226"/>
                        <a:pt x="152454" y="923"/>
                        <a:pt x="159018" y="19392"/>
                      </a:cubicBezTo>
                      <a:cubicBezTo>
                        <a:pt x="161897" y="27486"/>
                        <a:pt x="157724" y="36529"/>
                        <a:pt x="150119" y="40188"/>
                      </a:cubicBezTo>
                      <a:cubicBezTo>
                        <a:pt x="145300" y="42507"/>
                        <a:pt x="139828" y="42979"/>
                        <a:pt x="134491" y="43333"/>
                      </a:cubicBezTo>
                      <a:cubicBezTo>
                        <a:pt x="111878" y="44826"/>
                        <a:pt x="89167" y="44809"/>
                        <a:pt x="66558" y="43291"/>
                      </a:cubicBezTo>
                      <a:cubicBezTo>
                        <a:pt x="48435" y="42077"/>
                        <a:pt x="21677" y="43245"/>
                        <a:pt x="5999" y="32284"/>
                      </a:cubicBezTo>
                      <a:cubicBezTo>
                        <a:pt x="2432" y="29792"/>
                        <a:pt x="-316" y="25673"/>
                        <a:pt x="29" y="21340"/>
                      </a:cubicBezTo>
                      <a:cubicBezTo>
                        <a:pt x="308" y="17988"/>
                        <a:pt x="2179" y="15374"/>
                        <a:pt x="4814" y="13342"/>
                      </a:cubicBezTo>
                      <a:close/>
                    </a:path>
                  </a:pathLst>
                </a:custGeom>
                <a:solidFill>
                  <a:srgbClr val="6D92B6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6" name="Google Shape;3746;p34"/>
                <p:cNvSpPr/>
                <p:nvPr/>
              </p:nvSpPr>
              <p:spPr>
                <a:xfrm>
                  <a:off x="15647631" y="7655559"/>
                  <a:ext cx="94709" cy="88387"/>
                </a:xfrm>
                <a:custGeom>
                  <a:rect b="b" l="l" r="r" t="t"/>
                  <a:pathLst>
                    <a:path extrusionOk="0" h="88387" w="94709">
                      <a:moveTo>
                        <a:pt x="4556" y="908"/>
                      </a:moveTo>
                      <a:cubicBezTo>
                        <a:pt x="23265" y="-6757"/>
                        <a:pt x="65170" y="36303"/>
                        <a:pt x="77509" y="47913"/>
                      </a:cubicBezTo>
                      <a:cubicBezTo>
                        <a:pt x="82349" y="52466"/>
                        <a:pt x="87134" y="57222"/>
                        <a:pt x="90431" y="62993"/>
                      </a:cubicBezTo>
                      <a:cubicBezTo>
                        <a:pt x="104634" y="87837"/>
                        <a:pt x="80418" y="94687"/>
                        <a:pt x="62485" y="82504"/>
                      </a:cubicBezTo>
                      <a:cubicBezTo>
                        <a:pt x="39003" y="66547"/>
                        <a:pt x="18506" y="45898"/>
                        <a:pt x="4147" y="21400"/>
                      </a:cubicBezTo>
                      <a:cubicBezTo>
                        <a:pt x="1833" y="17450"/>
                        <a:pt x="-389" y="13095"/>
                        <a:pt x="58" y="8534"/>
                      </a:cubicBezTo>
                      <a:cubicBezTo>
                        <a:pt x="479" y="4285"/>
                        <a:pt x="2111" y="1915"/>
                        <a:pt x="4556" y="908"/>
                      </a:cubicBezTo>
                      <a:close/>
                    </a:path>
                  </a:pathLst>
                </a:custGeom>
                <a:solidFill>
                  <a:srgbClr val="6D92B6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747" name="Google Shape;3747;p34"/>
          <p:cNvGrpSpPr/>
          <p:nvPr/>
        </p:nvGrpSpPr>
        <p:grpSpPr>
          <a:xfrm>
            <a:off x="6917009" y="2741719"/>
            <a:ext cx="876510" cy="593644"/>
            <a:chOff x="13834019" y="5483438"/>
            <a:chExt cx="1753019" cy="1187288"/>
          </a:xfrm>
        </p:grpSpPr>
        <p:sp>
          <p:nvSpPr>
            <p:cNvPr id="3748" name="Google Shape;3748;p34"/>
            <p:cNvSpPr/>
            <p:nvPr/>
          </p:nvSpPr>
          <p:spPr>
            <a:xfrm>
              <a:off x="13834019" y="5483438"/>
              <a:ext cx="1753019" cy="1187288"/>
            </a:xfrm>
            <a:custGeom>
              <a:rect b="b" l="l" r="r" t="t"/>
              <a:pathLst>
                <a:path extrusionOk="0" h="1187288" w="1753019">
                  <a:moveTo>
                    <a:pt x="1685438" y="803041"/>
                  </a:moveTo>
                  <a:cubicBezTo>
                    <a:pt x="1725750" y="874322"/>
                    <a:pt x="1719282" y="967159"/>
                    <a:pt x="1663963" y="1031113"/>
                  </a:cubicBezTo>
                  <a:cubicBezTo>
                    <a:pt x="1604027" y="1100545"/>
                    <a:pt x="1504557" y="1115342"/>
                    <a:pt x="1421513" y="1085321"/>
                  </a:cubicBezTo>
                  <a:cubicBezTo>
                    <a:pt x="1339037" y="1182925"/>
                    <a:pt x="1200531" y="1150130"/>
                    <a:pt x="1092601" y="1105881"/>
                  </a:cubicBezTo>
                  <a:cubicBezTo>
                    <a:pt x="994695" y="1186479"/>
                    <a:pt x="850431" y="1190464"/>
                    <a:pt x="747336" y="1118186"/>
                  </a:cubicBezTo>
                  <a:cubicBezTo>
                    <a:pt x="661091" y="1204334"/>
                    <a:pt x="525007" y="1209884"/>
                    <a:pt x="429376" y="1135116"/>
                  </a:cubicBezTo>
                  <a:cubicBezTo>
                    <a:pt x="358488" y="1176660"/>
                    <a:pt x="267622" y="1170900"/>
                    <a:pt x="200859" y="1119607"/>
                  </a:cubicBezTo>
                  <a:cubicBezTo>
                    <a:pt x="129617" y="1064975"/>
                    <a:pt x="103027" y="975694"/>
                    <a:pt x="108360" y="889259"/>
                  </a:cubicBezTo>
                  <a:cubicBezTo>
                    <a:pt x="52897" y="861016"/>
                    <a:pt x="17423" y="805672"/>
                    <a:pt x="7754" y="743213"/>
                  </a:cubicBezTo>
                  <a:cubicBezTo>
                    <a:pt x="-4192" y="665600"/>
                    <a:pt x="25953" y="591046"/>
                    <a:pt x="64562" y="524816"/>
                  </a:cubicBezTo>
                  <a:cubicBezTo>
                    <a:pt x="-636" y="481423"/>
                    <a:pt x="-14429" y="392995"/>
                    <a:pt x="14078" y="318799"/>
                  </a:cubicBezTo>
                  <a:cubicBezTo>
                    <a:pt x="48066" y="230515"/>
                    <a:pt x="119663" y="160728"/>
                    <a:pt x="215364" y="148278"/>
                  </a:cubicBezTo>
                  <a:cubicBezTo>
                    <a:pt x="241530" y="144865"/>
                    <a:pt x="267625" y="144935"/>
                    <a:pt x="293931" y="146072"/>
                  </a:cubicBezTo>
                  <a:cubicBezTo>
                    <a:pt x="307934" y="146640"/>
                    <a:pt x="326635" y="150057"/>
                    <a:pt x="339860" y="143297"/>
                  </a:cubicBezTo>
                  <a:cubicBezTo>
                    <a:pt x="352373" y="136895"/>
                    <a:pt x="361191" y="120534"/>
                    <a:pt x="370433" y="110501"/>
                  </a:cubicBezTo>
                  <a:cubicBezTo>
                    <a:pt x="400367" y="77920"/>
                    <a:pt x="440396" y="56009"/>
                    <a:pt x="483412" y="46191"/>
                  </a:cubicBezTo>
                  <a:cubicBezTo>
                    <a:pt x="572640" y="25774"/>
                    <a:pt x="660309" y="56293"/>
                    <a:pt x="735601" y="103457"/>
                  </a:cubicBezTo>
                  <a:cubicBezTo>
                    <a:pt x="815304" y="-15984"/>
                    <a:pt x="987938" y="-35050"/>
                    <a:pt x="1086199" y="62197"/>
                  </a:cubicBezTo>
                  <a:cubicBezTo>
                    <a:pt x="1173934" y="-11715"/>
                    <a:pt x="1310379" y="-546"/>
                    <a:pt x="1381197" y="96273"/>
                  </a:cubicBezTo>
                  <a:cubicBezTo>
                    <a:pt x="1472421" y="58924"/>
                    <a:pt x="1583335" y="75787"/>
                    <a:pt x="1654578" y="146924"/>
                  </a:cubicBezTo>
                  <a:cubicBezTo>
                    <a:pt x="1728664" y="220910"/>
                    <a:pt x="1744234" y="337791"/>
                    <a:pt x="1701289" y="430979"/>
                  </a:cubicBezTo>
                  <a:cubicBezTo>
                    <a:pt x="1760874" y="536627"/>
                    <a:pt x="1784834" y="717033"/>
                    <a:pt x="1685438" y="8030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49" name="Google Shape;3749;p34"/>
            <p:cNvGrpSpPr/>
            <p:nvPr/>
          </p:nvGrpSpPr>
          <p:grpSpPr>
            <a:xfrm>
              <a:off x="14115909" y="5748747"/>
              <a:ext cx="1218478" cy="701552"/>
              <a:chOff x="14115909" y="5748747"/>
              <a:chExt cx="1218478" cy="701552"/>
            </a:xfrm>
          </p:grpSpPr>
          <p:sp>
            <p:nvSpPr>
              <p:cNvPr id="3750" name="Google Shape;3750;p34"/>
              <p:cNvSpPr/>
              <p:nvPr/>
            </p:nvSpPr>
            <p:spPr>
              <a:xfrm>
                <a:off x="15283044" y="5756040"/>
                <a:ext cx="46484" cy="565747"/>
              </a:xfrm>
              <a:custGeom>
                <a:rect b="b" l="l" r="r" t="t"/>
                <a:pathLst>
                  <a:path extrusionOk="0" h="565747" w="46484">
                    <a:moveTo>
                      <a:pt x="2704" y="234303"/>
                    </a:moveTo>
                    <a:cubicBezTo>
                      <a:pt x="2704" y="271305"/>
                      <a:pt x="2701" y="308100"/>
                      <a:pt x="899" y="345214"/>
                    </a:cubicBezTo>
                    <a:cubicBezTo>
                      <a:pt x="899" y="358691"/>
                      <a:pt x="895" y="373361"/>
                      <a:pt x="1814" y="387133"/>
                    </a:cubicBezTo>
                    <a:cubicBezTo>
                      <a:pt x="2080" y="391427"/>
                      <a:pt x="2501" y="395623"/>
                      <a:pt x="2908" y="399660"/>
                    </a:cubicBezTo>
                    <a:cubicBezTo>
                      <a:pt x="3924" y="409812"/>
                      <a:pt x="4832" y="419091"/>
                      <a:pt x="3647" y="429151"/>
                    </a:cubicBezTo>
                    <a:cubicBezTo>
                      <a:pt x="3612" y="429425"/>
                      <a:pt x="3598" y="429699"/>
                      <a:pt x="3598" y="429972"/>
                    </a:cubicBezTo>
                    <a:lnTo>
                      <a:pt x="3598" y="485875"/>
                    </a:lnTo>
                    <a:cubicBezTo>
                      <a:pt x="3598" y="495251"/>
                      <a:pt x="3377" y="504863"/>
                      <a:pt x="3149" y="514573"/>
                    </a:cubicBezTo>
                    <a:cubicBezTo>
                      <a:pt x="2929" y="524252"/>
                      <a:pt x="2701" y="534025"/>
                      <a:pt x="2701" y="543584"/>
                    </a:cubicBezTo>
                    <a:cubicBezTo>
                      <a:pt x="2701" y="549937"/>
                      <a:pt x="4790" y="555391"/>
                      <a:pt x="8500" y="559369"/>
                    </a:cubicBezTo>
                    <a:cubicBezTo>
                      <a:pt x="12111" y="563239"/>
                      <a:pt x="16932" y="565357"/>
                      <a:pt x="21851" y="565698"/>
                    </a:cubicBezTo>
                    <a:cubicBezTo>
                      <a:pt x="26738" y="566038"/>
                      <a:pt x="31776" y="564624"/>
                      <a:pt x="35938" y="561415"/>
                    </a:cubicBezTo>
                    <a:cubicBezTo>
                      <a:pt x="40268" y="558075"/>
                      <a:pt x="43346" y="553027"/>
                      <a:pt x="44552" y="546702"/>
                    </a:cubicBezTo>
                    <a:cubicBezTo>
                      <a:pt x="44633" y="546267"/>
                      <a:pt x="44675" y="545829"/>
                      <a:pt x="44675" y="545387"/>
                    </a:cubicBezTo>
                    <a:cubicBezTo>
                      <a:pt x="44675" y="536010"/>
                      <a:pt x="44899" y="526174"/>
                      <a:pt x="45127" y="516239"/>
                    </a:cubicBezTo>
                    <a:cubicBezTo>
                      <a:pt x="45352" y="506336"/>
                      <a:pt x="45580" y="496335"/>
                      <a:pt x="45580" y="486773"/>
                    </a:cubicBezTo>
                    <a:cubicBezTo>
                      <a:pt x="45580" y="486724"/>
                      <a:pt x="45580" y="431260"/>
                      <a:pt x="45569" y="431256"/>
                    </a:cubicBezTo>
                    <a:cubicBezTo>
                      <a:pt x="46498" y="414558"/>
                      <a:pt x="45566" y="398843"/>
                      <a:pt x="44661" y="383478"/>
                    </a:cubicBezTo>
                    <a:cubicBezTo>
                      <a:pt x="44654" y="383383"/>
                      <a:pt x="44647" y="383285"/>
                      <a:pt x="44640" y="383191"/>
                    </a:cubicBezTo>
                    <a:cubicBezTo>
                      <a:pt x="43750" y="370622"/>
                      <a:pt x="42880" y="358344"/>
                      <a:pt x="42880" y="346108"/>
                    </a:cubicBezTo>
                    <a:cubicBezTo>
                      <a:pt x="42880" y="313744"/>
                      <a:pt x="43781" y="273245"/>
                      <a:pt x="44679" y="241702"/>
                    </a:cubicBezTo>
                    <a:cubicBezTo>
                      <a:pt x="44700" y="240874"/>
                      <a:pt x="44724" y="240046"/>
                      <a:pt x="44749" y="239218"/>
                    </a:cubicBezTo>
                    <a:cubicBezTo>
                      <a:pt x="45629" y="207643"/>
                      <a:pt x="46484" y="176749"/>
                      <a:pt x="46484" y="144118"/>
                    </a:cubicBezTo>
                    <a:cubicBezTo>
                      <a:pt x="46484" y="105233"/>
                      <a:pt x="45583" y="64509"/>
                      <a:pt x="42869" y="20155"/>
                    </a:cubicBezTo>
                    <a:cubicBezTo>
                      <a:pt x="42848" y="19856"/>
                      <a:pt x="42813" y="19562"/>
                      <a:pt x="42757" y="19271"/>
                    </a:cubicBezTo>
                    <a:cubicBezTo>
                      <a:pt x="41534" y="12862"/>
                      <a:pt x="38392" y="7723"/>
                      <a:pt x="34006" y="4334"/>
                    </a:cubicBezTo>
                    <a:cubicBezTo>
                      <a:pt x="29918" y="1180"/>
                      <a:pt x="24950" y="-290"/>
                      <a:pt x="20056" y="47"/>
                    </a:cubicBezTo>
                    <a:cubicBezTo>
                      <a:pt x="15231" y="380"/>
                      <a:pt x="10540" y="2471"/>
                      <a:pt x="6982" y="6281"/>
                    </a:cubicBezTo>
                    <a:cubicBezTo>
                      <a:pt x="3044" y="10501"/>
                      <a:pt x="899" y="16384"/>
                      <a:pt x="899" y="23284"/>
                    </a:cubicBezTo>
                    <a:lnTo>
                      <a:pt x="899" y="44324"/>
                    </a:lnTo>
                    <a:cubicBezTo>
                      <a:pt x="-41" y="50291"/>
                      <a:pt x="-2" y="64607"/>
                      <a:pt x="1" y="69504"/>
                    </a:cubicBezTo>
                    <a:cubicBezTo>
                      <a:pt x="1803" y="124449"/>
                      <a:pt x="2704" y="179373"/>
                      <a:pt x="2704" y="2343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1" name="Google Shape;3751;p34"/>
              <p:cNvSpPr/>
              <p:nvPr/>
            </p:nvSpPr>
            <p:spPr>
              <a:xfrm>
                <a:off x="14612570" y="5751892"/>
                <a:ext cx="181665" cy="696331"/>
              </a:xfrm>
              <a:custGeom>
                <a:rect b="b" l="l" r="r" t="t"/>
                <a:pathLst>
                  <a:path extrusionOk="0" h="696331" w="181665">
                    <a:moveTo>
                      <a:pt x="162396" y="653541"/>
                    </a:moveTo>
                    <a:cubicBezTo>
                      <a:pt x="162049" y="653478"/>
                      <a:pt x="161702" y="653443"/>
                      <a:pt x="161348" y="653433"/>
                    </a:cubicBezTo>
                    <a:cubicBezTo>
                      <a:pt x="161190" y="653429"/>
                      <a:pt x="130705" y="652531"/>
                      <a:pt x="130502" y="652528"/>
                    </a:cubicBezTo>
                    <a:cubicBezTo>
                      <a:pt x="125169" y="652528"/>
                      <a:pt x="102376" y="652524"/>
                      <a:pt x="89043" y="653429"/>
                    </a:cubicBezTo>
                    <a:cubicBezTo>
                      <a:pt x="85537" y="653429"/>
                      <a:pt x="81445" y="653769"/>
                      <a:pt x="78385" y="654019"/>
                    </a:cubicBezTo>
                    <a:cubicBezTo>
                      <a:pt x="76004" y="654212"/>
                      <a:pt x="74482" y="654331"/>
                      <a:pt x="74128" y="654345"/>
                    </a:cubicBezTo>
                    <a:lnTo>
                      <a:pt x="49127" y="652914"/>
                    </a:lnTo>
                    <a:cubicBezTo>
                      <a:pt x="48888" y="641786"/>
                      <a:pt x="48134" y="628453"/>
                      <a:pt x="47398" y="619876"/>
                    </a:cubicBezTo>
                    <a:cubicBezTo>
                      <a:pt x="47398" y="619876"/>
                      <a:pt x="47398" y="617175"/>
                      <a:pt x="47388" y="616785"/>
                    </a:cubicBezTo>
                    <a:cubicBezTo>
                      <a:pt x="47384" y="616691"/>
                      <a:pt x="47377" y="616596"/>
                      <a:pt x="47374" y="616501"/>
                    </a:cubicBezTo>
                    <a:cubicBezTo>
                      <a:pt x="46483" y="600375"/>
                      <a:pt x="45600" y="584369"/>
                      <a:pt x="45600" y="562163"/>
                    </a:cubicBezTo>
                    <a:lnTo>
                      <a:pt x="45600" y="538716"/>
                    </a:lnTo>
                    <a:cubicBezTo>
                      <a:pt x="45600" y="534121"/>
                      <a:pt x="45379" y="529340"/>
                      <a:pt x="45158" y="524650"/>
                    </a:cubicBezTo>
                    <a:cubicBezTo>
                      <a:pt x="44926" y="519668"/>
                      <a:pt x="44695" y="514754"/>
                      <a:pt x="44695" y="509867"/>
                    </a:cubicBezTo>
                    <a:cubicBezTo>
                      <a:pt x="44695" y="501669"/>
                      <a:pt x="44471" y="488967"/>
                      <a:pt x="44243" y="476370"/>
                    </a:cubicBezTo>
                    <a:cubicBezTo>
                      <a:pt x="44018" y="463717"/>
                      <a:pt x="43791" y="451172"/>
                      <a:pt x="43780" y="443529"/>
                    </a:cubicBezTo>
                    <a:cubicBezTo>
                      <a:pt x="47391" y="378474"/>
                      <a:pt x="49200" y="311648"/>
                      <a:pt x="50101" y="252880"/>
                    </a:cubicBezTo>
                    <a:lnTo>
                      <a:pt x="50101" y="205986"/>
                    </a:lnTo>
                    <a:cubicBezTo>
                      <a:pt x="50101" y="194588"/>
                      <a:pt x="50119" y="175428"/>
                      <a:pt x="48296" y="162210"/>
                    </a:cubicBezTo>
                    <a:cubicBezTo>
                      <a:pt x="48278" y="148599"/>
                      <a:pt x="47475" y="135788"/>
                      <a:pt x="46651" y="122539"/>
                    </a:cubicBezTo>
                    <a:cubicBezTo>
                      <a:pt x="46595" y="121658"/>
                      <a:pt x="46539" y="120774"/>
                      <a:pt x="46487" y="119911"/>
                    </a:cubicBezTo>
                    <a:cubicBezTo>
                      <a:pt x="45582" y="104533"/>
                      <a:pt x="43791" y="70485"/>
                      <a:pt x="43769" y="55060"/>
                    </a:cubicBezTo>
                    <a:lnTo>
                      <a:pt x="46476" y="21700"/>
                    </a:lnTo>
                    <a:cubicBezTo>
                      <a:pt x="46511" y="21279"/>
                      <a:pt x="46504" y="20854"/>
                      <a:pt x="46462" y="20433"/>
                    </a:cubicBezTo>
                    <a:cubicBezTo>
                      <a:pt x="45845" y="14235"/>
                      <a:pt x="43538" y="8917"/>
                      <a:pt x="39636" y="5177"/>
                    </a:cubicBezTo>
                    <a:cubicBezTo>
                      <a:pt x="36337" y="2017"/>
                      <a:pt x="32182" y="277"/>
                      <a:pt x="27817" y="31"/>
                    </a:cubicBezTo>
                    <a:cubicBezTo>
                      <a:pt x="23641" y="-207"/>
                      <a:pt x="19487" y="926"/>
                      <a:pt x="15777" y="3129"/>
                    </a:cubicBezTo>
                    <a:cubicBezTo>
                      <a:pt x="11065" y="5928"/>
                      <a:pt x="7068" y="10450"/>
                      <a:pt x="4284" y="16322"/>
                    </a:cubicBezTo>
                    <a:cubicBezTo>
                      <a:pt x="3839" y="17262"/>
                      <a:pt x="3611" y="18290"/>
                      <a:pt x="3611" y="19328"/>
                    </a:cubicBezTo>
                    <a:cubicBezTo>
                      <a:pt x="3611" y="20686"/>
                      <a:pt x="3446" y="23489"/>
                      <a:pt x="3240" y="27011"/>
                    </a:cubicBezTo>
                    <a:cubicBezTo>
                      <a:pt x="3012" y="30852"/>
                      <a:pt x="2735" y="35416"/>
                      <a:pt x="2707" y="38640"/>
                    </a:cubicBezTo>
                    <a:cubicBezTo>
                      <a:pt x="-21" y="57498"/>
                      <a:pt x="18" y="91851"/>
                      <a:pt x="908" y="108602"/>
                    </a:cubicBezTo>
                    <a:cubicBezTo>
                      <a:pt x="908" y="123693"/>
                      <a:pt x="1771" y="156874"/>
                      <a:pt x="3608" y="170405"/>
                    </a:cubicBezTo>
                    <a:lnTo>
                      <a:pt x="3608" y="277225"/>
                    </a:lnTo>
                    <a:cubicBezTo>
                      <a:pt x="3608" y="299693"/>
                      <a:pt x="3604" y="331457"/>
                      <a:pt x="4509" y="350267"/>
                    </a:cubicBezTo>
                    <a:cubicBezTo>
                      <a:pt x="4509" y="350267"/>
                      <a:pt x="4509" y="373258"/>
                      <a:pt x="4523" y="373261"/>
                    </a:cubicBezTo>
                    <a:cubicBezTo>
                      <a:pt x="4491" y="373745"/>
                      <a:pt x="2717" y="401212"/>
                      <a:pt x="2703" y="401661"/>
                    </a:cubicBezTo>
                    <a:lnTo>
                      <a:pt x="2703" y="421502"/>
                    </a:lnTo>
                    <a:cubicBezTo>
                      <a:pt x="2703" y="426315"/>
                      <a:pt x="2482" y="432942"/>
                      <a:pt x="2254" y="439751"/>
                    </a:cubicBezTo>
                    <a:cubicBezTo>
                      <a:pt x="2030" y="446468"/>
                      <a:pt x="1799" y="453368"/>
                      <a:pt x="1802" y="458209"/>
                    </a:cubicBezTo>
                    <a:cubicBezTo>
                      <a:pt x="908" y="482544"/>
                      <a:pt x="0" y="507913"/>
                      <a:pt x="0" y="532413"/>
                    </a:cubicBezTo>
                    <a:cubicBezTo>
                      <a:pt x="0" y="544950"/>
                      <a:pt x="-3" y="565952"/>
                      <a:pt x="901" y="579300"/>
                    </a:cubicBezTo>
                    <a:lnTo>
                      <a:pt x="901" y="603648"/>
                    </a:lnTo>
                    <a:cubicBezTo>
                      <a:pt x="901" y="612544"/>
                      <a:pt x="887" y="621128"/>
                      <a:pt x="1816" y="628530"/>
                    </a:cubicBezTo>
                    <a:cubicBezTo>
                      <a:pt x="2707" y="640148"/>
                      <a:pt x="3587" y="655124"/>
                      <a:pt x="2700" y="672176"/>
                    </a:cubicBezTo>
                    <a:cubicBezTo>
                      <a:pt x="2700" y="673996"/>
                      <a:pt x="2696" y="677750"/>
                      <a:pt x="4344" y="682559"/>
                    </a:cubicBezTo>
                    <a:cubicBezTo>
                      <a:pt x="5505" y="685930"/>
                      <a:pt x="7412" y="689666"/>
                      <a:pt x="10490" y="693620"/>
                    </a:cubicBezTo>
                    <a:cubicBezTo>
                      <a:pt x="11850" y="695370"/>
                      <a:pt x="13958" y="696373"/>
                      <a:pt x="16173" y="696328"/>
                    </a:cubicBezTo>
                    <a:cubicBezTo>
                      <a:pt x="16173" y="696328"/>
                      <a:pt x="104364" y="694532"/>
                      <a:pt x="104350" y="694532"/>
                    </a:cubicBezTo>
                    <a:cubicBezTo>
                      <a:pt x="108242" y="694532"/>
                      <a:pt x="114164" y="694749"/>
                      <a:pt x="120306" y="694977"/>
                    </a:cubicBezTo>
                    <a:cubicBezTo>
                      <a:pt x="126109" y="695191"/>
                      <a:pt x="132108" y="695416"/>
                      <a:pt x="136315" y="695433"/>
                    </a:cubicBezTo>
                    <a:cubicBezTo>
                      <a:pt x="143257" y="696345"/>
                      <a:pt x="154185" y="696331"/>
                      <a:pt x="157523" y="696331"/>
                    </a:cubicBezTo>
                    <a:cubicBezTo>
                      <a:pt x="164370" y="696331"/>
                      <a:pt x="170723" y="693402"/>
                      <a:pt x="175151" y="688968"/>
                    </a:cubicBezTo>
                    <a:cubicBezTo>
                      <a:pt x="178945" y="685172"/>
                      <a:pt x="181666" y="679921"/>
                      <a:pt x="181666" y="673982"/>
                    </a:cubicBezTo>
                    <a:cubicBezTo>
                      <a:pt x="181666" y="670443"/>
                      <a:pt x="179727" y="665623"/>
                      <a:pt x="176491" y="661740"/>
                    </a:cubicBezTo>
                    <a:cubicBezTo>
                      <a:pt x="173469" y="658102"/>
                      <a:pt x="168844" y="654713"/>
                      <a:pt x="162396" y="6535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p34"/>
              <p:cNvSpPr/>
              <p:nvPr/>
            </p:nvSpPr>
            <p:spPr>
              <a:xfrm>
                <a:off x="14115909" y="5751927"/>
                <a:ext cx="208704" cy="698372"/>
              </a:xfrm>
              <a:custGeom>
                <a:rect b="b" l="l" r="r" t="t"/>
                <a:pathLst>
                  <a:path extrusionOk="0" h="698372" w="208704">
                    <a:moveTo>
                      <a:pt x="204199" y="477370"/>
                    </a:moveTo>
                    <a:cubicBezTo>
                      <a:pt x="204199" y="468032"/>
                      <a:pt x="203936" y="459230"/>
                      <a:pt x="203694" y="451208"/>
                    </a:cubicBezTo>
                    <a:cubicBezTo>
                      <a:pt x="203487" y="444283"/>
                      <a:pt x="203294" y="437986"/>
                      <a:pt x="203294" y="432282"/>
                    </a:cubicBezTo>
                    <a:cubicBezTo>
                      <a:pt x="203294" y="432282"/>
                      <a:pt x="203294" y="407036"/>
                      <a:pt x="203277" y="406534"/>
                    </a:cubicBezTo>
                    <a:cubicBezTo>
                      <a:pt x="202397" y="394214"/>
                      <a:pt x="202390" y="379162"/>
                      <a:pt x="202390" y="362853"/>
                    </a:cubicBezTo>
                    <a:lnTo>
                      <a:pt x="202390" y="236610"/>
                    </a:lnTo>
                    <a:cubicBezTo>
                      <a:pt x="202390" y="217734"/>
                      <a:pt x="202393" y="183296"/>
                      <a:pt x="201496" y="161768"/>
                    </a:cubicBezTo>
                    <a:cubicBezTo>
                      <a:pt x="201496" y="147849"/>
                      <a:pt x="201275" y="131712"/>
                      <a:pt x="201051" y="115516"/>
                    </a:cubicBezTo>
                    <a:cubicBezTo>
                      <a:pt x="200823" y="99029"/>
                      <a:pt x="200591" y="82475"/>
                      <a:pt x="200591" y="67991"/>
                    </a:cubicBezTo>
                    <a:cubicBezTo>
                      <a:pt x="200591" y="61806"/>
                      <a:pt x="200255" y="56965"/>
                      <a:pt x="199995" y="53212"/>
                    </a:cubicBezTo>
                    <a:cubicBezTo>
                      <a:pt x="199816" y="50612"/>
                      <a:pt x="199690" y="48774"/>
                      <a:pt x="199690" y="47255"/>
                    </a:cubicBezTo>
                    <a:cubicBezTo>
                      <a:pt x="199690" y="47255"/>
                      <a:pt x="199690" y="43968"/>
                      <a:pt x="199683" y="43968"/>
                    </a:cubicBezTo>
                    <a:cubicBezTo>
                      <a:pt x="199715" y="43358"/>
                      <a:pt x="200584" y="25040"/>
                      <a:pt x="200591" y="24710"/>
                    </a:cubicBezTo>
                    <a:cubicBezTo>
                      <a:pt x="200591" y="20988"/>
                      <a:pt x="199704" y="17540"/>
                      <a:pt x="198200" y="14533"/>
                    </a:cubicBezTo>
                    <a:cubicBezTo>
                      <a:pt x="196738" y="11618"/>
                      <a:pt x="194712" y="9121"/>
                      <a:pt x="192352" y="7160"/>
                    </a:cubicBezTo>
                    <a:cubicBezTo>
                      <a:pt x="190112" y="4269"/>
                      <a:pt x="187279" y="2077"/>
                      <a:pt x="183941" y="909"/>
                    </a:cubicBezTo>
                    <a:cubicBezTo>
                      <a:pt x="180512" y="-291"/>
                      <a:pt x="176957" y="-253"/>
                      <a:pt x="173658" y="730"/>
                    </a:cubicBezTo>
                    <a:cubicBezTo>
                      <a:pt x="170793" y="1582"/>
                      <a:pt x="168185" y="3119"/>
                      <a:pt x="165917" y="5083"/>
                    </a:cubicBezTo>
                    <a:cubicBezTo>
                      <a:pt x="162838" y="7753"/>
                      <a:pt x="160265" y="11310"/>
                      <a:pt x="158354" y="15456"/>
                    </a:cubicBezTo>
                    <a:cubicBezTo>
                      <a:pt x="157919" y="16396"/>
                      <a:pt x="157698" y="17420"/>
                      <a:pt x="157709" y="18459"/>
                    </a:cubicBezTo>
                    <a:lnTo>
                      <a:pt x="159514" y="235715"/>
                    </a:lnTo>
                    <a:cubicBezTo>
                      <a:pt x="159514" y="244734"/>
                      <a:pt x="159514" y="269076"/>
                      <a:pt x="159522" y="276821"/>
                    </a:cubicBezTo>
                    <a:cubicBezTo>
                      <a:pt x="159483" y="277583"/>
                      <a:pt x="159441" y="278340"/>
                      <a:pt x="159402" y="279098"/>
                    </a:cubicBezTo>
                    <a:cubicBezTo>
                      <a:pt x="158540" y="295322"/>
                      <a:pt x="157737" y="310477"/>
                      <a:pt x="158610" y="329490"/>
                    </a:cubicBezTo>
                    <a:lnTo>
                      <a:pt x="158610" y="341732"/>
                    </a:lnTo>
                    <a:cubicBezTo>
                      <a:pt x="153253" y="341887"/>
                      <a:pt x="148551" y="341764"/>
                      <a:pt x="143236" y="341623"/>
                    </a:cubicBezTo>
                    <a:cubicBezTo>
                      <a:pt x="139190" y="341518"/>
                      <a:pt x="134790" y="341402"/>
                      <a:pt x="129580" y="341402"/>
                    </a:cubicBezTo>
                    <a:cubicBezTo>
                      <a:pt x="108817" y="341402"/>
                      <a:pt x="86452" y="341399"/>
                      <a:pt x="66492" y="340501"/>
                    </a:cubicBezTo>
                    <a:cubicBezTo>
                      <a:pt x="61493" y="340501"/>
                      <a:pt x="56707" y="340262"/>
                      <a:pt x="51977" y="340027"/>
                    </a:cubicBezTo>
                    <a:cubicBezTo>
                      <a:pt x="50252" y="339940"/>
                      <a:pt x="48524" y="339855"/>
                      <a:pt x="46806" y="339782"/>
                    </a:cubicBezTo>
                    <a:cubicBezTo>
                      <a:pt x="46862" y="339024"/>
                      <a:pt x="46921" y="338256"/>
                      <a:pt x="46981" y="337491"/>
                    </a:cubicBezTo>
                    <a:cubicBezTo>
                      <a:pt x="47170" y="335025"/>
                      <a:pt x="47381" y="332352"/>
                      <a:pt x="47377" y="330665"/>
                    </a:cubicBezTo>
                    <a:cubicBezTo>
                      <a:pt x="48285" y="307060"/>
                      <a:pt x="48282" y="276246"/>
                      <a:pt x="48282" y="251947"/>
                    </a:cubicBezTo>
                    <a:cubicBezTo>
                      <a:pt x="48282" y="195886"/>
                      <a:pt x="46480" y="140766"/>
                      <a:pt x="43776" y="86028"/>
                    </a:cubicBezTo>
                    <a:lnTo>
                      <a:pt x="43776" y="68896"/>
                    </a:lnTo>
                    <a:cubicBezTo>
                      <a:pt x="43776" y="65058"/>
                      <a:pt x="43720" y="61231"/>
                      <a:pt x="43664" y="57411"/>
                    </a:cubicBezTo>
                    <a:cubicBezTo>
                      <a:pt x="43492" y="45680"/>
                      <a:pt x="43328" y="33809"/>
                      <a:pt x="44646" y="19967"/>
                    </a:cubicBezTo>
                    <a:cubicBezTo>
                      <a:pt x="44821" y="18150"/>
                      <a:pt x="44281" y="16336"/>
                      <a:pt x="43142" y="14912"/>
                    </a:cubicBezTo>
                    <a:cubicBezTo>
                      <a:pt x="42619" y="14263"/>
                      <a:pt x="42094" y="13491"/>
                      <a:pt x="41361" y="12411"/>
                    </a:cubicBezTo>
                    <a:cubicBezTo>
                      <a:pt x="39734" y="10012"/>
                      <a:pt x="36722" y="5258"/>
                      <a:pt x="31586" y="2887"/>
                    </a:cubicBezTo>
                    <a:cubicBezTo>
                      <a:pt x="28858" y="1631"/>
                      <a:pt x="25797" y="1130"/>
                      <a:pt x="22460" y="1501"/>
                    </a:cubicBezTo>
                    <a:cubicBezTo>
                      <a:pt x="16478" y="2168"/>
                      <a:pt x="10083" y="4764"/>
                      <a:pt x="5571" y="9812"/>
                    </a:cubicBezTo>
                    <a:cubicBezTo>
                      <a:pt x="2128" y="13663"/>
                      <a:pt x="0" y="18725"/>
                      <a:pt x="0" y="24885"/>
                    </a:cubicBezTo>
                    <a:cubicBezTo>
                      <a:pt x="905" y="61950"/>
                      <a:pt x="2707" y="101698"/>
                      <a:pt x="4505" y="137430"/>
                    </a:cubicBezTo>
                    <a:lnTo>
                      <a:pt x="4505" y="184612"/>
                    </a:lnTo>
                    <a:cubicBezTo>
                      <a:pt x="2651" y="195722"/>
                      <a:pt x="2721" y="219154"/>
                      <a:pt x="3604" y="230306"/>
                    </a:cubicBezTo>
                    <a:cubicBezTo>
                      <a:pt x="3604" y="234582"/>
                      <a:pt x="3839" y="239055"/>
                      <a:pt x="4063" y="243300"/>
                    </a:cubicBezTo>
                    <a:cubicBezTo>
                      <a:pt x="4291" y="247621"/>
                      <a:pt x="4509" y="251715"/>
                      <a:pt x="4509" y="255553"/>
                    </a:cubicBezTo>
                    <a:cubicBezTo>
                      <a:pt x="4509" y="270861"/>
                      <a:pt x="4505" y="298946"/>
                      <a:pt x="5410" y="322281"/>
                    </a:cubicBezTo>
                    <a:cubicBezTo>
                      <a:pt x="5410" y="323617"/>
                      <a:pt x="5235" y="325234"/>
                      <a:pt x="5000" y="327364"/>
                    </a:cubicBezTo>
                    <a:cubicBezTo>
                      <a:pt x="4800" y="329160"/>
                      <a:pt x="4540" y="331401"/>
                      <a:pt x="4509" y="333534"/>
                    </a:cubicBezTo>
                    <a:cubicBezTo>
                      <a:pt x="3604" y="340855"/>
                      <a:pt x="2700" y="350870"/>
                      <a:pt x="2735" y="358553"/>
                    </a:cubicBezTo>
                    <a:cubicBezTo>
                      <a:pt x="1767" y="368210"/>
                      <a:pt x="2707" y="381221"/>
                      <a:pt x="3608" y="389440"/>
                    </a:cubicBezTo>
                    <a:cubicBezTo>
                      <a:pt x="3657" y="391590"/>
                      <a:pt x="4063" y="393327"/>
                      <a:pt x="4291" y="394344"/>
                    </a:cubicBezTo>
                    <a:cubicBezTo>
                      <a:pt x="4428" y="394941"/>
                      <a:pt x="4474" y="395190"/>
                      <a:pt x="4505" y="395028"/>
                    </a:cubicBezTo>
                    <a:cubicBezTo>
                      <a:pt x="3604" y="405882"/>
                      <a:pt x="2700" y="420376"/>
                      <a:pt x="2700" y="431384"/>
                    </a:cubicBezTo>
                    <a:cubicBezTo>
                      <a:pt x="2700" y="439867"/>
                      <a:pt x="2247" y="449064"/>
                      <a:pt x="1792" y="458350"/>
                    </a:cubicBezTo>
                    <a:cubicBezTo>
                      <a:pt x="1350" y="467313"/>
                      <a:pt x="905" y="476377"/>
                      <a:pt x="905" y="484589"/>
                    </a:cubicBezTo>
                    <a:lnTo>
                      <a:pt x="905" y="533283"/>
                    </a:lnTo>
                    <a:cubicBezTo>
                      <a:pt x="905" y="547911"/>
                      <a:pt x="1806" y="568815"/>
                      <a:pt x="2703" y="584678"/>
                    </a:cubicBezTo>
                    <a:cubicBezTo>
                      <a:pt x="2703" y="587985"/>
                      <a:pt x="2928" y="591686"/>
                      <a:pt x="3145" y="595219"/>
                    </a:cubicBezTo>
                    <a:cubicBezTo>
                      <a:pt x="3380" y="599099"/>
                      <a:pt x="3608" y="602845"/>
                      <a:pt x="3608" y="606318"/>
                    </a:cubicBezTo>
                    <a:lnTo>
                      <a:pt x="3608" y="625257"/>
                    </a:lnTo>
                    <a:cubicBezTo>
                      <a:pt x="3608" y="632392"/>
                      <a:pt x="3601" y="643579"/>
                      <a:pt x="4509" y="652311"/>
                    </a:cubicBezTo>
                    <a:lnTo>
                      <a:pt x="4509" y="664030"/>
                    </a:lnTo>
                    <a:cubicBezTo>
                      <a:pt x="4509" y="669401"/>
                      <a:pt x="4495" y="674460"/>
                      <a:pt x="5504" y="680521"/>
                    </a:cubicBezTo>
                    <a:cubicBezTo>
                      <a:pt x="5589" y="681019"/>
                      <a:pt x="5722" y="681503"/>
                      <a:pt x="5911" y="681974"/>
                    </a:cubicBezTo>
                    <a:cubicBezTo>
                      <a:pt x="8337" y="688046"/>
                      <a:pt x="12180" y="692631"/>
                      <a:pt x="16906" y="695402"/>
                    </a:cubicBezTo>
                    <a:cubicBezTo>
                      <a:pt x="20991" y="697801"/>
                      <a:pt x="25584" y="698738"/>
                      <a:pt x="30005" y="698163"/>
                    </a:cubicBezTo>
                    <a:cubicBezTo>
                      <a:pt x="34598" y="697566"/>
                      <a:pt x="38893" y="695353"/>
                      <a:pt x="42076" y="691726"/>
                    </a:cubicBezTo>
                    <a:cubicBezTo>
                      <a:pt x="45505" y="687821"/>
                      <a:pt x="47384" y="682587"/>
                      <a:pt x="47381" y="676417"/>
                    </a:cubicBezTo>
                    <a:cubicBezTo>
                      <a:pt x="47381" y="676413"/>
                      <a:pt x="45593" y="623454"/>
                      <a:pt x="45586" y="623454"/>
                    </a:cubicBezTo>
                    <a:cubicBezTo>
                      <a:pt x="45586" y="616884"/>
                      <a:pt x="45351" y="609865"/>
                      <a:pt x="45119" y="603122"/>
                    </a:cubicBezTo>
                    <a:cubicBezTo>
                      <a:pt x="44898" y="596569"/>
                      <a:pt x="44681" y="590294"/>
                      <a:pt x="44681" y="584685"/>
                    </a:cubicBezTo>
                    <a:lnTo>
                      <a:pt x="44681" y="556730"/>
                    </a:lnTo>
                    <a:cubicBezTo>
                      <a:pt x="44681" y="548476"/>
                      <a:pt x="44895" y="539355"/>
                      <a:pt x="45116" y="529894"/>
                    </a:cubicBezTo>
                    <a:cubicBezTo>
                      <a:pt x="45344" y="519988"/>
                      <a:pt x="45586" y="509724"/>
                      <a:pt x="45586" y="499922"/>
                    </a:cubicBezTo>
                    <a:lnTo>
                      <a:pt x="45586" y="444020"/>
                    </a:lnTo>
                    <a:cubicBezTo>
                      <a:pt x="45586" y="436773"/>
                      <a:pt x="45593" y="429929"/>
                      <a:pt x="46448" y="422253"/>
                    </a:cubicBezTo>
                    <a:cubicBezTo>
                      <a:pt x="46476" y="421997"/>
                      <a:pt x="46490" y="421738"/>
                      <a:pt x="46490" y="421478"/>
                    </a:cubicBezTo>
                    <a:lnTo>
                      <a:pt x="46490" y="383592"/>
                    </a:lnTo>
                    <a:cubicBezTo>
                      <a:pt x="48548" y="383680"/>
                      <a:pt x="50648" y="383792"/>
                      <a:pt x="52738" y="383901"/>
                    </a:cubicBezTo>
                    <a:cubicBezTo>
                      <a:pt x="56654" y="384108"/>
                      <a:pt x="60616" y="384322"/>
                      <a:pt x="63168" y="384290"/>
                    </a:cubicBezTo>
                    <a:cubicBezTo>
                      <a:pt x="73536" y="385227"/>
                      <a:pt x="89246" y="385220"/>
                      <a:pt x="101391" y="384290"/>
                    </a:cubicBezTo>
                    <a:cubicBezTo>
                      <a:pt x="110931" y="383420"/>
                      <a:pt x="120531" y="383417"/>
                      <a:pt x="129587" y="383417"/>
                    </a:cubicBezTo>
                    <a:cubicBezTo>
                      <a:pt x="133531" y="383417"/>
                      <a:pt x="137651" y="383319"/>
                      <a:pt x="141739" y="383220"/>
                    </a:cubicBezTo>
                    <a:cubicBezTo>
                      <a:pt x="147906" y="383073"/>
                      <a:pt x="153978" y="382929"/>
                      <a:pt x="159700" y="383084"/>
                    </a:cubicBezTo>
                    <a:cubicBezTo>
                      <a:pt x="160633" y="417177"/>
                      <a:pt x="164924" y="573866"/>
                      <a:pt x="164928" y="573866"/>
                    </a:cubicBezTo>
                    <a:cubicBezTo>
                      <a:pt x="164928" y="573866"/>
                      <a:pt x="164928" y="594608"/>
                      <a:pt x="164928" y="594703"/>
                    </a:cubicBezTo>
                    <a:cubicBezTo>
                      <a:pt x="164928" y="594703"/>
                      <a:pt x="165822" y="662326"/>
                      <a:pt x="165836" y="662701"/>
                    </a:cubicBezTo>
                    <a:cubicBezTo>
                      <a:pt x="165836" y="662701"/>
                      <a:pt x="166709" y="675768"/>
                      <a:pt x="166723" y="675772"/>
                    </a:cubicBezTo>
                    <a:cubicBezTo>
                      <a:pt x="166723" y="682349"/>
                      <a:pt x="168816" y="687972"/>
                      <a:pt x="172617" y="692045"/>
                    </a:cubicBezTo>
                    <a:cubicBezTo>
                      <a:pt x="176228" y="695914"/>
                      <a:pt x="181014" y="697991"/>
                      <a:pt x="185876" y="698324"/>
                    </a:cubicBezTo>
                    <a:cubicBezTo>
                      <a:pt x="190813" y="698664"/>
                      <a:pt x="195872" y="697226"/>
                      <a:pt x="200030" y="694048"/>
                    </a:cubicBezTo>
                    <a:cubicBezTo>
                      <a:pt x="204269" y="690810"/>
                      <a:pt x="207347" y="685941"/>
                      <a:pt x="208568" y="679848"/>
                    </a:cubicBezTo>
                    <a:cubicBezTo>
                      <a:pt x="208659" y="679395"/>
                      <a:pt x="208704" y="678932"/>
                      <a:pt x="208704" y="678469"/>
                    </a:cubicBezTo>
                    <a:cubicBezTo>
                      <a:pt x="208704" y="630712"/>
                      <a:pt x="208708" y="588066"/>
                      <a:pt x="205100" y="541407"/>
                    </a:cubicBezTo>
                    <a:cubicBezTo>
                      <a:pt x="205100" y="522513"/>
                      <a:pt x="205104" y="496176"/>
                      <a:pt x="204199" y="4773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3" name="Google Shape;3753;p34"/>
              <p:cNvSpPr/>
              <p:nvPr/>
            </p:nvSpPr>
            <p:spPr>
              <a:xfrm>
                <a:off x="14376795" y="5755577"/>
                <a:ext cx="195285" cy="692642"/>
              </a:xfrm>
              <a:custGeom>
                <a:rect b="b" l="l" r="r" t="t"/>
                <a:pathLst>
                  <a:path extrusionOk="0" h="692642" w="195285">
                    <a:moveTo>
                      <a:pt x="187980" y="6863"/>
                    </a:moveTo>
                    <a:cubicBezTo>
                      <a:pt x="187496" y="6417"/>
                      <a:pt x="186953" y="6045"/>
                      <a:pt x="186367" y="5751"/>
                    </a:cubicBezTo>
                    <a:lnTo>
                      <a:pt x="182756" y="3951"/>
                    </a:lnTo>
                    <a:cubicBezTo>
                      <a:pt x="182202" y="3674"/>
                      <a:pt x="181609" y="3474"/>
                      <a:pt x="181003" y="3351"/>
                    </a:cubicBezTo>
                    <a:cubicBezTo>
                      <a:pt x="166737" y="492"/>
                      <a:pt x="142661" y="-413"/>
                      <a:pt x="128167" y="576"/>
                    </a:cubicBezTo>
                    <a:cubicBezTo>
                      <a:pt x="124307" y="1127"/>
                      <a:pt x="110058" y="875"/>
                      <a:pt x="98933" y="654"/>
                    </a:cubicBezTo>
                    <a:cubicBezTo>
                      <a:pt x="94996" y="576"/>
                      <a:pt x="91553" y="506"/>
                      <a:pt x="89856" y="513"/>
                    </a:cubicBezTo>
                    <a:cubicBezTo>
                      <a:pt x="72316" y="-367"/>
                      <a:pt x="45610" y="-497"/>
                      <a:pt x="31495" y="3292"/>
                    </a:cubicBezTo>
                    <a:cubicBezTo>
                      <a:pt x="29142" y="3488"/>
                      <a:pt x="21246" y="4144"/>
                      <a:pt x="20756" y="4204"/>
                    </a:cubicBezTo>
                    <a:cubicBezTo>
                      <a:pt x="15199" y="5133"/>
                      <a:pt x="10206" y="6522"/>
                      <a:pt x="6809" y="9999"/>
                    </a:cubicBezTo>
                    <a:cubicBezTo>
                      <a:pt x="3341" y="13549"/>
                      <a:pt x="2749" y="18116"/>
                      <a:pt x="2324" y="21133"/>
                    </a:cubicBezTo>
                    <a:cubicBezTo>
                      <a:pt x="526" y="36385"/>
                      <a:pt x="-473" y="51382"/>
                      <a:pt x="1374" y="64824"/>
                    </a:cubicBezTo>
                    <a:lnTo>
                      <a:pt x="1374" y="71552"/>
                    </a:lnTo>
                    <a:cubicBezTo>
                      <a:pt x="1374" y="81087"/>
                      <a:pt x="1599" y="95354"/>
                      <a:pt x="1826" y="109529"/>
                    </a:cubicBezTo>
                    <a:cubicBezTo>
                      <a:pt x="2051" y="123757"/>
                      <a:pt x="2279" y="137898"/>
                      <a:pt x="2286" y="146962"/>
                    </a:cubicBezTo>
                    <a:cubicBezTo>
                      <a:pt x="1374" y="166088"/>
                      <a:pt x="1371" y="191597"/>
                      <a:pt x="2279" y="206808"/>
                    </a:cubicBezTo>
                    <a:cubicBezTo>
                      <a:pt x="2279" y="210207"/>
                      <a:pt x="2465" y="213578"/>
                      <a:pt x="2657" y="217093"/>
                    </a:cubicBezTo>
                    <a:cubicBezTo>
                      <a:pt x="2906" y="221615"/>
                      <a:pt x="3183" y="226596"/>
                      <a:pt x="3183" y="232956"/>
                    </a:cubicBezTo>
                    <a:lnTo>
                      <a:pt x="3183" y="253702"/>
                    </a:lnTo>
                    <a:cubicBezTo>
                      <a:pt x="3183" y="262914"/>
                      <a:pt x="3082" y="274206"/>
                      <a:pt x="2984" y="285620"/>
                    </a:cubicBezTo>
                    <a:cubicBezTo>
                      <a:pt x="2787" y="308401"/>
                      <a:pt x="2566" y="332286"/>
                      <a:pt x="3183" y="339358"/>
                    </a:cubicBezTo>
                    <a:cubicBezTo>
                      <a:pt x="3183" y="354165"/>
                      <a:pt x="2910" y="366805"/>
                      <a:pt x="2661" y="378230"/>
                    </a:cubicBezTo>
                    <a:cubicBezTo>
                      <a:pt x="2465" y="387540"/>
                      <a:pt x="2279" y="396092"/>
                      <a:pt x="2279" y="404287"/>
                    </a:cubicBezTo>
                    <a:cubicBezTo>
                      <a:pt x="2279" y="404287"/>
                      <a:pt x="2279" y="510275"/>
                      <a:pt x="2289" y="510275"/>
                    </a:cubicBezTo>
                    <a:cubicBezTo>
                      <a:pt x="477" y="541068"/>
                      <a:pt x="473" y="549319"/>
                      <a:pt x="473" y="562986"/>
                    </a:cubicBezTo>
                    <a:cubicBezTo>
                      <a:pt x="473" y="562986"/>
                      <a:pt x="473" y="609553"/>
                      <a:pt x="480" y="609553"/>
                    </a:cubicBezTo>
                    <a:cubicBezTo>
                      <a:pt x="-424" y="629422"/>
                      <a:pt x="-487" y="657345"/>
                      <a:pt x="4267" y="677330"/>
                    </a:cubicBezTo>
                    <a:cubicBezTo>
                      <a:pt x="4456" y="678141"/>
                      <a:pt x="4796" y="678912"/>
                      <a:pt x="5259" y="679607"/>
                    </a:cubicBezTo>
                    <a:cubicBezTo>
                      <a:pt x="5266" y="679617"/>
                      <a:pt x="5273" y="679631"/>
                      <a:pt x="5280" y="679642"/>
                    </a:cubicBezTo>
                    <a:cubicBezTo>
                      <a:pt x="7254" y="682599"/>
                      <a:pt x="9827" y="686777"/>
                      <a:pt x="14017" y="689019"/>
                    </a:cubicBezTo>
                    <a:cubicBezTo>
                      <a:pt x="16373" y="690278"/>
                      <a:pt x="18873" y="690790"/>
                      <a:pt x="21467" y="690839"/>
                    </a:cubicBezTo>
                    <a:cubicBezTo>
                      <a:pt x="37199" y="692653"/>
                      <a:pt x="55501" y="692642"/>
                      <a:pt x="72382" y="692642"/>
                    </a:cubicBezTo>
                    <a:cubicBezTo>
                      <a:pt x="86718" y="692642"/>
                      <a:pt x="108603" y="692646"/>
                      <a:pt x="122848" y="691748"/>
                    </a:cubicBezTo>
                    <a:cubicBezTo>
                      <a:pt x="130873" y="691748"/>
                      <a:pt x="138881" y="691502"/>
                      <a:pt x="146517" y="691271"/>
                    </a:cubicBezTo>
                    <a:cubicBezTo>
                      <a:pt x="153729" y="691050"/>
                      <a:pt x="160584" y="690843"/>
                      <a:pt x="167007" y="690843"/>
                    </a:cubicBezTo>
                    <a:cubicBezTo>
                      <a:pt x="171235" y="690843"/>
                      <a:pt x="177718" y="690089"/>
                      <a:pt x="183250" y="686605"/>
                    </a:cubicBezTo>
                    <a:cubicBezTo>
                      <a:pt x="186122" y="684799"/>
                      <a:pt x="188790" y="682220"/>
                      <a:pt x="190620" y="678649"/>
                    </a:cubicBezTo>
                    <a:cubicBezTo>
                      <a:pt x="192450" y="675078"/>
                      <a:pt x="193232" y="670911"/>
                      <a:pt x="192951" y="666684"/>
                    </a:cubicBezTo>
                    <a:cubicBezTo>
                      <a:pt x="192951" y="661488"/>
                      <a:pt x="191802" y="656977"/>
                      <a:pt x="188860" y="653610"/>
                    </a:cubicBezTo>
                    <a:cubicBezTo>
                      <a:pt x="184895" y="649077"/>
                      <a:pt x="179215" y="648583"/>
                      <a:pt x="177139" y="648302"/>
                    </a:cubicBezTo>
                    <a:cubicBezTo>
                      <a:pt x="176392" y="648204"/>
                      <a:pt x="175954" y="648141"/>
                      <a:pt x="175597" y="648071"/>
                    </a:cubicBezTo>
                    <a:cubicBezTo>
                      <a:pt x="175074" y="647965"/>
                      <a:pt x="174545" y="647920"/>
                      <a:pt x="174012" y="647937"/>
                    </a:cubicBezTo>
                    <a:cubicBezTo>
                      <a:pt x="174012" y="647937"/>
                      <a:pt x="81891" y="650624"/>
                      <a:pt x="81887" y="650659"/>
                    </a:cubicBezTo>
                    <a:cubicBezTo>
                      <a:pt x="76050" y="650242"/>
                      <a:pt x="69367" y="649418"/>
                      <a:pt x="62309" y="648548"/>
                    </a:cubicBezTo>
                    <a:cubicBezTo>
                      <a:pt x="57383" y="647941"/>
                      <a:pt x="52282" y="647309"/>
                      <a:pt x="47317" y="646811"/>
                    </a:cubicBezTo>
                    <a:lnTo>
                      <a:pt x="46241" y="646706"/>
                    </a:lnTo>
                    <a:cubicBezTo>
                      <a:pt x="46714" y="627518"/>
                      <a:pt x="46178" y="613865"/>
                      <a:pt x="45505" y="596567"/>
                    </a:cubicBezTo>
                    <a:cubicBezTo>
                      <a:pt x="45386" y="593533"/>
                      <a:pt x="45263" y="590383"/>
                      <a:pt x="45144" y="587334"/>
                    </a:cubicBezTo>
                    <a:cubicBezTo>
                      <a:pt x="45144" y="583696"/>
                      <a:pt x="44933" y="579887"/>
                      <a:pt x="44723" y="576119"/>
                    </a:cubicBezTo>
                    <a:cubicBezTo>
                      <a:pt x="44488" y="571840"/>
                      <a:pt x="44246" y="567521"/>
                      <a:pt x="44246" y="562986"/>
                    </a:cubicBezTo>
                    <a:cubicBezTo>
                      <a:pt x="44246" y="560755"/>
                      <a:pt x="43839" y="558639"/>
                      <a:pt x="43612" y="557398"/>
                    </a:cubicBezTo>
                    <a:cubicBezTo>
                      <a:pt x="43408" y="556282"/>
                      <a:pt x="43356" y="555910"/>
                      <a:pt x="43345" y="555773"/>
                    </a:cubicBezTo>
                    <a:cubicBezTo>
                      <a:pt x="43345" y="555773"/>
                      <a:pt x="43345" y="548056"/>
                      <a:pt x="43335" y="548049"/>
                    </a:cubicBezTo>
                    <a:cubicBezTo>
                      <a:pt x="46048" y="501832"/>
                      <a:pt x="46045" y="454734"/>
                      <a:pt x="46045" y="409696"/>
                    </a:cubicBezTo>
                    <a:lnTo>
                      <a:pt x="46045" y="386901"/>
                    </a:lnTo>
                    <a:cubicBezTo>
                      <a:pt x="60535" y="386691"/>
                      <a:pt x="80285" y="385916"/>
                      <a:pt x="97994" y="385147"/>
                    </a:cubicBezTo>
                    <a:cubicBezTo>
                      <a:pt x="99813" y="385046"/>
                      <a:pt x="101623" y="384944"/>
                      <a:pt x="103404" y="384846"/>
                    </a:cubicBezTo>
                    <a:cubicBezTo>
                      <a:pt x="117680" y="384046"/>
                      <a:pt x="130109" y="383355"/>
                      <a:pt x="135456" y="383355"/>
                    </a:cubicBezTo>
                    <a:cubicBezTo>
                      <a:pt x="140466" y="383355"/>
                      <a:pt x="144803" y="381594"/>
                      <a:pt x="148064" y="378489"/>
                    </a:cubicBezTo>
                    <a:cubicBezTo>
                      <a:pt x="152253" y="374501"/>
                      <a:pt x="154041" y="368944"/>
                      <a:pt x="154297" y="363833"/>
                    </a:cubicBezTo>
                    <a:cubicBezTo>
                      <a:pt x="154557" y="358624"/>
                      <a:pt x="153291" y="353050"/>
                      <a:pt x="150402" y="348416"/>
                    </a:cubicBezTo>
                    <a:cubicBezTo>
                      <a:pt x="148256" y="344978"/>
                      <a:pt x="145119" y="341916"/>
                      <a:pt x="140929" y="340116"/>
                    </a:cubicBezTo>
                    <a:cubicBezTo>
                      <a:pt x="140052" y="339741"/>
                      <a:pt x="139113" y="339548"/>
                      <a:pt x="138163" y="339548"/>
                    </a:cubicBezTo>
                    <a:cubicBezTo>
                      <a:pt x="128016" y="339548"/>
                      <a:pt x="108011" y="340463"/>
                      <a:pt x="95803" y="341347"/>
                    </a:cubicBezTo>
                    <a:cubicBezTo>
                      <a:pt x="93541" y="341347"/>
                      <a:pt x="91942" y="341758"/>
                      <a:pt x="90947" y="342010"/>
                    </a:cubicBezTo>
                    <a:cubicBezTo>
                      <a:pt x="90144" y="342210"/>
                      <a:pt x="89940" y="342252"/>
                      <a:pt x="89323" y="342256"/>
                    </a:cubicBezTo>
                    <a:cubicBezTo>
                      <a:pt x="89323" y="342256"/>
                      <a:pt x="53860" y="343144"/>
                      <a:pt x="53856" y="343168"/>
                    </a:cubicBezTo>
                    <a:lnTo>
                      <a:pt x="45154" y="342656"/>
                    </a:lnTo>
                    <a:cubicBezTo>
                      <a:pt x="45186" y="333391"/>
                      <a:pt x="45330" y="322766"/>
                      <a:pt x="46048" y="309604"/>
                    </a:cubicBezTo>
                    <a:cubicBezTo>
                      <a:pt x="46048" y="304356"/>
                      <a:pt x="46269" y="298635"/>
                      <a:pt x="46497" y="292742"/>
                    </a:cubicBezTo>
                    <a:cubicBezTo>
                      <a:pt x="46721" y="286911"/>
                      <a:pt x="46953" y="280909"/>
                      <a:pt x="46953" y="275339"/>
                    </a:cubicBezTo>
                    <a:cubicBezTo>
                      <a:pt x="46953" y="269782"/>
                      <a:pt x="46683" y="264257"/>
                      <a:pt x="46437" y="259357"/>
                    </a:cubicBezTo>
                    <a:cubicBezTo>
                      <a:pt x="46231" y="255101"/>
                      <a:pt x="46048" y="251397"/>
                      <a:pt x="46048" y="248289"/>
                    </a:cubicBezTo>
                    <a:lnTo>
                      <a:pt x="46048" y="239270"/>
                    </a:lnTo>
                    <a:cubicBezTo>
                      <a:pt x="46048" y="222650"/>
                      <a:pt x="45207" y="215841"/>
                      <a:pt x="44334" y="208818"/>
                    </a:cubicBezTo>
                    <a:cubicBezTo>
                      <a:pt x="44288" y="208460"/>
                      <a:pt x="44243" y="208102"/>
                      <a:pt x="44197" y="207741"/>
                    </a:cubicBezTo>
                    <a:cubicBezTo>
                      <a:pt x="43359" y="201058"/>
                      <a:pt x="43345" y="194355"/>
                      <a:pt x="43345" y="178857"/>
                    </a:cubicBezTo>
                    <a:cubicBezTo>
                      <a:pt x="43345" y="178857"/>
                      <a:pt x="43345" y="175791"/>
                      <a:pt x="43328" y="175766"/>
                    </a:cubicBezTo>
                    <a:cubicBezTo>
                      <a:pt x="44253" y="164586"/>
                      <a:pt x="44246" y="147159"/>
                      <a:pt x="44246" y="136474"/>
                    </a:cubicBezTo>
                    <a:lnTo>
                      <a:pt x="44246" y="86879"/>
                    </a:lnTo>
                    <a:cubicBezTo>
                      <a:pt x="44246" y="82097"/>
                      <a:pt x="44292" y="78544"/>
                      <a:pt x="44937" y="75951"/>
                    </a:cubicBezTo>
                    <a:cubicBezTo>
                      <a:pt x="45003" y="75681"/>
                      <a:pt x="45056" y="75408"/>
                      <a:pt x="45091" y="75131"/>
                    </a:cubicBezTo>
                    <a:cubicBezTo>
                      <a:pt x="45140" y="74734"/>
                      <a:pt x="45189" y="74338"/>
                      <a:pt x="45242" y="73941"/>
                    </a:cubicBezTo>
                    <a:cubicBezTo>
                      <a:pt x="46062" y="67441"/>
                      <a:pt x="46935" y="60723"/>
                      <a:pt x="46048" y="53097"/>
                    </a:cubicBezTo>
                    <a:lnTo>
                      <a:pt x="46048" y="45815"/>
                    </a:lnTo>
                    <a:cubicBezTo>
                      <a:pt x="47272" y="45678"/>
                      <a:pt x="48552" y="45478"/>
                      <a:pt x="49849" y="45190"/>
                    </a:cubicBezTo>
                    <a:lnTo>
                      <a:pt x="149655" y="42517"/>
                    </a:lnTo>
                    <a:cubicBezTo>
                      <a:pt x="152495" y="42777"/>
                      <a:pt x="169128" y="44282"/>
                      <a:pt x="169706" y="44310"/>
                    </a:cubicBezTo>
                    <a:lnTo>
                      <a:pt x="173311" y="44310"/>
                    </a:lnTo>
                    <a:cubicBezTo>
                      <a:pt x="177784" y="44310"/>
                      <a:pt x="181907" y="42980"/>
                      <a:pt x="185329" y="40756"/>
                    </a:cubicBezTo>
                    <a:cubicBezTo>
                      <a:pt x="188927" y="38420"/>
                      <a:pt x="191759" y="35087"/>
                      <a:pt x="193467" y="31236"/>
                    </a:cubicBezTo>
                    <a:cubicBezTo>
                      <a:pt x="195164" y="27423"/>
                      <a:pt x="195777" y="23038"/>
                      <a:pt x="194862" y="18625"/>
                    </a:cubicBezTo>
                    <a:cubicBezTo>
                      <a:pt x="193968" y="14292"/>
                      <a:pt x="191654" y="10234"/>
                      <a:pt x="187980" y="68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4" name="Google Shape;3754;p34"/>
              <p:cNvSpPr/>
              <p:nvPr/>
            </p:nvSpPr>
            <p:spPr>
              <a:xfrm>
                <a:off x="15277625" y="6392245"/>
                <a:ext cx="56762" cy="57785"/>
              </a:xfrm>
              <a:custGeom>
                <a:rect b="b" l="l" r="r" t="t"/>
                <a:pathLst>
                  <a:path extrusionOk="0" h="57785" w="56762">
                    <a:moveTo>
                      <a:pt x="56664" y="26623"/>
                    </a:moveTo>
                    <a:cubicBezTo>
                      <a:pt x="56359" y="23831"/>
                      <a:pt x="55370" y="21393"/>
                      <a:pt x="54073" y="19099"/>
                    </a:cubicBezTo>
                    <a:cubicBezTo>
                      <a:pt x="53922" y="18555"/>
                      <a:pt x="53725" y="17769"/>
                      <a:pt x="53705" y="17352"/>
                    </a:cubicBezTo>
                    <a:cubicBezTo>
                      <a:pt x="53705" y="17106"/>
                      <a:pt x="53691" y="16861"/>
                      <a:pt x="53662" y="16615"/>
                    </a:cubicBezTo>
                    <a:cubicBezTo>
                      <a:pt x="53319" y="13539"/>
                      <a:pt x="52327" y="10592"/>
                      <a:pt x="50504" y="8014"/>
                    </a:cubicBezTo>
                    <a:cubicBezTo>
                      <a:pt x="48757" y="5541"/>
                      <a:pt x="46433" y="3682"/>
                      <a:pt x="43768" y="2391"/>
                    </a:cubicBezTo>
                    <a:cubicBezTo>
                      <a:pt x="38478" y="-167"/>
                      <a:pt x="31904" y="-472"/>
                      <a:pt x="24885" y="535"/>
                    </a:cubicBezTo>
                    <a:cubicBezTo>
                      <a:pt x="20951" y="1138"/>
                      <a:pt x="17708" y="3110"/>
                      <a:pt x="15184" y="5313"/>
                    </a:cubicBezTo>
                    <a:cubicBezTo>
                      <a:pt x="5335" y="13911"/>
                      <a:pt x="290" y="31629"/>
                      <a:pt x="290" y="31629"/>
                    </a:cubicBezTo>
                    <a:cubicBezTo>
                      <a:pt x="-138" y="33071"/>
                      <a:pt x="-92" y="34614"/>
                      <a:pt x="427" y="36032"/>
                    </a:cubicBezTo>
                    <a:cubicBezTo>
                      <a:pt x="2323" y="41241"/>
                      <a:pt x="4771" y="45296"/>
                      <a:pt x="7803" y="48506"/>
                    </a:cubicBezTo>
                    <a:cubicBezTo>
                      <a:pt x="11520" y="52431"/>
                      <a:pt x="15702" y="54652"/>
                      <a:pt x="19584" y="56315"/>
                    </a:cubicBezTo>
                    <a:cubicBezTo>
                      <a:pt x="20460" y="56690"/>
                      <a:pt x="21396" y="56883"/>
                      <a:pt x="22346" y="56883"/>
                    </a:cubicBezTo>
                    <a:lnTo>
                      <a:pt x="26852" y="56883"/>
                    </a:lnTo>
                    <a:cubicBezTo>
                      <a:pt x="29776" y="56883"/>
                      <a:pt x="34709" y="57690"/>
                      <a:pt x="34709" y="57690"/>
                    </a:cubicBezTo>
                    <a:cubicBezTo>
                      <a:pt x="36606" y="58005"/>
                      <a:pt x="38544" y="57532"/>
                      <a:pt x="40080" y="56378"/>
                    </a:cubicBezTo>
                    <a:cubicBezTo>
                      <a:pt x="44673" y="52929"/>
                      <a:pt x="49581" y="49271"/>
                      <a:pt x="52558" y="44139"/>
                    </a:cubicBezTo>
                    <a:cubicBezTo>
                      <a:pt x="53964" y="41715"/>
                      <a:pt x="54893" y="39073"/>
                      <a:pt x="55349" y="36126"/>
                    </a:cubicBezTo>
                    <a:cubicBezTo>
                      <a:pt x="56309" y="33148"/>
                      <a:pt x="57035" y="30016"/>
                      <a:pt x="56664" y="266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5" name="Google Shape;3755;p34"/>
              <p:cNvSpPr/>
              <p:nvPr/>
            </p:nvSpPr>
            <p:spPr>
              <a:xfrm>
                <a:off x="14811664" y="5751892"/>
                <a:ext cx="181662" cy="696331"/>
              </a:xfrm>
              <a:custGeom>
                <a:rect b="b" l="l" r="r" t="t"/>
                <a:pathLst>
                  <a:path extrusionOk="0" h="696331" w="181662">
                    <a:moveTo>
                      <a:pt x="162396" y="653541"/>
                    </a:moveTo>
                    <a:cubicBezTo>
                      <a:pt x="162049" y="653478"/>
                      <a:pt x="161702" y="653443"/>
                      <a:pt x="161352" y="653433"/>
                    </a:cubicBezTo>
                    <a:cubicBezTo>
                      <a:pt x="161317" y="653433"/>
                      <a:pt x="130709" y="652531"/>
                      <a:pt x="130502" y="652528"/>
                    </a:cubicBezTo>
                    <a:cubicBezTo>
                      <a:pt x="125169" y="652528"/>
                      <a:pt x="102376" y="652524"/>
                      <a:pt x="89043" y="653429"/>
                    </a:cubicBezTo>
                    <a:cubicBezTo>
                      <a:pt x="85537" y="653429"/>
                      <a:pt x="81445" y="653769"/>
                      <a:pt x="78385" y="654019"/>
                    </a:cubicBezTo>
                    <a:cubicBezTo>
                      <a:pt x="76004" y="654212"/>
                      <a:pt x="74482" y="654331"/>
                      <a:pt x="74128" y="654345"/>
                    </a:cubicBezTo>
                    <a:lnTo>
                      <a:pt x="49127" y="652914"/>
                    </a:lnTo>
                    <a:cubicBezTo>
                      <a:pt x="48888" y="641786"/>
                      <a:pt x="48134" y="628453"/>
                      <a:pt x="47398" y="619876"/>
                    </a:cubicBezTo>
                    <a:cubicBezTo>
                      <a:pt x="47398" y="619876"/>
                      <a:pt x="47398" y="617175"/>
                      <a:pt x="47388" y="616785"/>
                    </a:cubicBezTo>
                    <a:cubicBezTo>
                      <a:pt x="47384" y="616691"/>
                      <a:pt x="47377" y="616596"/>
                      <a:pt x="47374" y="616501"/>
                    </a:cubicBezTo>
                    <a:cubicBezTo>
                      <a:pt x="46483" y="600375"/>
                      <a:pt x="45600" y="584369"/>
                      <a:pt x="45600" y="562163"/>
                    </a:cubicBezTo>
                    <a:lnTo>
                      <a:pt x="45600" y="538716"/>
                    </a:lnTo>
                    <a:cubicBezTo>
                      <a:pt x="45600" y="534121"/>
                      <a:pt x="45379" y="529340"/>
                      <a:pt x="45158" y="524650"/>
                    </a:cubicBezTo>
                    <a:cubicBezTo>
                      <a:pt x="44926" y="519668"/>
                      <a:pt x="44695" y="514754"/>
                      <a:pt x="44695" y="509867"/>
                    </a:cubicBezTo>
                    <a:cubicBezTo>
                      <a:pt x="44695" y="501669"/>
                      <a:pt x="44471" y="488967"/>
                      <a:pt x="44243" y="476370"/>
                    </a:cubicBezTo>
                    <a:cubicBezTo>
                      <a:pt x="44018" y="463717"/>
                      <a:pt x="43790" y="451172"/>
                      <a:pt x="43780" y="443529"/>
                    </a:cubicBezTo>
                    <a:cubicBezTo>
                      <a:pt x="47391" y="378474"/>
                      <a:pt x="49200" y="311648"/>
                      <a:pt x="50101" y="252880"/>
                    </a:cubicBezTo>
                    <a:lnTo>
                      <a:pt x="50101" y="205986"/>
                    </a:lnTo>
                    <a:cubicBezTo>
                      <a:pt x="50101" y="194588"/>
                      <a:pt x="50119" y="175428"/>
                      <a:pt x="48296" y="162210"/>
                    </a:cubicBezTo>
                    <a:cubicBezTo>
                      <a:pt x="48278" y="148599"/>
                      <a:pt x="47475" y="135788"/>
                      <a:pt x="46651" y="122539"/>
                    </a:cubicBezTo>
                    <a:cubicBezTo>
                      <a:pt x="46595" y="121658"/>
                      <a:pt x="46539" y="120774"/>
                      <a:pt x="46487" y="119911"/>
                    </a:cubicBezTo>
                    <a:cubicBezTo>
                      <a:pt x="45582" y="104533"/>
                      <a:pt x="43790" y="70485"/>
                      <a:pt x="43769" y="55060"/>
                    </a:cubicBezTo>
                    <a:lnTo>
                      <a:pt x="46476" y="21700"/>
                    </a:lnTo>
                    <a:cubicBezTo>
                      <a:pt x="46511" y="21279"/>
                      <a:pt x="46504" y="20854"/>
                      <a:pt x="46462" y="20433"/>
                    </a:cubicBezTo>
                    <a:cubicBezTo>
                      <a:pt x="45845" y="14235"/>
                      <a:pt x="43538" y="8917"/>
                      <a:pt x="39636" y="5177"/>
                    </a:cubicBezTo>
                    <a:cubicBezTo>
                      <a:pt x="36337" y="2017"/>
                      <a:pt x="32182" y="277"/>
                      <a:pt x="27817" y="31"/>
                    </a:cubicBezTo>
                    <a:cubicBezTo>
                      <a:pt x="23641" y="-207"/>
                      <a:pt x="19487" y="926"/>
                      <a:pt x="15777" y="3129"/>
                    </a:cubicBezTo>
                    <a:cubicBezTo>
                      <a:pt x="11065" y="5928"/>
                      <a:pt x="7068" y="10450"/>
                      <a:pt x="4284" y="16322"/>
                    </a:cubicBezTo>
                    <a:cubicBezTo>
                      <a:pt x="3839" y="17262"/>
                      <a:pt x="3611" y="18290"/>
                      <a:pt x="3611" y="19328"/>
                    </a:cubicBezTo>
                    <a:cubicBezTo>
                      <a:pt x="3611" y="20686"/>
                      <a:pt x="3446" y="23489"/>
                      <a:pt x="3240" y="27011"/>
                    </a:cubicBezTo>
                    <a:cubicBezTo>
                      <a:pt x="3012" y="30852"/>
                      <a:pt x="2735" y="35416"/>
                      <a:pt x="2707" y="38640"/>
                    </a:cubicBezTo>
                    <a:cubicBezTo>
                      <a:pt x="-21" y="57498"/>
                      <a:pt x="18" y="91851"/>
                      <a:pt x="908" y="108602"/>
                    </a:cubicBezTo>
                    <a:cubicBezTo>
                      <a:pt x="908" y="123693"/>
                      <a:pt x="1771" y="156874"/>
                      <a:pt x="3608" y="170405"/>
                    </a:cubicBezTo>
                    <a:lnTo>
                      <a:pt x="3608" y="277225"/>
                    </a:lnTo>
                    <a:cubicBezTo>
                      <a:pt x="3608" y="299693"/>
                      <a:pt x="3604" y="331457"/>
                      <a:pt x="4509" y="350267"/>
                    </a:cubicBezTo>
                    <a:cubicBezTo>
                      <a:pt x="4509" y="350267"/>
                      <a:pt x="4509" y="373258"/>
                      <a:pt x="4523" y="373261"/>
                    </a:cubicBezTo>
                    <a:cubicBezTo>
                      <a:pt x="4491" y="373745"/>
                      <a:pt x="2717" y="401212"/>
                      <a:pt x="2703" y="401661"/>
                    </a:cubicBezTo>
                    <a:lnTo>
                      <a:pt x="2703" y="421502"/>
                    </a:lnTo>
                    <a:cubicBezTo>
                      <a:pt x="2703" y="426315"/>
                      <a:pt x="2482" y="432942"/>
                      <a:pt x="2254" y="439751"/>
                    </a:cubicBezTo>
                    <a:cubicBezTo>
                      <a:pt x="2030" y="446468"/>
                      <a:pt x="1799" y="453368"/>
                      <a:pt x="1802" y="458209"/>
                    </a:cubicBezTo>
                    <a:cubicBezTo>
                      <a:pt x="908" y="482544"/>
                      <a:pt x="0" y="507913"/>
                      <a:pt x="0" y="532413"/>
                    </a:cubicBezTo>
                    <a:cubicBezTo>
                      <a:pt x="0" y="544950"/>
                      <a:pt x="-4" y="565952"/>
                      <a:pt x="901" y="579300"/>
                    </a:cubicBezTo>
                    <a:lnTo>
                      <a:pt x="901" y="603648"/>
                    </a:lnTo>
                    <a:cubicBezTo>
                      <a:pt x="901" y="612544"/>
                      <a:pt x="887" y="621128"/>
                      <a:pt x="1816" y="628530"/>
                    </a:cubicBezTo>
                    <a:cubicBezTo>
                      <a:pt x="2707" y="640148"/>
                      <a:pt x="3587" y="655124"/>
                      <a:pt x="2696" y="672176"/>
                    </a:cubicBezTo>
                    <a:cubicBezTo>
                      <a:pt x="2696" y="673996"/>
                      <a:pt x="2693" y="677750"/>
                      <a:pt x="4341" y="682559"/>
                    </a:cubicBezTo>
                    <a:cubicBezTo>
                      <a:pt x="5501" y="685930"/>
                      <a:pt x="7408" y="689666"/>
                      <a:pt x="10487" y="693620"/>
                    </a:cubicBezTo>
                    <a:cubicBezTo>
                      <a:pt x="11847" y="695370"/>
                      <a:pt x="13954" y="696373"/>
                      <a:pt x="16170" y="696328"/>
                    </a:cubicBezTo>
                    <a:cubicBezTo>
                      <a:pt x="16170" y="696328"/>
                      <a:pt x="104361" y="694532"/>
                      <a:pt x="104347" y="694532"/>
                    </a:cubicBezTo>
                    <a:cubicBezTo>
                      <a:pt x="108239" y="694532"/>
                      <a:pt x="114160" y="694749"/>
                      <a:pt x="120303" y="694977"/>
                    </a:cubicBezTo>
                    <a:cubicBezTo>
                      <a:pt x="126105" y="695191"/>
                      <a:pt x="132104" y="695416"/>
                      <a:pt x="136311" y="695433"/>
                    </a:cubicBezTo>
                    <a:cubicBezTo>
                      <a:pt x="143253" y="696345"/>
                      <a:pt x="154182" y="696331"/>
                      <a:pt x="157519" y="696331"/>
                    </a:cubicBezTo>
                    <a:cubicBezTo>
                      <a:pt x="164367" y="696331"/>
                      <a:pt x="170720" y="693402"/>
                      <a:pt x="175148" y="688968"/>
                    </a:cubicBezTo>
                    <a:cubicBezTo>
                      <a:pt x="178941" y="685172"/>
                      <a:pt x="181662" y="679921"/>
                      <a:pt x="181662" y="673982"/>
                    </a:cubicBezTo>
                    <a:cubicBezTo>
                      <a:pt x="181662" y="670443"/>
                      <a:pt x="179723" y="665623"/>
                      <a:pt x="176487" y="661740"/>
                    </a:cubicBezTo>
                    <a:cubicBezTo>
                      <a:pt x="173469" y="658102"/>
                      <a:pt x="168844" y="654713"/>
                      <a:pt x="162396" y="6535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6" name="Google Shape;3756;p34"/>
              <p:cNvSpPr/>
              <p:nvPr/>
            </p:nvSpPr>
            <p:spPr>
              <a:xfrm>
                <a:off x="14987436" y="5748747"/>
                <a:ext cx="237551" cy="699472"/>
              </a:xfrm>
              <a:custGeom>
                <a:rect b="b" l="l" r="r" t="t"/>
                <a:pathLst>
                  <a:path extrusionOk="0" h="699472" w="237551">
                    <a:moveTo>
                      <a:pt x="235732" y="307973"/>
                    </a:moveTo>
                    <a:cubicBezTo>
                      <a:pt x="235732" y="307973"/>
                      <a:pt x="234845" y="290286"/>
                      <a:pt x="234838" y="290282"/>
                    </a:cubicBezTo>
                    <a:lnTo>
                      <a:pt x="234838" y="256929"/>
                    </a:lnTo>
                    <a:cubicBezTo>
                      <a:pt x="234838" y="242013"/>
                      <a:pt x="232987" y="225393"/>
                      <a:pt x="231206" y="212084"/>
                    </a:cubicBezTo>
                    <a:cubicBezTo>
                      <a:pt x="231206" y="212084"/>
                      <a:pt x="228562" y="183880"/>
                      <a:pt x="228534" y="183876"/>
                    </a:cubicBezTo>
                    <a:lnTo>
                      <a:pt x="228534" y="167659"/>
                    </a:lnTo>
                    <a:cubicBezTo>
                      <a:pt x="228534" y="167340"/>
                      <a:pt x="228513" y="167024"/>
                      <a:pt x="228471" y="166708"/>
                    </a:cubicBezTo>
                    <a:cubicBezTo>
                      <a:pt x="225751" y="146780"/>
                      <a:pt x="222083" y="123740"/>
                      <a:pt x="214514" y="100121"/>
                    </a:cubicBezTo>
                    <a:cubicBezTo>
                      <a:pt x="203322" y="72124"/>
                      <a:pt x="176610" y="29201"/>
                      <a:pt x="147629" y="10107"/>
                    </a:cubicBezTo>
                    <a:cubicBezTo>
                      <a:pt x="138306" y="3965"/>
                      <a:pt x="128111" y="-139"/>
                      <a:pt x="118283" y="138"/>
                    </a:cubicBezTo>
                    <a:cubicBezTo>
                      <a:pt x="107040" y="-525"/>
                      <a:pt x="97387" y="1243"/>
                      <a:pt x="88934" y="4610"/>
                    </a:cubicBezTo>
                    <a:cubicBezTo>
                      <a:pt x="72813" y="11030"/>
                      <a:pt x="61605" y="23111"/>
                      <a:pt x="52401" y="32909"/>
                    </a:cubicBezTo>
                    <a:cubicBezTo>
                      <a:pt x="52093" y="33242"/>
                      <a:pt x="51784" y="33572"/>
                      <a:pt x="51195" y="34210"/>
                    </a:cubicBezTo>
                    <a:lnTo>
                      <a:pt x="46690" y="39616"/>
                    </a:lnTo>
                    <a:cubicBezTo>
                      <a:pt x="46441" y="39918"/>
                      <a:pt x="46213" y="40237"/>
                      <a:pt x="46017" y="40577"/>
                    </a:cubicBezTo>
                    <a:cubicBezTo>
                      <a:pt x="26530" y="73997"/>
                      <a:pt x="14631" y="116335"/>
                      <a:pt x="8194" y="145829"/>
                    </a:cubicBezTo>
                    <a:cubicBezTo>
                      <a:pt x="3660" y="174871"/>
                      <a:pt x="0" y="207723"/>
                      <a:pt x="0" y="237990"/>
                    </a:cubicBezTo>
                    <a:lnTo>
                      <a:pt x="0" y="251516"/>
                    </a:lnTo>
                    <a:cubicBezTo>
                      <a:pt x="0" y="254326"/>
                      <a:pt x="294" y="257073"/>
                      <a:pt x="529" y="259262"/>
                    </a:cubicBezTo>
                    <a:cubicBezTo>
                      <a:pt x="750" y="261370"/>
                      <a:pt x="905" y="262878"/>
                      <a:pt x="905" y="264138"/>
                    </a:cubicBezTo>
                    <a:cubicBezTo>
                      <a:pt x="905" y="264138"/>
                      <a:pt x="905" y="318241"/>
                      <a:pt x="911" y="318574"/>
                    </a:cubicBezTo>
                    <a:cubicBezTo>
                      <a:pt x="1802" y="337397"/>
                      <a:pt x="2703" y="374262"/>
                      <a:pt x="2703" y="393082"/>
                    </a:cubicBezTo>
                    <a:lnTo>
                      <a:pt x="2703" y="409310"/>
                    </a:lnTo>
                    <a:cubicBezTo>
                      <a:pt x="2703" y="412474"/>
                      <a:pt x="2977" y="415838"/>
                      <a:pt x="3208" y="418711"/>
                    </a:cubicBezTo>
                    <a:cubicBezTo>
                      <a:pt x="3429" y="421479"/>
                      <a:pt x="3608" y="423731"/>
                      <a:pt x="3608" y="425545"/>
                    </a:cubicBezTo>
                    <a:cubicBezTo>
                      <a:pt x="3608" y="441025"/>
                      <a:pt x="4512" y="470011"/>
                      <a:pt x="5431" y="493665"/>
                    </a:cubicBezTo>
                    <a:cubicBezTo>
                      <a:pt x="5518" y="494921"/>
                      <a:pt x="5610" y="496166"/>
                      <a:pt x="5694" y="497401"/>
                    </a:cubicBezTo>
                    <a:cubicBezTo>
                      <a:pt x="6504" y="508693"/>
                      <a:pt x="7212" y="518635"/>
                      <a:pt x="7212" y="525633"/>
                    </a:cubicBezTo>
                    <a:cubicBezTo>
                      <a:pt x="7212" y="525938"/>
                      <a:pt x="7229" y="526247"/>
                      <a:pt x="7271" y="526549"/>
                    </a:cubicBezTo>
                    <a:cubicBezTo>
                      <a:pt x="11819" y="561133"/>
                      <a:pt x="20928" y="603179"/>
                      <a:pt x="31993" y="632695"/>
                    </a:cubicBezTo>
                    <a:cubicBezTo>
                      <a:pt x="32112" y="633004"/>
                      <a:pt x="32245" y="633302"/>
                      <a:pt x="32403" y="633590"/>
                    </a:cubicBezTo>
                    <a:cubicBezTo>
                      <a:pt x="43563" y="654065"/>
                      <a:pt x="65114" y="680589"/>
                      <a:pt x="86571" y="692305"/>
                    </a:cubicBezTo>
                    <a:cubicBezTo>
                      <a:pt x="86999" y="692540"/>
                      <a:pt x="87451" y="692726"/>
                      <a:pt x="87918" y="692867"/>
                    </a:cubicBezTo>
                    <a:lnTo>
                      <a:pt x="105942" y="698279"/>
                    </a:lnTo>
                    <a:cubicBezTo>
                      <a:pt x="106475" y="698441"/>
                      <a:pt x="107032" y="698536"/>
                      <a:pt x="107590" y="698567"/>
                    </a:cubicBezTo>
                    <a:cubicBezTo>
                      <a:pt x="107590" y="698567"/>
                      <a:pt x="124713" y="699462"/>
                      <a:pt x="125082" y="699472"/>
                    </a:cubicBezTo>
                    <a:cubicBezTo>
                      <a:pt x="133093" y="699472"/>
                      <a:pt x="140403" y="698437"/>
                      <a:pt x="149522" y="694375"/>
                    </a:cubicBezTo>
                    <a:cubicBezTo>
                      <a:pt x="165229" y="687503"/>
                      <a:pt x="177858" y="676832"/>
                      <a:pt x="187977" y="664210"/>
                    </a:cubicBezTo>
                    <a:cubicBezTo>
                      <a:pt x="207950" y="639290"/>
                      <a:pt x="218412" y="606417"/>
                      <a:pt x="223924" y="578270"/>
                    </a:cubicBezTo>
                    <a:cubicBezTo>
                      <a:pt x="223924" y="578270"/>
                      <a:pt x="230228" y="543103"/>
                      <a:pt x="230252" y="542948"/>
                    </a:cubicBezTo>
                    <a:cubicBezTo>
                      <a:pt x="234831" y="513636"/>
                      <a:pt x="236647" y="478992"/>
                      <a:pt x="236647" y="452594"/>
                    </a:cubicBezTo>
                    <a:cubicBezTo>
                      <a:pt x="236647" y="449816"/>
                      <a:pt x="236840" y="446789"/>
                      <a:pt x="237065" y="443369"/>
                    </a:cubicBezTo>
                    <a:cubicBezTo>
                      <a:pt x="237293" y="439801"/>
                      <a:pt x="237552" y="435848"/>
                      <a:pt x="237552" y="431856"/>
                    </a:cubicBezTo>
                    <a:cubicBezTo>
                      <a:pt x="237552" y="431848"/>
                      <a:pt x="237552" y="344392"/>
                      <a:pt x="237527" y="343806"/>
                    </a:cubicBezTo>
                    <a:cubicBezTo>
                      <a:pt x="236626" y="333072"/>
                      <a:pt x="235739" y="317062"/>
                      <a:pt x="235732" y="307973"/>
                    </a:cubicBezTo>
                    <a:close/>
                    <a:moveTo>
                      <a:pt x="52741" y="535641"/>
                    </a:moveTo>
                    <a:cubicBezTo>
                      <a:pt x="51858" y="528138"/>
                      <a:pt x="50561" y="520255"/>
                      <a:pt x="49281" y="512454"/>
                    </a:cubicBezTo>
                    <a:cubicBezTo>
                      <a:pt x="47882" y="503954"/>
                      <a:pt x="46501" y="495531"/>
                      <a:pt x="45579" y="487379"/>
                    </a:cubicBezTo>
                    <a:lnTo>
                      <a:pt x="45579" y="447192"/>
                    </a:lnTo>
                    <a:cubicBezTo>
                      <a:pt x="45579" y="430957"/>
                      <a:pt x="45579" y="399397"/>
                      <a:pt x="45579" y="383169"/>
                    </a:cubicBezTo>
                    <a:cubicBezTo>
                      <a:pt x="45579" y="364882"/>
                      <a:pt x="45607" y="295860"/>
                      <a:pt x="42872" y="277142"/>
                    </a:cubicBezTo>
                    <a:cubicBezTo>
                      <a:pt x="42896" y="236155"/>
                      <a:pt x="45586" y="187332"/>
                      <a:pt x="53530" y="139448"/>
                    </a:cubicBezTo>
                    <a:cubicBezTo>
                      <a:pt x="54133" y="137333"/>
                      <a:pt x="57033" y="127178"/>
                      <a:pt x="57099" y="126918"/>
                    </a:cubicBezTo>
                    <a:cubicBezTo>
                      <a:pt x="62663" y="103734"/>
                      <a:pt x="70461" y="77902"/>
                      <a:pt x="78672" y="68932"/>
                    </a:cubicBezTo>
                    <a:cubicBezTo>
                      <a:pt x="83850" y="63751"/>
                      <a:pt x="93937" y="54518"/>
                      <a:pt x="103071" y="48600"/>
                    </a:cubicBezTo>
                    <a:lnTo>
                      <a:pt x="110205" y="45744"/>
                    </a:lnTo>
                    <a:cubicBezTo>
                      <a:pt x="113512" y="45744"/>
                      <a:pt x="119707" y="45744"/>
                      <a:pt x="123728" y="45744"/>
                    </a:cubicBezTo>
                    <a:cubicBezTo>
                      <a:pt x="135488" y="54483"/>
                      <a:pt x="145560" y="68644"/>
                      <a:pt x="155672" y="82985"/>
                    </a:cubicBezTo>
                    <a:cubicBezTo>
                      <a:pt x="156184" y="83707"/>
                      <a:pt x="156689" y="84430"/>
                      <a:pt x="156913" y="84711"/>
                    </a:cubicBezTo>
                    <a:cubicBezTo>
                      <a:pt x="164461" y="97300"/>
                      <a:pt x="173079" y="120355"/>
                      <a:pt x="178563" y="135842"/>
                    </a:cubicBezTo>
                    <a:cubicBezTo>
                      <a:pt x="178917" y="139361"/>
                      <a:pt x="180305" y="152884"/>
                      <a:pt x="181147" y="158314"/>
                    </a:cubicBezTo>
                    <a:cubicBezTo>
                      <a:pt x="181192" y="165874"/>
                      <a:pt x="182086" y="178390"/>
                      <a:pt x="182987" y="183687"/>
                    </a:cubicBezTo>
                    <a:lnTo>
                      <a:pt x="185684" y="210715"/>
                    </a:lnTo>
                    <a:lnTo>
                      <a:pt x="188383" y="238670"/>
                    </a:lnTo>
                    <a:cubicBezTo>
                      <a:pt x="188408" y="238905"/>
                      <a:pt x="188443" y="239140"/>
                      <a:pt x="188488" y="239375"/>
                    </a:cubicBezTo>
                    <a:cubicBezTo>
                      <a:pt x="189439" y="244121"/>
                      <a:pt x="190157" y="247864"/>
                      <a:pt x="190192" y="251320"/>
                    </a:cubicBezTo>
                    <a:cubicBezTo>
                      <a:pt x="191097" y="260398"/>
                      <a:pt x="191963" y="269968"/>
                      <a:pt x="191970" y="277135"/>
                    </a:cubicBezTo>
                    <a:cubicBezTo>
                      <a:pt x="192429" y="285855"/>
                      <a:pt x="193344" y="297063"/>
                      <a:pt x="194245" y="308113"/>
                    </a:cubicBezTo>
                    <a:cubicBezTo>
                      <a:pt x="195146" y="319156"/>
                      <a:pt x="196037" y="330041"/>
                      <a:pt x="196472" y="338085"/>
                    </a:cubicBezTo>
                    <a:cubicBezTo>
                      <a:pt x="196472" y="356256"/>
                      <a:pt x="196009" y="376518"/>
                      <a:pt x="195553" y="396625"/>
                    </a:cubicBezTo>
                    <a:cubicBezTo>
                      <a:pt x="195111" y="416031"/>
                      <a:pt x="194673" y="435297"/>
                      <a:pt x="194666" y="452212"/>
                    </a:cubicBezTo>
                    <a:cubicBezTo>
                      <a:pt x="194526" y="453454"/>
                      <a:pt x="194389" y="454657"/>
                      <a:pt x="194249" y="455843"/>
                    </a:cubicBezTo>
                    <a:cubicBezTo>
                      <a:pt x="193530" y="462062"/>
                      <a:pt x="192860" y="467808"/>
                      <a:pt x="192867" y="473902"/>
                    </a:cubicBezTo>
                    <a:cubicBezTo>
                      <a:pt x="191987" y="491582"/>
                      <a:pt x="189323" y="513832"/>
                      <a:pt x="185722" y="534571"/>
                    </a:cubicBezTo>
                    <a:cubicBezTo>
                      <a:pt x="185722" y="534571"/>
                      <a:pt x="181245" y="565932"/>
                      <a:pt x="181231" y="566030"/>
                    </a:cubicBezTo>
                    <a:cubicBezTo>
                      <a:pt x="178545" y="583075"/>
                      <a:pt x="175071" y="600043"/>
                      <a:pt x="166775" y="614998"/>
                    </a:cubicBezTo>
                    <a:cubicBezTo>
                      <a:pt x="156990" y="631906"/>
                      <a:pt x="148779" y="643987"/>
                      <a:pt x="142026" y="649526"/>
                    </a:cubicBezTo>
                    <a:cubicBezTo>
                      <a:pt x="134148" y="653364"/>
                      <a:pt x="127318" y="654774"/>
                      <a:pt x="121477" y="654774"/>
                    </a:cubicBezTo>
                    <a:cubicBezTo>
                      <a:pt x="114241" y="654774"/>
                      <a:pt x="107544" y="652960"/>
                      <a:pt x="101458" y="649803"/>
                    </a:cubicBezTo>
                    <a:cubicBezTo>
                      <a:pt x="93404" y="645625"/>
                      <a:pt x="86364" y="639069"/>
                      <a:pt x="80734" y="631236"/>
                    </a:cubicBezTo>
                    <a:lnTo>
                      <a:pt x="72898" y="613829"/>
                    </a:lnTo>
                    <a:cubicBezTo>
                      <a:pt x="72736" y="613479"/>
                      <a:pt x="72554" y="613138"/>
                      <a:pt x="72340" y="612819"/>
                    </a:cubicBezTo>
                    <a:cubicBezTo>
                      <a:pt x="67467" y="605498"/>
                      <a:pt x="60693" y="590333"/>
                      <a:pt x="58095" y="580259"/>
                    </a:cubicBezTo>
                    <a:cubicBezTo>
                      <a:pt x="57527" y="575551"/>
                      <a:pt x="52741" y="535641"/>
                      <a:pt x="52741" y="5356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57" name="Google Shape;3757;p34"/>
            <p:cNvGrpSpPr/>
            <p:nvPr/>
          </p:nvGrpSpPr>
          <p:grpSpPr>
            <a:xfrm>
              <a:off x="13939892" y="5698131"/>
              <a:ext cx="55312" cy="73553"/>
              <a:chOff x="13939892" y="5698131"/>
              <a:chExt cx="55312" cy="73553"/>
            </a:xfrm>
          </p:grpSpPr>
          <p:sp>
            <p:nvSpPr>
              <p:cNvPr id="3758" name="Google Shape;3758;p34"/>
              <p:cNvSpPr/>
              <p:nvPr/>
            </p:nvSpPr>
            <p:spPr>
              <a:xfrm>
                <a:off x="13939892" y="5698131"/>
                <a:ext cx="55312" cy="73553"/>
              </a:xfrm>
              <a:custGeom>
                <a:rect b="b" l="l" r="r" t="t"/>
                <a:pathLst>
                  <a:path extrusionOk="0" h="73553" w="55312">
                    <a:moveTo>
                      <a:pt x="49699" y="713"/>
                    </a:moveTo>
                    <a:cubicBezTo>
                      <a:pt x="41218" y="-2374"/>
                      <a:pt x="32541" y="5232"/>
                      <a:pt x="26696" y="10665"/>
                    </a:cubicBezTo>
                    <a:cubicBezTo>
                      <a:pt x="21700" y="15310"/>
                      <a:pt x="17377" y="20891"/>
                      <a:pt x="13559" y="26521"/>
                    </a:cubicBezTo>
                    <a:cubicBezTo>
                      <a:pt x="9734" y="32165"/>
                      <a:pt x="6848" y="38252"/>
                      <a:pt x="4303" y="44566"/>
                    </a:cubicBezTo>
                    <a:cubicBezTo>
                      <a:pt x="1211" y="52238"/>
                      <a:pt x="-3400" y="63698"/>
                      <a:pt x="3914" y="70290"/>
                    </a:cubicBezTo>
                    <a:cubicBezTo>
                      <a:pt x="6673" y="72777"/>
                      <a:pt x="10761" y="74401"/>
                      <a:pt x="14484" y="73085"/>
                    </a:cubicBezTo>
                    <a:cubicBezTo>
                      <a:pt x="17840" y="71900"/>
                      <a:pt x="20406" y="70009"/>
                      <a:pt x="22345" y="66999"/>
                    </a:cubicBezTo>
                    <a:cubicBezTo>
                      <a:pt x="23537" y="65150"/>
                      <a:pt x="23926" y="62888"/>
                      <a:pt x="24456" y="60801"/>
                    </a:cubicBezTo>
                    <a:cubicBezTo>
                      <a:pt x="25157" y="58022"/>
                      <a:pt x="26005" y="55283"/>
                      <a:pt x="26987" y="52592"/>
                    </a:cubicBezTo>
                    <a:cubicBezTo>
                      <a:pt x="27236" y="51908"/>
                      <a:pt x="27502" y="51235"/>
                      <a:pt x="27765" y="50554"/>
                    </a:cubicBezTo>
                    <a:cubicBezTo>
                      <a:pt x="27737" y="50593"/>
                      <a:pt x="27713" y="50656"/>
                      <a:pt x="27685" y="50687"/>
                    </a:cubicBezTo>
                    <a:cubicBezTo>
                      <a:pt x="27727" y="50642"/>
                      <a:pt x="27748" y="50543"/>
                      <a:pt x="27790" y="50491"/>
                    </a:cubicBezTo>
                    <a:cubicBezTo>
                      <a:pt x="27832" y="50389"/>
                      <a:pt x="27871" y="50287"/>
                      <a:pt x="27909" y="50182"/>
                    </a:cubicBezTo>
                    <a:cubicBezTo>
                      <a:pt x="28284" y="49217"/>
                      <a:pt x="28249" y="49512"/>
                      <a:pt x="28081" y="49958"/>
                    </a:cubicBezTo>
                    <a:cubicBezTo>
                      <a:pt x="28638" y="48982"/>
                      <a:pt x="29049" y="47688"/>
                      <a:pt x="29501" y="46783"/>
                    </a:cubicBezTo>
                    <a:cubicBezTo>
                      <a:pt x="30833" y="44089"/>
                      <a:pt x="32285" y="41440"/>
                      <a:pt x="33852" y="38876"/>
                    </a:cubicBezTo>
                    <a:cubicBezTo>
                      <a:pt x="35321" y="36477"/>
                      <a:pt x="36927" y="34186"/>
                      <a:pt x="38588" y="31920"/>
                    </a:cubicBezTo>
                    <a:cubicBezTo>
                      <a:pt x="38638" y="31864"/>
                      <a:pt x="38655" y="31846"/>
                      <a:pt x="38711" y="31776"/>
                    </a:cubicBezTo>
                    <a:cubicBezTo>
                      <a:pt x="39174" y="31229"/>
                      <a:pt x="39623" y="30668"/>
                      <a:pt x="40089" y="30124"/>
                    </a:cubicBezTo>
                    <a:cubicBezTo>
                      <a:pt x="41018" y="29033"/>
                      <a:pt x="41982" y="27970"/>
                      <a:pt x="42943" y="26904"/>
                    </a:cubicBezTo>
                    <a:cubicBezTo>
                      <a:pt x="44857" y="24778"/>
                      <a:pt x="46765" y="22641"/>
                      <a:pt x="48798" y="20628"/>
                    </a:cubicBezTo>
                    <a:cubicBezTo>
                      <a:pt x="52557" y="16909"/>
                      <a:pt x="55316" y="13714"/>
                      <a:pt x="55312" y="8073"/>
                    </a:cubicBezTo>
                    <a:cubicBezTo>
                      <a:pt x="55305" y="4498"/>
                      <a:pt x="52897" y="1874"/>
                      <a:pt x="49699" y="713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9" name="Google Shape;3759;p34"/>
              <p:cNvSpPr/>
              <p:nvPr/>
            </p:nvSpPr>
            <p:spPr>
              <a:xfrm>
                <a:off x="13967656" y="5748099"/>
                <a:ext cx="312" cy="592"/>
              </a:xfrm>
              <a:custGeom>
                <a:rect b="b" l="l" r="r" t="t"/>
                <a:pathLst>
                  <a:path extrusionOk="0" h="592" w="312">
                    <a:moveTo>
                      <a:pt x="0" y="593"/>
                    </a:moveTo>
                    <a:cubicBezTo>
                      <a:pt x="130" y="414"/>
                      <a:pt x="231" y="210"/>
                      <a:pt x="312" y="0"/>
                    </a:cubicBezTo>
                    <a:cubicBezTo>
                      <a:pt x="210" y="172"/>
                      <a:pt x="137" y="389"/>
                      <a:pt x="25" y="530"/>
                    </a:cubicBezTo>
                    <a:cubicBezTo>
                      <a:pt x="18" y="551"/>
                      <a:pt x="11" y="572"/>
                      <a:pt x="0" y="593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0" name="Google Shape;3760;p34"/>
            <p:cNvSpPr/>
            <p:nvPr/>
          </p:nvSpPr>
          <p:spPr>
            <a:xfrm>
              <a:off x="13897906" y="5830935"/>
              <a:ext cx="27380" cy="84049"/>
            </a:xfrm>
            <a:custGeom>
              <a:rect b="b" l="l" r="r" t="t"/>
              <a:pathLst>
                <a:path extrusionOk="0" h="84049" w="27380">
                  <a:moveTo>
                    <a:pt x="27149" y="70395"/>
                  </a:moveTo>
                  <a:cubicBezTo>
                    <a:pt x="26757" y="68493"/>
                    <a:pt x="26020" y="66824"/>
                    <a:pt x="25193" y="65063"/>
                  </a:cubicBezTo>
                  <a:cubicBezTo>
                    <a:pt x="25056" y="64782"/>
                    <a:pt x="24625" y="63589"/>
                    <a:pt x="24513" y="63351"/>
                  </a:cubicBezTo>
                  <a:cubicBezTo>
                    <a:pt x="24250" y="62432"/>
                    <a:pt x="23994" y="61513"/>
                    <a:pt x="23745" y="60583"/>
                  </a:cubicBezTo>
                  <a:cubicBezTo>
                    <a:pt x="23689" y="60383"/>
                    <a:pt x="23657" y="60288"/>
                    <a:pt x="23619" y="60173"/>
                  </a:cubicBezTo>
                  <a:cubicBezTo>
                    <a:pt x="23615" y="60039"/>
                    <a:pt x="23615" y="59945"/>
                    <a:pt x="23601" y="59738"/>
                  </a:cubicBezTo>
                  <a:cubicBezTo>
                    <a:pt x="23226" y="54244"/>
                    <a:pt x="23019" y="48775"/>
                    <a:pt x="23205" y="43268"/>
                  </a:cubicBezTo>
                  <a:cubicBezTo>
                    <a:pt x="23405" y="37494"/>
                    <a:pt x="23801" y="31664"/>
                    <a:pt x="24411" y="25918"/>
                  </a:cubicBezTo>
                  <a:cubicBezTo>
                    <a:pt x="24618" y="23939"/>
                    <a:pt x="25130" y="21270"/>
                    <a:pt x="25568" y="18723"/>
                  </a:cubicBezTo>
                  <a:cubicBezTo>
                    <a:pt x="25852" y="17074"/>
                    <a:pt x="26199" y="15422"/>
                    <a:pt x="26273" y="13745"/>
                  </a:cubicBezTo>
                  <a:cubicBezTo>
                    <a:pt x="26322" y="12584"/>
                    <a:pt x="25887" y="10925"/>
                    <a:pt x="26192" y="9823"/>
                  </a:cubicBezTo>
                  <a:cubicBezTo>
                    <a:pt x="27300" y="5789"/>
                    <a:pt x="24814" y="1397"/>
                    <a:pt x="20779" y="285"/>
                  </a:cubicBezTo>
                  <a:cubicBezTo>
                    <a:pt x="16466" y="-901"/>
                    <a:pt x="12690" y="1748"/>
                    <a:pt x="11249" y="5694"/>
                  </a:cubicBezTo>
                  <a:cubicBezTo>
                    <a:pt x="9521" y="8139"/>
                    <a:pt x="8017" y="10602"/>
                    <a:pt x="6986" y="13594"/>
                  </a:cubicBezTo>
                  <a:cubicBezTo>
                    <a:pt x="5910" y="16741"/>
                    <a:pt x="5040" y="19965"/>
                    <a:pt x="4181" y="23174"/>
                  </a:cubicBezTo>
                  <a:cubicBezTo>
                    <a:pt x="2246" y="30390"/>
                    <a:pt x="1120" y="37690"/>
                    <a:pt x="507" y="45134"/>
                  </a:cubicBezTo>
                  <a:cubicBezTo>
                    <a:pt x="-570" y="58268"/>
                    <a:pt x="-1365" y="78459"/>
                    <a:pt x="14023" y="83525"/>
                  </a:cubicBezTo>
                  <a:cubicBezTo>
                    <a:pt x="22241" y="86240"/>
                    <a:pt x="28702" y="77891"/>
                    <a:pt x="27149" y="7039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34"/>
            <p:cNvSpPr/>
            <p:nvPr/>
          </p:nvSpPr>
          <p:spPr>
            <a:xfrm>
              <a:off x="13946155" y="5978573"/>
              <a:ext cx="45456" cy="55733"/>
            </a:xfrm>
            <a:custGeom>
              <a:rect b="b" l="l" r="r" t="t"/>
              <a:pathLst>
                <a:path extrusionOk="0" h="55733" w="45456">
                  <a:moveTo>
                    <a:pt x="40078" y="34891"/>
                  </a:moveTo>
                  <a:cubicBezTo>
                    <a:pt x="39745" y="34698"/>
                    <a:pt x="39366" y="34596"/>
                    <a:pt x="39022" y="34424"/>
                  </a:cubicBezTo>
                  <a:cubicBezTo>
                    <a:pt x="38532" y="33964"/>
                    <a:pt x="38044" y="33487"/>
                    <a:pt x="37609" y="32968"/>
                  </a:cubicBezTo>
                  <a:cubicBezTo>
                    <a:pt x="33686" y="27436"/>
                    <a:pt x="29963" y="21795"/>
                    <a:pt x="25661" y="16530"/>
                  </a:cubicBezTo>
                  <a:cubicBezTo>
                    <a:pt x="23568" y="13962"/>
                    <a:pt x="21468" y="11401"/>
                    <a:pt x="19406" y="8806"/>
                  </a:cubicBezTo>
                  <a:cubicBezTo>
                    <a:pt x="18379" y="7508"/>
                    <a:pt x="17408" y="6161"/>
                    <a:pt x="16226" y="4999"/>
                  </a:cubicBezTo>
                  <a:cubicBezTo>
                    <a:pt x="15350" y="4140"/>
                    <a:pt x="14305" y="2905"/>
                    <a:pt x="13218" y="2418"/>
                  </a:cubicBezTo>
                  <a:cubicBezTo>
                    <a:pt x="12541" y="1849"/>
                    <a:pt x="12524" y="1895"/>
                    <a:pt x="13172" y="2558"/>
                  </a:cubicBezTo>
                  <a:cubicBezTo>
                    <a:pt x="12513" y="1976"/>
                    <a:pt x="11808" y="1456"/>
                    <a:pt x="11062" y="997"/>
                  </a:cubicBezTo>
                  <a:cubicBezTo>
                    <a:pt x="8555" y="-613"/>
                    <a:pt x="5056" y="-168"/>
                    <a:pt x="2794" y="1579"/>
                  </a:cubicBezTo>
                  <a:cubicBezTo>
                    <a:pt x="284" y="3519"/>
                    <a:pt x="-287" y="6238"/>
                    <a:pt x="119" y="9237"/>
                  </a:cubicBezTo>
                  <a:cubicBezTo>
                    <a:pt x="88" y="9027"/>
                    <a:pt x="77" y="8977"/>
                    <a:pt x="123" y="9314"/>
                  </a:cubicBezTo>
                  <a:cubicBezTo>
                    <a:pt x="126" y="9346"/>
                    <a:pt x="123" y="9377"/>
                    <a:pt x="130" y="9409"/>
                  </a:cubicBezTo>
                  <a:cubicBezTo>
                    <a:pt x="158" y="9609"/>
                    <a:pt x="172" y="9690"/>
                    <a:pt x="186" y="9795"/>
                  </a:cubicBezTo>
                  <a:cubicBezTo>
                    <a:pt x="210" y="9970"/>
                    <a:pt x="228" y="10100"/>
                    <a:pt x="263" y="10363"/>
                  </a:cubicBezTo>
                  <a:cubicBezTo>
                    <a:pt x="382" y="11237"/>
                    <a:pt x="529" y="11977"/>
                    <a:pt x="796" y="12801"/>
                  </a:cubicBezTo>
                  <a:cubicBezTo>
                    <a:pt x="1332" y="14443"/>
                    <a:pt x="2020" y="16057"/>
                    <a:pt x="2770" y="17607"/>
                  </a:cubicBezTo>
                  <a:cubicBezTo>
                    <a:pt x="3825" y="19775"/>
                    <a:pt x="4975" y="21894"/>
                    <a:pt x="6045" y="24055"/>
                  </a:cubicBezTo>
                  <a:cubicBezTo>
                    <a:pt x="8127" y="28271"/>
                    <a:pt x="10150" y="32509"/>
                    <a:pt x="12559" y="36553"/>
                  </a:cubicBezTo>
                  <a:cubicBezTo>
                    <a:pt x="15209" y="41005"/>
                    <a:pt x="17597" y="45898"/>
                    <a:pt x="21005" y="49820"/>
                  </a:cubicBezTo>
                  <a:cubicBezTo>
                    <a:pt x="23193" y="52336"/>
                    <a:pt x="26180" y="54346"/>
                    <a:pt x="29412" y="55233"/>
                  </a:cubicBezTo>
                  <a:cubicBezTo>
                    <a:pt x="31747" y="55875"/>
                    <a:pt x="34251" y="55886"/>
                    <a:pt x="36607" y="55342"/>
                  </a:cubicBezTo>
                  <a:cubicBezTo>
                    <a:pt x="39864" y="54588"/>
                    <a:pt x="42164" y="52329"/>
                    <a:pt x="43948" y="49666"/>
                  </a:cubicBezTo>
                  <a:cubicBezTo>
                    <a:pt x="47191" y="44836"/>
                    <a:pt x="44884" y="37676"/>
                    <a:pt x="40078" y="3489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34"/>
            <p:cNvSpPr/>
            <p:nvPr/>
          </p:nvSpPr>
          <p:spPr>
            <a:xfrm>
              <a:off x="13912231" y="6085552"/>
              <a:ext cx="40797" cy="80184"/>
            </a:xfrm>
            <a:custGeom>
              <a:rect b="b" l="l" r="r" t="t"/>
              <a:pathLst>
                <a:path extrusionOk="0" h="80184" w="40797">
                  <a:moveTo>
                    <a:pt x="27811" y="2298"/>
                  </a:moveTo>
                  <a:cubicBezTo>
                    <a:pt x="23580" y="7321"/>
                    <a:pt x="19130" y="11843"/>
                    <a:pt x="15582" y="17431"/>
                  </a:cubicBezTo>
                  <a:cubicBezTo>
                    <a:pt x="11996" y="23082"/>
                    <a:pt x="9061" y="29063"/>
                    <a:pt x="6526" y="35251"/>
                  </a:cubicBezTo>
                  <a:cubicBezTo>
                    <a:pt x="4244" y="40801"/>
                    <a:pt x="2663" y="46533"/>
                    <a:pt x="1579" y="52430"/>
                  </a:cubicBezTo>
                  <a:cubicBezTo>
                    <a:pt x="40" y="60803"/>
                    <a:pt x="-1955" y="70285"/>
                    <a:pt x="4205" y="77262"/>
                  </a:cubicBezTo>
                  <a:cubicBezTo>
                    <a:pt x="7715" y="81240"/>
                    <a:pt x="14930" y="81076"/>
                    <a:pt x="18464" y="77262"/>
                  </a:cubicBezTo>
                  <a:cubicBezTo>
                    <a:pt x="23727" y="71583"/>
                    <a:pt x="22948" y="63697"/>
                    <a:pt x="23716" y="56488"/>
                  </a:cubicBezTo>
                  <a:cubicBezTo>
                    <a:pt x="23734" y="56310"/>
                    <a:pt x="23748" y="56187"/>
                    <a:pt x="23765" y="56060"/>
                  </a:cubicBezTo>
                  <a:cubicBezTo>
                    <a:pt x="23857" y="55468"/>
                    <a:pt x="23944" y="54871"/>
                    <a:pt x="24042" y="54278"/>
                  </a:cubicBezTo>
                  <a:cubicBezTo>
                    <a:pt x="24270" y="52889"/>
                    <a:pt x="24533" y="51507"/>
                    <a:pt x="24817" y="50129"/>
                  </a:cubicBezTo>
                  <a:cubicBezTo>
                    <a:pt x="25427" y="47206"/>
                    <a:pt x="26086" y="44288"/>
                    <a:pt x="26830" y="41397"/>
                  </a:cubicBezTo>
                  <a:cubicBezTo>
                    <a:pt x="27524" y="38686"/>
                    <a:pt x="28306" y="36002"/>
                    <a:pt x="29207" y="33350"/>
                  </a:cubicBezTo>
                  <a:cubicBezTo>
                    <a:pt x="30087" y="30761"/>
                    <a:pt x="30935" y="28541"/>
                    <a:pt x="31689" y="26850"/>
                  </a:cubicBezTo>
                  <a:cubicBezTo>
                    <a:pt x="34052" y="21556"/>
                    <a:pt x="36264" y="16063"/>
                    <a:pt x="39588" y="11390"/>
                  </a:cubicBezTo>
                  <a:cubicBezTo>
                    <a:pt x="44483" y="4501"/>
                    <a:pt x="33298" y="-4220"/>
                    <a:pt x="27811" y="2298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34"/>
            <p:cNvSpPr/>
            <p:nvPr/>
          </p:nvSpPr>
          <p:spPr>
            <a:xfrm>
              <a:off x="13916448" y="6225999"/>
              <a:ext cx="31223" cy="60446"/>
            </a:xfrm>
            <a:custGeom>
              <a:rect b="b" l="l" r="r" t="t"/>
              <a:pathLst>
                <a:path extrusionOk="0" h="60446" w="31223">
                  <a:moveTo>
                    <a:pt x="30968" y="49269"/>
                  </a:moveTo>
                  <a:cubicBezTo>
                    <a:pt x="31014" y="48778"/>
                    <a:pt x="31157" y="48321"/>
                    <a:pt x="31126" y="47802"/>
                  </a:cubicBezTo>
                  <a:cubicBezTo>
                    <a:pt x="31017" y="46083"/>
                    <a:pt x="30674" y="44344"/>
                    <a:pt x="30225" y="42681"/>
                  </a:cubicBezTo>
                  <a:cubicBezTo>
                    <a:pt x="29468" y="39899"/>
                    <a:pt x="28332" y="37089"/>
                    <a:pt x="27115" y="34490"/>
                  </a:cubicBezTo>
                  <a:cubicBezTo>
                    <a:pt x="27090" y="34434"/>
                    <a:pt x="27087" y="34430"/>
                    <a:pt x="27066" y="34392"/>
                  </a:cubicBezTo>
                  <a:cubicBezTo>
                    <a:pt x="26810" y="33767"/>
                    <a:pt x="26547" y="33143"/>
                    <a:pt x="26281" y="32522"/>
                  </a:cubicBezTo>
                  <a:cubicBezTo>
                    <a:pt x="26277" y="32515"/>
                    <a:pt x="26277" y="32518"/>
                    <a:pt x="26274" y="32511"/>
                  </a:cubicBezTo>
                  <a:cubicBezTo>
                    <a:pt x="26095" y="32041"/>
                    <a:pt x="25898" y="31575"/>
                    <a:pt x="25716" y="31101"/>
                  </a:cubicBezTo>
                  <a:cubicBezTo>
                    <a:pt x="24945" y="29102"/>
                    <a:pt x="24251" y="27070"/>
                    <a:pt x="23637" y="25018"/>
                  </a:cubicBezTo>
                  <a:cubicBezTo>
                    <a:pt x="22491" y="21191"/>
                    <a:pt x="21642" y="17252"/>
                    <a:pt x="20874" y="13333"/>
                  </a:cubicBezTo>
                  <a:cubicBezTo>
                    <a:pt x="20425" y="11043"/>
                    <a:pt x="19914" y="8626"/>
                    <a:pt x="19006" y="6472"/>
                  </a:cubicBezTo>
                  <a:cubicBezTo>
                    <a:pt x="17277" y="2378"/>
                    <a:pt x="12968" y="-1056"/>
                    <a:pt x="8277" y="301"/>
                  </a:cubicBezTo>
                  <a:cubicBezTo>
                    <a:pt x="1318" y="2311"/>
                    <a:pt x="168" y="10334"/>
                    <a:pt x="13" y="16533"/>
                  </a:cubicBezTo>
                  <a:cubicBezTo>
                    <a:pt x="-109" y="21535"/>
                    <a:pt x="634" y="26593"/>
                    <a:pt x="1524" y="31508"/>
                  </a:cubicBezTo>
                  <a:cubicBezTo>
                    <a:pt x="2261" y="35584"/>
                    <a:pt x="3239" y="39657"/>
                    <a:pt x="4729" y="43526"/>
                  </a:cubicBezTo>
                  <a:cubicBezTo>
                    <a:pt x="5735" y="46140"/>
                    <a:pt x="6819" y="48767"/>
                    <a:pt x="8414" y="51082"/>
                  </a:cubicBezTo>
                  <a:cubicBezTo>
                    <a:pt x="10251" y="53741"/>
                    <a:pt x="12828" y="56951"/>
                    <a:pt x="16011" y="58323"/>
                  </a:cubicBezTo>
                  <a:cubicBezTo>
                    <a:pt x="16390" y="58600"/>
                    <a:pt x="16730" y="58929"/>
                    <a:pt x="17126" y="59179"/>
                  </a:cubicBezTo>
                  <a:cubicBezTo>
                    <a:pt x="22946" y="62823"/>
                    <a:pt x="31606" y="58140"/>
                    <a:pt x="31210" y="51093"/>
                  </a:cubicBezTo>
                  <a:cubicBezTo>
                    <a:pt x="31172" y="50479"/>
                    <a:pt x="31045" y="49876"/>
                    <a:pt x="30968" y="4926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34"/>
            <p:cNvSpPr/>
            <p:nvPr/>
          </p:nvSpPr>
          <p:spPr>
            <a:xfrm>
              <a:off x="13969523" y="6327432"/>
              <a:ext cx="40806" cy="42982"/>
            </a:xfrm>
            <a:custGeom>
              <a:rect b="b" l="l" r="r" t="t"/>
              <a:pathLst>
                <a:path extrusionOk="0" h="42982" w="40806">
                  <a:moveTo>
                    <a:pt x="40092" y="29676"/>
                  </a:moveTo>
                  <a:cubicBezTo>
                    <a:pt x="39545" y="27621"/>
                    <a:pt x="38447" y="25712"/>
                    <a:pt x="36845" y="24081"/>
                  </a:cubicBezTo>
                  <a:cubicBezTo>
                    <a:pt x="35635" y="22850"/>
                    <a:pt x="34103" y="21766"/>
                    <a:pt x="32736" y="20798"/>
                  </a:cubicBezTo>
                  <a:cubicBezTo>
                    <a:pt x="31274" y="19763"/>
                    <a:pt x="29794" y="18760"/>
                    <a:pt x="28360" y="17693"/>
                  </a:cubicBezTo>
                  <a:cubicBezTo>
                    <a:pt x="26527" y="16238"/>
                    <a:pt x="24721" y="14719"/>
                    <a:pt x="23024" y="13112"/>
                  </a:cubicBezTo>
                  <a:cubicBezTo>
                    <a:pt x="21359" y="11537"/>
                    <a:pt x="19627" y="9941"/>
                    <a:pt x="18126" y="8194"/>
                  </a:cubicBezTo>
                  <a:cubicBezTo>
                    <a:pt x="17330" y="7075"/>
                    <a:pt x="16531" y="5956"/>
                    <a:pt x="15570" y="4981"/>
                  </a:cubicBezTo>
                  <a:cubicBezTo>
                    <a:pt x="14690" y="4090"/>
                    <a:pt x="13958" y="2978"/>
                    <a:pt x="12997" y="2181"/>
                  </a:cubicBezTo>
                  <a:cubicBezTo>
                    <a:pt x="10585" y="171"/>
                    <a:pt x="7713" y="-671"/>
                    <a:pt x="4684" y="606"/>
                  </a:cubicBezTo>
                  <a:cubicBezTo>
                    <a:pt x="1848" y="1802"/>
                    <a:pt x="112" y="4486"/>
                    <a:pt x="3" y="7562"/>
                  </a:cubicBezTo>
                  <a:cubicBezTo>
                    <a:pt x="-39" y="8790"/>
                    <a:pt x="312" y="9969"/>
                    <a:pt x="484" y="11172"/>
                  </a:cubicBezTo>
                  <a:lnTo>
                    <a:pt x="193" y="9018"/>
                  </a:lnTo>
                  <a:cubicBezTo>
                    <a:pt x="351" y="11919"/>
                    <a:pt x="1164" y="14505"/>
                    <a:pt x="2363" y="17129"/>
                  </a:cubicBezTo>
                  <a:cubicBezTo>
                    <a:pt x="3033" y="18591"/>
                    <a:pt x="3734" y="20040"/>
                    <a:pt x="4418" y="21499"/>
                  </a:cubicBezTo>
                  <a:cubicBezTo>
                    <a:pt x="4095" y="20731"/>
                    <a:pt x="3769" y="19959"/>
                    <a:pt x="3446" y="19191"/>
                  </a:cubicBezTo>
                  <a:cubicBezTo>
                    <a:pt x="4586" y="22026"/>
                    <a:pt x="5890" y="24499"/>
                    <a:pt x="7647" y="26972"/>
                  </a:cubicBezTo>
                  <a:cubicBezTo>
                    <a:pt x="9410" y="29459"/>
                    <a:pt x="11321" y="31841"/>
                    <a:pt x="13460" y="34019"/>
                  </a:cubicBezTo>
                  <a:cubicBezTo>
                    <a:pt x="15553" y="36152"/>
                    <a:pt x="18000" y="38152"/>
                    <a:pt x="20454" y="39825"/>
                  </a:cubicBezTo>
                  <a:cubicBezTo>
                    <a:pt x="22064" y="40926"/>
                    <a:pt x="23901" y="41758"/>
                    <a:pt x="25745" y="42389"/>
                  </a:cubicBezTo>
                  <a:cubicBezTo>
                    <a:pt x="28024" y="43171"/>
                    <a:pt x="30492" y="43150"/>
                    <a:pt x="32778" y="42501"/>
                  </a:cubicBezTo>
                  <a:cubicBezTo>
                    <a:pt x="35551" y="42165"/>
                    <a:pt x="38195" y="40330"/>
                    <a:pt x="39559" y="38001"/>
                  </a:cubicBezTo>
                  <a:cubicBezTo>
                    <a:pt x="40898" y="35721"/>
                    <a:pt x="41287" y="32251"/>
                    <a:pt x="40092" y="2967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34"/>
            <p:cNvSpPr/>
            <p:nvPr/>
          </p:nvSpPr>
          <p:spPr>
            <a:xfrm>
              <a:off x="14003081" y="6419362"/>
              <a:ext cx="26079" cy="61388"/>
            </a:xfrm>
            <a:custGeom>
              <a:rect b="b" l="l" r="r" t="t"/>
              <a:pathLst>
                <a:path extrusionOk="0" h="61388" w="26079">
                  <a:moveTo>
                    <a:pt x="25637" y="43493"/>
                  </a:moveTo>
                  <a:cubicBezTo>
                    <a:pt x="25329" y="41732"/>
                    <a:pt x="24869" y="40006"/>
                    <a:pt x="24459" y="38266"/>
                  </a:cubicBezTo>
                  <a:cubicBezTo>
                    <a:pt x="24056" y="36530"/>
                    <a:pt x="23737" y="34783"/>
                    <a:pt x="23467" y="33022"/>
                  </a:cubicBezTo>
                  <a:cubicBezTo>
                    <a:pt x="23435" y="32811"/>
                    <a:pt x="23404" y="32604"/>
                    <a:pt x="23372" y="32397"/>
                  </a:cubicBezTo>
                  <a:cubicBezTo>
                    <a:pt x="23372" y="32387"/>
                    <a:pt x="23369" y="32383"/>
                    <a:pt x="23369" y="32373"/>
                  </a:cubicBezTo>
                  <a:cubicBezTo>
                    <a:pt x="23288" y="31482"/>
                    <a:pt x="23193" y="30591"/>
                    <a:pt x="23130" y="29696"/>
                  </a:cubicBezTo>
                  <a:cubicBezTo>
                    <a:pt x="22867" y="26129"/>
                    <a:pt x="22706" y="22593"/>
                    <a:pt x="22930" y="19018"/>
                  </a:cubicBezTo>
                  <a:cubicBezTo>
                    <a:pt x="23169" y="15194"/>
                    <a:pt x="23667" y="11778"/>
                    <a:pt x="22643" y="8277"/>
                  </a:cubicBezTo>
                  <a:cubicBezTo>
                    <a:pt x="22902" y="5014"/>
                    <a:pt x="21255" y="1892"/>
                    <a:pt x="18148" y="577"/>
                  </a:cubicBezTo>
                  <a:cubicBezTo>
                    <a:pt x="14951" y="-774"/>
                    <a:pt x="10228" y="240"/>
                    <a:pt x="8643" y="3692"/>
                  </a:cubicBezTo>
                  <a:cubicBezTo>
                    <a:pt x="8629" y="3724"/>
                    <a:pt x="8629" y="3727"/>
                    <a:pt x="8615" y="3755"/>
                  </a:cubicBezTo>
                  <a:cubicBezTo>
                    <a:pt x="8233" y="4036"/>
                    <a:pt x="7812" y="4264"/>
                    <a:pt x="7465" y="4597"/>
                  </a:cubicBezTo>
                  <a:cubicBezTo>
                    <a:pt x="6347" y="5674"/>
                    <a:pt x="5523" y="6989"/>
                    <a:pt x="4853" y="8368"/>
                  </a:cubicBezTo>
                  <a:cubicBezTo>
                    <a:pt x="3679" y="10781"/>
                    <a:pt x="2841" y="13241"/>
                    <a:pt x="2185" y="15829"/>
                  </a:cubicBezTo>
                  <a:cubicBezTo>
                    <a:pt x="1042" y="20327"/>
                    <a:pt x="250" y="25066"/>
                    <a:pt x="46" y="29696"/>
                  </a:cubicBezTo>
                  <a:cubicBezTo>
                    <a:pt x="-164" y="34485"/>
                    <a:pt x="365" y="39192"/>
                    <a:pt x="1126" y="43917"/>
                  </a:cubicBezTo>
                  <a:cubicBezTo>
                    <a:pt x="1452" y="45956"/>
                    <a:pt x="1901" y="47916"/>
                    <a:pt x="2651" y="49842"/>
                  </a:cubicBezTo>
                  <a:cubicBezTo>
                    <a:pt x="3973" y="53235"/>
                    <a:pt x="5786" y="55743"/>
                    <a:pt x="8219" y="58412"/>
                  </a:cubicBezTo>
                  <a:cubicBezTo>
                    <a:pt x="11027" y="61496"/>
                    <a:pt x="15953" y="62124"/>
                    <a:pt x="19628" y="60573"/>
                  </a:cubicBezTo>
                  <a:cubicBezTo>
                    <a:pt x="23505" y="58935"/>
                    <a:pt x="25918" y="55245"/>
                    <a:pt x="26047" y="51025"/>
                  </a:cubicBezTo>
                  <a:cubicBezTo>
                    <a:pt x="26121" y="48397"/>
                    <a:pt x="26103" y="46145"/>
                    <a:pt x="25637" y="4349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6" name="Google Shape;3766;p34"/>
            <p:cNvGrpSpPr/>
            <p:nvPr/>
          </p:nvGrpSpPr>
          <p:grpSpPr>
            <a:xfrm>
              <a:off x="14044538" y="6523723"/>
              <a:ext cx="53068" cy="59456"/>
              <a:chOff x="14044538" y="6523723"/>
              <a:chExt cx="53068" cy="59456"/>
            </a:xfrm>
          </p:grpSpPr>
          <p:sp>
            <p:nvSpPr>
              <p:cNvPr id="3767" name="Google Shape;3767;p34"/>
              <p:cNvSpPr/>
              <p:nvPr/>
            </p:nvSpPr>
            <p:spPr>
              <a:xfrm>
                <a:off x="14097498" y="6573639"/>
                <a:ext cx="107" cy="1685"/>
              </a:xfrm>
              <a:custGeom>
                <a:rect b="b" l="l" r="r" t="t"/>
                <a:pathLst>
                  <a:path extrusionOk="0" h="1685" w="107">
                    <a:moveTo>
                      <a:pt x="108" y="0"/>
                    </a:moveTo>
                    <a:cubicBezTo>
                      <a:pt x="104" y="112"/>
                      <a:pt x="48" y="189"/>
                      <a:pt x="38" y="302"/>
                    </a:cubicBezTo>
                    <a:cubicBezTo>
                      <a:pt x="-1" y="1719"/>
                      <a:pt x="-47" y="2652"/>
                      <a:pt x="108" y="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8" name="Google Shape;3768;p34"/>
              <p:cNvSpPr/>
              <p:nvPr/>
            </p:nvSpPr>
            <p:spPr>
              <a:xfrm>
                <a:off x="14044538" y="6523723"/>
                <a:ext cx="53038" cy="59456"/>
              </a:xfrm>
              <a:custGeom>
                <a:rect b="b" l="l" r="r" t="t"/>
                <a:pathLst>
                  <a:path extrusionOk="0" h="59456" w="53038">
                    <a:moveTo>
                      <a:pt x="53012" y="47526"/>
                    </a:moveTo>
                    <a:cubicBezTo>
                      <a:pt x="52795" y="45892"/>
                      <a:pt x="52301" y="44422"/>
                      <a:pt x="51529" y="42945"/>
                    </a:cubicBezTo>
                    <a:cubicBezTo>
                      <a:pt x="50996" y="41917"/>
                      <a:pt x="50278" y="40974"/>
                      <a:pt x="49587" y="40044"/>
                    </a:cubicBezTo>
                    <a:cubicBezTo>
                      <a:pt x="47581" y="37329"/>
                      <a:pt x="45481" y="34929"/>
                      <a:pt x="43076" y="32590"/>
                    </a:cubicBezTo>
                    <a:cubicBezTo>
                      <a:pt x="39518" y="29127"/>
                      <a:pt x="35906" y="25707"/>
                      <a:pt x="32449" y="22143"/>
                    </a:cubicBezTo>
                    <a:cubicBezTo>
                      <a:pt x="29108" y="18698"/>
                      <a:pt x="26061" y="14994"/>
                      <a:pt x="22703" y="11570"/>
                    </a:cubicBezTo>
                    <a:cubicBezTo>
                      <a:pt x="21872" y="10725"/>
                      <a:pt x="21027" y="9904"/>
                      <a:pt x="20182" y="9076"/>
                    </a:cubicBezTo>
                    <a:cubicBezTo>
                      <a:pt x="19680" y="8581"/>
                      <a:pt x="19200" y="8062"/>
                      <a:pt x="18692" y="7575"/>
                    </a:cubicBezTo>
                    <a:cubicBezTo>
                      <a:pt x="18513" y="7403"/>
                      <a:pt x="18509" y="7417"/>
                      <a:pt x="18436" y="7361"/>
                    </a:cubicBezTo>
                    <a:cubicBezTo>
                      <a:pt x="16157" y="4323"/>
                      <a:pt x="13454" y="1569"/>
                      <a:pt x="9769" y="327"/>
                    </a:cubicBezTo>
                    <a:cubicBezTo>
                      <a:pt x="5853" y="-992"/>
                      <a:pt x="1477" y="1857"/>
                      <a:pt x="404" y="5645"/>
                    </a:cubicBezTo>
                    <a:cubicBezTo>
                      <a:pt x="-672" y="9465"/>
                      <a:pt x="565" y="13717"/>
                      <a:pt x="2192" y="17193"/>
                    </a:cubicBezTo>
                    <a:cubicBezTo>
                      <a:pt x="2711" y="18298"/>
                      <a:pt x="2715" y="18267"/>
                      <a:pt x="2259" y="17148"/>
                    </a:cubicBezTo>
                    <a:cubicBezTo>
                      <a:pt x="2518" y="17786"/>
                      <a:pt x="2771" y="18432"/>
                      <a:pt x="3030" y="19070"/>
                    </a:cubicBezTo>
                    <a:cubicBezTo>
                      <a:pt x="3735" y="20778"/>
                      <a:pt x="4426" y="22504"/>
                      <a:pt x="5242" y="24164"/>
                    </a:cubicBezTo>
                    <a:cubicBezTo>
                      <a:pt x="7798" y="29345"/>
                      <a:pt x="11652" y="33842"/>
                      <a:pt x="15336" y="38251"/>
                    </a:cubicBezTo>
                    <a:cubicBezTo>
                      <a:pt x="18530" y="42072"/>
                      <a:pt x="21872" y="45748"/>
                      <a:pt x="25434" y="49224"/>
                    </a:cubicBezTo>
                    <a:cubicBezTo>
                      <a:pt x="27811" y="51546"/>
                      <a:pt x="30272" y="53757"/>
                      <a:pt x="33031" y="55633"/>
                    </a:cubicBezTo>
                    <a:cubicBezTo>
                      <a:pt x="34003" y="56296"/>
                      <a:pt x="34998" y="56949"/>
                      <a:pt x="36040" y="57499"/>
                    </a:cubicBezTo>
                    <a:cubicBezTo>
                      <a:pt x="37228" y="58127"/>
                      <a:pt x="38574" y="58780"/>
                      <a:pt x="39886" y="59082"/>
                    </a:cubicBezTo>
                    <a:cubicBezTo>
                      <a:pt x="40818" y="59208"/>
                      <a:pt x="41754" y="59331"/>
                      <a:pt x="42684" y="59457"/>
                    </a:cubicBezTo>
                    <a:cubicBezTo>
                      <a:pt x="46060" y="59032"/>
                      <a:pt x="46410" y="58966"/>
                      <a:pt x="43739" y="59260"/>
                    </a:cubicBezTo>
                    <a:cubicBezTo>
                      <a:pt x="48886" y="58654"/>
                      <a:pt x="52546" y="55567"/>
                      <a:pt x="53002" y="50224"/>
                    </a:cubicBezTo>
                    <a:cubicBezTo>
                      <a:pt x="53033" y="49182"/>
                      <a:pt x="53061" y="47895"/>
                      <a:pt x="53012" y="47526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69" name="Google Shape;3769;p34"/>
            <p:cNvSpPr/>
            <p:nvPr/>
          </p:nvSpPr>
          <p:spPr>
            <a:xfrm>
              <a:off x="14162831" y="6573218"/>
              <a:ext cx="59496" cy="25204"/>
            </a:xfrm>
            <a:custGeom>
              <a:rect b="b" l="l" r="r" t="t"/>
              <a:pathLst>
                <a:path extrusionOk="0" h="25204" w="59496">
                  <a:moveTo>
                    <a:pt x="53730" y="2929"/>
                  </a:moveTo>
                  <a:cubicBezTo>
                    <a:pt x="48930" y="161"/>
                    <a:pt x="42752" y="112"/>
                    <a:pt x="37314" y="42"/>
                  </a:cubicBezTo>
                  <a:cubicBezTo>
                    <a:pt x="33531" y="-3"/>
                    <a:pt x="29755" y="-32"/>
                    <a:pt x="25969" y="63"/>
                  </a:cubicBezTo>
                  <a:cubicBezTo>
                    <a:pt x="22200" y="158"/>
                    <a:pt x="18385" y="98"/>
                    <a:pt x="14623" y="365"/>
                  </a:cubicBezTo>
                  <a:cubicBezTo>
                    <a:pt x="12158" y="540"/>
                    <a:pt x="9536" y="951"/>
                    <a:pt x="7194" y="1793"/>
                  </a:cubicBezTo>
                  <a:cubicBezTo>
                    <a:pt x="2527" y="3466"/>
                    <a:pt x="-891" y="7851"/>
                    <a:pt x="206" y="12948"/>
                  </a:cubicBezTo>
                  <a:cubicBezTo>
                    <a:pt x="1721" y="19974"/>
                    <a:pt x="9378" y="21661"/>
                    <a:pt x="15437" y="22437"/>
                  </a:cubicBezTo>
                  <a:cubicBezTo>
                    <a:pt x="19213" y="22921"/>
                    <a:pt x="22999" y="23373"/>
                    <a:pt x="26782" y="23843"/>
                  </a:cubicBezTo>
                  <a:cubicBezTo>
                    <a:pt x="30551" y="24310"/>
                    <a:pt x="34338" y="24657"/>
                    <a:pt x="38128" y="24959"/>
                  </a:cubicBezTo>
                  <a:cubicBezTo>
                    <a:pt x="40017" y="25110"/>
                    <a:pt x="41904" y="25226"/>
                    <a:pt x="43800" y="25201"/>
                  </a:cubicBezTo>
                  <a:cubicBezTo>
                    <a:pt x="44621" y="25191"/>
                    <a:pt x="45417" y="25145"/>
                    <a:pt x="46230" y="25068"/>
                  </a:cubicBezTo>
                  <a:cubicBezTo>
                    <a:pt x="49084" y="24808"/>
                    <a:pt x="51128" y="24208"/>
                    <a:pt x="53730" y="23044"/>
                  </a:cubicBezTo>
                  <a:cubicBezTo>
                    <a:pt x="57355" y="21419"/>
                    <a:pt x="59497" y="16743"/>
                    <a:pt x="59497" y="12986"/>
                  </a:cubicBezTo>
                  <a:cubicBezTo>
                    <a:pt x="59493" y="8903"/>
                    <a:pt x="57278" y="4974"/>
                    <a:pt x="53730" y="292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34"/>
            <p:cNvSpPr/>
            <p:nvPr/>
          </p:nvSpPr>
          <p:spPr>
            <a:xfrm>
              <a:off x="14283019" y="6581038"/>
              <a:ext cx="46655" cy="36015"/>
            </a:xfrm>
            <a:custGeom>
              <a:rect b="b" l="l" r="r" t="t"/>
              <a:pathLst>
                <a:path extrusionOk="0" h="36015" w="46655">
                  <a:moveTo>
                    <a:pt x="46330" y="23403"/>
                  </a:moveTo>
                  <a:cubicBezTo>
                    <a:pt x="45264" y="19450"/>
                    <a:pt x="41204" y="16545"/>
                    <a:pt x="37600" y="14763"/>
                  </a:cubicBezTo>
                  <a:cubicBezTo>
                    <a:pt x="34729" y="13342"/>
                    <a:pt x="31780" y="12066"/>
                    <a:pt x="28828" y="10827"/>
                  </a:cubicBezTo>
                  <a:lnTo>
                    <a:pt x="31619" y="12006"/>
                  </a:lnTo>
                  <a:cubicBezTo>
                    <a:pt x="28071" y="10480"/>
                    <a:pt x="24642" y="8635"/>
                    <a:pt x="21209" y="6860"/>
                  </a:cubicBezTo>
                  <a:cubicBezTo>
                    <a:pt x="18117" y="5253"/>
                    <a:pt x="15165" y="2521"/>
                    <a:pt x="11810" y="1433"/>
                  </a:cubicBezTo>
                  <a:cubicBezTo>
                    <a:pt x="9233" y="-531"/>
                    <a:pt x="5422" y="-444"/>
                    <a:pt x="2911" y="1496"/>
                  </a:cubicBezTo>
                  <a:cubicBezTo>
                    <a:pt x="212" y="3583"/>
                    <a:pt x="-917" y="7691"/>
                    <a:pt x="853" y="10792"/>
                  </a:cubicBezTo>
                  <a:cubicBezTo>
                    <a:pt x="1491" y="15903"/>
                    <a:pt x="5839" y="20562"/>
                    <a:pt x="9215" y="24305"/>
                  </a:cubicBezTo>
                  <a:cubicBezTo>
                    <a:pt x="13454" y="28995"/>
                    <a:pt x="19183" y="32170"/>
                    <a:pt x="24996" y="34432"/>
                  </a:cubicBezTo>
                  <a:cubicBezTo>
                    <a:pt x="27783" y="35516"/>
                    <a:pt x="31202" y="36155"/>
                    <a:pt x="34150" y="35990"/>
                  </a:cubicBezTo>
                  <a:cubicBezTo>
                    <a:pt x="35921" y="35892"/>
                    <a:pt x="37793" y="35737"/>
                    <a:pt x="39504" y="35285"/>
                  </a:cubicBezTo>
                  <a:cubicBezTo>
                    <a:pt x="44626" y="33931"/>
                    <a:pt x="47698" y="28472"/>
                    <a:pt x="46330" y="2340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34"/>
            <p:cNvSpPr/>
            <p:nvPr/>
          </p:nvSpPr>
          <p:spPr>
            <a:xfrm>
              <a:off x="14376902" y="6612489"/>
              <a:ext cx="85553" cy="30038"/>
            </a:xfrm>
            <a:custGeom>
              <a:rect b="b" l="l" r="r" t="t"/>
              <a:pathLst>
                <a:path extrusionOk="0" h="30038" w="85553">
                  <a:moveTo>
                    <a:pt x="80543" y="6209"/>
                  </a:moveTo>
                  <a:cubicBezTo>
                    <a:pt x="73688" y="3252"/>
                    <a:pt x="66974" y="3508"/>
                    <a:pt x="59703" y="4027"/>
                  </a:cubicBezTo>
                  <a:cubicBezTo>
                    <a:pt x="53876" y="4441"/>
                    <a:pt x="47968" y="4462"/>
                    <a:pt x="42138" y="4213"/>
                  </a:cubicBezTo>
                  <a:cubicBezTo>
                    <a:pt x="40728" y="4154"/>
                    <a:pt x="39322" y="4073"/>
                    <a:pt x="37920" y="3957"/>
                  </a:cubicBezTo>
                  <a:cubicBezTo>
                    <a:pt x="37611" y="3933"/>
                    <a:pt x="35048" y="3642"/>
                    <a:pt x="34596" y="3614"/>
                  </a:cubicBezTo>
                  <a:cubicBezTo>
                    <a:pt x="31949" y="3235"/>
                    <a:pt x="29316" y="2747"/>
                    <a:pt x="26690" y="2228"/>
                  </a:cubicBezTo>
                  <a:cubicBezTo>
                    <a:pt x="19892" y="884"/>
                    <a:pt x="14257" y="67"/>
                    <a:pt x="7614" y="0"/>
                  </a:cubicBezTo>
                  <a:cubicBezTo>
                    <a:pt x="861" y="-66"/>
                    <a:pt x="-2491" y="8465"/>
                    <a:pt x="2151" y="13187"/>
                  </a:cubicBezTo>
                  <a:cubicBezTo>
                    <a:pt x="11761" y="22953"/>
                    <a:pt x="25680" y="26499"/>
                    <a:pt x="38842" y="28541"/>
                  </a:cubicBezTo>
                  <a:cubicBezTo>
                    <a:pt x="45798" y="29618"/>
                    <a:pt x="52659" y="30221"/>
                    <a:pt x="59699" y="29990"/>
                  </a:cubicBezTo>
                  <a:cubicBezTo>
                    <a:pt x="67805" y="29720"/>
                    <a:pt x="76623" y="28355"/>
                    <a:pt x="82625" y="22398"/>
                  </a:cubicBezTo>
                  <a:cubicBezTo>
                    <a:pt x="86878" y="18185"/>
                    <a:pt x="86759" y="8889"/>
                    <a:pt x="80543" y="620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34"/>
            <p:cNvSpPr/>
            <p:nvPr/>
          </p:nvSpPr>
          <p:spPr>
            <a:xfrm>
              <a:off x="14485786" y="6568485"/>
              <a:ext cx="64843" cy="45941"/>
            </a:xfrm>
            <a:custGeom>
              <a:rect b="b" l="l" r="r" t="t"/>
              <a:pathLst>
                <a:path extrusionOk="0" h="45941" w="64843">
                  <a:moveTo>
                    <a:pt x="62805" y="3964"/>
                  </a:moveTo>
                  <a:cubicBezTo>
                    <a:pt x="60874" y="1467"/>
                    <a:pt x="58111" y="29"/>
                    <a:pt x="54910" y="0"/>
                  </a:cubicBezTo>
                  <a:cubicBezTo>
                    <a:pt x="51309" y="-31"/>
                    <a:pt x="47877" y="1498"/>
                    <a:pt x="45005" y="3589"/>
                  </a:cubicBezTo>
                  <a:cubicBezTo>
                    <a:pt x="43438" y="4733"/>
                    <a:pt x="41899" y="5911"/>
                    <a:pt x="40374" y="7115"/>
                  </a:cubicBezTo>
                  <a:cubicBezTo>
                    <a:pt x="39943" y="7455"/>
                    <a:pt x="39515" y="7799"/>
                    <a:pt x="39091" y="8139"/>
                  </a:cubicBezTo>
                  <a:cubicBezTo>
                    <a:pt x="38996" y="8213"/>
                    <a:pt x="38989" y="8220"/>
                    <a:pt x="38922" y="8272"/>
                  </a:cubicBezTo>
                  <a:cubicBezTo>
                    <a:pt x="35455" y="11222"/>
                    <a:pt x="31500" y="13815"/>
                    <a:pt x="27720" y="16316"/>
                  </a:cubicBezTo>
                  <a:cubicBezTo>
                    <a:pt x="23822" y="18894"/>
                    <a:pt x="19800" y="21255"/>
                    <a:pt x="15719" y="23528"/>
                  </a:cubicBezTo>
                  <a:cubicBezTo>
                    <a:pt x="13181" y="24945"/>
                    <a:pt x="10849" y="26482"/>
                    <a:pt x="8553" y="28274"/>
                  </a:cubicBezTo>
                  <a:cubicBezTo>
                    <a:pt x="7740" y="28906"/>
                    <a:pt x="6986" y="29607"/>
                    <a:pt x="6183" y="30239"/>
                  </a:cubicBezTo>
                  <a:cubicBezTo>
                    <a:pt x="7277" y="29379"/>
                    <a:pt x="5818" y="30355"/>
                    <a:pt x="5566" y="30498"/>
                  </a:cubicBezTo>
                  <a:cubicBezTo>
                    <a:pt x="4973" y="30832"/>
                    <a:pt x="4377" y="31154"/>
                    <a:pt x="3781" y="31481"/>
                  </a:cubicBezTo>
                  <a:cubicBezTo>
                    <a:pt x="380" y="33336"/>
                    <a:pt x="-854" y="37753"/>
                    <a:pt x="601" y="41198"/>
                  </a:cubicBezTo>
                  <a:cubicBezTo>
                    <a:pt x="2119" y="44800"/>
                    <a:pt x="5965" y="46631"/>
                    <a:pt x="9773" y="45702"/>
                  </a:cubicBezTo>
                  <a:cubicBezTo>
                    <a:pt x="10306" y="45572"/>
                    <a:pt x="10835" y="45442"/>
                    <a:pt x="11365" y="45309"/>
                  </a:cubicBezTo>
                  <a:cubicBezTo>
                    <a:pt x="11337" y="45316"/>
                    <a:pt x="12318" y="45091"/>
                    <a:pt x="12690" y="44986"/>
                  </a:cubicBezTo>
                  <a:cubicBezTo>
                    <a:pt x="12981" y="44962"/>
                    <a:pt x="13356" y="44923"/>
                    <a:pt x="13430" y="44920"/>
                  </a:cubicBezTo>
                  <a:cubicBezTo>
                    <a:pt x="14646" y="44807"/>
                    <a:pt x="15852" y="44614"/>
                    <a:pt x="17055" y="44418"/>
                  </a:cubicBezTo>
                  <a:cubicBezTo>
                    <a:pt x="19674" y="43986"/>
                    <a:pt x="22079" y="43050"/>
                    <a:pt x="24512" y="42018"/>
                  </a:cubicBezTo>
                  <a:cubicBezTo>
                    <a:pt x="29358" y="39973"/>
                    <a:pt x="34094" y="37658"/>
                    <a:pt x="38712" y="35129"/>
                  </a:cubicBezTo>
                  <a:cubicBezTo>
                    <a:pt x="42923" y="32824"/>
                    <a:pt x="47053" y="30362"/>
                    <a:pt x="50987" y="27608"/>
                  </a:cubicBezTo>
                  <a:cubicBezTo>
                    <a:pt x="56011" y="24093"/>
                    <a:pt x="63563" y="19375"/>
                    <a:pt x="64608" y="12734"/>
                  </a:cubicBezTo>
                  <a:cubicBezTo>
                    <a:pt x="65123" y="9430"/>
                    <a:pt x="64906" y="6683"/>
                    <a:pt x="62805" y="396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34"/>
            <p:cNvSpPr/>
            <p:nvPr/>
          </p:nvSpPr>
          <p:spPr>
            <a:xfrm>
              <a:off x="13883580" y="6017624"/>
              <a:ext cx="33110" cy="25404"/>
            </a:xfrm>
            <a:custGeom>
              <a:rect b="b" l="l" r="r" t="t"/>
              <a:pathLst>
                <a:path extrusionOk="0" h="25404" w="33110">
                  <a:moveTo>
                    <a:pt x="32787" y="14702"/>
                  </a:moveTo>
                  <a:cubicBezTo>
                    <a:pt x="32086" y="12534"/>
                    <a:pt x="30810" y="10924"/>
                    <a:pt x="28909" y="9654"/>
                  </a:cubicBezTo>
                  <a:cubicBezTo>
                    <a:pt x="26686" y="8170"/>
                    <a:pt x="24513" y="6774"/>
                    <a:pt x="22087" y="5648"/>
                  </a:cubicBezTo>
                  <a:cubicBezTo>
                    <a:pt x="19148" y="4284"/>
                    <a:pt x="16144" y="3070"/>
                    <a:pt x="13157" y="1814"/>
                  </a:cubicBezTo>
                  <a:cubicBezTo>
                    <a:pt x="13798" y="2084"/>
                    <a:pt x="14436" y="2354"/>
                    <a:pt x="15081" y="2624"/>
                  </a:cubicBezTo>
                  <a:cubicBezTo>
                    <a:pt x="13945" y="2133"/>
                    <a:pt x="12831" y="1579"/>
                    <a:pt x="11712" y="1053"/>
                  </a:cubicBezTo>
                  <a:cubicBezTo>
                    <a:pt x="9766" y="141"/>
                    <a:pt x="7820" y="-329"/>
                    <a:pt x="5678" y="263"/>
                  </a:cubicBezTo>
                  <a:cubicBezTo>
                    <a:pt x="3862" y="765"/>
                    <a:pt x="1895" y="2168"/>
                    <a:pt x="998" y="3866"/>
                  </a:cubicBezTo>
                  <a:cubicBezTo>
                    <a:pt x="-1022" y="7693"/>
                    <a:pt x="79" y="12292"/>
                    <a:pt x="3806" y="14590"/>
                  </a:cubicBezTo>
                  <a:cubicBezTo>
                    <a:pt x="6537" y="16270"/>
                    <a:pt x="9149" y="18112"/>
                    <a:pt x="11852" y="19834"/>
                  </a:cubicBezTo>
                  <a:cubicBezTo>
                    <a:pt x="13174" y="20680"/>
                    <a:pt x="14510" y="21514"/>
                    <a:pt x="15902" y="22244"/>
                  </a:cubicBezTo>
                  <a:cubicBezTo>
                    <a:pt x="17350" y="23005"/>
                    <a:pt x="18882" y="23602"/>
                    <a:pt x="20383" y="24244"/>
                  </a:cubicBezTo>
                  <a:cubicBezTo>
                    <a:pt x="21354" y="24861"/>
                    <a:pt x="22399" y="25194"/>
                    <a:pt x="23524" y="25247"/>
                  </a:cubicBezTo>
                  <a:cubicBezTo>
                    <a:pt x="24646" y="25499"/>
                    <a:pt x="25768" y="25447"/>
                    <a:pt x="26890" y="25096"/>
                  </a:cubicBezTo>
                  <a:cubicBezTo>
                    <a:pt x="28850" y="24556"/>
                    <a:pt x="30971" y="23040"/>
                    <a:pt x="31939" y="21213"/>
                  </a:cubicBezTo>
                  <a:cubicBezTo>
                    <a:pt x="32969" y="19252"/>
                    <a:pt x="33492" y="16877"/>
                    <a:pt x="32787" y="14702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34"/>
            <p:cNvSpPr/>
            <p:nvPr/>
          </p:nvSpPr>
          <p:spPr>
            <a:xfrm>
              <a:off x="14612442" y="6565106"/>
              <a:ext cx="72337" cy="38769"/>
            </a:xfrm>
            <a:custGeom>
              <a:rect b="b" l="l" r="r" t="t"/>
              <a:pathLst>
                <a:path extrusionOk="0" h="38769" w="72337">
                  <a:moveTo>
                    <a:pt x="70743" y="19352"/>
                  </a:moveTo>
                  <a:cubicBezTo>
                    <a:pt x="68419" y="13851"/>
                    <a:pt x="60463" y="9943"/>
                    <a:pt x="54324" y="11406"/>
                  </a:cubicBezTo>
                  <a:cubicBezTo>
                    <a:pt x="52487" y="11027"/>
                    <a:pt x="50650" y="10659"/>
                    <a:pt x="48837" y="10199"/>
                  </a:cubicBezTo>
                  <a:cubicBezTo>
                    <a:pt x="44329" y="9056"/>
                    <a:pt x="39806" y="7933"/>
                    <a:pt x="35329" y="6663"/>
                  </a:cubicBezTo>
                  <a:cubicBezTo>
                    <a:pt x="30858" y="5394"/>
                    <a:pt x="26532" y="3710"/>
                    <a:pt x="22086" y="2380"/>
                  </a:cubicBezTo>
                  <a:cubicBezTo>
                    <a:pt x="19951" y="1742"/>
                    <a:pt x="17714" y="1465"/>
                    <a:pt x="15533" y="1030"/>
                  </a:cubicBezTo>
                  <a:cubicBezTo>
                    <a:pt x="14292" y="781"/>
                    <a:pt x="13062" y="447"/>
                    <a:pt x="11814" y="216"/>
                  </a:cubicBezTo>
                  <a:cubicBezTo>
                    <a:pt x="9619" y="-191"/>
                    <a:pt x="7722" y="16"/>
                    <a:pt x="5587" y="517"/>
                  </a:cubicBezTo>
                  <a:cubicBezTo>
                    <a:pt x="258" y="1777"/>
                    <a:pt x="-1141" y="7684"/>
                    <a:pt x="889" y="12069"/>
                  </a:cubicBezTo>
                  <a:cubicBezTo>
                    <a:pt x="1593" y="13588"/>
                    <a:pt x="2509" y="14760"/>
                    <a:pt x="3736" y="15903"/>
                  </a:cubicBezTo>
                  <a:cubicBezTo>
                    <a:pt x="4619" y="16584"/>
                    <a:pt x="5496" y="17264"/>
                    <a:pt x="6376" y="17945"/>
                  </a:cubicBezTo>
                  <a:cubicBezTo>
                    <a:pt x="5664" y="17398"/>
                    <a:pt x="5741" y="17464"/>
                    <a:pt x="6614" y="18145"/>
                  </a:cubicBezTo>
                  <a:cubicBezTo>
                    <a:pt x="8749" y="19839"/>
                    <a:pt x="10962" y="21737"/>
                    <a:pt x="13363" y="23073"/>
                  </a:cubicBezTo>
                  <a:cubicBezTo>
                    <a:pt x="18114" y="25715"/>
                    <a:pt x="23454" y="27700"/>
                    <a:pt x="28453" y="29784"/>
                  </a:cubicBezTo>
                  <a:cubicBezTo>
                    <a:pt x="37187" y="33422"/>
                    <a:pt x="46632" y="37039"/>
                    <a:pt x="56018" y="38501"/>
                  </a:cubicBezTo>
                  <a:cubicBezTo>
                    <a:pt x="61365" y="39333"/>
                    <a:pt x="66220" y="38350"/>
                    <a:pt x="69712" y="33829"/>
                  </a:cubicBezTo>
                  <a:cubicBezTo>
                    <a:pt x="73204" y="29321"/>
                    <a:pt x="72857" y="24357"/>
                    <a:pt x="70743" y="19352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34"/>
            <p:cNvSpPr/>
            <p:nvPr/>
          </p:nvSpPr>
          <p:spPr>
            <a:xfrm>
              <a:off x="14730027" y="6577306"/>
              <a:ext cx="61733" cy="30893"/>
            </a:xfrm>
            <a:custGeom>
              <a:rect b="b" l="l" r="r" t="t"/>
              <a:pathLst>
                <a:path extrusionOk="0" h="30893" w="61733">
                  <a:moveTo>
                    <a:pt x="59984" y="6253"/>
                  </a:moveTo>
                  <a:cubicBezTo>
                    <a:pt x="57744" y="2822"/>
                    <a:pt x="53582" y="-433"/>
                    <a:pt x="49179" y="47"/>
                  </a:cubicBezTo>
                  <a:cubicBezTo>
                    <a:pt x="40070" y="1044"/>
                    <a:pt x="31315" y="4467"/>
                    <a:pt x="22691" y="7414"/>
                  </a:cubicBezTo>
                  <a:cubicBezTo>
                    <a:pt x="19672" y="8445"/>
                    <a:pt x="16639" y="9463"/>
                    <a:pt x="13571" y="10319"/>
                  </a:cubicBezTo>
                  <a:cubicBezTo>
                    <a:pt x="12485" y="10508"/>
                    <a:pt x="12863" y="10469"/>
                    <a:pt x="14700" y="10196"/>
                  </a:cubicBezTo>
                  <a:cubicBezTo>
                    <a:pt x="13775" y="10234"/>
                    <a:pt x="12870" y="10403"/>
                    <a:pt x="11976" y="10610"/>
                  </a:cubicBezTo>
                  <a:cubicBezTo>
                    <a:pt x="9908" y="9140"/>
                    <a:pt x="7282" y="8670"/>
                    <a:pt x="4733" y="9747"/>
                  </a:cubicBezTo>
                  <a:cubicBezTo>
                    <a:pt x="1472" y="11122"/>
                    <a:pt x="-919" y="15114"/>
                    <a:pt x="343" y="18696"/>
                  </a:cubicBezTo>
                  <a:cubicBezTo>
                    <a:pt x="567" y="19334"/>
                    <a:pt x="844" y="19951"/>
                    <a:pt x="1111" y="20576"/>
                  </a:cubicBezTo>
                  <a:cubicBezTo>
                    <a:pt x="1111" y="20586"/>
                    <a:pt x="1079" y="20523"/>
                    <a:pt x="1114" y="20625"/>
                  </a:cubicBezTo>
                  <a:cubicBezTo>
                    <a:pt x="1149" y="20723"/>
                    <a:pt x="1202" y="20790"/>
                    <a:pt x="1237" y="20884"/>
                  </a:cubicBezTo>
                  <a:cubicBezTo>
                    <a:pt x="1255" y="20923"/>
                    <a:pt x="1269" y="20962"/>
                    <a:pt x="1283" y="20997"/>
                  </a:cubicBezTo>
                  <a:cubicBezTo>
                    <a:pt x="1482" y="21460"/>
                    <a:pt x="1461" y="21400"/>
                    <a:pt x="1402" y="21228"/>
                  </a:cubicBezTo>
                  <a:cubicBezTo>
                    <a:pt x="1945" y="22582"/>
                    <a:pt x="2650" y="23663"/>
                    <a:pt x="3600" y="24838"/>
                  </a:cubicBezTo>
                  <a:cubicBezTo>
                    <a:pt x="3541" y="24764"/>
                    <a:pt x="3534" y="24754"/>
                    <a:pt x="3446" y="24652"/>
                  </a:cubicBezTo>
                  <a:cubicBezTo>
                    <a:pt x="2552" y="23533"/>
                    <a:pt x="2874" y="23957"/>
                    <a:pt x="4410" y="25925"/>
                  </a:cubicBezTo>
                  <a:cubicBezTo>
                    <a:pt x="5052" y="26560"/>
                    <a:pt x="5830" y="27150"/>
                    <a:pt x="6573" y="27651"/>
                  </a:cubicBezTo>
                  <a:cubicBezTo>
                    <a:pt x="7106" y="28009"/>
                    <a:pt x="7688" y="28304"/>
                    <a:pt x="8242" y="28623"/>
                  </a:cubicBezTo>
                  <a:cubicBezTo>
                    <a:pt x="13102" y="31408"/>
                    <a:pt x="18567" y="31166"/>
                    <a:pt x="23897" y="30331"/>
                  </a:cubicBezTo>
                  <a:cubicBezTo>
                    <a:pt x="28612" y="29591"/>
                    <a:pt x="33338" y="28837"/>
                    <a:pt x="38040" y="28002"/>
                  </a:cubicBezTo>
                  <a:cubicBezTo>
                    <a:pt x="42770" y="27160"/>
                    <a:pt x="48043" y="26459"/>
                    <a:pt x="52506" y="24659"/>
                  </a:cubicBezTo>
                  <a:cubicBezTo>
                    <a:pt x="55129" y="23603"/>
                    <a:pt x="57232" y="22474"/>
                    <a:pt x="59013" y="20169"/>
                  </a:cubicBezTo>
                  <a:cubicBezTo>
                    <a:pt x="60819" y="17829"/>
                    <a:pt x="61411" y="15545"/>
                    <a:pt x="61699" y="12578"/>
                  </a:cubicBezTo>
                  <a:cubicBezTo>
                    <a:pt x="61906" y="10403"/>
                    <a:pt x="61162" y="8059"/>
                    <a:pt x="59984" y="625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34"/>
            <p:cNvSpPr/>
            <p:nvPr/>
          </p:nvSpPr>
          <p:spPr>
            <a:xfrm>
              <a:off x="14823823" y="6539686"/>
              <a:ext cx="51342" cy="40878"/>
            </a:xfrm>
            <a:custGeom>
              <a:rect b="b" l="l" r="r" t="t"/>
              <a:pathLst>
                <a:path extrusionOk="0" h="40878" w="51342">
                  <a:moveTo>
                    <a:pt x="47521" y="3385"/>
                  </a:moveTo>
                  <a:cubicBezTo>
                    <a:pt x="47598" y="3416"/>
                    <a:pt x="47675" y="3448"/>
                    <a:pt x="47749" y="3479"/>
                  </a:cubicBezTo>
                  <a:cubicBezTo>
                    <a:pt x="47574" y="3342"/>
                    <a:pt x="47399" y="3206"/>
                    <a:pt x="47220" y="3072"/>
                  </a:cubicBezTo>
                  <a:cubicBezTo>
                    <a:pt x="46774" y="2662"/>
                    <a:pt x="46298" y="2318"/>
                    <a:pt x="45803" y="1978"/>
                  </a:cubicBezTo>
                  <a:cubicBezTo>
                    <a:pt x="45656" y="1866"/>
                    <a:pt x="45509" y="1750"/>
                    <a:pt x="45362" y="1634"/>
                  </a:cubicBezTo>
                  <a:cubicBezTo>
                    <a:pt x="45312" y="1606"/>
                    <a:pt x="45253" y="1599"/>
                    <a:pt x="45204" y="1571"/>
                  </a:cubicBezTo>
                  <a:cubicBezTo>
                    <a:pt x="43433" y="501"/>
                    <a:pt x="41452" y="-134"/>
                    <a:pt x="39405" y="24"/>
                  </a:cubicBezTo>
                  <a:cubicBezTo>
                    <a:pt x="36905" y="-36"/>
                    <a:pt x="34303" y="789"/>
                    <a:pt x="32200" y="2087"/>
                  </a:cubicBezTo>
                  <a:cubicBezTo>
                    <a:pt x="29910" y="3497"/>
                    <a:pt x="27873" y="5268"/>
                    <a:pt x="25819" y="6987"/>
                  </a:cubicBezTo>
                  <a:cubicBezTo>
                    <a:pt x="23059" y="9292"/>
                    <a:pt x="20300" y="11597"/>
                    <a:pt x="17538" y="13901"/>
                  </a:cubicBezTo>
                  <a:cubicBezTo>
                    <a:pt x="14904" y="16101"/>
                    <a:pt x="12419" y="18395"/>
                    <a:pt x="10052" y="20879"/>
                  </a:cubicBezTo>
                  <a:cubicBezTo>
                    <a:pt x="9533" y="21419"/>
                    <a:pt x="9011" y="21952"/>
                    <a:pt x="8460" y="22464"/>
                  </a:cubicBezTo>
                  <a:cubicBezTo>
                    <a:pt x="8282" y="22633"/>
                    <a:pt x="8092" y="22794"/>
                    <a:pt x="7906" y="22952"/>
                  </a:cubicBezTo>
                  <a:cubicBezTo>
                    <a:pt x="7156" y="23352"/>
                    <a:pt x="6423" y="23839"/>
                    <a:pt x="5747" y="24344"/>
                  </a:cubicBezTo>
                  <a:cubicBezTo>
                    <a:pt x="5733" y="24348"/>
                    <a:pt x="5729" y="24348"/>
                    <a:pt x="5715" y="24351"/>
                  </a:cubicBezTo>
                  <a:cubicBezTo>
                    <a:pt x="2689" y="25225"/>
                    <a:pt x="484" y="27810"/>
                    <a:pt x="67" y="30915"/>
                  </a:cubicBezTo>
                  <a:cubicBezTo>
                    <a:pt x="-326" y="33826"/>
                    <a:pt x="1021" y="37408"/>
                    <a:pt x="3829" y="38780"/>
                  </a:cubicBezTo>
                  <a:cubicBezTo>
                    <a:pt x="6122" y="39895"/>
                    <a:pt x="8723" y="40923"/>
                    <a:pt x="11314" y="40877"/>
                  </a:cubicBezTo>
                  <a:cubicBezTo>
                    <a:pt x="13449" y="40839"/>
                    <a:pt x="15753" y="40284"/>
                    <a:pt x="17751" y="39516"/>
                  </a:cubicBezTo>
                  <a:cubicBezTo>
                    <a:pt x="21615" y="38036"/>
                    <a:pt x="25373" y="36170"/>
                    <a:pt x="28859" y="33928"/>
                  </a:cubicBezTo>
                  <a:cubicBezTo>
                    <a:pt x="31881" y="31978"/>
                    <a:pt x="34833" y="29908"/>
                    <a:pt x="37820" y="27901"/>
                  </a:cubicBezTo>
                  <a:cubicBezTo>
                    <a:pt x="39359" y="26867"/>
                    <a:pt x="40909" y="25849"/>
                    <a:pt x="42437" y="24797"/>
                  </a:cubicBezTo>
                  <a:cubicBezTo>
                    <a:pt x="43931" y="23769"/>
                    <a:pt x="45340" y="22629"/>
                    <a:pt x="46722" y="21457"/>
                  </a:cubicBezTo>
                  <a:cubicBezTo>
                    <a:pt x="48766" y="19721"/>
                    <a:pt x="49846" y="17441"/>
                    <a:pt x="50778" y="14971"/>
                  </a:cubicBezTo>
                  <a:cubicBezTo>
                    <a:pt x="52296" y="10958"/>
                    <a:pt x="50596" y="6412"/>
                    <a:pt x="47521" y="33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34"/>
            <p:cNvSpPr/>
            <p:nvPr/>
          </p:nvSpPr>
          <p:spPr>
            <a:xfrm>
              <a:off x="14967556" y="6547111"/>
              <a:ext cx="67088" cy="33272"/>
            </a:xfrm>
            <a:custGeom>
              <a:rect b="b" l="l" r="r" t="t"/>
              <a:pathLst>
                <a:path extrusionOk="0" h="33272" w="67088">
                  <a:moveTo>
                    <a:pt x="66640" y="19031"/>
                  </a:moveTo>
                  <a:cubicBezTo>
                    <a:pt x="63976" y="11384"/>
                    <a:pt x="56757" y="9037"/>
                    <a:pt x="49573" y="7381"/>
                  </a:cubicBezTo>
                  <a:cubicBezTo>
                    <a:pt x="45239" y="6382"/>
                    <a:pt x="40906" y="5385"/>
                    <a:pt x="36600" y="4284"/>
                  </a:cubicBezTo>
                  <a:cubicBezTo>
                    <a:pt x="32277" y="3182"/>
                    <a:pt x="27926" y="2298"/>
                    <a:pt x="23533" y="1541"/>
                  </a:cubicBezTo>
                  <a:cubicBezTo>
                    <a:pt x="21335" y="1165"/>
                    <a:pt x="19140" y="741"/>
                    <a:pt x="16946" y="383"/>
                  </a:cubicBezTo>
                  <a:cubicBezTo>
                    <a:pt x="14926" y="57"/>
                    <a:pt x="13425" y="-122"/>
                    <a:pt x="11469" y="95"/>
                  </a:cubicBezTo>
                  <a:cubicBezTo>
                    <a:pt x="10365" y="208"/>
                    <a:pt x="9264" y="348"/>
                    <a:pt x="8170" y="516"/>
                  </a:cubicBezTo>
                  <a:cubicBezTo>
                    <a:pt x="9057" y="429"/>
                    <a:pt x="8955" y="383"/>
                    <a:pt x="7858" y="373"/>
                  </a:cubicBezTo>
                  <a:cubicBezTo>
                    <a:pt x="4548" y="159"/>
                    <a:pt x="954" y="2972"/>
                    <a:pt x="229" y="6185"/>
                  </a:cubicBezTo>
                  <a:cubicBezTo>
                    <a:pt x="-592" y="9777"/>
                    <a:pt x="835" y="13089"/>
                    <a:pt x="3868" y="15130"/>
                  </a:cubicBezTo>
                  <a:cubicBezTo>
                    <a:pt x="3994" y="15215"/>
                    <a:pt x="4117" y="15299"/>
                    <a:pt x="4247" y="15383"/>
                  </a:cubicBezTo>
                  <a:cubicBezTo>
                    <a:pt x="7328" y="18754"/>
                    <a:pt x="11483" y="20638"/>
                    <a:pt x="15697" y="22539"/>
                  </a:cubicBezTo>
                  <a:cubicBezTo>
                    <a:pt x="20388" y="24654"/>
                    <a:pt x="25129" y="26566"/>
                    <a:pt x="30062" y="28026"/>
                  </a:cubicBezTo>
                  <a:cubicBezTo>
                    <a:pt x="34318" y="29285"/>
                    <a:pt x="38592" y="30523"/>
                    <a:pt x="42897" y="31611"/>
                  </a:cubicBezTo>
                  <a:cubicBezTo>
                    <a:pt x="49734" y="33337"/>
                    <a:pt x="58436" y="35069"/>
                    <a:pt x="63927" y="29324"/>
                  </a:cubicBezTo>
                  <a:cubicBezTo>
                    <a:pt x="66405" y="26728"/>
                    <a:pt x="67881" y="22592"/>
                    <a:pt x="66640" y="1903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34"/>
            <p:cNvSpPr/>
            <p:nvPr/>
          </p:nvSpPr>
          <p:spPr>
            <a:xfrm>
              <a:off x="15059848" y="6562015"/>
              <a:ext cx="69276" cy="32146"/>
            </a:xfrm>
            <a:custGeom>
              <a:rect b="b" l="l" r="r" t="t"/>
              <a:pathLst>
                <a:path extrusionOk="0" h="32146" w="69276">
                  <a:moveTo>
                    <a:pt x="60810" y="1201"/>
                  </a:moveTo>
                  <a:cubicBezTo>
                    <a:pt x="57283" y="-262"/>
                    <a:pt x="53076" y="-377"/>
                    <a:pt x="49608" y="794"/>
                  </a:cubicBezTo>
                  <a:cubicBezTo>
                    <a:pt x="47568" y="1482"/>
                    <a:pt x="45576" y="2334"/>
                    <a:pt x="43529" y="3015"/>
                  </a:cubicBezTo>
                  <a:cubicBezTo>
                    <a:pt x="39308" y="4414"/>
                    <a:pt x="35041" y="5730"/>
                    <a:pt x="30707" y="6744"/>
                  </a:cubicBezTo>
                  <a:cubicBezTo>
                    <a:pt x="26412" y="7747"/>
                    <a:pt x="22019" y="8308"/>
                    <a:pt x="17689" y="9119"/>
                  </a:cubicBezTo>
                  <a:cubicBezTo>
                    <a:pt x="16508" y="9340"/>
                    <a:pt x="15330" y="9522"/>
                    <a:pt x="14145" y="9729"/>
                  </a:cubicBezTo>
                  <a:cubicBezTo>
                    <a:pt x="13973" y="9757"/>
                    <a:pt x="13906" y="9771"/>
                    <a:pt x="13801" y="9792"/>
                  </a:cubicBezTo>
                  <a:cubicBezTo>
                    <a:pt x="13675" y="9806"/>
                    <a:pt x="13591" y="9813"/>
                    <a:pt x="13398" y="9834"/>
                  </a:cubicBezTo>
                  <a:cubicBezTo>
                    <a:pt x="10071" y="10210"/>
                    <a:pt x="7189" y="10911"/>
                    <a:pt x="4815" y="12742"/>
                  </a:cubicBezTo>
                  <a:cubicBezTo>
                    <a:pt x="4503" y="12904"/>
                    <a:pt x="4181" y="13040"/>
                    <a:pt x="3893" y="13237"/>
                  </a:cubicBezTo>
                  <a:cubicBezTo>
                    <a:pt x="-146" y="16019"/>
                    <a:pt x="-1625" y="21915"/>
                    <a:pt x="2294" y="25630"/>
                  </a:cubicBezTo>
                  <a:cubicBezTo>
                    <a:pt x="2557" y="25883"/>
                    <a:pt x="2887" y="26048"/>
                    <a:pt x="3171" y="26279"/>
                  </a:cubicBezTo>
                  <a:cubicBezTo>
                    <a:pt x="6996" y="31138"/>
                    <a:pt x="15211" y="31338"/>
                    <a:pt x="20771" y="31920"/>
                  </a:cubicBezTo>
                  <a:cubicBezTo>
                    <a:pt x="25382" y="32404"/>
                    <a:pt x="29925" y="32032"/>
                    <a:pt x="34522" y="31562"/>
                  </a:cubicBezTo>
                  <a:cubicBezTo>
                    <a:pt x="39942" y="31004"/>
                    <a:pt x="45384" y="30282"/>
                    <a:pt x="50660" y="28903"/>
                  </a:cubicBezTo>
                  <a:cubicBezTo>
                    <a:pt x="57409" y="27139"/>
                    <a:pt x="65589" y="24217"/>
                    <a:pt x="67949" y="17355"/>
                  </a:cubicBezTo>
                  <a:cubicBezTo>
                    <a:pt x="71384" y="11083"/>
                    <a:pt x="67854" y="2871"/>
                    <a:pt x="60810" y="120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34"/>
            <p:cNvSpPr/>
            <p:nvPr/>
          </p:nvSpPr>
          <p:spPr>
            <a:xfrm>
              <a:off x="15160045" y="6529410"/>
              <a:ext cx="54468" cy="38887"/>
            </a:xfrm>
            <a:custGeom>
              <a:rect b="b" l="l" r="r" t="t"/>
              <a:pathLst>
                <a:path extrusionOk="0" h="38887" w="54468">
                  <a:moveTo>
                    <a:pt x="45526" y="474"/>
                  </a:moveTo>
                  <a:cubicBezTo>
                    <a:pt x="40916" y="-765"/>
                    <a:pt x="36856" y="558"/>
                    <a:pt x="32936" y="2898"/>
                  </a:cubicBezTo>
                  <a:cubicBezTo>
                    <a:pt x="31365" y="3834"/>
                    <a:pt x="29830" y="4827"/>
                    <a:pt x="28280" y="5792"/>
                  </a:cubicBezTo>
                  <a:cubicBezTo>
                    <a:pt x="25268" y="7661"/>
                    <a:pt x="22355" y="9682"/>
                    <a:pt x="19410" y="11650"/>
                  </a:cubicBezTo>
                  <a:cubicBezTo>
                    <a:pt x="17983" y="12604"/>
                    <a:pt x="16566" y="13576"/>
                    <a:pt x="15150" y="14544"/>
                  </a:cubicBezTo>
                  <a:cubicBezTo>
                    <a:pt x="14393" y="15060"/>
                    <a:pt x="13625" y="15561"/>
                    <a:pt x="12881" y="16095"/>
                  </a:cubicBezTo>
                  <a:cubicBezTo>
                    <a:pt x="11952" y="16750"/>
                    <a:pt x="11058" y="17456"/>
                    <a:pt x="10206" y="18206"/>
                  </a:cubicBezTo>
                  <a:cubicBezTo>
                    <a:pt x="9375" y="18915"/>
                    <a:pt x="9551" y="18792"/>
                    <a:pt x="10732" y="17841"/>
                  </a:cubicBezTo>
                  <a:cubicBezTo>
                    <a:pt x="9828" y="18982"/>
                    <a:pt x="8201" y="19739"/>
                    <a:pt x="7111" y="20690"/>
                  </a:cubicBezTo>
                  <a:cubicBezTo>
                    <a:pt x="6451" y="21262"/>
                    <a:pt x="5764" y="21833"/>
                    <a:pt x="5147" y="22451"/>
                  </a:cubicBezTo>
                  <a:cubicBezTo>
                    <a:pt x="4159" y="23433"/>
                    <a:pt x="3321" y="24563"/>
                    <a:pt x="2472" y="25657"/>
                  </a:cubicBezTo>
                  <a:cubicBezTo>
                    <a:pt x="3177" y="24819"/>
                    <a:pt x="3198" y="24738"/>
                    <a:pt x="2535" y="25419"/>
                  </a:cubicBezTo>
                  <a:cubicBezTo>
                    <a:pt x="1929" y="26054"/>
                    <a:pt x="1417" y="26755"/>
                    <a:pt x="1014" y="27527"/>
                  </a:cubicBezTo>
                  <a:cubicBezTo>
                    <a:pt x="-1900" y="32662"/>
                    <a:pt x="1837" y="38584"/>
                    <a:pt x="7514" y="38857"/>
                  </a:cubicBezTo>
                  <a:cubicBezTo>
                    <a:pt x="8418" y="38938"/>
                    <a:pt x="9316" y="38854"/>
                    <a:pt x="10206" y="38605"/>
                  </a:cubicBezTo>
                  <a:cubicBezTo>
                    <a:pt x="10399" y="38559"/>
                    <a:pt x="10361" y="38566"/>
                    <a:pt x="10466" y="38538"/>
                  </a:cubicBezTo>
                  <a:cubicBezTo>
                    <a:pt x="11697" y="38321"/>
                    <a:pt x="12959" y="38247"/>
                    <a:pt x="14179" y="37966"/>
                  </a:cubicBezTo>
                  <a:cubicBezTo>
                    <a:pt x="15918" y="37567"/>
                    <a:pt x="17587" y="36946"/>
                    <a:pt x="19266" y="36353"/>
                  </a:cubicBezTo>
                  <a:cubicBezTo>
                    <a:pt x="23259" y="34943"/>
                    <a:pt x="27141" y="33220"/>
                    <a:pt x="31015" y="31501"/>
                  </a:cubicBezTo>
                  <a:cubicBezTo>
                    <a:pt x="34265" y="30060"/>
                    <a:pt x="37547" y="28663"/>
                    <a:pt x="40748" y="27113"/>
                  </a:cubicBezTo>
                  <a:cubicBezTo>
                    <a:pt x="42392" y="26317"/>
                    <a:pt x="44061" y="25545"/>
                    <a:pt x="45691" y="24717"/>
                  </a:cubicBezTo>
                  <a:cubicBezTo>
                    <a:pt x="49712" y="22675"/>
                    <a:pt x="52609" y="19813"/>
                    <a:pt x="53997" y="15372"/>
                  </a:cubicBezTo>
                  <a:cubicBezTo>
                    <a:pt x="55929" y="9159"/>
                    <a:pt x="51690" y="2129"/>
                    <a:pt x="45526" y="47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34"/>
            <p:cNvSpPr/>
            <p:nvPr/>
          </p:nvSpPr>
          <p:spPr>
            <a:xfrm>
              <a:off x="15295291" y="6519751"/>
              <a:ext cx="71108" cy="29887"/>
            </a:xfrm>
            <a:custGeom>
              <a:rect b="b" l="l" r="r" t="t"/>
              <a:pathLst>
                <a:path extrusionOk="0" h="29887" w="71108">
                  <a:moveTo>
                    <a:pt x="70283" y="7667"/>
                  </a:moveTo>
                  <a:cubicBezTo>
                    <a:pt x="68530" y="3514"/>
                    <a:pt x="64894" y="1525"/>
                    <a:pt x="60536" y="1107"/>
                  </a:cubicBezTo>
                  <a:cubicBezTo>
                    <a:pt x="62008" y="1363"/>
                    <a:pt x="62152" y="1335"/>
                    <a:pt x="60970" y="1019"/>
                  </a:cubicBezTo>
                  <a:cubicBezTo>
                    <a:pt x="57258" y="560"/>
                    <a:pt x="56714" y="469"/>
                    <a:pt x="59340" y="742"/>
                  </a:cubicBezTo>
                  <a:cubicBezTo>
                    <a:pt x="57959" y="223"/>
                    <a:pt x="56514" y="-26"/>
                    <a:pt x="55003" y="2"/>
                  </a:cubicBezTo>
                  <a:cubicBezTo>
                    <a:pt x="54386" y="6"/>
                    <a:pt x="53762" y="16"/>
                    <a:pt x="53141" y="30"/>
                  </a:cubicBezTo>
                  <a:cubicBezTo>
                    <a:pt x="49968" y="192"/>
                    <a:pt x="46929" y="988"/>
                    <a:pt x="43826" y="1570"/>
                  </a:cubicBezTo>
                  <a:cubicBezTo>
                    <a:pt x="42679" y="1788"/>
                    <a:pt x="41526" y="1967"/>
                    <a:pt x="40379" y="2153"/>
                  </a:cubicBezTo>
                  <a:cubicBezTo>
                    <a:pt x="39903" y="2205"/>
                    <a:pt x="39429" y="2261"/>
                    <a:pt x="38953" y="2310"/>
                  </a:cubicBezTo>
                  <a:cubicBezTo>
                    <a:pt x="36565" y="2549"/>
                    <a:pt x="34170" y="2661"/>
                    <a:pt x="31776" y="2791"/>
                  </a:cubicBezTo>
                  <a:cubicBezTo>
                    <a:pt x="27000" y="3047"/>
                    <a:pt x="22225" y="3089"/>
                    <a:pt x="17443" y="3145"/>
                  </a:cubicBezTo>
                  <a:cubicBezTo>
                    <a:pt x="16338" y="3159"/>
                    <a:pt x="15227" y="3019"/>
                    <a:pt x="14126" y="3044"/>
                  </a:cubicBezTo>
                  <a:cubicBezTo>
                    <a:pt x="10532" y="3542"/>
                    <a:pt x="9905" y="3622"/>
                    <a:pt x="12240" y="3279"/>
                  </a:cubicBezTo>
                  <a:cubicBezTo>
                    <a:pt x="10894" y="3233"/>
                    <a:pt x="9617" y="3468"/>
                    <a:pt x="8415" y="3987"/>
                  </a:cubicBezTo>
                  <a:cubicBezTo>
                    <a:pt x="2511" y="5678"/>
                    <a:pt x="-939" y="10445"/>
                    <a:pt x="225" y="16595"/>
                  </a:cubicBezTo>
                  <a:cubicBezTo>
                    <a:pt x="761" y="19450"/>
                    <a:pt x="2704" y="21741"/>
                    <a:pt x="5098" y="23263"/>
                  </a:cubicBezTo>
                  <a:cubicBezTo>
                    <a:pt x="2195" y="21418"/>
                    <a:pt x="7282" y="24863"/>
                    <a:pt x="8110" y="25259"/>
                  </a:cubicBezTo>
                  <a:cubicBezTo>
                    <a:pt x="10999" y="26645"/>
                    <a:pt x="14249" y="27483"/>
                    <a:pt x="17387" y="28132"/>
                  </a:cubicBezTo>
                  <a:cubicBezTo>
                    <a:pt x="22853" y="29265"/>
                    <a:pt x="28575" y="29974"/>
                    <a:pt x="34167" y="29879"/>
                  </a:cubicBezTo>
                  <a:cubicBezTo>
                    <a:pt x="39875" y="29784"/>
                    <a:pt x="45537" y="29125"/>
                    <a:pt x="51178" y="28266"/>
                  </a:cubicBezTo>
                  <a:cubicBezTo>
                    <a:pt x="54621" y="27743"/>
                    <a:pt x="57801" y="27034"/>
                    <a:pt x="60907" y="25277"/>
                  </a:cubicBezTo>
                  <a:cubicBezTo>
                    <a:pt x="62226" y="24670"/>
                    <a:pt x="63400" y="23838"/>
                    <a:pt x="64427" y="22776"/>
                  </a:cubicBezTo>
                  <a:cubicBezTo>
                    <a:pt x="65343" y="21871"/>
                    <a:pt x="65146" y="21934"/>
                    <a:pt x="63835" y="22972"/>
                  </a:cubicBezTo>
                  <a:cubicBezTo>
                    <a:pt x="65542" y="21885"/>
                    <a:pt x="66587" y="20566"/>
                    <a:pt x="68074" y="19327"/>
                  </a:cubicBezTo>
                  <a:cubicBezTo>
                    <a:pt x="71317" y="16623"/>
                    <a:pt x="71801" y="11263"/>
                    <a:pt x="70283" y="766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34"/>
            <p:cNvSpPr/>
            <p:nvPr/>
          </p:nvSpPr>
          <p:spPr>
            <a:xfrm>
              <a:off x="15403816" y="6460710"/>
              <a:ext cx="71985" cy="58273"/>
            </a:xfrm>
            <a:custGeom>
              <a:rect b="b" l="l" r="r" t="t"/>
              <a:pathLst>
                <a:path extrusionOk="0" h="58273" w="71985">
                  <a:moveTo>
                    <a:pt x="68947" y="2906"/>
                  </a:moveTo>
                  <a:cubicBezTo>
                    <a:pt x="65631" y="-142"/>
                    <a:pt x="60901" y="-911"/>
                    <a:pt x="56858" y="1166"/>
                  </a:cubicBezTo>
                  <a:cubicBezTo>
                    <a:pt x="50050" y="1906"/>
                    <a:pt x="44689" y="7470"/>
                    <a:pt x="40363" y="12374"/>
                  </a:cubicBezTo>
                  <a:cubicBezTo>
                    <a:pt x="36695" y="16520"/>
                    <a:pt x="33021" y="20639"/>
                    <a:pt x="29017" y="24466"/>
                  </a:cubicBezTo>
                  <a:cubicBezTo>
                    <a:pt x="27366" y="26048"/>
                    <a:pt x="25627" y="27528"/>
                    <a:pt x="23874" y="28991"/>
                  </a:cubicBezTo>
                  <a:cubicBezTo>
                    <a:pt x="23842" y="29012"/>
                    <a:pt x="23839" y="29012"/>
                    <a:pt x="23807" y="29033"/>
                  </a:cubicBezTo>
                  <a:cubicBezTo>
                    <a:pt x="23327" y="29356"/>
                    <a:pt x="22867" y="29693"/>
                    <a:pt x="22387" y="30008"/>
                  </a:cubicBezTo>
                  <a:cubicBezTo>
                    <a:pt x="21318" y="30717"/>
                    <a:pt x="20220" y="31383"/>
                    <a:pt x="19095" y="31997"/>
                  </a:cubicBezTo>
                  <a:cubicBezTo>
                    <a:pt x="18478" y="32337"/>
                    <a:pt x="17836" y="32636"/>
                    <a:pt x="17216" y="32969"/>
                  </a:cubicBezTo>
                  <a:cubicBezTo>
                    <a:pt x="15519" y="33881"/>
                    <a:pt x="17784" y="32962"/>
                    <a:pt x="17917" y="32720"/>
                  </a:cubicBezTo>
                  <a:cubicBezTo>
                    <a:pt x="17594" y="33320"/>
                    <a:pt x="15059" y="33720"/>
                    <a:pt x="14344" y="33976"/>
                  </a:cubicBezTo>
                  <a:cubicBezTo>
                    <a:pt x="12970" y="34467"/>
                    <a:pt x="11557" y="35070"/>
                    <a:pt x="10260" y="35656"/>
                  </a:cubicBezTo>
                  <a:cubicBezTo>
                    <a:pt x="10021" y="35765"/>
                    <a:pt x="8941" y="36105"/>
                    <a:pt x="8836" y="36319"/>
                  </a:cubicBezTo>
                  <a:cubicBezTo>
                    <a:pt x="9260" y="36161"/>
                    <a:pt x="9685" y="36007"/>
                    <a:pt x="10105" y="35849"/>
                  </a:cubicBezTo>
                  <a:cubicBezTo>
                    <a:pt x="9720" y="36014"/>
                    <a:pt x="9334" y="36175"/>
                    <a:pt x="8948" y="36340"/>
                  </a:cubicBezTo>
                  <a:cubicBezTo>
                    <a:pt x="4173" y="36596"/>
                    <a:pt x="64" y="41227"/>
                    <a:pt x="1" y="45931"/>
                  </a:cubicBezTo>
                  <a:cubicBezTo>
                    <a:pt x="-38" y="48832"/>
                    <a:pt x="1105" y="51733"/>
                    <a:pt x="3153" y="53792"/>
                  </a:cubicBezTo>
                  <a:cubicBezTo>
                    <a:pt x="3798" y="54473"/>
                    <a:pt x="4531" y="55051"/>
                    <a:pt x="5358" y="55532"/>
                  </a:cubicBezTo>
                  <a:cubicBezTo>
                    <a:pt x="6175" y="55876"/>
                    <a:pt x="6989" y="56220"/>
                    <a:pt x="7805" y="56567"/>
                  </a:cubicBezTo>
                  <a:cubicBezTo>
                    <a:pt x="6312" y="55855"/>
                    <a:pt x="6392" y="55862"/>
                    <a:pt x="8040" y="56588"/>
                  </a:cubicBezTo>
                  <a:cubicBezTo>
                    <a:pt x="8699" y="56925"/>
                    <a:pt x="9387" y="57181"/>
                    <a:pt x="10102" y="57363"/>
                  </a:cubicBezTo>
                  <a:cubicBezTo>
                    <a:pt x="14323" y="58633"/>
                    <a:pt x="18741" y="58493"/>
                    <a:pt x="22987" y="57451"/>
                  </a:cubicBezTo>
                  <a:cubicBezTo>
                    <a:pt x="29627" y="55823"/>
                    <a:pt x="36148" y="52592"/>
                    <a:pt x="41695" y="48604"/>
                  </a:cubicBezTo>
                  <a:cubicBezTo>
                    <a:pt x="47568" y="44377"/>
                    <a:pt x="52630" y="39431"/>
                    <a:pt x="57553" y="34155"/>
                  </a:cubicBezTo>
                  <a:cubicBezTo>
                    <a:pt x="62482" y="28861"/>
                    <a:pt x="68783" y="23168"/>
                    <a:pt x="70231" y="15836"/>
                  </a:cubicBezTo>
                  <a:cubicBezTo>
                    <a:pt x="70343" y="15682"/>
                    <a:pt x="70437" y="15520"/>
                    <a:pt x="70550" y="15363"/>
                  </a:cubicBezTo>
                  <a:cubicBezTo>
                    <a:pt x="73098" y="11837"/>
                    <a:pt x="72064" y="5768"/>
                    <a:pt x="68947" y="2906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34"/>
            <p:cNvSpPr/>
            <p:nvPr/>
          </p:nvSpPr>
          <p:spPr>
            <a:xfrm>
              <a:off x="15480816" y="6327982"/>
              <a:ext cx="26882" cy="88833"/>
            </a:xfrm>
            <a:custGeom>
              <a:rect b="b" l="l" r="r" t="t"/>
              <a:pathLst>
                <a:path extrusionOk="0" h="88833" w="26882">
                  <a:moveTo>
                    <a:pt x="18847" y="1617"/>
                  </a:moveTo>
                  <a:cubicBezTo>
                    <a:pt x="15330" y="-105"/>
                    <a:pt x="10464" y="-933"/>
                    <a:pt x="7017" y="1617"/>
                  </a:cubicBezTo>
                  <a:cubicBezTo>
                    <a:pt x="2088" y="5262"/>
                    <a:pt x="-72" y="9615"/>
                    <a:pt x="2" y="15719"/>
                  </a:cubicBezTo>
                  <a:cubicBezTo>
                    <a:pt x="40" y="18792"/>
                    <a:pt x="556" y="21942"/>
                    <a:pt x="752" y="25015"/>
                  </a:cubicBezTo>
                  <a:cubicBezTo>
                    <a:pt x="1127" y="30989"/>
                    <a:pt x="1317" y="36984"/>
                    <a:pt x="1394" y="42972"/>
                  </a:cubicBezTo>
                  <a:cubicBezTo>
                    <a:pt x="1474" y="48950"/>
                    <a:pt x="1338" y="54927"/>
                    <a:pt x="987" y="60894"/>
                  </a:cubicBezTo>
                  <a:cubicBezTo>
                    <a:pt x="622" y="67064"/>
                    <a:pt x="93" y="73203"/>
                    <a:pt x="913" y="79356"/>
                  </a:cubicBezTo>
                  <a:cubicBezTo>
                    <a:pt x="1481" y="83587"/>
                    <a:pt x="3476" y="87309"/>
                    <a:pt x="7887" y="88523"/>
                  </a:cubicBezTo>
                  <a:cubicBezTo>
                    <a:pt x="11740" y="89582"/>
                    <a:pt x="16764" y="87888"/>
                    <a:pt x="18615" y="84155"/>
                  </a:cubicBezTo>
                  <a:cubicBezTo>
                    <a:pt x="24632" y="72007"/>
                    <a:pt x="25379" y="57628"/>
                    <a:pt x="26343" y="44302"/>
                  </a:cubicBezTo>
                  <a:cubicBezTo>
                    <a:pt x="26791" y="38096"/>
                    <a:pt x="26949" y="31901"/>
                    <a:pt x="26858" y="25681"/>
                  </a:cubicBezTo>
                  <a:cubicBezTo>
                    <a:pt x="26735" y="17424"/>
                    <a:pt x="27615" y="5914"/>
                    <a:pt x="18847" y="161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3" name="Google Shape;3783;p34"/>
            <p:cNvGrpSpPr/>
            <p:nvPr/>
          </p:nvGrpSpPr>
          <p:grpSpPr>
            <a:xfrm>
              <a:off x="15482777" y="6177244"/>
              <a:ext cx="42803" cy="77222"/>
              <a:chOff x="15482777" y="6177244"/>
              <a:chExt cx="42803" cy="77222"/>
            </a:xfrm>
          </p:grpSpPr>
          <p:sp>
            <p:nvSpPr>
              <p:cNvPr id="3784" name="Google Shape;3784;p34"/>
              <p:cNvSpPr/>
              <p:nvPr/>
            </p:nvSpPr>
            <p:spPr>
              <a:xfrm>
                <a:off x="15498456" y="6250201"/>
                <a:ext cx="424" cy="343"/>
              </a:xfrm>
              <a:custGeom>
                <a:rect b="b" l="l" r="r" t="t"/>
                <a:pathLst>
                  <a:path extrusionOk="0" h="343" w="424">
                    <a:moveTo>
                      <a:pt x="393" y="20"/>
                    </a:moveTo>
                    <a:cubicBezTo>
                      <a:pt x="256" y="122"/>
                      <a:pt x="137" y="238"/>
                      <a:pt x="0" y="343"/>
                    </a:cubicBezTo>
                    <a:cubicBezTo>
                      <a:pt x="210" y="182"/>
                      <a:pt x="526" y="-74"/>
                      <a:pt x="393" y="2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5" name="Google Shape;3785;p34"/>
              <p:cNvSpPr/>
              <p:nvPr/>
            </p:nvSpPr>
            <p:spPr>
              <a:xfrm>
                <a:off x="15482777" y="6177244"/>
                <a:ext cx="42803" cy="77222"/>
              </a:xfrm>
              <a:custGeom>
                <a:rect b="b" l="l" r="r" t="t"/>
                <a:pathLst>
                  <a:path extrusionOk="0" h="77222" w="42803">
                    <a:moveTo>
                      <a:pt x="39941" y="4618"/>
                    </a:moveTo>
                    <a:cubicBezTo>
                      <a:pt x="33469" y="-3762"/>
                      <a:pt x="21310" y="230"/>
                      <a:pt x="17211" y="8877"/>
                    </a:cubicBezTo>
                    <a:cubicBezTo>
                      <a:pt x="14789" y="13991"/>
                      <a:pt x="13947" y="19330"/>
                      <a:pt x="12916" y="24827"/>
                    </a:cubicBezTo>
                    <a:cubicBezTo>
                      <a:pt x="12089" y="29223"/>
                      <a:pt x="11055" y="33604"/>
                      <a:pt x="9842" y="37905"/>
                    </a:cubicBezTo>
                    <a:cubicBezTo>
                      <a:pt x="9140" y="40378"/>
                      <a:pt x="8348" y="42827"/>
                      <a:pt x="7468" y="45240"/>
                    </a:cubicBezTo>
                    <a:cubicBezTo>
                      <a:pt x="7012" y="46478"/>
                      <a:pt x="6525" y="47706"/>
                      <a:pt x="6034" y="48927"/>
                    </a:cubicBezTo>
                    <a:cubicBezTo>
                      <a:pt x="5960" y="49102"/>
                      <a:pt x="5897" y="49250"/>
                      <a:pt x="5803" y="49478"/>
                    </a:cubicBezTo>
                    <a:cubicBezTo>
                      <a:pt x="5392" y="50449"/>
                      <a:pt x="5024" y="51386"/>
                      <a:pt x="4681" y="52379"/>
                    </a:cubicBezTo>
                    <a:cubicBezTo>
                      <a:pt x="3871" y="54725"/>
                      <a:pt x="2970" y="57111"/>
                      <a:pt x="2388" y="59524"/>
                    </a:cubicBezTo>
                    <a:cubicBezTo>
                      <a:pt x="2388" y="59521"/>
                      <a:pt x="2009" y="61096"/>
                      <a:pt x="2251" y="60236"/>
                    </a:cubicBezTo>
                    <a:cubicBezTo>
                      <a:pt x="2556" y="59615"/>
                      <a:pt x="2433" y="59921"/>
                      <a:pt x="1883" y="61155"/>
                    </a:cubicBezTo>
                    <a:cubicBezTo>
                      <a:pt x="1518" y="61818"/>
                      <a:pt x="1287" y="62527"/>
                      <a:pt x="1192" y="63278"/>
                    </a:cubicBezTo>
                    <a:cubicBezTo>
                      <a:pt x="1045" y="63737"/>
                      <a:pt x="859" y="64200"/>
                      <a:pt x="736" y="64667"/>
                    </a:cubicBezTo>
                    <a:cubicBezTo>
                      <a:pt x="544" y="65397"/>
                      <a:pt x="-536" y="69217"/>
                      <a:pt x="771" y="66203"/>
                    </a:cubicBezTo>
                    <a:cubicBezTo>
                      <a:pt x="-2584" y="73931"/>
                      <a:pt x="5690" y="80754"/>
                      <a:pt x="12418" y="75194"/>
                    </a:cubicBezTo>
                    <a:cubicBezTo>
                      <a:pt x="12012" y="75527"/>
                      <a:pt x="10048" y="76513"/>
                      <a:pt x="12380" y="75450"/>
                    </a:cubicBezTo>
                    <a:cubicBezTo>
                      <a:pt x="13474" y="74952"/>
                      <a:pt x="14238" y="74373"/>
                      <a:pt x="15192" y="73640"/>
                    </a:cubicBezTo>
                    <a:cubicBezTo>
                      <a:pt x="15781" y="73188"/>
                      <a:pt x="15988" y="73037"/>
                      <a:pt x="16068" y="72981"/>
                    </a:cubicBezTo>
                    <a:cubicBezTo>
                      <a:pt x="16727" y="72479"/>
                      <a:pt x="17380" y="71974"/>
                      <a:pt x="17990" y="71413"/>
                    </a:cubicBezTo>
                    <a:cubicBezTo>
                      <a:pt x="19711" y="69817"/>
                      <a:pt x="21408" y="68227"/>
                      <a:pt x="22954" y="66445"/>
                    </a:cubicBezTo>
                    <a:cubicBezTo>
                      <a:pt x="26366" y="62506"/>
                      <a:pt x="28960" y="58268"/>
                      <a:pt x="31221" y="53596"/>
                    </a:cubicBezTo>
                    <a:cubicBezTo>
                      <a:pt x="33567" y="48748"/>
                      <a:pt x="35804" y="43707"/>
                      <a:pt x="37385" y="38550"/>
                    </a:cubicBezTo>
                    <a:cubicBezTo>
                      <a:pt x="38759" y="34074"/>
                      <a:pt x="39590" y="29461"/>
                      <a:pt x="40712" y="24919"/>
                    </a:cubicBezTo>
                    <a:cubicBezTo>
                      <a:pt x="42406" y="18039"/>
                      <a:pt x="44762" y="10859"/>
                      <a:pt x="39941" y="461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86" name="Google Shape;3786;p34"/>
            <p:cNvSpPr/>
            <p:nvPr/>
          </p:nvSpPr>
          <p:spPr>
            <a:xfrm>
              <a:off x="15512767" y="6034427"/>
              <a:ext cx="27425" cy="98662"/>
            </a:xfrm>
            <a:custGeom>
              <a:rect b="b" l="l" r="r" t="t"/>
              <a:pathLst>
                <a:path extrusionOk="0" h="98662" w="27425">
                  <a:moveTo>
                    <a:pt x="22761" y="5865"/>
                  </a:moveTo>
                  <a:cubicBezTo>
                    <a:pt x="20791" y="2438"/>
                    <a:pt x="17544" y="0"/>
                    <a:pt x="13309" y="0"/>
                  </a:cubicBezTo>
                  <a:cubicBezTo>
                    <a:pt x="8702" y="0"/>
                    <a:pt x="4611" y="3119"/>
                    <a:pt x="3047" y="7395"/>
                  </a:cubicBezTo>
                  <a:cubicBezTo>
                    <a:pt x="-1469" y="13334"/>
                    <a:pt x="288" y="22437"/>
                    <a:pt x="719" y="29705"/>
                  </a:cubicBezTo>
                  <a:cubicBezTo>
                    <a:pt x="1129" y="36588"/>
                    <a:pt x="1662" y="43456"/>
                    <a:pt x="2104" y="50335"/>
                  </a:cubicBezTo>
                  <a:cubicBezTo>
                    <a:pt x="2921" y="63066"/>
                    <a:pt x="2069" y="75747"/>
                    <a:pt x="151" y="88316"/>
                  </a:cubicBezTo>
                  <a:cubicBezTo>
                    <a:pt x="-407" y="91975"/>
                    <a:pt x="522" y="95588"/>
                    <a:pt x="3913" y="97573"/>
                  </a:cubicBezTo>
                  <a:cubicBezTo>
                    <a:pt x="6791" y="99257"/>
                    <a:pt x="11633" y="99106"/>
                    <a:pt x="13842" y="96289"/>
                  </a:cubicBezTo>
                  <a:cubicBezTo>
                    <a:pt x="23697" y="83741"/>
                    <a:pt x="25910" y="68692"/>
                    <a:pt x="26874" y="53191"/>
                  </a:cubicBezTo>
                  <a:cubicBezTo>
                    <a:pt x="27333" y="45880"/>
                    <a:pt x="27319" y="38580"/>
                    <a:pt x="27239" y="31259"/>
                  </a:cubicBezTo>
                  <a:cubicBezTo>
                    <a:pt x="27151" y="23419"/>
                    <a:pt x="28985" y="11685"/>
                    <a:pt x="22761" y="586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7" name="Google Shape;3787;p34"/>
            <p:cNvGrpSpPr/>
            <p:nvPr/>
          </p:nvGrpSpPr>
          <p:grpSpPr>
            <a:xfrm>
              <a:off x="15471773" y="5933606"/>
              <a:ext cx="47654" cy="65013"/>
              <a:chOff x="15471773" y="5933606"/>
              <a:chExt cx="47654" cy="65013"/>
            </a:xfrm>
          </p:grpSpPr>
          <p:sp>
            <p:nvSpPr>
              <p:cNvPr id="3788" name="Google Shape;3788;p34"/>
              <p:cNvSpPr/>
              <p:nvPr/>
            </p:nvSpPr>
            <p:spPr>
              <a:xfrm>
                <a:off x="15499644" y="5990690"/>
                <a:ext cx="389" cy="484"/>
              </a:xfrm>
              <a:custGeom>
                <a:rect b="b" l="l" r="r" t="t"/>
                <a:pathLst>
                  <a:path extrusionOk="0" h="484" w="389">
                    <a:moveTo>
                      <a:pt x="389" y="484"/>
                    </a:moveTo>
                    <a:cubicBezTo>
                      <a:pt x="256" y="323"/>
                      <a:pt x="130" y="161"/>
                      <a:pt x="0" y="0"/>
                    </a:cubicBezTo>
                    <a:cubicBezTo>
                      <a:pt x="28" y="35"/>
                      <a:pt x="119" y="154"/>
                      <a:pt x="389" y="48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34"/>
              <p:cNvSpPr/>
              <p:nvPr/>
            </p:nvSpPr>
            <p:spPr>
              <a:xfrm>
                <a:off x="15471773" y="5933606"/>
                <a:ext cx="47654" cy="65013"/>
              </a:xfrm>
              <a:custGeom>
                <a:rect b="b" l="l" r="r" t="t"/>
                <a:pathLst>
                  <a:path extrusionOk="0" h="65013" w="47654">
                    <a:moveTo>
                      <a:pt x="47353" y="54054"/>
                    </a:moveTo>
                    <a:cubicBezTo>
                      <a:pt x="47122" y="52956"/>
                      <a:pt x="47055" y="52988"/>
                      <a:pt x="47157" y="54156"/>
                    </a:cubicBezTo>
                    <a:cubicBezTo>
                      <a:pt x="47153" y="52433"/>
                      <a:pt x="46719" y="50830"/>
                      <a:pt x="45860" y="49343"/>
                    </a:cubicBezTo>
                    <a:cubicBezTo>
                      <a:pt x="45442" y="48417"/>
                      <a:pt x="44987" y="47519"/>
                      <a:pt x="44548" y="46603"/>
                    </a:cubicBezTo>
                    <a:cubicBezTo>
                      <a:pt x="43602" y="44649"/>
                      <a:pt x="42708" y="42671"/>
                      <a:pt x="41796" y="40703"/>
                    </a:cubicBezTo>
                    <a:cubicBezTo>
                      <a:pt x="40092" y="37037"/>
                      <a:pt x="38500" y="33294"/>
                      <a:pt x="36537" y="29758"/>
                    </a:cubicBezTo>
                    <a:cubicBezTo>
                      <a:pt x="34581" y="26229"/>
                      <a:pt x="32628" y="22697"/>
                      <a:pt x="30654" y="19182"/>
                    </a:cubicBezTo>
                    <a:cubicBezTo>
                      <a:pt x="29462" y="17066"/>
                      <a:pt x="28207" y="14958"/>
                      <a:pt x="26976" y="12839"/>
                    </a:cubicBezTo>
                    <a:cubicBezTo>
                      <a:pt x="27039" y="11668"/>
                      <a:pt x="26906" y="10492"/>
                      <a:pt x="26513" y="9370"/>
                    </a:cubicBezTo>
                    <a:cubicBezTo>
                      <a:pt x="24157" y="2635"/>
                      <a:pt x="17776" y="-1315"/>
                      <a:pt x="10673" y="400"/>
                    </a:cubicBezTo>
                    <a:cubicBezTo>
                      <a:pt x="9582" y="663"/>
                      <a:pt x="4166" y="3070"/>
                      <a:pt x="9614" y="776"/>
                    </a:cubicBezTo>
                    <a:cubicBezTo>
                      <a:pt x="7521" y="1656"/>
                      <a:pt x="5705" y="2484"/>
                      <a:pt x="4004" y="4045"/>
                    </a:cubicBezTo>
                    <a:cubicBezTo>
                      <a:pt x="1193" y="6630"/>
                      <a:pt x="-28" y="10573"/>
                      <a:pt x="0" y="14257"/>
                    </a:cubicBezTo>
                    <a:cubicBezTo>
                      <a:pt x="43" y="18848"/>
                      <a:pt x="2567" y="22535"/>
                      <a:pt x="5039" y="26148"/>
                    </a:cubicBezTo>
                    <a:cubicBezTo>
                      <a:pt x="6753" y="28650"/>
                      <a:pt x="8457" y="31161"/>
                      <a:pt x="10186" y="33652"/>
                    </a:cubicBezTo>
                    <a:cubicBezTo>
                      <a:pt x="13884" y="38980"/>
                      <a:pt x="17541" y="44277"/>
                      <a:pt x="21619" y="49325"/>
                    </a:cubicBezTo>
                    <a:lnTo>
                      <a:pt x="26937" y="55917"/>
                    </a:lnTo>
                    <a:cubicBezTo>
                      <a:pt x="27249" y="56306"/>
                      <a:pt x="27565" y="56692"/>
                      <a:pt x="27877" y="57081"/>
                    </a:cubicBezTo>
                    <a:cubicBezTo>
                      <a:pt x="27814" y="56997"/>
                      <a:pt x="28238" y="57509"/>
                      <a:pt x="28571" y="57948"/>
                    </a:cubicBezTo>
                    <a:cubicBezTo>
                      <a:pt x="29318" y="58923"/>
                      <a:pt x="29984" y="60056"/>
                      <a:pt x="30889" y="60894"/>
                    </a:cubicBezTo>
                    <a:cubicBezTo>
                      <a:pt x="31376" y="61270"/>
                      <a:pt x="31860" y="61645"/>
                      <a:pt x="32347" y="62021"/>
                    </a:cubicBezTo>
                    <a:cubicBezTo>
                      <a:pt x="32414" y="62080"/>
                      <a:pt x="32530" y="62189"/>
                      <a:pt x="32877" y="62484"/>
                    </a:cubicBezTo>
                    <a:cubicBezTo>
                      <a:pt x="35667" y="64964"/>
                      <a:pt x="40032" y="65999"/>
                      <a:pt x="43374" y="63841"/>
                    </a:cubicBezTo>
                    <a:cubicBezTo>
                      <a:pt x="46610" y="61757"/>
                      <a:pt x="48405" y="57874"/>
                      <a:pt x="47353" y="540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0" name="Google Shape;3790;p34"/>
            <p:cNvSpPr/>
            <p:nvPr/>
          </p:nvSpPr>
          <p:spPr>
            <a:xfrm>
              <a:off x="15463394" y="5795183"/>
              <a:ext cx="37498" cy="83219"/>
            </a:xfrm>
            <a:custGeom>
              <a:rect b="b" l="l" r="r" t="t"/>
              <a:pathLst>
                <a:path extrusionOk="0" h="83219" w="37498">
                  <a:moveTo>
                    <a:pt x="37409" y="13330"/>
                  </a:moveTo>
                  <a:cubicBezTo>
                    <a:pt x="36683" y="7595"/>
                    <a:pt x="33769" y="1803"/>
                    <a:pt x="27560" y="386"/>
                  </a:cubicBezTo>
                  <a:cubicBezTo>
                    <a:pt x="21481" y="-1000"/>
                    <a:pt x="15853" y="1414"/>
                    <a:pt x="12407" y="6556"/>
                  </a:cubicBezTo>
                  <a:cubicBezTo>
                    <a:pt x="10265" y="9748"/>
                    <a:pt x="9749" y="13470"/>
                    <a:pt x="8964" y="17143"/>
                  </a:cubicBezTo>
                  <a:cubicBezTo>
                    <a:pt x="8336" y="20065"/>
                    <a:pt x="7698" y="22984"/>
                    <a:pt x="7081" y="25906"/>
                  </a:cubicBezTo>
                  <a:cubicBezTo>
                    <a:pt x="5938" y="31347"/>
                    <a:pt x="4841" y="36791"/>
                    <a:pt x="3901" y="42267"/>
                  </a:cubicBezTo>
                  <a:cubicBezTo>
                    <a:pt x="2965" y="47753"/>
                    <a:pt x="1948" y="53229"/>
                    <a:pt x="1082" y="58726"/>
                  </a:cubicBezTo>
                  <a:cubicBezTo>
                    <a:pt x="823" y="60186"/>
                    <a:pt x="648" y="61655"/>
                    <a:pt x="567" y="63136"/>
                  </a:cubicBezTo>
                  <a:cubicBezTo>
                    <a:pt x="704" y="62378"/>
                    <a:pt x="704" y="62410"/>
                    <a:pt x="574" y="63227"/>
                  </a:cubicBezTo>
                  <a:cubicBezTo>
                    <a:pt x="360" y="65311"/>
                    <a:pt x="-82" y="67272"/>
                    <a:pt x="13" y="69359"/>
                  </a:cubicBezTo>
                  <a:cubicBezTo>
                    <a:pt x="171" y="72842"/>
                    <a:pt x="707" y="76515"/>
                    <a:pt x="2702" y="79458"/>
                  </a:cubicBezTo>
                  <a:cubicBezTo>
                    <a:pt x="5069" y="82938"/>
                    <a:pt x="9364" y="84345"/>
                    <a:pt x="13192" y="82208"/>
                  </a:cubicBezTo>
                  <a:cubicBezTo>
                    <a:pt x="19461" y="78711"/>
                    <a:pt x="21796" y="71411"/>
                    <a:pt x="24016" y="65055"/>
                  </a:cubicBezTo>
                  <a:cubicBezTo>
                    <a:pt x="25839" y="59842"/>
                    <a:pt x="27227" y="54429"/>
                    <a:pt x="28822" y="49143"/>
                  </a:cubicBezTo>
                  <a:cubicBezTo>
                    <a:pt x="30425" y="43835"/>
                    <a:pt x="31865" y="38492"/>
                    <a:pt x="33268" y="33132"/>
                  </a:cubicBezTo>
                  <a:cubicBezTo>
                    <a:pt x="34025" y="30245"/>
                    <a:pt x="34754" y="27355"/>
                    <a:pt x="35498" y="24464"/>
                  </a:cubicBezTo>
                  <a:cubicBezTo>
                    <a:pt x="36420" y="20893"/>
                    <a:pt x="37875" y="17024"/>
                    <a:pt x="37409" y="133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1" name="Google Shape;3791;p34"/>
            <p:cNvSpPr/>
            <p:nvPr/>
          </p:nvSpPr>
          <p:spPr>
            <a:xfrm>
              <a:off x="15403789" y="5640711"/>
              <a:ext cx="74255" cy="82840"/>
            </a:xfrm>
            <a:custGeom>
              <a:rect b="b" l="l" r="r" t="t"/>
              <a:pathLst>
                <a:path extrusionOk="0" h="82840" w="74255">
                  <a:moveTo>
                    <a:pt x="71022" y="63774"/>
                  </a:moveTo>
                  <a:cubicBezTo>
                    <a:pt x="69437" y="60494"/>
                    <a:pt x="67541" y="57320"/>
                    <a:pt x="65525" y="54289"/>
                  </a:cubicBezTo>
                  <a:cubicBezTo>
                    <a:pt x="61124" y="47683"/>
                    <a:pt x="56090" y="41292"/>
                    <a:pt x="51031" y="35191"/>
                  </a:cubicBezTo>
                  <a:cubicBezTo>
                    <a:pt x="46445" y="29659"/>
                    <a:pt x="41627" y="24359"/>
                    <a:pt x="36498" y="19325"/>
                  </a:cubicBezTo>
                  <a:cubicBezTo>
                    <a:pt x="33875" y="16754"/>
                    <a:pt x="31200" y="14242"/>
                    <a:pt x="28473" y="11787"/>
                  </a:cubicBezTo>
                  <a:cubicBezTo>
                    <a:pt x="27838" y="11215"/>
                    <a:pt x="27232" y="10576"/>
                    <a:pt x="26562" y="10047"/>
                  </a:cubicBezTo>
                  <a:cubicBezTo>
                    <a:pt x="26527" y="10019"/>
                    <a:pt x="26520" y="10019"/>
                    <a:pt x="26485" y="9991"/>
                  </a:cubicBezTo>
                  <a:cubicBezTo>
                    <a:pt x="26418" y="9882"/>
                    <a:pt x="26376" y="9833"/>
                    <a:pt x="26373" y="9857"/>
                  </a:cubicBezTo>
                  <a:cubicBezTo>
                    <a:pt x="26075" y="9166"/>
                    <a:pt x="25762" y="8503"/>
                    <a:pt x="25422" y="7896"/>
                  </a:cubicBezTo>
                  <a:cubicBezTo>
                    <a:pt x="24795" y="6402"/>
                    <a:pt x="24051" y="4964"/>
                    <a:pt x="22831" y="3838"/>
                  </a:cubicBezTo>
                  <a:cubicBezTo>
                    <a:pt x="18810" y="116"/>
                    <a:pt x="12990" y="-1747"/>
                    <a:pt x="7086" y="2206"/>
                  </a:cubicBezTo>
                  <a:cubicBezTo>
                    <a:pt x="2766" y="5100"/>
                    <a:pt x="18" y="9363"/>
                    <a:pt x="0" y="14695"/>
                  </a:cubicBezTo>
                  <a:cubicBezTo>
                    <a:pt x="-21" y="21219"/>
                    <a:pt x="3881" y="26776"/>
                    <a:pt x="8776" y="30712"/>
                  </a:cubicBezTo>
                  <a:cubicBezTo>
                    <a:pt x="15378" y="36019"/>
                    <a:pt x="21713" y="41629"/>
                    <a:pt x="27894" y="47424"/>
                  </a:cubicBezTo>
                  <a:cubicBezTo>
                    <a:pt x="34026" y="53177"/>
                    <a:pt x="40088" y="59151"/>
                    <a:pt x="45526" y="65567"/>
                  </a:cubicBezTo>
                  <a:cubicBezTo>
                    <a:pt x="48117" y="68619"/>
                    <a:pt x="50792" y="71632"/>
                    <a:pt x="53555" y="74526"/>
                  </a:cubicBezTo>
                  <a:cubicBezTo>
                    <a:pt x="57320" y="78469"/>
                    <a:pt x="61054" y="82166"/>
                    <a:pt x="66601" y="82808"/>
                  </a:cubicBezTo>
                  <a:cubicBezTo>
                    <a:pt x="69886" y="83187"/>
                    <a:pt x="72985" y="80191"/>
                    <a:pt x="73862" y="77280"/>
                  </a:cubicBezTo>
                  <a:cubicBezTo>
                    <a:pt x="75180" y="72891"/>
                    <a:pt x="72922" y="67707"/>
                    <a:pt x="71022" y="63774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2" name="Google Shape;3792;p34"/>
            <p:cNvSpPr/>
            <p:nvPr/>
          </p:nvSpPr>
          <p:spPr>
            <a:xfrm>
              <a:off x="15244645" y="5599455"/>
              <a:ext cx="96639" cy="38141"/>
            </a:xfrm>
            <a:custGeom>
              <a:rect b="b" l="l" r="r" t="t"/>
              <a:pathLst>
                <a:path extrusionOk="0" h="38141" w="96639">
                  <a:moveTo>
                    <a:pt x="95518" y="24400"/>
                  </a:moveTo>
                  <a:cubicBezTo>
                    <a:pt x="91813" y="17809"/>
                    <a:pt x="82266" y="16206"/>
                    <a:pt x="75632" y="13775"/>
                  </a:cubicBezTo>
                  <a:cubicBezTo>
                    <a:pt x="69227" y="11424"/>
                    <a:pt x="62656" y="9628"/>
                    <a:pt x="56009" y="8113"/>
                  </a:cubicBezTo>
                  <a:cubicBezTo>
                    <a:pt x="49372" y="6601"/>
                    <a:pt x="42721" y="5152"/>
                    <a:pt x="36052" y="3777"/>
                  </a:cubicBezTo>
                  <a:cubicBezTo>
                    <a:pt x="29636" y="2455"/>
                    <a:pt x="22431" y="438"/>
                    <a:pt x="15756" y="224"/>
                  </a:cubicBezTo>
                  <a:cubicBezTo>
                    <a:pt x="9347" y="-1158"/>
                    <a:pt x="1805" y="4072"/>
                    <a:pt x="407" y="10221"/>
                  </a:cubicBezTo>
                  <a:cubicBezTo>
                    <a:pt x="-1357" y="17974"/>
                    <a:pt x="2759" y="24509"/>
                    <a:pt x="10010" y="27144"/>
                  </a:cubicBezTo>
                  <a:cubicBezTo>
                    <a:pt x="16173" y="29378"/>
                    <a:pt x="23701" y="29536"/>
                    <a:pt x="30190" y="30532"/>
                  </a:cubicBezTo>
                  <a:cubicBezTo>
                    <a:pt x="36708" y="31532"/>
                    <a:pt x="43212" y="32598"/>
                    <a:pt x="49708" y="33724"/>
                  </a:cubicBezTo>
                  <a:cubicBezTo>
                    <a:pt x="56791" y="34956"/>
                    <a:pt x="63926" y="36008"/>
                    <a:pt x="71088" y="36699"/>
                  </a:cubicBezTo>
                  <a:cubicBezTo>
                    <a:pt x="77617" y="37327"/>
                    <a:pt x="86617" y="39947"/>
                    <a:pt x="92468" y="36040"/>
                  </a:cubicBezTo>
                  <a:cubicBezTo>
                    <a:pt x="96332" y="33451"/>
                    <a:pt x="97885" y="28610"/>
                    <a:pt x="95518" y="2440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3" name="Google Shape;3793;p34"/>
            <p:cNvGrpSpPr/>
            <p:nvPr/>
          </p:nvGrpSpPr>
          <p:grpSpPr>
            <a:xfrm>
              <a:off x="15111745" y="5560477"/>
              <a:ext cx="79267" cy="61401"/>
              <a:chOff x="15111745" y="5560477"/>
              <a:chExt cx="79267" cy="61401"/>
            </a:xfrm>
          </p:grpSpPr>
          <p:sp>
            <p:nvSpPr>
              <p:cNvPr id="3794" name="Google Shape;3794;p34"/>
              <p:cNvSpPr/>
              <p:nvPr/>
            </p:nvSpPr>
            <p:spPr>
              <a:xfrm>
                <a:off x="15111745" y="5560477"/>
                <a:ext cx="79267" cy="61401"/>
              </a:xfrm>
              <a:custGeom>
                <a:rect b="b" l="l" r="r" t="t"/>
                <a:pathLst>
                  <a:path extrusionOk="0" h="61401" w="79267">
                    <a:moveTo>
                      <a:pt x="79069" y="51521"/>
                    </a:moveTo>
                    <a:cubicBezTo>
                      <a:pt x="77474" y="44846"/>
                      <a:pt x="71496" y="39738"/>
                      <a:pt x="66686" y="35139"/>
                    </a:cubicBezTo>
                    <a:cubicBezTo>
                      <a:pt x="61679" y="30351"/>
                      <a:pt x="56392" y="26050"/>
                      <a:pt x="50796" y="21967"/>
                    </a:cubicBezTo>
                    <a:cubicBezTo>
                      <a:pt x="45905" y="18399"/>
                      <a:pt x="40888" y="15000"/>
                      <a:pt x="35759" y="11783"/>
                    </a:cubicBezTo>
                    <a:cubicBezTo>
                      <a:pt x="33122" y="10131"/>
                      <a:pt x="30461" y="8542"/>
                      <a:pt x="27737" y="7041"/>
                    </a:cubicBezTo>
                    <a:cubicBezTo>
                      <a:pt x="26492" y="6357"/>
                      <a:pt x="25237" y="5690"/>
                      <a:pt x="23986" y="5017"/>
                    </a:cubicBezTo>
                    <a:cubicBezTo>
                      <a:pt x="21521" y="1968"/>
                      <a:pt x="17959" y="21"/>
                      <a:pt x="13667" y="0"/>
                    </a:cubicBezTo>
                    <a:cubicBezTo>
                      <a:pt x="7286" y="-35"/>
                      <a:pt x="2981" y="4269"/>
                      <a:pt x="804" y="9798"/>
                    </a:cubicBezTo>
                    <a:cubicBezTo>
                      <a:pt x="-1913" y="16705"/>
                      <a:pt x="2655" y="24342"/>
                      <a:pt x="8573" y="27765"/>
                    </a:cubicBezTo>
                    <a:cubicBezTo>
                      <a:pt x="11357" y="29376"/>
                      <a:pt x="14421" y="30638"/>
                      <a:pt x="17293" y="32094"/>
                    </a:cubicBezTo>
                    <a:cubicBezTo>
                      <a:pt x="23309" y="35143"/>
                      <a:pt x="29262" y="38272"/>
                      <a:pt x="35068" y="41706"/>
                    </a:cubicBezTo>
                    <a:cubicBezTo>
                      <a:pt x="40692" y="45035"/>
                      <a:pt x="46232" y="48511"/>
                      <a:pt x="51820" y="51900"/>
                    </a:cubicBezTo>
                    <a:cubicBezTo>
                      <a:pt x="54593" y="53584"/>
                      <a:pt x="57433" y="55194"/>
                      <a:pt x="60147" y="56962"/>
                    </a:cubicBezTo>
                    <a:cubicBezTo>
                      <a:pt x="62072" y="58218"/>
                      <a:pt x="63576" y="59319"/>
                      <a:pt x="65764" y="60154"/>
                    </a:cubicBezTo>
                    <a:cubicBezTo>
                      <a:pt x="66346" y="60358"/>
                      <a:pt x="67689" y="60845"/>
                      <a:pt x="67636" y="60828"/>
                    </a:cubicBezTo>
                    <a:cubicBezTo>
                      <a:pt x="68881" y="61172"/>
                      <a:pt x="70286" y="61228"/>
                      <a:pt x="71570" y="61364"/>
                    </a:cubicBezTo>
                    <a:cubicBezTo>
                      <a:pt x="76822" y="61929"/>
                      <a:pt x="80131" y="55973"/>
                      <a:pt x="79069" y="5152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34"/>
              <p:cNvSpPr/>
              <p:nvPr/>
            </p:nvSpPr>
            <p:spPr>
              <a:xfrm>
                <a:off x="15177244" y="5620545"/>
                <a:ext cx="366" cy="139"/>
              </a:xfrm>
              <a:custGeom>
                <a:rect b="b" l="l" r="r" t="t"/>
                <a:pathLst>
                  <a:path extrusionOk="0" h="139" w="366">
                    <a:moveTo>
                      <a:pt x="366" y="139"/>
                    </a:moveTo>
                    <a:cubicBezTo>
                      <a:pt x="328" y="125"/>
                      <a:pt x="303" y="104"/>
                      <a:pt x="265" y="90"/>
                    </a:cubicBezTo>
                    <a:cubicBezTo>
                      <a:pt x="-58" y="-22"/>
                      <a:pt x="-153" y="-54"/>
                      <a:pt x="366" y="13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96" name="Google Shape;3796;p34"/>
            <p:cNvSpPr/>
            <p:nvPr/>
          </p:nvSpPr>
          <p:spPr>
            <a:xfrm>
              <a:off x="14959759" y="5544961"/>
              <a:ext cx="80308" cy="45406"/>
            </a:xfrm>
            <a:custGeom>
              <a:rect b="b" l="l" r="r" t="t"/>
              <a:pathLst>
                <a:path extrusionOk="0" h="45406" w="80308">
                  <a:moveTo>
                    <a:pt x="72525" y="1"/>
                  </a:moveTo>
                  <a:cubicBezTo>
                    <a:pt x="61064" y="-97"/>
                    <a:pt x="49890" y="5428"/>
                    <a:pt x="39133" y="8929"/>
                  </a:cubicBezTo>
                  <a:cubicBezTo>
                    <a:pt x="33885" y="10637"/>
                    <a:pt x="28626" y="12286"/>
                    <a:pt x="23391" y="14044"/>
                  </a:cubicBezTo>
                  <a:cubicBezTo>
                    <a:pt x="20772" y="14928"/>
                    <a:pt x="18174" y="15850"/>
                    <a:pt x="15576" y="16794"/>
                  </a:cubicBezTo>
                  <a:cubicBezTo>
                    <a:pt x="11236" y="18372"/>
                    <a:pt x="7372" y="19821"/>
                    <a:pt x="3750" y="22845"/>
                  </a:cubicBezTo>
                  <a:cubicBezTo>
                    <a:pt x="-257" y="26188"/>
                    <a:pt x="-857" y="32811"/>
                    <a:pt x="1023" y="37263"/>
                  </a:cubicBezTo>
                  <a:cubicBezTo>
                    <a:pt x="2923" y="41760"/>
                    <a:pt x="7901" y="45794"/>
                    <a:pt x="13076" y="45376"/>
                  </a:cubicBezTo>
                  <a:cubicBezTo>
                    <a:pt x="20008" y="44815"/>
                    <a:pt x="26620" y="41030"/>
                    <a:pt x="32847" y="38006"/>
                  </a:cubicBezTo>
                  <a:cubicBezTo>
                    <a:pt x="37983" y="35516"/>
                    <a:pt x="43057" y="32923"/>
                    <a:pt x="48168" y="30380"/>
                  </a:cubicBezTo>
                  <a:cubicBezTo>
                    <a:pt x="58266" y="25360"/>
                    <a:pt x="69987" y="21512"/>
                    <a:pt x="78082" y="13426"/>
                  </a:cubicBezTo>
                  <a:cubicBezTo>
                    <a:pt x="82931" y="8578"/>
                    <a:pt x="79309" y="57"/>
                    <a:pt x="72525" y="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7" name="Google Shape;3797;p34"/>
            <p:cNvSpPr/>
            <p:nvPr/>
          </p:nvSpPr>
          <p:spPr>
            <a:xfrm>
              <a:off x="14790833" y="5542976"/>
              <a:ext cx="101238" cy="47474"/>
            </a:xfrm>
            <a:custGeom>
              <a:rect b="b" l="l" r="r" t="t"/>
              <a:pathLst>
                <a:path extrusionOk="0" h="47474" w="101238">
                  <a:moveTo>
                    <a:pt x="97357" y="32035"/>
                  </a:moveTo>
                  <a:cubicBezTo>
                    <a:pt x="90948" y="27636"/>
                    <a:pt x="83722" y="25191"/>
                    <a:pt x="76493" y="22539"/>
                  </a:cubicBezTo>
                  <a:cubicBezTo>
                    <a:pt x="70038" y="20178"/>
                    <a:pt x="63629" y="17708"/>
                    <a:pt x="57227" y="15218"/>
                  </a:cubicBezTo>
                  <a:cubicBezTo>
                    <a:pt x="50839" y="12734"/>
                    <a:pt x="44335" y="10549"/>
                    <a:pt x="37905" y="8181"/>
                  </a:cubicBezTo>
                  <a:cubicBezTo>
                    <a:pt x="31012" y="5645"/>
                    <a:pt x="24189" y="2607"/>
                    <a:pt x="17153" y="516"/>
                  </a:cubicBezTo>
                  <a:cubicBezTo>
                    <a:pt x="10603" y="-1431"/>
                    <a:pt x="3602" y="2333"/>
                    <a:pt x="1028" y="8433"/>
                  </a:cubicBezTo>
                  <a:cubicBezTo>
                    <a:pt x="-1366" y="14113"/>
                    <a:pt x="390" y="22753"/>
                    <a:pt x="6617" y="25510"/>
                  </a:cubicBezTo>
                  <a:cubicBezTo>
                    <a:pt x="20231" y="31530"/>
                    <a:pt x="35240" y="36037"/>
                    <a:pt x="49668" y="39696"/>
                  </a:cubicBezTo>
                  <a:cubicBezTo>
                    <a:pt x="56557" y="41443"/>
                    <a:pt x="63489" y="43025"/>
                    <a:pt x="70417" y="44583"/>
                  </a:cubicBezTo>
                  <a:cubicBezTo>
                    <a:pt x="77941" y="46273"/>
                    <a:pt x="85443" y="47922"/>
                    <a:pt x="93206" y="47364"/>
                  </a:cubicBezTo>
                  <a:cubicBezTo>
                    <a:pt x="101484" y="46772"/>
                    <a:pt x="104201" y="36739"/>
                    <a:pt x="97357" y="3203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8" name="Google Shape;3798;p34"/>
            <p:cNvSpPr/>
            <p:nvPr/>
          </p:nvSpPr>
          <p:spPr>
            <a:xfrm>
              <a:off x="14614166" y="5550242"/>
              <a:ext cx="86728" cy="64929"/>
            </a:xfrm>
            <a:custGeom>
              <a:rect b="b" l="l" r="r" t="t"/>
              <a:pathLst>
                <a:path extrusionOk="0" h="64929" w="86728">
                  <a:moveTo>
                    <a:pt x="82441" y="1663"/>
                  </a:moveTo>
                  <a:cubicBezTo>
                    <a:pt x="80187" y="95"/>
                    <a:pt x="77158" y="-382"/>
                    <a:pt x="74570" y="309"/>
                  </a:cubicBezTo>
                  <a:cubicBezTo>
                    <a:pt x="67369" y="2231"/>
                    <a:pt x="60634" y="6139"/>
                    <a:pt x="53993" y="9457"/>
                  </a:cubicBezTo>
                  <a:cubicBezTo>
                    <a:pt x="47668" y="12618"/>
                    <a:pt x="41438" y="15926"/>
                    <a:pt x="35397" y="19599"/>
                  </a:cubicBezTo>
                  <a:cubicBezTo>
                    <a:pt x="29556" y="23149"/>
                    <a:pt x="23929" y="27109"/>
                    <a:pt x="18351" y="31052"/>
                  </a:cubicBezTo>
                  <a:cubicBezTo>
                    <a:pt x="10981" y="36265"/>
                    <a:pt x="-918" y="42449"/>
                    <a:pt x="56" y="52903"/>
                  </a:cubicBezTo>
                  <a:cubicBezTo>
                    <a:pt x="572" y="58386"/>
                    <a:pt x="3394" y="62417"/>
                    <a:pt x="8664" y="64213"/>
                  </a:cubicBezTo>
                  <a:cubicBezTo>
                    <a:pt x="15223" y="66444"/>
                    <a:pt x="20917" y="63108"/>
                    <a:pt x="25857" y="59112"/>
                  </a:cubicBezTo>
                  <a:cubicBezTo>
                    <a:pt x="27147" y="58070"/>
                    <a:pt x="28445" y="57035"/>
                    <a:pt x="29745" y="56008"/>
                  </a:cubicBezTo>
                  <a:cubicBezTo>
                    <a:pt x="30394" y="55492"/>
                    <a:pt x="31050" y="54987"/>
                    <a:pt x="31698" y="54471"/>
                  </a:cubicBezTo>
                  <a:cubicBezTo>
                    <a:pt x="31800" y="54390"/>
                    <a:pt x="31835" y="54362"/>
                    <a:pt x="31898" y="54310"/>
                  </a:cubicBezTo>
                  <a:cubicBezTo>
                    <a:pt x="31909" y="54303"/>
                    <a:pt x="31912" y="54299"/>
                    <a:pt x="31923" y="54292"/>
                  </a:cubicBezTo>
                  <a:cubicBezTo>
                    <a:pt x="37546" y="49988"/>
                    <a:pt x="43338" y="45922"/>
                    <a:pt x="49022" y="41699"/>
                  </a:cubicBezTo>
                  <a:cubicBezTo>
                    <a:pt x="54547" y="37587"/>
                    <a:pt x="60069" y="33455"/>
                    <a:pt x="65647" y="29414"/>
                  </a:cubicBezTo>
                  <a:cubicBezTo>
                    <a:pt x="71909" y="24878"/>
                    <a:pt x="78346" y="21209"/>
                    <a:pt x="83798" y="16175"/>
                  </a:cubicBezTo>
                  <a:cubicBezTo>
                    <a:pt x="85418" y="14677"/>
                    <a:pt x="86291" y="12471"/>
                    <a:pt x="86470" y="10243"/>
                  </a:cubicBezTo>
                  <a:cubicBezTo>
                    <a:pt x="87423" y="6553"/>
                    <a:pt x="85663" y="3252"/>
                    <a:pt x="82441" y="166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9" name="Google Shape;3799;p34"/>
            <p:cNvSpPr/>
            <p:nvPr/>
          </p:nvSpPr>
          <p:spPr>
            <a:xfrm>
              <a:off x="14411306" y="5583757"/>
              <a:ext cx="109808" cy="53057"/>
            </a:xfrm>
            <a:custGeom>
              <a:rect b="b" l="l" r="r" t="t"/>
              <a:pathLst>
                <a:path extrusionOk="0" h="53057" w="109808">
                  <a:moveTo>
                    <a:pt x="107757" y="39962"/>
                  </a:moveTo>
                  <a:cubicBezTo>
                    <a:pt x="102092" y="33553"/>
                    <a:pt x="94182" y="29922"/>
                    <a:pt x="86518" y="26407"/>
                  </a:cubicBezTo>
                  <a:cubicBezTo>
                    <a:pt x="78987" y="22955"/>
                    <a:pt x="71421" y="19549"/>
                    <a:pt x="63715" y="16501"/>
                  </a:cubicBezTo>
                  <a:cubicBezTo>
                    <a:pt x="56436" y="13624"/>
                    <a:pt x="49035" y="11085"/>
                    <a:pt x="41560" y="8780"/>
                  </a:cubicBezTo>
                  <a:cubicBezTo>
                    <a:pt x="37069" y="7394"/>
                    <a:pt x="32434" y="5844"/>
                    <a:pt x="27764" y="4525"/>
                  </a:cubicBezTo>
                  <a:cubicBezTo>
                    <a:pt x="25257" y="1087"/>
                    <a:pt x="20972" y="-990"/>
                    <a:pt x="16327" y="477"/>
                  </a:cubicBezTo>
                  <a:cubicBezTo>
                    <a:pt x="14251" y="1133"/>
                    <a:pt x="12197" y="1771"/>
                    <a:pt x="10065" y="2195"/>
                  </a:cubicBezTo>
                  <a:cubicBezTo>
                    <a:pt x="4441" y="3311"/>
                    <a:pt x="-243" y="9748"/>
                    <a:pt x="10" y="15406"/>
                  </a:cubicBezTo>
                  <a:cubicBezTo>
                    <a:pt x="290" y="21686"/>
                    <a:pt x="4115" y="26625"/>
                    <a:pt x="10065" y="28617"/>
                  </a:cubicBezTo>
                  <a:cubicBezTo>
                    <a:pt x="17393" y="31073"/>
                    <a:pt x="25320" y="32272"/>
                    <a:pt x="32805" y="34261"/>
                  </a:cubicBezTo>
                  <a:cubicBezTo>
                    <a:pt x="40613" y="36338"/>
                    <a:pt x="48397" y="38548"/>
                    <a:pt x="56149" y="40821"/>
                  </a:cubicBezTo>
                  <a:cubicBezTo>
                    <a:pt x="63620" y="43010"/>
                    <a:pt x="71119" y="45101"/>
                    <a:pt x="78503" y="47578"/>
                  </a:cubicBezTo>
                  <a:cubicBezTo>
                    <a:pt x="86279" y="50188"/>
                    <a:pt x="94049" y="53096"/>
                    <a:pt x="102341" y="53057"/>
                  </a:cubicBezTo>
                  <a:cubicBezTo>
                    <a:pt x="109272" y="53022"/>
                    <a:pt x="112063" y="44834"/>
                    <a:pt x="107757" y="39962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0" name="Google Shape;3800;p34"/>
            <p:cNvSpPr/>
            <p:nvPr/>
          </p:nvSpPr>
          <p:spPr>
            <a:xfrm>
              <a:off x="14220152" y="5590011"/>
              <a:ext cx="105639" cy="72273"/>
            </a:xfrm>
            <a:custGeom>
              <a:rect b="b" l="l" r="r" t="t"/>
              <a:pathLst>
                <a:path extrusionOk="0" h="72273" w="105639">
                  <a:moveTo>
                    <a:pt x="95866" y="351"/>
                  </a:moveTo>
                  <a:cubicBezTo>
                    <a:pt x="95820" y="365"/>
                    <a:pt x="95775" y="375"/>
                    <a:pt x="95733" y="389"/>
                  </a:cubicBezTo>
                  <a:cubicBezTo>
                    <a:pt x="91957" y="225"/>
                    <a:pt x="88444" y="1494"/>
                    <a:pt x="84731" y="2705"/>
                  </a:cubicBezTo>
                  <a:cubicBezTo>
                    <a:pt x="80159" y="4196"/>
                    <a:pt x="75833" y="6083"/>
                    <a:pt x="71464" y="8086"/>
                  </a:cubicBezTo>
                  <a:cubicBezTo>
                    <a:pt x="63309" y="11822"/>
                    <a:pt x="55133" y="15551"/>
                    <a:pt x="47272" y="19890"/>
                  </a:cubicBezTo>
                  <a:cubicBezTo>
                    <a:pt x="39650" y="24096"/>
                    <a:pt x="32224" y="28569"/>
                    <a:pt x="24998" y="33417"/>
                  </a:cubicBezTo>
                  <a:cubicBezTo>
                    <a:pt x="21394" y="35834"/>
                    <a:pt x="17829" y="38310"/>
                    <a:pt x="14305" y="40850"/>
                  </a:cubicBezTo>
                  <a:cubicBezTo>
                    <a:pt x="9737" y="44137"/>
                    <a:pt x="3776" y="47357"/>
                    <a:pt x="1487" y="52703"/>
                  </a:cubicBezTo>
                  <a:cubicBezTo>
                    <a:pt x="-1279" y="59161"/>
                    <a:pt x="-438" y="66661"/>
                    <a:pt x="6157" y="70520"/>
                  </a:cubicBezTo>
                  <a:cubicBezTo>
                    <a:pt x="9474" y="72460"/>
                    <a:pt x="12983" y="72691"/>
                    <a:pt x="16167" y="71699"/>
                  </a:cubicBezTo>
                  <a:cubicBezTo>
                    <a:pt x="16174" y="71744"/>
                    <a:pt x="16181" y="71786"/>
                    <a:pt x="16188" y="71832"/>
                  </a:cubicBezTo>
                  <a:cubicBezTo>
                    <a:pt x="21394" y="70969"/>
                    <a:pt x="26162" y="66191"/>
                    <a:pt x="29591" y="63550"/>
                  </a:cubicBezTo>
                  <a:cubicBezTo>
                    <a:pt x="31860" y="61803"/>
                    <a:pt x="35737" y="58930"/>
                    <a:pt x="38668" y="56815"/>
                  </a:cubicBezTo>
                  <a:cubicBezTo>
                    <a:pt x="45730" y="51728"/>
                    <a:pt x="52899" y="46754"/>
                    <a:pt x="60182" y="41990"/>
                  </a:cubicBezTo>
                  <a:cubicBezTo>
                    <a:pt x="67250" y="37370"/>
                    <a:pt x="74283" y="32698"/>
                    <a:pt x="81582" y="28446"/>
                  </a:cubicBezTo>
                  <a:cubicBezTo>
                    <a:pt x="85127" y="26383"/>
                    <a:pt x="88714" y="24489"/>
                    <a:pt x="92139" y="22237"/>
                  </a:cubicBezTo>
                  <a:cubicBezTo>
                    <a:pt x="95673" y="19915"/>
                    <a:pt x="99632" y="17940"/>
                    <a:pt x="102230" y="14583"/>
                  </a:cubicBezTo>
                  <a:cubicBezTo>
                    <a:pt x="109277" y="9829"/>
                    <a:pt x="104540" y="-2199"/>
                    <a:pt x="95866" y="35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01" name="Google Shape;3801;p34"/>
            <p:cNvGrpSpPr/>
            <p:nvPr/>
          </p:nvGrpSpPr>
          <p:grpSpPr>
            <a:xfrm>
              <a:off x="14043822" y="5672912"/>
              <a:ext cx="85068" cy="29193"/>
              <a:chOff x="14043822" y="5672912"/>
              <a:chExt cx="85068" cy="29193"/>
            </a:xfrm>
          </p:grpSpPr>
          <p:sp>
            <p:nvSpPr>
              <p:cNvPr id="3802" name="Google Shape;3802;p34"/>
              <p:cNvSpPr/>
              <p:nvPr/>
            </p:nvSpPr>
            <p:spPr>
              <a:xfrm>
                <a:off x="14043822" y="5672912"/>
                <a:ext cx="85068" cy="29193"/>
              </a:xfrm>
              <a:custGeom>
                <a:rect b="b" l="l" r="r" t="t"/>
                <a:pathLst>
                  <a:path extrusionOk="0" h="29193" w="85068">
                    <a:moveTo>
                      <a:pt x="84745" y="10196"/>
                    </a:moveTo>
                    <a:cubicBezTo>
                      <a:pt x="84510" y="9207"/>
                      <a:pt x="84079" y="8326"/>
                      <a:pt x="83458" y="7551"/>
                    </a:cubicBezTo>
                    <a:cubicBezTo>
                      <a:pt x="82322" y="5793"/>
                      <a:pt x="80860" y="4429"/>
                      <a:pt x="79051" y="3380"/>
                    </a:cubicBezTo>
                    <a:cubicBezTo>
                      <a:pt x="76678" y="2001"/>
                      <a:pt x="74003" y="1293"/>
                      <a:pt x="71324" y="858"/>
                    </a:cubicBezTo>
                    <a:cubicBezTo>
                      <a:pt x="64684" y="-219"/>
                      <a:pt x="57791" y="121"/>
                      <a:pt x="51073" y="47"/>
                    </a:cubicBezTo>
                    <a:cubicBezTo>
                      <a:pt x="42361" y="-44"/>
                      <a:pt x="33350" y="-72"/>
                      <a:pt x="24476" y="619"/>
                    </a:cubicBezTo>
                    <a:cubicBezTo>
                      <a:pt x="24206" y="609"/>
                      <a:pt x="23950" y="500"/>
                      <a:pt x="23680" y="514"/>
                    </a:cubicBezTo>
                    <a:cubicBezTo>
                      <a:pt x="23070" y="546"/>
                      <a:pt x="22432" y="689"/>
                      <a:pt x="21791" y="816"/>
                    </a:cubicBezTo>
                    <a:cubicBezTo>
                      <a:pt x="21072" y="886"/>
                      <a:pt x="20346" y="924"/>
                      <a:pt x="19627" y="1005"/>
                    </a:cubicBezTo>
                    <a:cubicBezTo>
                      <a:pt x="19449" y="1002"/>
                      <a:pt x="19249" y="1068"/>
                      <a:pt x="19073" y="1044"/>
                    </a:cubicBezTo>
                    <a:cubicBezTo>
                      <a:pt x="18881" y="1016"/>
                      <a:pt x="18768" y="991"/>
                      <a:pt x="18691" y="966"/>
                    </a:cubicBezTo>
                    <a:cubicBezTo>
                      <a:pt x="18509" y="991"/>
                      <a:pt x="18295" y="1016"/>
                      <a:pt x="17976" y="1047"/>
                    </a:cubicBezTo>
                    <a:cubicBezTo>
                      <a:pt x="15290" y="1303"/>
                      <a:pt x="12366" y="1651"/>
                      <a:pt x="9817" y="2573"/>
                    </a:cubicBezTo>
                    <a:cubicBezTo>
                      <a:pt x="3429" y="4885"/>
                      <a:pt x="-809" y="10424"/>
                      <a:pt x="130" y="17419"/>
                    </a:cubicBezTo>
                    <a:cubicBezTo>
                      <a:pt x="954" y="23551"/>
                      <a:pt x="6697" y="29777"/>
                      <a:pt x="13411" y="29149"/>
                    </a:cubicBezTo>
                    <a:cubicBezTo>
                      <a:pt x="25595" y="28013"/>
                      <a:pt x="37792" y="25101"/>
                      <a:pt x="49849" y="23017"/>
                    </a:cubicBezTo>
                    <a:cubicBezTo>
                      <a:pt x="55820" y="21986"/>
                      <a:pt x="59761" y="21600"/>
                      <a:pt x="65343" y="21039"/>
                    </a:cubicBezTo>
                    <a:cubicBezTo>
                      <a:pt x="67071" y="20863"/>
                      <a:pt x="68831" y="20727"/>
                      <a:pt x="70532" y="20348"/>
                    </a:cubicBezTo>
                    <a:cubicBezTo>
                      <a:pt x="70675" y="20320"/>
                      <a:pt x="70742" y="20306"/>
                      <a:pt x="70847" y="20285"/>
                    </a:cubicBezTo>
                    <a:cubicBezTo>
                      <a:pt x="71243" y="20260"/>
                      <a:pt x="71640" y="20229"/>
                      <a:pt x="72036" y="20229"/>
                    </a:cubicBezTo>
                    <a:cubicBezTo>
                      <a:pt x="72183" y="20215"/>
                      <a:pt x="72250" y="20200"/>
                      <a:pt x="72341" y="20183"/>
                    </a:cubicBezTo>
                    <a:cubicBezTo>
                      <a:pt x="72432" y="20232"/>
                      <a:pt x="72544" y="20288"/>
                      <a:pt x="72730" y="20362"/>
                    </a:cubicBezTo>
                    <a:cubicBezTo>
                      <a:pt x="73582" y="20699"/>
                      <a:pt x="74479" y="20853"/>
                      <a:pt x="75384" y="20972"/>
                    </a:cubicBezTo>
                    <a:cubicBezTo>
                      <a:pt x="81116" y="22400"/>
                      <a:pt x="85793" y="17769"/>
                      <a:pt x="84924" y="11617"/>
                    </a:cubicBezTo>
                    <a:cubicBezTo>
                      <a:pt x="85166" y="13255"/>
                      <a:pt x="85103" y="12778"/>
                      <a:pt x="84745" y="10196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34"/>
              <p:cNvSpPr/>
              <p:nvPr/>
            </p:nvSpPr>
            <p:spPr>
              <a:xfrm>
                <a:off x="14062409" y="5673762"/>
                <a:ext cx="592" cy="123"/>
              </a:xfrm>
              <a:custGeom>
                <a:rect b="b" l="l" r="r" t="t"/>
                <a:pathLst>
                  <a:path extrusionOk="0" h="123" w="592">
                    <a:moveTo>
                      <a:pt x="105" y="124"/>
                    </a:moveTo>
                    <a:cubicBezTo>
                      <a:pt x="1441" y="-48"/>
                      <a:pt x="-449" y="-34"/>
                      <a:pt x="105" y="124"/>
                    </a:cubicBezTo>
                    <a:lnTo>
                      <a:pt x="105" y="124"/>
                    </a:ln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4" name="Google Shape;3804;p34"/>
          <p:cNvGrpSpPr/>
          <p:nvPr/>
        </p:nvGrpSpPr>
        <p:grpSpPr>
          <a:xfrm>
            <a:off x="3104603" y="3751479"/>
            <a:ext cx="261987" cy="443592"/>
            <a:chOff x="6209206" y="7502958"/>
            <a:chExt cx="523973" cy="887185"/>
          </a:xfrm>
        </p:grpSpPr>
        <p:sp>
          <p:nvSpPr>
            <p:cNvPr id="3805" name="Google Shape;3805;p34"/>
            <p:cNvSpPr/>
            <p:nvPr/>
          </p:nvSpPr>
          <p:spPr>
            <a:xfrm>
              <a:off x="6362854" y="7896092"/>
              <a:ext cx="192013" cy="307186"/>
            </a:xfrm>
            <a:custGeom>
              <a:rect b="b" l="l" r="r" t="t"/>
              <a:pathLst>
                <a:path extrusionOk="0" h="307186" w="192013">
                  <a:moveTo>
                    <a:pt x="190203" y="24142"/>
                  </a:moveTo>
                  <a:cubicBezTo>
                    <a:pt x="184660" y="31980"/>
                    <a:pt x="179494" y="40250"/>
                    <a:pt x="174563" y="48736"/>
                  </a:cubicBezTo>
                  <a:cubicBezTo>
                    <a:pt x="166859" y="67488"/>
                    <a:pt x="158580" y="86042"/>
                    <a:pt x="151543" y="105081"/>
                  </a:cubicBezTo>
                  <a:cubicBezTo>
                    <a:pt x="140924" y="133865"/>
                    <a:pt x="131709" y="163242"/>
                    <a:pt x="124149" y="192979"/>
                  </a:cubicBezTo>
                  <a:cubicBezTo>
                    <a:pt x="117670" y="218490"/>
                    <a:pt x="112378" y="244308"/>
                    <a:pt x="108347" y="270323"/>
                  </a:cubicBezTo>
                  <a:cubicBezTo>
                    <a:pt x="106655" y="281236"/>
                    <a:pt x="106331" y="293983"/>
                    <a:pt x="97692" y="302127"/>
                  </a:cubicBezTo>
                  <a:cubicBezTo>
                    <a:pt x="88243" y="311062"/>
                    <a:pt x="77192" y="306478"/>
                    <a:pt x="67257" y="301246"/>
                  </a:cubicBezTo>
                  <a:cubicBezTo>
                    <a:pt x="46937" y="290531"/>
                    <a:pt x="27211" y="277874"/>
                    <a:pt x="15422" y="257540"/>
                  </a:cubicBezTo>
                  <a:cubicBezTo>
                    <a:pt x="3147" y="236343"/>
                    <a:pt x="-489" y="210868"/>
                    <a:pt x="51" y="186704"/>
                  </a:cubicBezTo>
                  <a:cubicBezTo>
                    <a:pt x="1149" y="136939"/>
                    <a:pt x="21469" y="88649"/>
                    <a:pt x="56260" y="53033"/>
                  </a:cubicBezTo>
                  <a:cubicBezTo>
                    <a:pt x="72620" y="36277"/>
                    <a:pt x="92148" y="22164"/>
                    <a:pt x="113368" y="12204"/>
                  </a:cubicBezTo>
                  <a:cubicBezTo>
                    <a:pt x="135884" y="1632"/>
                    <a:pt x="162396" y="-6206"/>
                    <a:pt x="185650" y="6774"/>
                  </a:cubicBezTo>
                  <a:cubicBezTo>
                    <a:pt x="191247" y="9902"/>
                    <a:pt x="194127" y="18604"/>
                    <a:pt x="190203" y="24142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34"/>
            <p:cNvSpPr/>
            <p:nvPr/>
          </p:nvSpPr>
          <p:spPr>
            <a:xfrm>
              <a:off x="6209207" y="7502958"/>
              <a:ext cx="523972" cy="881937"/>
            </a:xfrm>
            <a:custGeom>
              <a:rect b="b" l="l" r="r" t="t"/>
              <a:pathLst>
                <a:path extrusionOk="0" h="881937" w="523972">
                  <a:moveTo>
                    <a:pt x="518133" y="485258"/>
                  </a:moveTo>
                  <a:cubicBezTo>
                    <a:pt x="508225" y="458549"/>
                    <a:pt x="488125" y="431124"/>
                    <a:pt x="476964" y="410792"/>
                  </a:cubicBezTo>
                  <a:cubicBezTo>
                    <a:pt x="456559" y="373598"/>
                    <a:pt x="429054" y="319004"/>
                    <a:pt x="385995" y="305357"/>
                  </a:cubicBezTo>
                  <a:cubicBezTo>
                    <a:pt x="385128" y="305076"/>
                    <a:pt x="378232" y="302728"/>
                    <a:pt x="372945" y="301454"/>
                  </a:cubicBezTo>
                  <a:cubicBezTo>
                    <a:pt x="372945" y="301454"/>
                    <a:pt x="372919" y="301454"/>
                    <a:pt x="372894" y="301428"/>
                  </a:cubicBezTo>
                  <a:cubicBezTo>
                    <a:pt x="372282" y="301301"/>
                    <a:pt x="371643" y="301148"/>
                    <a:pt x="371030" y="300995"/>
                  </a:cubicBezTo>
                  <a:cubicBezTo>
                    <a:pt x="371004" y="300995"/>
                    <a:pt x="370954" y="300970"/>
                    <a:pt x="370927" y="300970"/>
                  </a:cubicBezTo>
                  <a:cubicBezTo>
                    <a:pt x="368756" y="300537"/>
                    <a:pt x="367147" y="300384"/>
                    <a:pt x="366892" y="300868"/>
                  </a:cubicBezTo>
                  <a:cubicBezTo>
                    <a:pt x="367045" y="300587"/>
                    <a:pt x="367198" y="300332"/>
                    <a:pt x="367325" y="300051"/>
                  </a:cubicBezTo>
                  <a:cubicBezTo>
                    <a:pt x="377925" y="280766"/>
                    <a:pt x="387271" y="260817"/>
                    <a:pt x="395239" y="240280"/>
                  </a:cubicBezTo>
                  <a:cubicBezTo>
                    <a:pt x="400295" y="227243"/>
                    <a:pt x="405302" y="213901"/>
                    <a:pt x="408340" y="200254"/>
                  </a:cubicBezTo>
                  <a:cubicBezTo>
                    <a:pt x="411200" y="187422"/>
                    <a:pt x="412069" y="173570"/>
                    <a:pt x="407192" y="161120"/>
                  </a:cubicBezTo>
                  <a:cubicBezTo>
                    <a:pt x="403131" y="150712"/>
                    <a:pt x="395214" y="140227"/>
                    <a:pt x="384028" y="133569"/>
                  </a:cubicBezTo>
                  <a:cubicBezTo>
                    <a:pt x="387143" y="120330"/>
                    <a:pt x="387527" y="110125"/>
                    <a:pt x="384692" y="96706"/>
                  </a:cubicBezTo>
                  <a:cubicBezTo>
                    <a:pt x="381832" y="83211"/>
                    <a:pt x="374528" y="68772"/>
                    <a:pt x="362498" y="61349"/>
                  </a:cubicBezTo>
                  <a:cubicBezTo>
                    <a:pt x="362448" y="51375"/>
                    <a:pt x="360965" y="41425"/>
                    <a:pt x="357162" y="32217"/>
                  </a:cubicBezTo>
                  <a:cubicBezTo>
                    <a:pt x="351212" y="17880"/>
                    <a:pt x="339820" y="7140"/>
                    <a:pt x="324905" y="2599"/>
                  </a:cubicBezTo>
                  <a:cubicBezTo>
                    <a:pt x="310732" y="-1738"/>
                    <a:pt x="294668" y="-438"/>
                    <a:pt x="280981" y="4945"/>
                  </a:cubicBezTo>
                  <a:cubicBezTo>
                    <a:pt x="265579" y="11016"/>
                    <a:pt x="252531" y="21654"/>
                    <a:pt x="241370" y="33696"/>
                  </a:cubicBezTo>
                  <a:cubicBezTo>
                    <a:pt x="195069" y="83646"/>
                    <a:pt x="164985" y="142372"/>
                    <a:pt x="133904" y="202424"/>
                  </a:cubicBezTo>
                  <a:cubicBezTo>
                    <a:pt x="81628" y="303471"/>
                    <a:pt x="34458" y="411508"/>
                    <a:pt x="13108" y="524825"/>
                  </a:cubicBezTo>
                  <a:cubicBezTo>
                    <a:pt x="-5050" y="621256"/>
                    <a:pt x="-14244" y="738223"/>
                    <a:pt x="53943" y="818607"/>
                  </a:cubicBezTo>
                  <a:cubicBezTo>
                    <a:pt x="127826" y="905751"/>
                    <a:pt x="251152" y="897026"/>
                    <a:pt x="333208" y="828556"/>
                  </a:cubicBezTo>
                  <a:cubicBezTo>
                    <a:pt x="361174" y="805213"/>
                    <a:pt x="385817" y="778351"/>
                    <a:pt x="412507" y="753657"/>
                  </a:cubicBezTo>
                  <a:cubicBezTo>
                    <a:pt x="438836" y="729294"/>
                    <a:pt x="467236" y="709906"/>
                    <a:pt x="487768" y="679830"/>
                  </a:cubicBezTo>
                  <a:cubicBezTo>
                    <a:pt x="503092" y="657380"/>
                    <a:pt x="513767" y="630365"/>
                    <a:pt x="511902" y="602788"/>
                  </a:cubicBezTo>
                  <a:cubicBezTo>
                    <a:pt x="510676" y="584649"/>
                    <a:pt x="503423" y="565542"/>
                    <a:pt x="489633" y="553807"/>
                  </a:cubicBezTo>
                  <a:cubicBezTo>
                    <a:pt x="506080" y="550031"/>
                    <a:pt x="520815" y="538755"/>
                    <a:pt x="523446" y="521026"/>
                  </a:cubicBezTo>
                  <a:cubicBezTo>
                    <a:pt x="525106" y="509774"/>
                    <a:pt x="522705" y="497581"/>
                    <a:pt x="518133" y="485258"/>
                  </a:cubicBezTo>
                  <a:close/>
                  <a:moveTo>
                    <a:pt x="394985" y="571996"/>
                  </a:moveTo>
                  <a:cubicBezTo>
                    <a:pt x="372691" y="591206"/>
                    <a:pt x="353382" y="613935"/>
                    <a:pt x="329479" y="631257"/>
                  </a:cubicBezTo>
                  <a:cubicBezTo>
                    <a:pt x="308232" y="646640"/>
                    <a:pt x="282642" y="658171"/>
                    <a:pt x="255826" y="654446"/>
                  </a:cubicBezTo>
                  <a:cubicBezTo>
                    <a:pt x="217855" y="649160"/>
                    <a:pt x="197755" y="612022"/>
                    <a:pt x="200474" y="576406"/>
                  </a:cubicBezTo>
                  <a:cubicBezTo>
                    <a:pt x="203744" y="533590"/>
                    <a:pt x="228354" y="487921"/>
                    <a:pt x="266528" y="466354"/>
                  </a:cubicBezTo>
                  <a:cubicBezTo>
                    <a:pt x="281655" y="457806"/>
                    <a:pt x="299785" y="453770"/>
                    <a:pt x="316734" y="457620"/>
                  </a:cubicBezTo>
                  <a:cubicBezTo>
                    <a:pt x="356417" y="466634"/>
                    <a:pt x="377176" y="511602"/>
                    <a:pt x="410818" y="531943"/>
                  </a:cubicBezTo>
                  <a:cubicBezTo>
                    <a:pt x="419553" y="537223"/>
                    <a:pt x="428696" y="541765"/>
                    <a:pt x="438093" y="545718"/>
                  </a:cubicBezTo>
                  <a:cubicBezTo>
                    <a:pt x="422083" y="550898"/>
                    <a:pt x="407269" y="561433"/>
                    <a:pt x="394985" y="5719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34"/>
            <p:cNvSpPr/>
            <p:nvPr/>
          </p:nvSpPr>
          <p:spPr>
            <a:xfrm>
              <a:off x="6458880" y="7564305"/>
              <a:ext cx="160998" cy="262861"/>
            </a:xfrm>
            <a:custGeom>
              <a:rect b="b" l="l" r="r" t="t"/>
              <a:pathLst>
                <a:path extrusionOk="0" h="262861" w="160998">
                  <a:moveTo>
                    <a:pt x="158669" y="138906"/>
                  </a:moveTo>
                  <a:cubicBezTo>
                    <a:pt x="155631" y="152554"/>
                    <a:pt x="150624" y="165896"/>
                    <a:pt x="145568" y="178932"/>
                  </a:cubicBezTo>
                  <a:cubicBezTo>
                    <a:pt x="137600" y="199469"/>
                    <a:pt x="128254" y="219418"/>
                    <a:pt x="117655" y="238704"/>
                  </a:cubicBezTo>
                  <a:cubicBezTo>
                    <a:pt x="97097" y="233729"/>
                    <a:pt x="78991" y="233271"/>
                    <a:pt x="63539" y="235234"/>
                  </a:cubicBezTo>
                  <a:cubicBezTo>
                    <a:pt x="22347" y="240439"/>
                    <a:pt x="0" y="262862"/>
                    <a:pt x="0" y="262862"/>
                  </a:cubicBezTo>
                  <a:cubicBezTo>
                    <a:pt x="28705" y="186433"/>
                    <a:pt x="114770" y="41405"/>
                    <a:pt x="112829" y="0"/>
                  </a:cubicBezTo>
                  <a:cubicBezTo>
                    <a:pt x="124858" y="7423"/>
                    <a:pt x="132161" y="21862"/>
                    <a:pt x="135023" y="35357"/>
                  </a:cubicBezTo>
                  <a:cubicBezTo>
                    <a:pt x="137527" y="47169"/>
                    <a:pt x="137527" y="56480"/>
                    <a:pt x="135354" y="67551"/>
                  </a:cubicBezTo>
                  <a:cubicBezTo>
                    <a:pt x="135074" y="69081"/>
                    <a:pt x="134742" y="70613"/>
                    <a:pt x="134357" y="72220"/>
                  </a:cubicBezTo>
                  <a:cubicBezTo>
                    <a:pt x="145543" y="78878"/>
                    <a:pt x="153461" y="89363"/>
                    <a:pt x="157521" y="99771"/>
                  </a:cubicBezTo>
                  <a:cubicBezTo>
                    <a:pt x="162400" y="112223"/>
                    <a:pt x="161531" y="126075"/>
                    <a:pt x="158669" y="13890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34"/>
            <p:cNvSpPr/>
            <p:nvPr/>
          </p:nvSpPr>
          <p:spPr>
            <a:xfrm>
              <a:off x="6631558" y="8037261"/>
              <a:ext cx="66944" cy="21563"/>
            </a:xfrm>
            <a:custGeom>
              <a:rect b="b" l="l" r="r" t="t"/>
              <a:pathLst>
                <a:path extrusionOk="0" h="21563" w="66944">
                  <a:moveTo>
                    <a:pt x="62275" y="10333"/>
                  </a:moveTo>
                  <a:cubicBezTo>
                    <a:pt x="56899" y="10042"/>
                    <a:pt x="51381" y="10689"/>
                    <a:pt x="45974" y="10633"/>
                  </a:cubicBezTo>
                  <a:cubicBezTo>
                    <a:pt x="40540" y="10578"/>
                    <a:pt x="35105" y="10367"/>
                    <a:pt x="29718" y="9614"/>
                  </a:cubicBezTo>
                  <a:cubicBezTo>
                    <a:pt x="25100" y="8967"/>
                    <a:pt x="20541" y="7866"/>
                    <a:pt x="16223" y="6090"/>
                  </a:cubicBezTo>
                  <a:cubicBezTo>
                    <a:pt x="11847" y="4289"/>
                    <a:pt x="7926" y="1655"/>
                    <a:pt x="3431" y="121"/>
                  </a:cubicBezTo>
                  <a:cubicBezTo>
                    <a:pt x="1531" y="-526"/>
                    <a:pt x="-517" y="1540"/>
                    <a:pt x="118" y="3431"/>
                  </a:cubicBezTo>
                  <a:cubicBezTo>
                    <a:pt x="3673" y="14012"/>
                    <a:pt x="17639" y="18395"/>
                    <a:pt x="27573" y="20099"/>
                  </a:cubicBezTo>
                  <a:cubicBezTo>
                    <a:pt x="33829" y="21172"/>
                    <a:pt x="40207" y="21404"/>
                    <a:pt x="46543" y="21465"/>
                  </a:cubicBezTo>
                  <a:cubicBezTo>
                    <a:pt x="53064" y="21528"/>
                    <a:pt x="60069" y="22318"/>
                    <a:pt x="65491" y="18091"/>
                  </a:cubicBezTo>
                  <a:cubicBezTo>
                    <a:pt x="68855" y="15470"/>
                    <a:pt x="65787" y="10524"/>
                    <a:pt x="62275" y="10333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34"/>
            <p:cNvSpPr/>
            <p:nvPr/>
          </p:nvSpPr>
          <p:spPr>
            <a:xfrm>
              <a:off x="6209206" y="8080577"/>
              <a:ext cx="518711" cy="309565"/>
            </a:xfrm>
            <a:custGeom>
              <a:rect b="b" l="l" r="r" t="t"/>
              <a:pathLst>
                <a:path extrusionOk="0" h="309565" w="518711">
                  <a:moveTo>
                    <a:pt x="516084" y="18006"/>
                  </a:moveTo>
                  <a:cubicBezTo>
                    <a:pt x="514459" y="12046"/>
                    <a:pt x="512294" y="6762"/>
                    <a:pt x="508973" y="1549"/>
                  </a:cubicBezTo>
                  <a:cubicBezTo>
                    <a:pt x="506991" y="-1562"/>
                    <a:pt x="501907" y="385"/>
                    <a:pt x="502918" y="4098"/>
                  </a:cubicBezTo>
                  <a:cubicBezTo>
                    <a:pt x="506027" y="15496"/>
                    <a:pt x="507900" y="27112"/>
                    <a:pt x="507330" y="38966"/>
                  </a:cubicBezTo>
                  <a:cubicBezTo>
                    <a:pt x="506759" y="50772"/>
                    <a:pt x="504112" y="62291"/>
                    <a:pt x="499947" y="73346"/>
                  </a:cubicBezTo>
                  <a:cubicBezTo>
                    <a:pt x="491095" y="96844"/>
                    <a:pt x="475107" y="116414"/>
                    <a:pt x="457179" y="133646"/>
                  </a:cubicBezTo>
                  <a:cubicBezTo>
                    <a:pt x="438267" y="151825"/>
                    <a:pt x="417277" y="167649"/>
                    <a:pt x="397753" y="185139"/>
                  </a:cubicBezTo>
                  <a:cubicBezTo>
                    <a:pt x="377906" y="202916"/>
                    <a:pt x="360070" y="222772"/>
                    <a:pt x="340450" y="240788"/>
                  </a:cubicBezTo>
                  <a:cubicBezTo>
                    <a:pt x="322183" y="257562"/>
                    <a:pt x="302058" y="272310"/>
                    <a:pt x="278991" y="281797"/>
                  </a:cubicBezTo>
                  <a:cubicBezTo>
                    <a:pt x="256734" y="290952"/>
                    <a:pt x="232914" y="295839"/>
                    <a:pt x="208864" y="296445"/>
                  </a:cubicBezTo>
                  <a:cubicBezTo>
                    <a:pt x="162502" y="297615"/>
                    <a:pt x="116562" y="282777"/>
                    <a:pt x="81071" y="252660"/>
                  </a:cubicBezTo>
                  <a:cubicBezTo>
                    <a:pt x="47168" y="223887"/>
                    <a:pt x="22989" y="183562"/>
                    <a:pt x="14152" y="139957"/>
                  </a:cubicBezTo>
                  <a:cubicBezTo>
                    <a:pt x="13102" y="134779"/>
                    <a:pt x="12296" y="129529"/>
                    <a:pt x="11664" y="124283"/>
                  </a:cubicBezTo>
                  <a:cubicBezTo>
                    <a:pt x="11288" y="121162"/>
                    <a:pt x="9256" y="118463"/>
                    <a:pt x="5838" y="118463"/>
                  </a:cubicBezTo>
                  <a:cubicBezTo>
                    <a:pt x="2863" y="118463"/>
                    <a:pt x="-218" y="121132"/>
                    <a:pt x="12" y="124283"/>
                  </a:cubicBezTo>
                  <a:cubicBezTo>
                    <a:pt x="3466" y="171619"/>
                    <a:pt x="25498" y="216697"/>
                    <a:pt x="58760" y="250283"/>
                  </a:cubicBezTo>
                  <a:cubicBezTo>
                    <a:pt x="93664" y="285526"/>
                    <a:pt x="140588" y="306683"/>
                    <a:pt x="190175" y="309283"/>
                  </a:cubicBezTo>
                  <a:cubicBezTo>
                    <a:pt x="241526" y="311976"/>
                    <a:pt x="292304" y="295337"/>
                    <a:pt x="332379" y="263330"/>
                  </a:cubicBezTo>
                  <a:cubicBezTo>
                    <a:pt x="353950" y="246103"/>
                    <a:pt x="372521" y="225578"/>
                    <a:pt x="392279" y="206395"/>
                  </a:cubicBezTo>
                  <a:cubicBezTo>
                    <a:pt x="411971" y="187278"/>
                    <a:pt x="433726" y="170578"/>
                    <a:pt x="454206" y="152353"/>
                  </a:cubicBezTo>
                  <a:cubicBezTo>
                    <a:pt x="473938" y="134795"/>
                    <a:pt x="492598" y="115265"/>
                    <a:pt x="504621" y="91506"/>
                  </a:cubicBezTo>
                  <a:cubicBezTo>
                    <a:pt x="515839" y="69344"/>
                    <a:pt x="522785" y="42585"/>
                    <a:pt x="516084" y="1800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34"/>
            <p:cNvSpPr/>
            <p:nvPr/>
          </p:nvSpPr>
          <p:spPr>
            <a:xfrm>
              <a:off x="6522417" y="7636631"/>
              <a:ext cx="97461" cy="166377"/>
            </a:xfrm>
            <a:custGeom>
              <a:rect b="b" l="l" r="r" t="t"/>
              <a:pathLst>
                <a:path extrusionOk="0" h="166377" w="97461">
                  <a:moveTo>
                    <a:pt x="93983" y="27446"/>
                  </a:moveTo>
                  <a:cubicBezTo>
                    <a:pt x="89943" y="17089"/>
                    <a:pt x="82078" y="6661"/>
                    <a:pt x="70976" y="0"/>
                  </a:cubicBezTo>
                  <a:cubicBezTo>
                    <a:pt x="72378" y="976"/>
                    <a:pt x="66484" y="12653"/>
                    <a:pt x="65872" y="14158"/>
                  </a:cubicBezTo>
                  <a:cubicBezTo>
                    <a:pt x="62375" y="22761"/>
                    <a:pt x="59153" y="31481"/>
                    <a:pt x="55683" y="40096"/>
                  </a:cubicBezTo>
                  <a:cubicBezTo>
                    <a:pt x="42787" y="72109"/>
                    <a:pt x="28920" y="103785"/>
                    <a:pt x="13970" y="134897"/>
                  </a:cubicBezTo>
                  <a:cubicBezTo>
                    <a:pt x="9424" y="144286"/>
                    <a:pt x="4752" y="153622"/>
                    <a:pt x="0" y="162908"/>
                  </a:cubicBezTo>
                  <a:cubicBezTo>
                    <a:pt x="15452" y="160943"/>
                    <a:pt x="33558" y="161403"/>
                    <a:pt x="54115" y="166378"/>
                  </a:cubicBezTo>
                  <a:cubicBezTo>
                    <a:pt x="64715" y="147092"/>
                    <a:pt x="74061" y="127143"/>
                    <a:pt x="82029" y="106606"/>
                  </a:cubicBezTo>
                  <a:cubicBezTo>
                    <a:pt x="87085" y="93570"/>
                    <a:pt x="92092" y="80228"/>
                    <a:pt x="95130" y="66580"/>
                  </a:cubicBezTo>
                  <a:cubicBezTo>
                    <a:pt x="97993" y="53749"/>
                    <a:pt x="98863" y="39896"/>
                    <a:pt x="93983" y="27446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34"/>
            <p:cNvSpPr/>
            <p:nvPr/>
          </p:nvSpPr>
          <p:spPr>
            <a:xfrm>
              <a:off x="6532910" y="7579048"/>
              <a:ext cx="65697" cy="208176"/>
            </a:xfrm>
            <a:custGeom>
              <a:rect b="b" l="l" r="r" t="t"/>
              <a:pathLst>
                <a:path extrusionOk="0" h="208176" w="65697">
                  <a:moveTo>
                    <a:pt x="56821" y="1271"/>
                  </a:moveTo>
                  <a:cubicBezTo>
                    <a:pt x="55248" y="-1295"/>
                    <a:pt x="50856" y="339"/>
                    <a:pt x="51825" y="3374"/>
                  </a:cubicBezTo>
                  <a:cubicBezTo>
                    <a:pt x="53846" y="9715"/>
                    <a:pt x="55993" y="15794"/>
                    <a:pt x="57181" y="22374"/>
                  </a:cubicBezTo>
                  <a:cubicBezTo>
                    <a:pt x="58340" y="28798"/>
                    <a:pt x="58799" y="35302"/>
                    <a:pt x="58673" y="41827"/>
                  </a:cubicBezTo>
                  <a:cubicBezTo>
                    <a:pt x="58410" y="55393"/>
                    <a:pt x="55662" y="68734"/>
                    <a:pt x="51762" y="81693"/>
                  </a:cubicBezTo>
                  <a:cubicBezTo>
                    <a:pt x="43664" y="108594"/>
                    <a:pt x="32345" y="134677"/>
                    <a:pt x="20724" y="160212"/>
                  </a:cubicBezTo>
                  <a:cubicBezTo>
                    <a:pt x="14084" y="174804"/>
                    <a:pt x="6942" y="189162"/>
                    <a:pt x="294" y="203744"/>
                  </a:cubicBezTo>
                  <a:cubicBezTo>
                    <a:pt x="-1236" y="207097"/>
                    <a:pt x="3625" y="210069"/>
                    <a:pt x="5324" y="206682"/>
                  </a:cubicBezTo>
                  <a:cubicBezTo>
                    <a:pt x="18562" y="180280"/>
                    <a:pt x="30855" y="153282"/>
                    <a:pt x="42455" y="126127"/>
                  </a:cubicBezTo>
                  <a:cubicBezTo>
                    <a:pt x="53407" y="100487"/>
                    <a:pt x="64438" y="73457"/>
                    <a:pt x="65586" y="45245"/>
                  </a:cubicBezTo>
                  <a:cubicBezTo>
                    <a:pt x="66178" y="30763"/>
                    <a:pt x="64571" y="13910"/>
                    <a:pt x="56821" y="1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2" name="Google Shape;3812;p34"/>
            <p:cNvSpPr/>
            <p:nvPr/>
          </p:nvSpPr>
          <p:spPr>
            <a:xfrm>
              <a:off x="6579247" y="7654008"/>
              <a:ext cx="44712" cy="139802"/>
            </a:xfrm>
            <a:custGeom>
              <a:rect b="b" l="l" r="r" t="t"/>
              <a:pathLst>
                <a:path extrusionOk="0" h="139802" w="44712">
                  <a:moveTo>
                    <a:pt x="36673" y="1267"/>
                  </a:moveTo>
                  <a:cubicBezTo>
                    <a:pt x="34826" y="-1487"/>
                    <a:pt x="30426" y="667"/>
                    <a:pt x="32024" y="3741"/>
                  </a:cubicBezTo>
                  <a:cubicBezTo>
                    <a:pt x="42764" y="24395"/>
                    <a:pt x="38030" y="47145"/>
                    <a:pt x="29839" y="67768"/>
                  </a:cubicBezTo>
                  <a:cubicBezTo>
                    <a:pt x="20707" y="90754"/>
                    <a:pt x="10170" y="113254"/>
                    <a:pt x="273" y="135922"/>
                  </a:cubicBezTo>
                  <a:cubicBezTo>
                    <a:pt x="-1339" y="139614"/>
                    <a:pt x="4647" y="141481"/>
                    <a:pt x="6245" y="137824"/>
                  </a:cubicBezTo>
                  <a:lnTo>
                    <a:pt x="22042" y="101647"/>
                  </a:lnTo>
                  <a:cubicBezTo>
                    <a:pt x="27163" y="89918"/>
                    <a:pt x="32600" y="78268"/>
                    <a:pt x="37123" y="66290"/>
                  </a:cubicBezTo>
                  <a:cubicBezTo>
                    <a:pt x="44794" y="45975"/>
                    <a:pt x="49615" y="20562"/>
                    <a:pt x="36673" y="12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3" name="Google Shape;3813;p34"/>
          <p:cNvSpPr/>
          <p:nvPr/>
        </p:nvSpPr>
        <p:spPr>
          <a:xfrm>
            <a:off x="3275641" y="3914342"/>
            <a:ext cx="6303" cy="9008"/>
          </a:xfrm>
          <a:custGeom>
            <a:rect b="b" l="l" r="r" t="t"/>
            <a:pathLst>
              <a:path extrusionOk="0" h="18017" w="12605">
                <a:moveTo>
                  <a:pt x="9272" y="550"/>
                </a:moveTo>
                <a:cubicBezTo>
                  <a:pt x="8790" y="1048"/>
                  <a:pt x="8281" y="1496"/>
                  <a:pt x="7827" y="2021"/>
                </a:cubicBezTo>
                <a:cubicBezTo>
                  <a:pt x="7301" y="2626"/>
                  <a:pt x="6801" y="3247"/>
                  <a:pt x="6313" y="3883"/>
                </a:cubicBezTo>
                <a:cubicBezTo>
                  <a:pt x="5469" y="4987"/>
                  <a:pt x="4665" y="6118"/>
                  <a:pt x="3903" y="7279"/>
                </a:cubicBezTo>
                <a:cubicBezTo>
                  <a:pt x="2307" y="9710"/>
                  <a:pt x="979" y="12299"/>
                  <a:pt x="108" y="15075"/>
                </a:cubicBezTo>
                <a:cubicBezTo>
                  <a:pt x="-686" y="17599"/>
                  <a:pt x="3133" y="19228"/>
                  <a:pt x="4400" y="16882"/>
                </a:cubicBezTo>
                <a:cubicBezTo>
                  <a:pt x="5674" y="14519"/>
                  <a:pt x="6837" y="12099"/>
                  <a:pt x="8120" y="9741"/>
                </a:cubicBezTo>
                <a:cubicBezTo>
                  <a:pt x="8743" y="8597"/>
                  <a:pt x="9405" y="7475"/>
                  <a:pt x="10106" y="6377"/>
                </a:cubicBezTo>
                <a:cubicBezTo>
                  <a:pt x="10845" y="5217"/>
                  <a:pt x="11533" y="4014"/>
                  <a:pt x="12298" y="2880"/>
                </a:cubicBezTo>
                <a:cubicBezTo>
                  <a:pt x="13527" y="1057"/>
                  <a:pt x="10775" y="-1009"/>
                  <a:pt x="9272" y="5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4" name="Google Shape;3814;p34"/>
          <p:cNvSpPr/>
          <p:nvPr/>
        </p:nvSpPr>
        <p:spPr>
          <a:xfrm>
            <a:off x="3282714" y="3921675"/>
            <a:ext cx="2867" cy="4700"/>
          </a:xfrm>
          <a:custGeom>
            <a:rect b="b" l="l" r="r" t="t"/>
            <a:pathLst>
              <a:path extrusionOk="0" h="9400" w="5733">
                <a:moveTo>
                  <a:pt x="4311" y="63"/>
                </a:moveTo>
                <a:cubicBezTo>
                  <a:pt x="3815" y="-50"/>
                  <a:pt x="3257" y="-25"/>
                  <a:pt x="2816" y="259"/>
                </a:cubicBezTo>
                <a:cubicBezTo>
                  <a:pt x="2368" y="547"/>
                  <a:pt x="2110" y="922"/>
                  <a:pt x="1923" y="1417"/>
                </a:cubicBezTo>
                <a:cubicBezTo>
                  <a:pt x="1235" y="3234"/>
                  <a:pt x="557" y="5038"/>
                  <a:pt x="62" y="6918"/>
                </a:cubicBezTo>
                <a:cubicBezTo>
                  <a:pt x="-201" y="7912"/>
                  <a:pt x="393" y="9099"/>
                  <a:pt x="1437" y="9336"/>
                </a:cubicBezTo>
                <a:cubicBezTo>
                  <a:pt x="1941" y="9451"/>
                  <a:pt x="2506" y="9426"/>
                  <a:pt x="2954" y="9139"/>
                </a:cubicBezTo>
                <a:cubicBezTo>
                  <a:pt x="3086" y="9036"/>
                  <a:pt x="3219" y="8934"/>
                  <a:pt x="3352" y="8831"/>
                </a:cubicBezTo>
                <a:cubicBezTo>
                  <a:pt x="3595" y="8587"/>
                  <a:pt x="3764" y="8297"/>
                  <a:pt x="3858" y="7963"/>
                </a:cubicBezTo>
                <a:cubicBezTo>
                  <a:pt x="4587" y="6161"/>
                  <a:pt x="5127" y="4311"/>
                  <a:pt x="5665" y="2445"/>
                </a:cubicBezTo>
                <a:cubicBezTo>
                  <a:pt x="5947" y="1474"/>
                  <a:pt x="5325" y="295"/>
                  <a:pt x="4311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5" name="Google Shape;3815;p34"/>
          <p:cNvSpPr/>
          <p:nvPr/>
        </p:nvSpPr>
        <p:spPr>
          <a:xfrm>
            <a:off x="3288700" y="4090520"/>
            <a:ext cx="6832" cy="9980"/>
          </a:xfrm>
          <a:custGeom>
            <a:rect b="b" l="l" r="r" t="t"/>
            <a:pathLst>
              <a:path extrusionOk="0" h="19960" w="13663">
                <a:moveTo>
                  <a:pt x="13492" y="15151"/>
                </a:moveTo>
                <a:cubicBezTo>
                  <a:pt x="13198" y="14333"/>
                  <a:pt x="12882" y="13630"/>
                  <a:pt x="12252" y="13021"/>
                </a:cubicBezTo>
                <a:cubicBezTo>
                  <a:pt x="12032" y="12809"/>
                  <a:pt x="11795" y="12611"/>
                  <a:pt x="11571" y="12401"/>
                </a:cubicBezTo>
                <a:cubicBezTo>
                  <a:pt x="11098" y="11953"/>
                  <a:pt x="10614" y="11523"/>
                  <a:pt x="10171" y="11045"/>
                </a:cubicBezTo>
                <a:cubicBezTo>
                  <a:pt x="9962" y="10820"/>
                  <a:pt x="9759" y="10590"/>
                  <a:pt x="9563" y="10353"/>
                </a:cubicBezTo>
                <a:cubicBezTo>
                  <a:pt x="9554" y="10340"/>
                  <a:pt x="9532" y="10315"/>
                  <a:pt x="9518" y="10297"/>
                </a:cubicBezTo>
                <a:cubicBezTo>
                  <a:pt x="9509" y="10283"/>
                  <a:pt x="9493" y="10265"/>
                  <a:pt x="9485" y="10254"/>
                </a:cubicBezTo>
                <a:cubicBezTo>
                  <a:pt x="9106" y="9727"/>
                  <a:pt x="8737" y="9184"/>
                  <a:pt x="8404" y="8627"/>
                </a:cubicBezTo>
                <a:cubicBezTo>
                  <a:pt x="8090" y="8102"/>
                  <a:pt x="7824" y="7559"/>
                  <a:pt x="7556" y="7012"/>
                </a:cubicBezTo>
                <a:cubicBezTo>
                  <a:pt x="7533" y="6948"/>
                  <a:pt x="7506" y="6887"/>
                  <a:pt x="7482" y="6829"/>
                </a:cubicBezTo>
                <a:cubicBezTo>
                  <a:pt x="7372" y="6540"/>
                  <a:pt x="7272" y="6248"/>
                  <a:pt x="7180" y="5955"/>
                </a:cubicBezTo>
                <a:cubicBezTo>
                  <a:pt x="6793" y="4729"/>
                  <a:pt x="6624" y="3438"/>
                  <a:pt x="6213" y="2230"/>
                </a:cubicBezTo>
                <a:cubicBezTo>
                  <a:pt x="5796" y="1004"/>
                  <a:pt x="4664" y="-59"/>
                  <a:pt x="3285" y="3"/>
                </a:cubicBezTo>
                <a:cubicBezTo>
                  <a:pt x="1895" y="65"/>
                  <a:pt x="796" y="912"/>
                  <a:pt x="357" y="2230"/>
                </a:cubicBezTo>
                <a:cubicBezTo>
                  <a:pt x="-210" y="3931"/>
                  <a:pt x="0" y="5905"/>
                  <a:pt x="292" y="7640"/>
                </a:cubicBezTo>
                <a:cubicBezTo>
                  <a:pt x="571" y="9292"/>
                  <a:pt x="1132" y="10833"/>
                  <a:pt x="1800" y="12365"/>
                </a:cubicBezTo>
                <a:cubicBezTo>
                  <a:pt x="2466" y="13889"/>
                  <a:pt x="3386" y="15203"/>
                  <a:pt x="4421" y="16501"/>
                </a:cubicBezTo>
                <a:cubicBezTo>
                  <a:pt x="4845" y="17034"/>
                  <a:pt x="5288" y="17571"/>
                  <a:pt x="5798" y="18026"/>
                </a:cubicBezTo>
                <a:cubicBezTo>
                  <a:pt x="6253" y="18434"/>
                  <a:pt x="6766" y="18805"/>
                  <a:pt x="7248" y="19170"/>
                </a:cubicBezTo>
                <a:cubicBezTo>
                  <a:pt x="8004" y="19743"/>
                  <a:pt x="8911" y="19887"/>
                  <a:pt x="9835" y="19953"/>
                </a:cubicBezTo>
                <a:cubicBezTo>
                  <a:pt x="12183" y="20122"/>
                  <a:pt x="14287" y="17373"/>
                  <a:pt x="13492" y="151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6" name="Google Shape;3816;p34"/>
          <p:cNvSpPr/>
          <p:nvPr/>
        </p:nvSpPr>
        <p:spPr>
          <a:xfrm>
            <a:off x="3280937" y="4096033"/>
            <a:ext cx="4498" cy="6621"/>
          </a:xfrm>
          <a:custGeom>
            <a:rect b="b" l="l" r="r" t="t"/>
            <a:pathLst>
              <a:path extrusionOk="0" h="13242" w="8996">
                <a:moveTo>
                  <a:pt x="8653" y="9279"/>
                </a:moveTo>
                <a:cubicBezTo>
                  <a:pt x="8465" y="9029"/>
                  <a:pt x="8296" y="8768"/>
                  <a:pt x="8147" y="8493"/>
                </a:cubicBezTo>
                <a:cubicBezTo>
                  <a:pt x="7877" y="7998"/>
                  <a:pt x="7472" y="7596"/>
                  <a:pt x="7125" y="7155"/>
                </a:cubicBezTo>
                <a:cubicBezTo>
                  <a:pt x="7290" y="7369"/>
                  <a:pt x="7456" y="7585"/>
                  <a:pt x="7621" y="7799"/>
                </a:cubicBezTo>
                <a:cubicBezTo>
                  <a:pt x="7384" y="7488"/>
                  <a:pt x="7137" y="7182"/>
                  <a:pt x="6892" y="6877"/>
                </a:cubicBezTo>
                <a:cubicBezTo>
                  <a:pt x="6466" y="6305"/>
                  <a:pt x="6102" y="5672"/>
                  <a:pt x="5798" y="5023"/>
                </a:cubicBezTo>
                <a:cubicBezTo>
                  <a:pt x="5704" y="4750"/>
                  <a:pt x="5616" y="4473"/>
                  <a:pt x="5510" y="4203"/>
                </a:cubicBezTo>
                <a:cubicBezTo>
                  <a:pt x="5384" y="3883"/>
                  <a:pt x="5229" y="3531"/>
                  <a:pt x="5143" y="3189"/>
                </a:cubicBezTo>
                <a:cubicBezTo>
                  <a:pt x="5138" y="3117"/>
                  <a:pt x="5129" y="3045"/>
                  <a:pt x="5125" y="2973"/>
                </a:cubicBezTo>
                <a:cubicBezTo>
                  <a:pt x="5111" y="2751"/>
                  <a:pt x="5193" y="2003"/>
                  <a:pt x="5084" y="2725"/>
                </a:cubicBezTo>
                <a:cubicBezTo>
                  <a:pt x="5174" y="2128"/>
                  <a:pt x="5183" y="1602"/>
                  <a:pt x="4864" y="1059"/>
                </a:cubicBezTo>
                <a:cubicBezTo>
                  <a:pt x="4601" y="609"/>
                  <a:pt x="4086" y="181"/>
                  <a:pt x="3570" y="64"/>
                </a:cubicBezTo>
                <a:cubicBezTo>
                  <a:pt x="2332" y="-216"/>
                  <a:pt x="1340" y="442"/>
                  <a:pt x="906" y="1575"/>
                </a:cubicBezTo>
                <a:cubicBezTo>
                  <a:pt x="750" y="1983"/>
                  <a:pt x="571" y="2391"/>
                  <a:pt x="463" y="2815"/>
                </a:cubicBezTo>
                <a:cubicBezTo>
                  <a:pt x="359" y="3229"/>
                  <a:pt x="192" y="3613"/>
                  <a:pt x="123" y="4036"/>
                </a:cubicBezTo>
                <a:cubicBezTo>
                  <a:pt x="15" y="4699"/>
                  <a:pt x="-42" y="5242"/>
                  <a:pt x="37" y="5893"/>
                </a:cubicBezTo>
                <a:cubicBezTo>
                  <a:pt x="118" y="6555"/>
                  <a:pt x="202" y="7213"/>
                  <a:pt x="386" y="7855"/>
                </a:cubicBezTo>
                <a:cubicBezTo>
                  <a:pt x="733" y="9070"/>
                  <a:pt x="1421" y="10375"/>
                  <a:pt x="2281" y="11316"/>
                </a:cubicBezTo>
                <a:cubicBezTo>
                  <a:pt x="2711" y="11787"/>
                  <a:pt x="3280" y="12276"/>
                  <a:pt x="3825" y="12578"/>
                </a:cubicBezTo>
                <a:cubicBezTo>
                  <a:pt x="4376" y="12881"/>
                  <a:pt x="5031" y="13063"/>
                  <a:pt x="5650" y="13178"/>
                </a:cubicBezTo>
                <a:cubicBezTo>
                  <a:pt x="6727" y="13379"/>
                  <a:pt x="7749" y="13124"/>
                  <a:pt x="8444" y="12227"/>
                </a:cubicBezTo>
                <a:cubicBezTo>
                  <a:pt x="8739" y="11846"/>
                  <a:pt x="8903" y="11449"/>
                  <a:pt x="8968" y="10972"/>
                </a:cubicBezTo>
                <a:cubicBezTo>
                  <a:pt x="9040" y="10435"/>
                  <a:pt x="8989" y="9732"/>
                  <a:pt x="8653" y="92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7" name="Google Shape;3817;p34"/>
          <p:cNvGrpSpPr/>
          <p:nvPr/>
        </p:nvGrpSpPr>
        <p:grpSpPr>
          <a:xfrm>
            <a:off x="3184347" y="3850935"/>
            <a:ext cx="7869" cy="4042"/>
            <a:chOff x="6368694" y="7701870"/>
            <a:chExt cx="15739" cy="8083"/>
          </a:xfrm>
        </p:grpSpPr>
        <p:sp>
          <p:nvSpPr>
            <p:cNvPr id="3818" name="Google Shape;3818;p34"/>
            <p:cNvSpPr/>
            <p:nvPr/>
          </p:nvSpPr>
          <p:spPr>
            <a:xfrm>
              <a:off x="6380112" y="7704608"/>
              <a:ext cx="37" cy="5"/>
            </a:xfrm>
            <a:custGeom>
              <a:rect b="b" l="l" r="r" t="t"/>
              <a:pathLst>
                <a:path extrusionOk="0" h="5" w="37">
                  <a:moveTo>
                    <a:pt x="38" y="0"/>
                  </a:moveTo>
                  <a:cubicBezTo>
                    <a:pt x="23" y="2"/>
                    <a:pt x="14" y="4"/>
                    <a:pt x="0" y="5"/>
                  </a:cubicBezTo>
                  <a:cubicBezTo>
                    <a:pt x="5" y="5"/>
                    <a:pt x="13" y="4"/>
                    <a:pt x="20" y="2"/>
                  </a:cubicBezTo>
                  <a:cubicBezTo>
                    <a:pt x="27" y="0"/>
                    <a:pt x="32" y="0"/>
                    <a:pt x="38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9" name="Google Shape;3819;p34"/>
            <p:cNvSpPr/>
            <p:nvPr/>
          </p:nvSpPr>
          <p:spPr>
            <a:xfrm>
              <a:off x="6368694" y="7701870"/>
              <a:ext cx="15739" cy="8083"/>
            </a:xfrm>
            <a:custGeom>
              <a:rect b="b" l="l" r="r" t="t"/>
              <a:pathLst>
                <a:path extrusionOk="0" h="8083" w="15739">
                  <a:moveTo>
                    <a:pt x="15461" y="3155"/>
                  </a:moveTo>
                  <a:cubicBezTo>
                    <a:pt x="14859" y="2224"/>
                    <a:pt x="13729" y="1926"/>
                    <a:pt x="12748" y="2445"/>
                  </a:cubicBezTo>
                  <a:cubicBezTo>
                    <a:pt x="12646" y="2499"/>
                    <a:pt x="12543" y="2551"/>
                    <a:pt x="12440" y="2602"/>
                  </a:cubicBezTo>
                  <a:cubicBezTo>
                    <a:pt x="12197" y="2605"/>
                    <a:pt x="11944" y="2654"/>
                    <a:pt x="11708" y="2693"/>
                  </a:cubicBezTo>
                  <a:cubicBezTo>
                    <a:pt x="11629" y="2708"/>
                    <a:pt x="11542" y="2722"/>
                    <a:pt x="11458" y="2737"/>
                  </a:cubicBezTo>
                  <a:cubicBezTo>
                    <a:pt x="11463" y="2737"/>
                    <a:pt x="11468" y="2735"/>
                    <a:pt x="11476" y="2735"/>
                  </a:cubicBezTo>
                  <a:cubicBezTo>
                    <a:pt x="11465" y="2737"/>
                    <a:pt x="11452" y="2738"/>
                    <a:pt x="11440" y="2740"/>
                  </a:cubicBezTo>
                  <a:cubicBezTo>
                    <a:pt x="11402" y="2747"/>
                    <a:pt x="11362" y="2749"/>
                    <a:pt x="11328" y="2760"/>
                  </a:cubicBezTo>
                  <a:cubicBezTo>
                    <a:pt x="11348" y="2755"/>
                    <a:pt x="11384" y="2749"/>
                    <a:pt x="11420" y="2744"/>
                  </a:cubicBezTo>
                  <a:cubicBezTo>
                    <a:pt x="11206" y="2765"/>
                    <a:pt x="10975" y="2800"/>
                    <a:pt x="10752" y="2841"/>
                  </a:cubicBezTo>
                  <a:cubicBezTo>
                    <a:pt x="10268" y="2875"/>
                    <a:pt x="9793" y="2898"/>
                    <a:pt x="9307" y="2868"/>
                  </a:cubicBezTo>
                  <a:cubicBezTo>
                    <a:pt x="9224" y="2862"/>
                    <a:pt x="9141" y="2855"/>
                    <a:pt x="9059" y="2848"/>
                  </a:cubicBezTo>
                  <a:cubicBezTo>
                    <a:pt x="8853" y="2792"/>
                    <a:pt x="8616" y="2773"/>
                    <a:pt x="8414" y="2726"/>
                  </a:cubicBezTo>
                  <a:cubicBezTo>
                    <a:pt x="7966" y="2618"/>
                    <a:pt x="7518" y="2488"/>
                    <a:pt x="7086" y="2332"/>
                  </a:cubicBezTo>
                  <a:cubicBezTo>
                    <a:pt x="7068" y="2325"/>
                    <a:pt x="7023" y="2309"/>
                    <a:pt x="6974" y="2289"/>
                  </a:cubicBezTo>
                  <a:cubicBezTo>
                    <a:pt x="6949" y="2278"/>
                    <a:pt x="6920" y="2266"/>
                    <a:pt x="6906" y="2258"/>
                  </a:cubicBezTo>
                  <a:cubicBezTo>
                    <a:pt x="6699" y="2158"/>
                    <a:pt x="6496" y="2050"/>
                    <a:pt x="6298" y="1935"/>
                  </a:cubicBezTo>
                  <a:cubicBezTo>
                    <a:pt x="5443" y="1437"/>
                    <a:pt x="4613" y="926"/>
                    <a:pt x="3808" y="353"/>
                  </a:cubicBezTo>
                  <a:cubicBezTo>
                    <a:pt x="2932" y="-271"/>
                    <a:pt x="1434" y="-23"/>
                    <a:pt x="724" y="750"/>
                  </a:cubicBezTo>
                  <a:cubicBezTo>
                    <a:pt x="-65" y="1608"/>
                    <a:pt x="-227" y="2798"/>
                    <a:pt x="326" y="3831"/>
                  </a:cubicBezTo>
                  <a:cubicBezTo>
                    <a:pt x="1771" y="6530"/>
                    <a:pt x="4770" y="7803"/>
                    <a:pt x="7694" y="8049"/>
                  </a:cubicBezTo>
                  <a:cubicBezTo>
                    <a:pt x="8929" y="8154"/>
                    <a:pt x="10223" y="8015"/>
                    <a:pt x="11420" y="7704"/>
                  </a:cubicBezTo>
                  <a:cubicBezTo>
                    <a:pt x="12111" y="7524"/>
                    <a:pt x="12781" y="7255"/>
                    <a:pt x="13394" y="6888"/>
                  </a:cubicBezTo>
                  <a:cubicBezTo>
                    <a:pt x="13623" y="6751"/>
                    <a:pt x="13842" y="6597"/>
                    <a:pt x="14031" y="6408"/>
                  </a:cubicBezTo>
                  <a:cubicBezTo>
                    <a:pt x="14051" y="6390"/>
                    <a:pt x="14062" y="6366"/>
                    <a:pt x="14078" y="6349"/>
                  </a:cubicBezTo>
                  <a:cubicBezTo>
                    <a:pt x="14291" y="6266"/>
                    <a:pt x="14627" y="5958"/>
                    <a:pt x="14748" y="5868"/>
                  </a:cubicBezTo>
                  <a:cubicBezTo>
                    <a:pt x="15577" y="5248"/>
                    <a:pt x="16085" y="4123"/>
                    <a:pt x="15461" y="31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0" name="Google Shape;3820;p34"/>
          <p:cNvSpPr/>
          <p:nvPr/>
        </p:nvSpPr>
        <p:spPr>
          <a:xfrm>
            <a:off x="3178810" y="3858464"/>
            <a:ext cx="6501" cy="4203"/>
          </a:xfrm>
          <a:custGeom>
            <a:rect b="b" l="l" r="r" t="t"/>
            <a:pathLst>
              <a:path extrusionOk="0" h="8405" w="13002">
                <a:moveTo>
                  <a:pt x="12419" y="5079"/>
                </a:moveTo>
                <a:cubicBezTo>
                  <a:pt x="12018" y="4452"/>
                  <a:pt x="11346" y="4011"/>
                  <a:pt x="10738" y="3585"/>
                </a:cubicBezTo>
                <a:cubicBezTo>
                  <a:pt x="10236" y="3233"/>
                  <a:pt x="9728" y="2891"/>
                  <a:pt x="9212" y="2562"/>
                </a:cubicBezTo>
                <a:cubicBezTo>
                  <a:pt x="9402" y="2710"/>
                  <a:pt x="9595" y="2859"/>
                  <a:pt x="9786" y="3006"/>
                </a:cubicBezTo>
                <a:cubicBezTo>
                  <a:pt x="8882" y="2255"/>
                  <a:pt x="7842" y="1766"/>
                  <a:pt x="6809" y="1219"/>
                </a:cubicBezTo>
                <a:cubicBezTo>
                  <a:pt x="6193" y="894"/>
                  <a:pt x="5578" y="604"/>
                  <a:pt x="4926" y="351"/>
                </a:cubicBezTo>
                <a:cubicBezTo>
                  <a:pt x="4719" y="270"/>
                  <a:pt x="4514" y="178"/>
                  <a:pt x="4304" y="112"/>
                </a:cubicBezTo>
                <a:cubicBezTo>
                  <a:pt x="3724" y="-70"/>
                  <a:pt x="3101" y="-12"/>
                  <a:pt x="2515" y="158"/>
                </a:cubicBezTo>
                <a:cubicBezTo>
                  <a:pt x="1496" y="189"/>
                  <a:pt x="592" y="795"/>
                  <a:pt x="196" y="1733"/>
                </a:cubicBezTo>
                <a:cubicBezTo>
                  <a:pt x="-173" y="2603"/>
                  <a:pt x="2" y="3502"/>
                  <a:pt x="524" y="4245"/>
                </a:cubicBezTo>
                <a:cubicBezTo>
                  <a:pt x="1123" y="5597"/>
                  <a:pt x="2495" y="6217"/>
                  <a:pt x="3863" y="6704"/>
                </a:cubicBezTo>
                <a:cubicBezTo>
                  <a:pt x="4595" y="6965"/>
                  <a:pt x="5328" y="7222"/>
                  <a:pt x="6062" y="7481"/>
                </a:cubicBezTo>
                <a:cubicBezTo>
                  <a:pt x="6791" y="7738"/>
                  <a:pt x="7554" y="7909"/>
                  <a:pt x="8312" y="8074"/>
                </a:cubicBezTo>
                <a:cubicBezTo>
                  <a:pt x="9132" y="8254"/>
                  <a:pt x="9984" y="8481"/>
                  <a:pt x="10803" y="8382"/>
                </a:cubicBezTo>
                <a:cubicBezTo>
                  <a:pt x="11674" y="8432"/>
                  <a:pt x="12480" y="8065"/>
                  <a:pt x="12844" y="7204"/>
                </a:cubicBezTo>
                <a:cubicBezTo>
                  <a:pt x="13182" y="6402"/>
                  <a:pt x="12950" y="5658"/>
                  <a:pt x="12419" y="50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21" name="Google Shape;3821;p34"/>
          <p:cNvGrpSpPr/>
          <p:nvPr/>
        </p:nvGrpSpPr>
        <p:grpSpPr>
          <a:xfrm>
            <a:off x="6000996" y="3731214"/>
            <a:ext cx="594032" cy="443750"/>
            <a:chOff x="12001992" y="7462427"/>
            <a:chExt cx="1188064" cy="887499"/>
          </a:xfrm>
        </p:grpSpPr>
        <p:sp>
          <p:nvSpPr>
            <p:cNvPr id="3822" name="Google Shape;3822;p34"/>
            <p:cNvSpPr/>
            <p:nvPr/>
          </p:nvSpPr>
          <p:spPr>
            <a:xfrm>
              <a:off x="12001992" y="7462427"/>
              <a:ext cx="1188063" cy="887499"/>
            </a:xfrm>
            <a:custGeom>
              <a:rect b="b" l="l" r="r" t="t"/>
              <a:pathLst>
                <a:path extrusionOk="0" h="887499" w="1188063">
                  <a:moveTo>
                    <a:pt x="1088881" y="813569"/>
                  </a:moveTo>
                  <a:cubicBezTo>
                    <a:pt x="1060689" y="833394"/>
                    <a:pt x="1024712" y="832263"/>
                    <a:pt x="981800" y="779435"/>
                  </a:cubicBezTo>
                  <a:cubicBezTo>
                    <a:pt x="982555" y="780685"/>
                    <a:pt x="978804" y="777196"/>
                    <a:pt x="966277" y="767460"/>
                  </a:cubicBezTo>
                  <a:cubicBezTo>
                    <a:pt x="639254" y="642240"/>
                    <a:pt x="954339" y="757159"/>
                    <a:pt x="658316" y="658246"/>
                  </a:cubicBezTo>
                  <a:cubicBezTo>
                    <a:pt x="447858" y="587928"/>
                    <a:pt x="385129" y="598913"/>
                    <a:pt x="365147" y="589837"/>
                  </a:cubicBezTo>
                  <a:cubicBezTo>
                    <a:pt x="365666" y="590592"/>
                    <a:pt x="365808" y="591087"/>
                    <a:pt x="365454" y="591393"/>
                  </a:cubicBezTo>
                  <a:cubicBezTo>
                    <a:pt x="366822" y="594434"/>
                    <a:pt x="367435" y="597452"/>
                    <a:pt x="366209" y="599715"/>
                  </a:cubicBezTo>
                  <a:cubicBezTo>
                    <a:pt x="364486" y="609544"/>
                    <a:pt x="338017" y="607800"/>
                    <a:pt x="325797" y="607777"/>
                  </a:cubicBezTo>
                  <a:cubicBezTo>
                    <a:pt x="325797" y="607777"/>
                    <a:pt x="325773" y="607777"/>
                    <a:pt x="325702" y="607777"/>
                  </a:cubicBezTo>
                  <a:cubicBezTo>
                    <a:pt x="325089" y="630595"/>
                    <a:pt x="320465" y="647238"/>
                    <a:pt x="302229" y="663668"/>
                  </a:cubicBezTo>
                  <a:cubicBezTo>
                    <a:pt x="285055" y="681301"/>
                    <a:pt x="281988" y="675808"/>
                    <a:pt x="276821" y="729343"/>
                  </a:cubicBezTo>
                  <a:cubicBezTo>
                    <a:pt x="270050" y="799142"/>
                    <a:pt x="274132" y="789996"/>
                    <a:pt x="290575" y="810505"/>
                  </a:cubicBezTo>
                  <a:cubicBezTo>
                    <a:pt x="302465" y="825332"/>
                    <a:pt x="285267" y="838179"/>
                    <a:pt x="256863" y="871818"/>
                  </a:cubicBezTo>
                  <a:cubicBezTo>
                    <a:pt x="241765" y="891879"/>
                    <a:pt x="219494" y="889262"/>
                    <a:pt x="143931" y="882732"/>
                  </a:cubicBezTo>
                  <a:cubicBezTo>
                    <a:pt x="129116" y="881459"/>
                    <a:pt x="111659" y="881789"/>
                    <a:pt x="109323" y="862978"/>
                  </a:cubicBezTo>
                  <a:cubicBezTo>
                    <a:pt x="105407" y="831155"/>
                    <a:pt x="122393" y="890323"/>
                    <a:pt x="120128" y="607682"/>
                  </a:cubicBezTo>
                  <a:cubicBezTo>
                    <a:pt x="108214" y="606645"/>
                    <a:pt x="96206" y="605348"/>
                    <a:pt x="84151" y="603793"/>
                  </a:cubicBezTo>
                  <a:cubicBezTo>
                    <a:pt x="14628" y="600964"/>
                    <a:pt x="-1226" y="529443"/>
                    <a:pt x="72" y="471666"/>
                  </a:cubicBezTo>
                  <a:cubicBezTo>
                    <a:pt x="1487" y="409881"/>
                    <a:pt x="22625" y="308399"/>
                    <a:pt x="92031" y="291073"/>
                  </a:cubicBezTo>
                  <a:cubicBezTo>
                    <a:pt x="157473" y="274760"/>
                    <a:pt x="226973" y="280135"/>
                    <a:pt x="353918" y="270187"/>
                  </a:cubicBezTo>
                  <a:cubicBezTo>
                    <a:pt x="385530" y="267712"/>
                    <a:pt x="386497" y="281879"/>
                    <a:pt x="372625" y="288173"/>
                  </a:cubicBezTo>
                  <a:cubicBezTo>
                    <a:pt x="372272" y="288338"/>
                    <a:pt x="371965" y="288480"/>
                    <a:pt x="371635" y="288621"/>
                  </a:cubicBezTo>
                  <a:cubicBezTo>
                    <a:pt x="413509" y="273959"/>
                    <a:pt x="520307" y="254558"/>
                    <a:pt x="710004" y="173161"/>
                  </a:cubicBezTo>
                  <a:cubicBezTo>
                    <a:pt x="837987" y="118235"/>
                    <a:pt x="887670" y="79434"/>
                    <a:pt x="896093" y="78491"/>
                  </a:cubicBezTo>
                  <a:cubicBezTo>
                    <a:pt x="902038" y="65243"/>
                    <a:pt x="907298" y="51689"/>
                    <a:pt x="915272" y="39501"/>
                  </a:cubicBezTo>
                  <a:cubicBezTo>
                    <a:pt x="968966" y="-42509"/>
                    <a:pt x="1148755" y="-29473"/>
                    <a:pt x="1184661" y="401206"/>
                  </a:cubicBezTo>
                  <a:cubicBezTo>
                    <a:pt x="1202355" y="613693"/>
                    <a:pt x="1148142" y="781769"/>
                    <a:pt x="1088881" y="813569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23" name="Google Shape;3823;p34"/>
            <p:cNvGrpSpPr/>
            <p:nvPr/>
          </p:nvGrpSpPr>
          <p:grpSpPr>
            <a:xfrm>
              <a:off x="12001996" y="7462427"/>
              <a:ext cx="1188060" cy="887498"/>
              <a:chOff x="12001996" y="7462427"/>
              <a:chExt cx="1188060" cy="887498"/>
            </a:xfrm>
          </p:grpSpPr>
          <p:sp>
            <p:nvSpPr>
              <p:cNvPr id="3824" name="Google Shape;3824;p34"/>
              <p:cNvSpPr/>
              <p:nvPr/>
            </p:nvSpPr>
            <p:spPr>
              <a:xfrm>
                <a:off x="12323646" y="7462427"/>
                <a:ext cx="866410" cy="817195"/>
              </a:xfrm>
              <a:custGeom>
                <a:rect b="b" l="l" r="r" t="t"/>
                <a:pathLst>
                  <a:path extrusionOk="0" h="817195" w="866410">
                    <a:moveTo>
                      <a:pt x="766566" y="813946"/>
                    </a:moveTo>
                    <a:cubicBezTo>
                      <a:pt x="804807" y="789572"/>
                      <a:pt x="833542" y="715482"/>
                      <a:pt x="840761" y="683587"/>
                    </a:cubicBezTo>
                    <a:cubicBezTo>
                      <a:pt x="841280" y="681230"/>
                      <a:pt x="838000" y="680900"/>
                      <a:pt x="837340" y="683752"/>
                    </a:cubicBezTo>
                    <a:cubicBezTo>
                      <a:pt x="830569" y="712582"/>
                      <a:pt x="810186" y="751572"/>
                      <a:pt x="793649" y="776512"/>
                    </a:cubicBezTo>
                    <a:cubicBezTo>
                      <a:pt x="774823" y="801853"/>
                      <a:pt x="752364" y="823328"/>
                      <a:pt x="717472" y="815596"/>
                    </a:cubicBezTo>
                    <a:cubicBezTo>
                      <a:pt x="678570" y="801170"/>
                      <a:pt x="673380" y="785211"/>
                      <a:pt x="654908" y="761426"/>
                    </a:cubicBezTo>
                    <a:cubicBezTo>
                      <a:pt x="652903" y="758856"/>
                      <a:pt x="648562" y="762911"/>
                      <a:pt x="650379" y="765810"/>
                    </a:cubicBezTo>
                    <a:cubicBezTo>
                      <a:pt x="658612" y="778775"/>
                      <a:pt x="665147" y="783843"/>
                      <a:pt x="655215" y="775852"/>
                    </a:cubicBezTo>
                    <a:cubicBezTo>
                      <a:pt x="654672" y="775404"/>
                      <a:pt x="654083" y="774909"/>
                      <a:pt x="653422" y="774391"/>
                    </a:cubicBezTo>
                    <a:cubicBezTo>
                      <a:pt x="651157" y="772576"/>
                      <a:pt x="648256" y="770289"/>
                      <a:pt x="644622" y="767460"/>
                    </a:cubicBezTo>
                    <a:cubicBezTo>
                      <a:pt x="420788" y="681749"/>
                      <a:pt x="497790" y="708551"/>
                      <a:pt x="473704" y="702257"/>
                    </a:cubicBezTo>
                    <a:cubicBezTo>
                      <a:pt x="462639" y="699381"/>
                      <a:pt x="430060" y="689457"/>
                      <a:pt x="336662" y="658246"/>
                    </a:cubicBezTo>
                    <a:cubicBezTo>
                      <a:pt x="76025" y="571168"/>
                      <a:pt x="41936" y="608767"/>
                      <a:pt x="35071" y="578570"/>
                    </a:cubicBezTo>
                    <a:cubicBezTo>
                      <a:pt x="34646" y="575929"/>
                      <a:pt x="25210" y="555562"/>
                      <a:pt x="24148" y="553181"/>
                    </a:cubicBezTo>
                    <a:cubicBezTo>
                      <a:pt x="-20204" y="454552"/>
                      <a:pt x="3270" y="329591"/>
                      <a:pt x="40567" y="292346"/>
                    </a:cubicBezTo>
                    <a:cubicBezTo>
                      <a:pt x="49650" y="288150"/>
                      <a:pt x="64277" y="283954"/>
                      <a:pt x="84872" y="278296"/>
                    </a:cubicBezTo>
                    <a:cubicBezTo>
                      <a:pt x="140099" y="263162"/>
                      <a:pt x="238286" y="237562"/>
                      <a:pt x="388350" y="173161"/>
                    </a:cubicBezTo>
                    <a:cubicBezTo>
                      <a:pt x="516333" y="118235"/>
                      <a:pt x="566016" y="79434"/>
                      <a:pt x="574438" y="78491"/>
                    </a:cubicBezTo>
                    <a:cubicBezTo>
                      <a:pt x="580383" y="65243"/>
                      <a:pt x="585644" y="51689"/>
                      <a:pt x="593618" y="39501"/>
                    </a:cubicBezTo>
                    <a:cubicBezTo>
                      <a:pt x="647312" y="-42509"/>
                      <a:pt x="827101" y="-29473"/>
                      <a:pt x="863007" y="401206"/>
                    </a:cubicBezTo>
                    <a:cubicBezTo>
                      <a:pt x="880771" y="614471"/>
                      <a:pt x="826087" y="783042"/>
                      <a:pt x="766566" y="8139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34"/>
              <p:cNvSpPr/>
              <p:nvPr/>
            </p:nvSpPr>
            <p:spPr>
              <a:xfrm>
                <a:off x="12310605" y="7754870"/>
                <a:ext cx="57035" cy="299353"/>
              </a:xfrm>
              <a:custGeom>
                <a:rect b="b" l="l" r="r" t="t"/>
                <a:pathLst>
                  <a:path extrusionOk="0" h="299353" w="57035">
                    <a:moveTo>
                      <a:pt x="52677" y="292656"/>
                    </a:moveTo>
                    <a:cubicBezTo>
                      <a:pt x="60794" y="302673"/>
                      <a:pt x="61455" y="299146"/>
                      <a:pt x="19713" y="296699"/>
                    </a:cubicBezTo>
                    <a:cubicBezTo>
                      <a:pt x="-21990" y="174973"/>
                      <a:pt x="9554" y="34084"/>
                      <a:pt x="48860" y="2772"/>
                    </a:cubicBezTo>
                    <a:cubicBezTo>
                      <a:pt x="70141" y="-14180"/>
                      <a:pt x="2019" y="47869"/>
                      <a:pt x="13666" y="154754"/>
                    </a:cubicBezTo>
                    <a:cubicBezTo>
                      <a:pt x="16705" y="182639"/>
                      <a:pt x="20147" y="211247"/>
                      <a:pt x="28798" y="237969"/>
                    </a:cubicBezTo>
                    <a:cubicBezTo>
                      <a:pt x="32207" y="248492"/>
                      <a:pt x="45738" y="284097"/>
                      <a:pt x="52677" y="292656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34"/>
              <p:cNvSpPr/>
              <p:nvPr/>
            </p:nvSpPr>
            <p:spPr>
              <a:xfrm>
                <a:off x="12865118" y="7497784"/>
                <a:ext cx="71809" cy="675124"/>
              </a:xfrm>
              <a:custGeom>
                <a:rect b="b" l="l" r="r" t="t"/>
                <a:pathLst>
                  <a:path extrusionOk="0" h="675124" w="71809">
                    <a:moveTo>
                      <a:pt x="71759" y="668202"/>
                    </a:moveTo>
                    <a:cubicBezTo>
                      <a:pt x="72054" y="671735"/>
                      <a:pt x="71078" y="675293"/>
                      <a:pt x="67862" y="675118"/>
                    </a:cubicBezTo>
                    <a:cubicBezTo>
                      <a:pt x="61724" y="660435"/>
                      <a:pt x="56748" y="645294"/>
                      <a:pt x="52082" y="630080"/>
                    </a:cubicBezTo>
                    <a:cubicBezTo>
                      <a:pt x="15400" y="510428"/>
                      <a:pt x="-2058" y="384951"/>
                      <a:pt x="193" y="259844"/>
                    </a:cubicBezTo>
                    <a:cubicBezTo>
                      <a:pt x="1738" y="173979"/>
                      <a:pt x="11755" y="90078"/>
                      <a:pt x="43219" y="9649"/>
                    </a:cubicBezTo>
                    <a:cubicBezTo>
                      <a:pt x="45130" y="4762"/>
                      <a:pt x="48888" y="-1084"/>
                      <a:pt x="53986" y="173"/>
                    </a:cubicBezTo>
                    <a:cubicBezTo>
                      <a:pt x="45705" y="20271"/>
                      <a:pt x="38423" y="40789"/>
                      <a:pt x="32527" y="61710"/>
                    </a:cubicBezTo>
                    <a:cubicBezTo>
                      <a:pt x="15438" y="122354"/>
                      <a:pt x="9209" y="186487"/>
                      <a:pt x="9301" y="249238"/>
                    </a:cubicBezTo>
                    <a:cubicBezTo>
                      <a:pt x="9393" y="313032"/>
                      <a:pt x="7832" y="375290"/>
                      <a:pt x="15751" y="438890"/>
                    </a:cubicBezTo>
                    <a:cubicBezTo>
                      <a:pt x="25431" y="516637"/>
                      <a:pt x="44549" y="591094"/>
                      <a:pt x="70993" y="664565"/>
                    </a:cubicBezTo>
                    <a:cubicBezTo>
                      <a:pt x="71382" y="665656"/>
                      <a:pt x="71653" y="666927"/>
                      <a:pt x="71759" y="66820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34"/>
              <p:cNvSpPr/>
              <p:nvPr/>
            </p:nvSpPr>
            <p:spPr>
              <a:xfrm>
                <a:off x="12973719" y="8223191"/>
                <a:ext cx="30876" cy="34319"/>
              </a:xfrm>
              <a:custGeom>
                <a:rect b="b" l="l" r="r" t="t"/>
                <a:pathLst>
                  <a:path extrusionOk="0" h="34319" w="30876">
                    <a:moveTo>
                      <a:pt x="30877" y="34319"/>
                    </a:moveTo>
                    <a:cubicBezTo>
                      <a:pt x="-14152" y="2399"/>
                      <a:pt x="2721" y="-2049"/>
                      <a:pt x="4835" y="674"/>
                    </a:cubicBezTo>
                    <a:cubicBezTo>
                      <a:pt x="13523" y="11857"/>
                      <a:pt x="21412" y="23785"/>
                      <a:pt x="30877" y="34319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34"/>
              <p:cNvSpPr/>
              <p:nvPr/>
            </p:nvSpPr>
            <p:spPr>
              <a:xfrm>
                <a:off x="13041116" y="8144159"/>
                <a:ext cx="121852" cy="137877"/>
              </a:xfrm>
              <a:custGeom>
                <a:rect b="b" l="l" r="r" t="t"/>
                <a:pathLst>
                  <a:path extrusionOk="0" h="137877" w="121852">
                    <a:moveTo>
                      <a:pt x="121762" y="0"/>
                    </a:moveTo>
                    <a:cubicBezTo>
                      <a:pt x="123996" y="-332"/>
                      <a:pt x="84969" y="165493"/>
                      <a:pt x="0" y="133867"/>
                    </a:cubicBezTo>
                    <a:cubicBezTo>
                      <a:pt x="82947" y="152237"/>
                      <a:pt x="116942" y="717"/>
                      <a:pt x="121762" y="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34"/>
              <p:cNvSpPr/>
              <p:nvPr/>
            </p:nvSpPr>
            <p:spPr>
              <a:xfrm>
                <a:off x="12927148" y="7514917"/>
                <a:ext cx="247988" cy="704518"/>
              </a:xfrm>
              <a:custGeom>
                <a:rect b="b" l="l" r="r" t="t"/>
                <a:pathLst>
                  <a:path extrusionOk="0" h="704518" w="247988">
                    <a:moveTo>
                      <a:pt x="25484" y="524241"/>
                    </a:moveTo>
                    <a:cubicBezTo>
                      <a:pt x="-18" y="413118"/>
                      <a:pt x="-5916" y="292754"/>
                      <a:pt x="5714" y="196788"/>
                    </a:cubicBezTo>
                    <a:cubicBezTo>
                      <a:pt x="7224" y="196882"/>
                      <a:pt x="8710" y="196976"/>
                      <a:pt x="10173" y="197071"/>
                    </a:cubicBezTo>
                    <a:cubicBezTo>
                      <a:pt x="2860" y="196033"/>
                      <a:pt x="5997" y="194265"/>
                      <a:pt x="6870" y="187736"/>
                    </a:cubicBezTo>
                    <a:cubicBezTo>
                      <a:pt x="42847" y="-83590"/>
                      <a:pt x="194798" y="-63812"/>
                      <a:pt x="237263" y="266611"/>
                    </a:cubicBezTo>
                    <a:cubicBezTo>
                      <a:pt x="295722" y="721476"/>
                      <a:pt x="99605" y="847003"/>
                      <a:pt x="25484" y="5242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34"/>
              <p:cNvSpPr/>
              <p:nvPr/>
            </p:nvSpPr>
            <p:spPr>
              <a:xfrm>
                <a:off x="12927155" y="7711693"/>
                <a:ext cx="162221" cy="327471"/>
              </a:xfrm>
              <a:custGeom>
                <a:rect b="b" l="l" r="r" t="t"/>
                <a:pathLst>
                  <a:path extrusionOk="0" h="327471" w="162221">
                    <a:moveTo>
                      <a:pt x="162221" y="280804"/>
                    </a:moveTo>
                    <a:cubicBezTo>
                      <a:pt x="155488" y="298710"/>
                      <a:pt x="159303" y="300481"/>
                      <a:pt x="25474" y="327472"/>
                    </a:cubicBezTo>
                    <a:cubicBezTo>
                      <a:pt x="-25" y="216337"/>
                      <a:pt x="-5914" y="95966"/>
                      <a:pt x="5717" y="0"/>
                    </a:cubicBezTo>
                    <a:cubicBezTo>
                      <a:pt x="128592" y="8149"/>
                      <a:pt x="108044" y="7550"/>
                      <a:pt x="103887" y="12505"/>
                    </a:cubicBezTo>
                    <a:cubicBezTo>
                      <a:pt x="79215" y="41920"/>
                      <a:pt x="96977" y="269631"/>
                      <a:pt x="138630" y="286745"/>
                    </a:cubicBezTo>
                    <a:cubicBezTo>
                      <a:pt x="148965" y="290990"/>
                      <a:pt x="156821" y="287362"/>
                      <a:pt x="162221" y="28080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34"/>
              <p:cNvSpPr/>
              <p:nvPr/>
            </p:nvSpPr>
            <p:spPr>
              <a:xfrm>
                <a:off x="13019847" y="7715870"/>
                <a:ext cx="83246" cy="284801"/>
              </a:xfrm>
              <a:custGeom>
                <a:rect b="b" l="l" r="r" t="t"/>
                <a:pathLst>
                  <a:path extrusionOk="0" h="284801" w="83246">
                    <a:moveTo>
                      <a:pt x="83215" y="204749"/>
                    </a:moveTo>
                    <a:cubicBezTo>
                      <a:pt x="84501" y="297252"/>
                      <a:pt x="46186" y="301019"/>
                      <a:pt x="27278" y="259344"/>
                    </a:cubicBezTo>
                    <a:cubicBezTo>
                      <a:pt x="8100" y="217077"/>
                      <a:pt x="-17024" y="23606"/>
                      <a:pt x="16202" y="4213"/>
                    </a:cubicBezTo>
                    <a:cubicBezTo>
                      <a:pt x="72538" y="-28674"/>
                      <a:pt x="82311" y="139758"/>
                      <a:pt x="83215" y="204749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34"/>
              <p:cNvSpPr/>
              <p:nvPr/>
            </p:nvSpPr>
            <p:spPr>
              <a:xfrm>
                <a:off x="12312593" y="7743269"/>
                <a:ext cx="59092" cy="306499"/>
              </a:xfrm>
              <a:custGeom>
                <a:rect b="b" l="l" r="r" t="t"/>
                <a:pathLst>
                  <a:path extrusionOk="0" h="306499" w="59092">
                    <a:moveTo>
                      <a:pt x="58327" y="19"/>
                    </a:moveTo>
                    <a:cubicBezTo>
                      <a:pt x="61196" y="2563"/>
                      <a:pt x="55341" y="5943"/>
                      <a:pt x="51628" y="11511"/>
                    </a:cubicBezTo>
                    <a:cubicBezTo>
                      <a:pt x="24446" y="24127"/>
                      <a:pt x="-5930" y="104943"/>
                      <a:pt x="3874" y="182185"/>
                    </a:cubicBezTo>
                    <a:cubicBezTo>
                      <a:pt x="14662" y="267177"/>
                      <a:pt x="46218" y="294298"/>
                      <a:pt x="46218" y="298374"/>
                    </a:cubicBezTo>
                    <a:cubicBezTo>
                      <a:pt x="46690" y="302152"/>
                      <a:pt x="44373" y="306674"/>
                      <a:pt x="40349" y="306495"/>
                    </a:cubicBezTo>
                    <a:cubicBezTo>
                      <a:pt x="29820" y="306702"/>
                      <a:pt x="-42733" y="127375"/>
                      <a:pt x="36810" y="20947"/>
                    </a:cubicBezTo>
                    <a:cubicBezTo>
                      <a:pt x="42097" y="12735"/>
                      <a:pt x="57160" y="-575"/>
                      <a:pt x="58327" y="1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34"/>
              <p:cNvSpPr/>
              <p:nvPr/>
            </p:nvSpPr>
            <p:spPr>
              <a:xfrm>
                <a:off x="12973695" y="8144159"/>
                <a:ext cx="189352" cy="143688"/>
              </a:xfrm>
              <a:custGeom>
                <a:rect b="b" l="l" r="r" t="t"/>
                <a:pathLst>
                  <a:path extrusionOk="0" h="143688" w="189352">
                    <a:moveTo>
                      <a:pt x="7171" y="94036"/>
                    </a:moveTo>
                    <a:cubicBezTo>
                      <a:pt x="1455" y="86738"/>
                      <a:pt x="-1848" y="82844"/>
                      <a:pt x="1099" y="79874"/>
                    </a:cubicBezTo>
                    <a:cubicBezTo>
                      <a:pt x="6194" y="74737"/>
                      <a:pt x="9485" y="91335"/>
                      <a:pt x="32496" y="115103"/>
                    </a:cubicBezTo>
                    <a:cubicBezTo>
                      <a:pt x="47399" y="130499"/>
                      <a:pt x="75895" y="142050"/>
                      <a:pt x="103957" y="130643"/>
                    </a:cubicBezTo>
                    <a:cubicBezTo>
                      <a:pt x="156697" y="109203"/>
                      <a:pt x="187996" y="178"/>
                      <a:pt x="189185" y="1"/>
                    </a:cubicBezTo>
                    <a:cubicBezTo>
                      <a:pt x="193148" y="-591"/>
                      <a:pt x="126529" y="246405"/>
                      <a:pt x="7171" y="940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34"/>
              <p:cNvSpPr/>
              <p:nvPr/>
            </p:nvSpPr>
            <p:spPr>
              <a:xfrm>
                <a:off x="12312593" y="7743269"/>
                <a:ext cx="58463" cy="306499"/>
              </a:xfrm>
              <a:custGeom>
                <a:rect b="b" l="l" r="r" t="t"/>
                <a:pathLst>
                  <a:path extrusionOk="0" h="306499" w="58463">
                    <a:moveTo>
                      <a:pt x="58327" y="19"/>
                    </a:moveTo>
                    <a:cubicBezTo>
                      <a:pt x="61718" y="3025"/>
                      <a:pt x="324" y="62151"/>
                      <a:pt x="11680" y="166355"/>
                    </a:cubicBezTo>
                    <a:cubicBezTo>
                      <a:pt x="22438" y="265070"/>
                      <a:pt x="38947" y="271764"/>
                      <a:pt x="45970" y="297103"/>
                    </a:cubicBezTo>
                    <a:cubicBezTo>
                      <a:pt x="47398" y="302251"/>
                      <a:pt x="44104" y="306662"/>
                      <a:pt x="40349" y="306495"/>
                    </a:cubicBezTo>
                    <a:cubicBezTo>
                      <a:pt x="29820" y="306702"/>
                      <a:pt x="-42733" y="127375"/>
                      <a:pt x="36810" y="20947"/>
                    </a:cubicBezTo>
                    <a:cubicBezTo>
                      <a:pt x="42097" y="12735"/>
                      <a:pt x="57160" y="-575"/>
                      <a:pt x="58327" y="1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34"/>
              <p:cNvSpPr/>
              <p:nvPr/>
            </p:nvSpPr>
            <p:spPr>
              <a:xfrm>
                <a:off x="12141025" y="8292570"/>
                <a:ext cx="65100" cy="11206"/>
              </a:xfrm>
              <a:custGeom>
                <a:rect b="b" l="l" r="r" t="t"/>
                <a:pathLst>
                  <a:path extrusionOk="0" h="11206" w="65100">
                    <a:moveTo>
                      <a:pt x="65089" y="6198"/>
                    </a:moveTo>
                    <a:cubicBezTo>
                      <a:pt x="65353" y="12280"/>
                      <a:pt x="61670" y="11363"/>
                      <a:pt x="18671" y="10792"/>
                    </a:cubicBezTo>
                    <a:cubicBezTo>
                      <a:pt x="13020" y="10057"/>
                      <a:pt x="-82" y="13095"/>
                      <a:pt x="0" y="4512"/>
                    </a:cubicBezTo>
                    <a:cubicBezTo>
                      <a:pt x="755" y="-4181"/>
                      <a:pt x="8257" y="2469"/>
                      <a:pt x="60396" y="1886"/>
                    </a:cubicBezTo>
                    <a:cubicBezTo>
                      <a:pt x="62850" y="1861"/>
                      <a:pt x="64980" y="3685"/>
                      <a:pt x="65089" y="6198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34"/>
              <p:cNvSpPr/>
              <p:nvPr/>
            </p:nvSpPr>
            <p:spPr>
              <a:xfrm>
                <a:off x="12212124" y="8080006"/>
                <a:ext cx="50396" cy="206678"/>
              </a:xfrm>
              <a:custGeom>
                <a:rect b="b" l="l" r="r" t="t"/>
                <a:pathLst>
                  <a:path extrusionOk="0" h="206678" w="50396">
                    <a:moveTo>
                      <a:pt x="50331" y="3336"/>
                    </a:moveTo>
                    <a:cubicBezTo>
                      <a:pt x="50616" y="7586"/>
                      <a:pt x="49901" y="11895"/>
                      <a:pt x="49592" y="16145"/>
                    </a:cubicBezTo>
                    <a:cubicBezTo>
                      <a:pt x="46825" y="54213"/>
                      <a:pt x="40729" y="49607"/>
                      <a:pt x="16788" y="74064"/>
                    </a:cubicBezTo>
                    <a:cubicBezTo>
                      <a:pt x="4448" y="93651"/>
                      <a:pt x="16281" y="205215"/>
                      <a:pt x="6050" y="206672"/>
                    </a:cubicBezTo>
                    <a:cubicBezTo>
                      <a:pt x="-4724" y="207198"/>
                      <a:pt x="2204" y="174488"/>
                      <a:pt x="2070" y="113273"/>
                    </a:cubicBezTo>
                    <a:cubicBezTo>
                      <a:pt x="1957" y="61615"/>
                      <a:pt x="10725" y="77838"/>
                      <a:pt x="36416" y="44284"/>
                    </a:cubicBezTo>
                    <a:cubicBezTo>
                      <a:pt x="40410" y="38007"/>
                      <a:pt x="42713" y="11787"/>
                      <a:pt x="43336" y="4347"/>
                    </a:cubicBezTo>
                    <a:cubicBezTo>
                      <a:pt x="42269" y="-589"/>
                      <a:pt x="49981" y="-1846"/>
                      <a:pt x="50331" y="3336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34"/>
              <p:cNvSpPr/>
              <p:nvPr/>
            </p:nvSpPr>
            <p:spPr>
              <a:xfrm>
                <a:off x="12235791" y="8266078"/>
                <a:ext cx="32677" cy="23882"/>
              </a:xfrm>
              <a:custGeom>
                <a:rect b="b" l="l" r="r" t="t"/>
                <a:pathLst>
                  <a:path extrusionOk="0" h="23882" w="32677">
                    <a:moveTo>
                      <a:pt x="30028" y="211"/>
                    </a:moveTo>
                    <a:cubicBezTo>
                      <a:pt x="38704" y="5458"/>
                      <a:pt x="24878" y="11175"/>
                      <a:pt x="5920" y="23232"/>
                    </a:cubicBezTo>
                    <a:cubicBezTo>
                      <a:pt x="1659" y="25941"/>
                      <a:pt x="-2481" y="19491"/>
                      <a:pt x="1810" y="16750"/>
                    </a:cubicBezTo>
                    <a:cubicBezTo>
                      <a:pt x="21629" y="4091"/>
                      <a:pt x="20924" y="5161"/>
                      <a:pt x="25347" y="2005"/>
                    </a:cubicBezTo>
                    <a:cubicBezTo>
                      <a:pt x="26232" y="439"/>
                      <a:pt x="28249" y="-426"/>
                      <a:pt x="30028" y="21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34"/>
              <p:cNvSpPr/>
              <p:nvPr/>
            </p:nvSpPr>
            <p:spPr>
              <a:xfrm>
                <a:off x="12212127" y="8080006"/>
                <a:ext cx="50391" cy="206677"/>
              </a:xfrm>
              <a:custGeom>
                <a:rect b="b" l="l" r="r" t="t"/>
                <a:pathLst>
                  <a:path extrusionOk="0" h="206677" w="50391">
                    <a:moveTo>
                      <a:pt x="2067" y="113273"/>
                    </a:moveTo>
                    <a:cubicBezTo>
                      <a:pt x="1952" y="61615"/>
                      <a:pt x="10720" y="77840"/>
                      <a:pt x="36414" y="44284"/>
                    </a:cubicBezTo>
                    <a:cubicBezTo>
                      <a:pt x="40422" y="37992"/>
                      <a:pt x="42713" y="11715"/>
                      <a:pt x="43333" y="4346"/>
                    </a:cubicBezTo>
                    <a:cubicBezTo>
                      <a:pt x="42262" y="-585"/>
                      <a:pt x="49979" y="-1849"/>
                      <a:pt x="50325" y="3335"/>
                    </a:cubicBezTo>
                    <a:cubicBezTo>
                      <a:pt x="50611" y="7585"/>
                      <a:pt x="49896" y="11894"/>
                      <a:pt x="49587" y="16145"/>
                    </a:cubicBezTo>
                    <a:cubicBezTo>
                      <a:pt x="46817" y="54208"/>
                      <a:pt x="40724" y="49611"/>
                      <a:pt x="16783" y="74064"/>
                    </a:cubicBezTo>
                    <a:cubicBezTo>
                      <a:pt x="8045" y="87927"/>
                      <a:pt x="10027" y="192247"/>
                      <a:pt x="10036" y="192483"/>
                    </a:cubicBezTo>
                    <a:cubicBezTo>
                      <a:pt x="9477" y="197169"/>
                      <a:pt x="12763" y="205712"/>
                      <a:pt x="6047" y="206671"/>
                    </a:cubicBezTo>
                    <a:cubicBezTo>
                      <a:pt x="-4722" y="207173"/>
                      <a:pt x="2204" y="174690"/>
                      <a:pt x="2067" y="11327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9" name="Google Shape;3839;p34"/>
              <p:cNvSpPr/>
              <p:nvPr/>
            </p:nvSpPr>
            <p:spPr>
              <a:xfrm>
                <a:off x="12235756" y="8266081"/>
                <a:ext cx="32713" cy="23812"/>
              </a:xfrm>
              <a:custGeom>
                <a:rect b="b" l="l" r="r" t="t"/>
                <a:pathLst>
                  <a:path extrusionOk="0" h="23812" w="32713">
                    <a:moveTo>
                      <a:pt x="656" y="22039"/>
                    </a:moveTo>
                    <a:cubicBezTo>
                      <a:pt x="-3130" y="16080"/>
                      <a:pt x="10046" y="12961"/>
                      <a:pt x="25382" y="2002"/>
                    </a:cubicBezTo>
                    <a:cubicBezTo>
                      <a:pt x="26260" y="444"/>
                      <a:pt x="28282" y="-424"/>
                      <a:pt x="30063" y="208"/>
                    </a:cubicBezTo>
                    <a:cubicBezTo>
                      <a:pt x="38744" y="5455"/>
                      <a:pt x="24903" y="11141"/>
                      <a:pt x="5955" y="23229"/>
                    </a:cubicBezTo>
                    <a:cubicBezTo>
                      <a:pt x="4207" y="24344"/>
                      <a:pt x="1784" y="23814"/>
                      <a:pt x="656" y="2203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34"/>
              <p:cNvSpPr/>
              <p:nvPr/>
            </p:nvSpPr>
            <p:spPr>
              <a:xfrm>
                <a:off x="12141025" y="8292476"/>
                <a:ext cx="65093" cy="10974"/>
              </a:xfrm>
              <a:custGeom>
                <a:rect b="b" l="l" r="r" t="t"/>
                <a:pathLst>
                  <a:path extrusionOk="0" h="10974" w="65093">
                    <a:moveTo>
                      <a:pt x="60215" y="10972"/>
                    </a:moveTo>
                    <a:cubicBezTo>
                      <a:pt x="12209" y="9352"/>
                      <a:pt x="-94" y="14081"/>
                      <a:pt x="1" y="4609"/>
                    </a:cubicBezTo>
                    <a:cubicBezTo>
                      <a:pt x="706" y="-3507"/>
                      <a:pt x="9156" y="1479"/>
                      <a:pt x="42861" y="1894"/>
                    </a:cubicBezTo>
                    <a:cubicBezTo>
                      <a:pt x="58799" y="2089"/>
                      <a:pt x="64839" y="486"/>
                      <a:pt x="65089" y="6295"/>
                    </a:cubicBezTo>
                    <a:cubicBezTo>
                      <a:pt x="65207" y="9050"/>
                      <a:pt x="62857" y="11059"/>
                      <a:pt x="60215" y="1097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1" name="Google Shape;3841;p34"/>
              <p:cNvSpPr/>
              <p:nvPr/>
            </p:nvSpPr>
            <p:spPr>
              <a:xfrm>
                <a:off x="12275774" y="8064539"/>
                <a:ext cx="50798" cy="47353"/>
              </a:xfrm>
              <a:custGeom>
                <a:rect b="b" l="l" r="r" t="t"/>
                <a:pathLst>
                  <a:path extrusionOk="0" h="47353" w="50798">
                    <a:moveTo>
                      <a:pt x="50747" y="15275"/>
                    </a:moveTo>
                    <a:cubicBezTo>
                      <a:pt x="52071" y="27524"/>
                      <a:pt x="27333" y="42276"/>
                      <a:pt x="15601" y="45857"/>
                    </a:cubicBezTo>
                    <a:cubicBezTo>
                      <a:pt x="-1720" y="49484"/>
                      <a:pt x="2586" y="50218"/>
                      <a:pt x="0" y="3039"/>
                    </a:cubicBezTo>
                    <a:cubicBezTo>
                      <a:pt x="16004" y="2753"/>
                      <a:pt x="32127" y="1480"/>
                      <a:pt x="47994" y="0"/>
                    </a:cubicBezTo>
                    <a:cubicBezTo>
                      <a:pt x="49051" y="5073"/>
                      <a:pt x="50190" y="10132"/>
                      <a:pt x="50747" y="152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4"/>
              <p:cNvSpPr/>
              <p:nvPr/>
            </p:nvSpPr>
            <p:spPr>
              <a:xfrm>
                <a:off x="12110734" y="8063698"/>
                <a:ext cx="217059" cy="286228"/>
              </a:xfrm>
              <a:custGeom>
                <a:rect b="b" l="l" r="r" t="t"/>
                <a:pathLst>
                  <a:path extrusionOk="0" h="286228" w="217059">
                    <a:moveTo>
                      <a:pt x="90506" y="239750"/>
                    </a:moveTo>
                    <a:cubicBezTo>
                      <a:pt x="96892" y="239969"/>
                      <a:pt x="96998" y="230690"/>
                      <a:pt x="90690" y="230761"/>
                    </a:cubicBezTo>
                    <a:cubicBezTo>
                      <a:pt x="37501" y="231355"/>
                      <a:pt x="31061" y="224545"/>
                      <a:pt x="30294" y="233387"/>
                    </a:cubicBezTo>
                    <a:cubicBezTo>
                      <a:pt x="30200" y="242899"/>
                      <a:pt x="42736" y="238111"/>
                      <a:pt x="90506" y="239750"/>
                    </a:cubicBezTo>
                    <a:close/>
                    <a:moveTo>
                      <a:pt x="150985" y="32453"/>
                    </a:moveTo>
                    <a:cubicBezTo>
                      <a:pt x="151294" y="28203"/>
                      <a:pt x="152008" y="23894"/>
                      <a:pt x="151723" y="19643"/>
                    </a:cubicBezTo>
                    <a:cubicBezTo>
                      <a:pt x="151374" y="14460"/>
                      <a:pt x="143662" y="15718"/>
                      <a:pt x="144731" y="20655"/>
                    </a:cubicBezTo>
                    <a:cubicBezTo>
                      <a:pt x="144108" y="28092"/>
                      <a:pt x="141805" y="54315"/>
                      <a:pt x="137811" y="60592"/>
                    </a:cubicBezTo>
                    <a:cubicBezTo>
                      <a:pt x="112118" y="94146"/>
                      <a:pt x="103349" y="77923"/>
                      <a:pt x="103465" y="129581"/>
                    </a:cubicBezTo>
                    <a:cubicBezTo>
                      <a:pt x="103601" y="191507"/>
                      <a:pt x="96722" y="223503"/>
                      <a:pt x="107444" y="222980"/>
                    </a:cubicBezTo>
                    <a:cubicBezTo>
                      <a:pt x="114163" y="222023"/>
                      <a:pt x="110872" y="213477"/>
                      <a:pt x="111434" y="208791"/>
                    </a:cubicBezTo>
                    <a:cubicBezTo>
                      <a:pt x="111427" y="208553"/>
                      <a:pt x="109549" y="104073"/>
                      <a:pt x="118181" y="90372"/>
                    </a:cubicBezTo>
                    <a:cubicBezTo>
                      <a:pt x="142121" y="65915"/>
                      <a:pt x="148217" y="70521"/>
                      <a:pt x="150985" y="32453"/>
                    </a:cubicBezTo>
                    <a:close/>
                    <a:moveTo>
                      <a:pt x="155085" y="202591"/>
                    </a:moveTo>
                    <a:cubicBezTo>
                      <a:pt x="153306" y="201955"/>
                      <a:pt x="151289" y="202820"/>
                      <a:pt x="150404" y="204385"/>
                    </a:cubicBezTo>
                    <a:cubicBezTo>
                      <a:pt x="145811" y="207662"/>
                      <a:pt x="147750" y="205793"/>
                      <a:pt x="126867" y="219130"/>
                    </a:cubicBezTo>
                    <a:cubicBezTo>
                      <a:pt x="122578" y="221869"/>
                      <a:pt x="126716" y="228321"/>
                      <a:pt x="130977" y="225613"/>
                    </a:cubicBezTo>
                    <a:cubicBezTo>
                      <a:pt x="150263" y="213348"/>
                      <a:pt x="163641" y="207766"/>
                      <a:pt x="155085" y="202591"/>
                    </a:cubicBezTo>
                    <a:close/>
                    <a:moveTo>
                      <a:pt x="217059" y="443"/>
                    </a:moveTo>
                    <a:cubicBezTo>
                      <a:pt x="217059" y="26463"/>
                      <a:pt x="213306" y="44534"/>
                      <a:pt x="193487" y="62386"/>
                    </a:cubicBezTo>
                    <a:cubicBezTo>
                      <a:pt x="176310" y="80033"/>
                      <a:pt x="173250" y="74538"/>
                      <a:pt x="168072" y="128077"/>
                    </a:cubicBezTo>
                    <a:cubicBezTo>
                      <a:pt x="161320" y="197865"/>
                      <a:pt x="165399" y="188733"/>
                      <a:pt x="181830" y="209239"/>
                    </a:cubicBezTo>
                    <a:cubicBezTo>
                      <a:pt x="193713" y="224066"/>
                      <a:pt x="176532" y="236904"/>
                      <a:pt x="148121" y="270548"/>
                    </a:cubicBezTo>
                    <a:cubicBezTo>
                      <a:pt x="133029" y="290613"/>
                      <a:pt x="110759" y="287985"/>
                      <a:pt x="35196" y="281469"/>
                    </a:cubicBezTo>
                    <a:cubicBezTo>
                      <a:pt x="20381" y="280191"/>
                      <a:pt x="2916" y="280524"/>
                      <a:pt x="592" y="261708"/>
                    </a:cubicBezTo>
                    <a:cubicBezTo>
                      <a:pt x="-3366" y="229646"/>
                      <a:pt x="13905" y="290021"/>
                      <a:pt x="11329" y="0"/>
                    </a:cubicBezTo>
                    <a:cubicBezTo>
                      <a:pt x="38749" y="1931"/>
                      <a:pt x="140017" y="4123"/>
                      <a:pt x="164028" y="3885"/>
                    </a:cubicBezTo>
                    <a:cubicBezTo>
                      <a:pt x="167458" y="3852"/>
                      <a:pt x="162426" y="28938"/>
                      <a:pt x="168829" y="47238"/>
                    </a:cubicBezTo>
                    <a:cubicBezTo>
                      <a:pt x="175210" y="51823"/>
                      <a:pt x="196308" y="41189"/>
                      <a:pt x="208592" y="29688"/>
                    </a:cubicBezTo>
                    <a:cubicBezTo>
                      <a:pt x="219064" y="21838"/>
                      <a:pt x="215887" y="14500"/>
                      <a:pt x="213034" y="839"/>
                    </a:cubicBezTo>
                    <a:cubicBezTo>
                      <a:pt x="214367" y="702"/>
                      <a:pt x="215714" y="573"/>
                      <a:pt x="217059" y="443"/>
                    </a:cubicBezTo>
                    <a:close/>
                  </a:path>
                </a:pathLst>
              </a:custGeom>
              <a:solidFill>
                <a:srgbClr val="C1D4E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4"/>
              <p:cNvSpPr/>
              <p:nvPr/>
            </p:nvSpPr>
            <p:spPr>
              <a:xfrm>
                <a:off x="12321022" y="8020418"/>
                <a:ext cx="47" cy="164"/>
              </a:xfrm>
              <a:custGeom>
                <a:rect b="b" l="l" r="r" t="t"/>
                <a:pathLst>
                  <a:path extrusionOk="0" h="164" w="47">
                    <a:moveTo>
                      <a:pt x="0" y="0"/>
                    </a:moveTo>
                    <a:cubicBezTo>
                      <a:pt x="24" y="71"/>
                      <a:pt x="24" y="118"/>
                      <a:pt x="24" y="141"/>
                    </a:cubicBezTo>
                    <a:lnTo>
                      <a:pt x="47" y="165"/>
                    </a:lnTo>
                    <a:cubicBezTo>
                      <a:pt x="24" y="94"/>
                      <a:pt x="24" y="47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24" y="71"/>
                      <a:pt x="24" y="118"/>
                      <a:pt x="24" y="141"/>
                    </a:cubicBezTo>
                    <a:lnTo>
                      <a:pt x="47" y="165"/>
                    </a:lnTo>
                    <a:cubicBezTo>
                      <a:pt x="24" y="94"/>
                      <a:pt x="24" y="47"/>
                      <a:pt x="0" y="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4"/>
              <p:cNvSpPr/>
              <p:nvPr/>
            </p:nvSpPr>
            <p:spPr>
              <a:xfrm>
                <a:off x="12001996" y="7732327"/>
                <a:ext cx="381146" cy="342029"/>
              </a:xfrm>
              <a:custGeom>
                <a:rect b="b" l="l" r="r" t="t"/>
                <a:pathLst>
                  <a:path extrusionOk="0" h="342029" w="381146">
                    <a:moveTo>
                      <a:pt x="353918" y="287"/>
                    </a:moveTo>
                    <a:cubicBezTo>
                      <a:pt x="226973" y="10235"/>
                      <a:pt x="157473" y="4860"/>
                      <a:pt x="92031" y="21173"/>
                    </a:cubicBezTo>
                    <a:cubicBezTo>
                      <a:pt x="22625" y="38499"/>
                      <a:pt x="1487" y="139981"/>
                      <a:pt x="72" y="201766"/>
                    </a:cubicBezTo>
                    <a:cubicBezTo>
                      <a:pt x="-1226" y="259543"/>
                      <a:pt x="14628" y="331064"/>
                      <a:pt x="84151" y="333893"/>
                    </a:cubicBezTo>
                    <a:cubicBezTo>
                      <a:pt x="205741" y="349639"/>
                      <a:pt x="325797" y="337641"/>
                      <a:pt x="325797" y="337877"/>
                    </a:cubicBezTo>
                    <a:cubicBezTo>
                      <a:pt x="338017" y="337900"/>
                      <a:pt x="364486" y="339644"/>
                      <a:pt x="366209" y="329815"/>
                    </a:cubicBezTo>
                    <a:cubicBezTo>
                      <a:pt x="369912" y="322978"/>
                      <a:pt x="356819" y="309070"/>
                      <a:pt x="356819" y="309306"/>
                    </a:cubicBezTo>
                    <a:cubicBezTo>
                      <a:pt x="357291" y="313101"/>
                      <a:pt x="354956" y="317604"/>
                      <a:pt x="350945" y="317439"/>
                    </a:cubicBezTo>
                    <a:cubicBezTo>
                      <a:pt x="340329" y="317651"/>
                      <a:pt x="268022" y="138095"/>
                      <a:pt x="347406" y="31899"/>
                    </a:cubicBezTo>
                    <a:cubicBezTo>
                      <a:pt x="355687" y="19004"/>
                      <a:pt x="381189" y="-797"/>
                      <a:pt x="364274" y="19853"/>
                    </a:cubicBezTo>
                    <a:cubicBezTo>
                      <a:pt x="362387" y="22139"/>
                      <a:pt x="358518" y="24685"/>
                      <a:pt x="372625" y="18273"/>
                    </a:cubicBezTo>
                    <a:cubicBezTo>
                      <a:pt x="386497" y="11979"/>
                      <a:pt x="385528" y="-2188"/>
                      <a:pt x="353918" y="287"/>
                    </a:cubicBezTo>
                    <a:close/>
                    <a:moveTo>
                      <a:pt x="319073" y="288255"/>
                    </a:moveTo>
                    <a:lnTo>
                      <a:pt x="319050" y="288232"/>
                    </a:lnTo>
                    <a:cubicBezTo>
                      <a:pt x="319050" y="288208"/>
                      <a:pt x="319050" y="288161"/>
                      <a:pt x="319026" y="288090"/>
                    </a:cubicBezTo>
                    <a:cubicBezTo>
                      <a:pt x="319050" y="288137"/>
                      <a:pt x="319050" y="288185"/>
                      <a:pt x="319073" y="2882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45" name="Google Shape;3845;p34"/>
            <p:cNvSpPr/>
            <p:nvPr/>
          </p:nvSpPr>
          <p:spPr>
            <a:xfrm>
              <a:off x="12323646" y="7740724"/>
              <a:ext cx="473703" cy="423961"/>
            </a:xfrm>
            <a:custGeom>
              <a:rect b="b" l="l" r="r" t="t"/>
              <a:pathLst>
                <a:path extrusionOk="0" h="423961" w="473703">
                  <a:moveTo>
                    <a:pt x="189075" y="280048"/>
                  </a:moveTo>
                  <a:cubicBezTo>
                    <a:pt x="284195" y="337071"/>
                    <a:pt x="388044" y="386645"/>
                    <a:pt x="473704" y="423961"/>
                  </a:cubicBezTo>
                  <a:cubicBezTo>
                    <a:pt x="462639" y="421085"/>
                    <a:pt x="430060" y="411161"/>
                    <a:pt x="336662" y="379950"/>
                  </a:cubicBezTo>
                  <a:cubicBezTo>
                    <a:pt x="76025" y="292871"/>
                    <a:pt x="41936" y="330470"/>
                    <a:pt x="35071" y="300273"/>
                  </a:cubicBezTo>
                  <a:cubicBezTo>
                    <a:pt x="34646" y="297633"/>
                    <a:pt x="25210" y="277266"/>
                    <a:pt x="24148" y="274885"/>
                  </a:cubicBezTo>
                  <a:cubicBezTo>
                    <a:pt x="-20204" y="176256"/>
                    <a:pt x="3270" y="51295"/>
                    <a:pt x="40567" y="14050"/>
                  </a:cubicBezTo>
                  <a:cubicBezTo>
                    <a:pt x="49650" y="9854"/>
                    <a:pt x="64277" y="5658"/>
                    <a:pt x="84872" y="0"/>
                  </a:cubicBezTo>
                  <a:cubicBezTo>
                    <a:pt x="59724" y="62233"/>
                    <a:pt x="35283" y="187830"/>
                    <a:pt x="189075" y="2800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6" name="Google Shape;3846;p34"/>
          <p:cNvGrpSpPr/>
          <p:nvPr/>
        </p:nvGrpSpPr>
        <p:grpSpPr>
          <a:xfrm>
            <a:off x="5355706" y="3751478"/>
            <a:ext cx="416276" cy="443630"/>
            <a:chOff x="10711412" y="7502956"/>
            <a:chExt cx="832553" cy="887260"/>
          </a:xfrm>
        </p:grpSpPr>
        <p:sp>
          <p:nvSpPr>
            <p:cNvPr id="3847" name="Google Shape;3847;p34"/>
            <p:cNvSpPr/>
            <p:nvPr/>
          </p:nvSpPr>
          <p:spPr>
            <a:xfrm>
              <a:off x="10711412" y="7502956"/>
              <a:ext cx="832553" cy="887260"/>
            </a:xfrm>
            <a:custGeom>
              <a:rect b="b" l="l" r="r" t="t"/>
              <a:pathLst>
                <a:path extrusionOk="0" h="887260" w="832553">
                  <a:moveTo>
                    <a:pt x="651916" y="603378"/>
                  </a:moveTo>
                  <a:cubicBezTo>
                    <a:pt x="679135" y="654018"/>
                    <a:pt x="687087" y="717694"/>
                    <a:pt x="666070" y="767918"/>
                  </a:cubicBezTo>
                  <a:cubicBezTo>
                    <a:pt x="629906" y="854333"/>
                    <a:pt x="493674" y="853053"/>
                    <a:pt x="445885" y="755345"/>
                  </a:cubicBezTo>
                  <a:cubicBezTo>
                    <a:pt x="388895" y="983124"/>
                    <a:pt x="155467" y="884786"/>
                    <a:pt x="228245" y="695509"/>
                  </a:cubicBezTo>
                  <a:cubicBezTo>
                    <a:pt x="242518" y="658135"/>
                    <a:pt x="248834" y="668540"/>
                    <a:pt x="210667" y="679845"/>
                  </a:cubicBezTo>
                  <a:cubicBezTo>
                    <a:pt x="147380" y="698615"/>
                    <a:pt x="48847" y="692922"/>
                    <a:pt x="21609" y="635249"/>
                  </a:cubicBezTo>
                  <a:cubicBezTo>
                    <a:pt x="-4917" y="578834"/>
                    <a:pt x="26929" y="492083"/>
                    <a:pt x="98833" y="457620"/>
                  </a:cubicBezTo>
                  <a:cubicBezTo>
                    <a:pt x="128370" y="443513"/>
                    <a:pt x="123329" y="457842"/>
                    <a:pt x="79890" y="432778"/>
                  </a:cubicBezTo>
                  <a:cubicBezTo>
                    <a:pt x="-108398" y="324556"/>
                    <a:pt x="75214" y="76770"/>
                    <a:pt x="229277" y="213522"/>
                  </a:cubicBezTo>
                  <a:cubicBezTo>
                    <a:pt x="173444" y="22403"/>
                    <a:pt x="334837" y="-24902"/>
                    <a:pt x="407728" y="11141"/>
                  </a:cubicBezTo>
                  <a:cubicBezTo>
                    <a:pt x="463351" y="38692"/>
                    <a:pt x="481146" y="123093"/>
                    <a:pt x="490014" y="188830"/>
                  </a:cubicBezTo>
                  <a:cubicBezTo>
                    <a:pt x="519315" y="128266"/>
                    <a:pt x="584613" y="72304"/>
                    <a:pt x="651675" y="87882"/>
                  </a:cubicBezTo>
                  <a:cubicBezTo>
                    <a:pt x="726723" y="105328"/>
                    <a:pt x="806688" y="210333"/>
                    <a:pt x="716412" y="315440"/>
                  </a:cubicBezTo>
                  <a:cubicBezTo>
                    <a:pt x="682516" y="354922"/>
                    <a:pt x="680299" y="334330"/>
                    <a:pt x="732565" y="349190"/>
                  </a:cubicBezTo>
                  <a:cubicBezTo>
                    <a:pt x="775542" y="361431"/>
                    <a:pt x="822002" y="387303"/>
                    <a:pt x="830670" y="435081"/>
                  </a:cubicBezTo>
                  <a:cubicBezTo>
                    <a:pt x="843865" y="507943"/>
                    <a:pt x="788077" y="631029"/>
                    <a:pt x="651916" y="603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34"/>
            <p:cNvSpPr/>
            <p:nvPr/>
          </p:nvSpPr>
          <p:spPr>
            <a:xfrm>
              <a:off x="10962442" y="7795331"/>
              <a:ext cx="293112" cy="302639"/>
            </a:xfrm>
            <a:custGeom>
              <a:rect b="b" l="l" r="r" t="t"/>
              <a:pathLst>
                <a:path extrusionOk="0" h="302639" w="293112">
                  <a:moveTo>
                    <a:pt x="97240" y="294530"/>
                  </a:moveTo>
                  <a:cubicBezTo>
                    <a:pt x="10579" y="263065"/>
                    <a:pt x="-21173" y="162101"/>
                    <a:pt x="14231" y="80688"/>
                  </a:cubicBezTo>
                  <a:cubicBezTo>
                    <a:pt x="60264" y="-25172"/>
                    <a:pt x="219326" y="-25470"/>
                    <a:pt x="274974" y="71564"/>
                  </a:cubicBezTo>
                  <a:cubicBezTo>
                    <a:pt x="338877" y="182996"/>
                    <a:pt x="223039" y="340205"/>
                    <a:pt x="97240" y="294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34"/>
            <p:cNvSpPr/>
            <p:nvPr/>
          </p:nvSpPr>
          <p:spPr>
            <a:xfrm>
              <a:off x="11248758" y="7711263"/>
              <a:ext cx="34865" cy="40955"/>
            </a:xfrm>
            <a:custGeom>
              <a:rect b="b" l="l" r="r" t="t"/>
              <a:pathLst>
                <a:path extrusionOk="0" h="40955" w="34865">
                  <a:moveTo>
                    <a:pt x="30955" y="1542"/>
                  </a:moveTo>
                  <a:cubicBezTo>
                    <a:pt x="17155" y="-7501"/>
                    <a:pt x="-7261" y="25668"/>
                    <a:pt x="2073" y="37748"/>
                  </a:cubicBezTo>
                  <a:cubicBezTo>
                    <a:pt x="13583" y="52637"/>
                    <a:pt x="46000" y="11399"/>
                    <a:pt x="30955" y="1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34"/>
            <p:cNvSpPr/>
            <p:nvPr/>
          </p:nvSpPr>
          <p:spPr>
            <a:xfrm>
              <a:off x="11254255" y="7776247"/>
              <a:ext cx="25837" cy="28316"/>
            </a:xfrm>
            <a:custGeom>
              <a:rect b="b" l="l" r="r" t="t"/>
              <a:pathLst>
                <a:path extrusionOk="0" h="28316" w="25837">
                  <a:moveTo>
                    <a:pt x="8613" y="6219"/>
                  </a:moveTo>
                  <a:cubicBezTo>
                    <a:pt x="-12631" y="26754"/>
                    <a:pt x="10428" y="40279"/>
                    <a:pt x="24141" y="13024"/>
                  </a:cubicBezTo>
                  <a:cubicBezTo>
                    <a:pt x="30675" y="44"/>
                    <a:pt x="16790" y="-5040"/>
                    <a:pt x="8613" y="62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34"/>
            <p:cNvSpPr/>
            <p:nvPr/>
          </p:nvSpPr>
          <p:spPr>
            <a:xfrm>
              <a:off x="10850062" y="8013444"/>
              <a:ext cx="39648" cy="34781"/>
            </a:xfrm>
            <a:custGeom>
              <a:rect b="b" l="l" r="r" t="t"/>
              <a:pathLst>
                <a:path extrusionOk="0" h="34781" w="39648">
                  <a:moveTo>
                    <a:pt x="36628" y="2919"/>
                  </a:moveTo>
                  <a:cubicBezTo>
                    <a:pt x="30391" y="-3731"/>
                    <a:pt x="11175" y="1860"/>
                    <a:pt x="7710" y="10865"/>
                  </a:cubicBezTo>
                  <a:cubicBezTo>
                    <a:pt x="-6358" y="22115"/>
                    <a:pt x="942" y="36076"/>
                    <a:pt x="12745" y="34686"/>
                  </a:cubicBezTo>
                  <a:cubicBezTo>
                    <a:pt x="30811" y="32560"/>
                    <a:pt x="46416" y="13350"/>
                    <a:pt x="36628" y="29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34"/>
            <p:cNvSpPr/>
            <p:nvPr/>
          </p:nvSpPr>
          <p:spPr>
            <a:xfrm>
              <a:off x="10876166" y="8055292"/>
              <a:ext cx="24764" cy="20148"/>
            </a:xfrm>
            <a:custGeom>
              <a:rect b="b" l="l" r="r" t="t"/>
              <a:pathLst>
                <a:path extrusionOk="0" h="20148" w="24764">
                  <a:moveTo>
                    <a:pt x="24667" y="4718"/>
                  </a:moveTo>
                  <a:cubicBezTo>
                    <a:pt x="23088" y="-1903"/>
                    <a:pt x="9914" y="-2747"/>
                    <a:pt x="952" y="10013"/>
                  </a:cubicBezTo>
                  <a:cubicBezTo>
                    <a:pt x="-3084" y="15761"/>
                    <a:pt x="6356" y="23875"/>
                    <a:pt x="17160" y="18250"/>
                  </a:cubicBezTo>
                  <a:cubicBezTo>
                    <a:pt x="22427" y="15507"/>
                    <a:pt x="25349" y="9818"/>
                    <a:pt x="24667" y="47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34"/>
            <p:cNvSpPr/>
            <p:nvPr/>
          </p:nvSpPr>
          <p:spPr>
            <a:xfrm>
              <a:off x="10828120" y="8062949"/>
              <a:ext cx="26160" cy="20585"/>
            </a:xfrm>
            <a:custGeom>
              <a:rect b="b" l="l" r="r" t="t"/>
              <a:pathLst>
                <a:path extrusionOk="0" h="20585" w="26160">
                  <a:moveTo>
                    <a:pt x="5062" y="5204"/>
                  </a:moveTo>
                  <a:cubicBezTo>
                    <a:pt x="-6033" y="10469"/>
                    <a:pt x="3170" y="25858"/>
                    <a:pt x="12975" y="18738"/>
                  </a:cubicBezTo>
                  <a:cubicBezTo>
                    <a:pt x="16892" y="15894"/>
                    <a:pt x="25170" y="10037"/>
                    <a:pt x="26009" y="5439"/>
                  </a:cubicBezTo>
                  <a:cubicBezTo>
                    <a:pt x="27764" y="-4158"/>
                    <a:pt x="13873" y="1028"/>
                    <a:pt x="5062" y="5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34"/>
            <p:cNvSpPr/>
            <p:nvPr/>
          </p:nvSpPr>
          <p:spPr>
            <a:xfrm>
              <a:off x="11189240" y="8139682"/>
              <a:ext cx="32749" cy="41783"/>
            </a:xfrm>
            <a:custGeom>
              <a:rect b="b" l="l" r="r" t="t"/>
              <a:pathLst>
                <a:path extrusionOk="0" h="41783" w="32749">
                  <a:moveTo>
                    <a:pt x="13229" y="1258"/>
                  </a:moveTo>
                  <a:cubicBezTo>
                    <a:pt x="6655" y="-2826"/>
                    <a:pt x="-2553" y="3325"/>
                    <a:pt x="661" y="15446"/>
                  </a:cubicBezTo>
                  <a:cubicBezTo>
                    <a:pt x="823" y="16059"/>
                    <a:pt x="9734" y="38875"/>
                    <a:pt x="20106" y="41327"/>
                  </a:cubicBezTo>
                  <a:cubicBezTo>
                    <a:pt x="39195" y="45843"/>
                    <a:pt x="36483" y="15702"/>
                    <a:pt x="13229" y="12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34"/>
            <p:cNvSpPr/>
            <p:nvPr/>
          </p:nvSpPr>
          <p:spPr>
            <a:xfrm>
              <a:off x="11235037" y="8157203"/>
              <a:ext cx="30725" cy="35560"/>
            </a:xfrm>
            <a:custGeom>
              <a:rect b="b" l="l" r="r" t="t"/>
              <a:pathLst>
                <a:path extrusionOk="0" h="35560" w="30725">
                  <a:moveTo>
                    <a:pt x="30094" y="22454"/>
                  </a:moveTo>
                  <a:cubicBezTo>
                    <a:pt x="16484" y="-17357"/>
                    <a:pt x="-8849" y="5167"/>
                    <a:pt x="3127" y="18764"/>
                  </a:cubicBezTo>
                  <a:cubicBezTo>
                    <a:pt x="13408" y="45115"/>
                    <a:pt x="34652" y="35776"/>
                    <a:pt x="30094" y="224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34"/>
            <p:cNvSpPr/>
            <p:nvPr/>
          </p:nvSpPr>
          <p:spPr>
            <a:xfrm>
              <a:off x="11229587" y="8195220"/>
              <a:ext cx="19212" cy="23948"/>
            </a:xfrm>
            <a:custGeom>
              <a:rect b="b" l="l" r="r" t="t"/>
              <a:pathLst>
                <a:path extrusionOk="0" h="23948" w="19212">
                  <a:moveTo>
                    <a:pt x="19056" y="14662"/>
                  </a:moveTo>
                  <a:cubicBezTo>
                    <a:pt x="18278" y="9709"/>
                    <a:pt x="8379" y="840"/>
                    <a:pt x="6096" y="209"/>
                  </a:cubicBezTo>
                  <a:cubicBezTo>
                    <a:pt x="-1741" y="-1948"/>
                    <a:pt x="-2014" y="13109"/>
                    <a:pt x="5234" y="20916"/>
                  </a:cubicBezTo>
                  <a:cubicBezTo>
                    <a:pt x="10351" y="26423"/>
                    <a:pt x="20602" y="24482"/>
                    <a:pt x="19056" y="146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34"/>
            <p:cNvSpPr/>
            <p:nvPr/>
          </p:nvSpPr>
          <p:spPr>
            <a:xfrm>
              <a:off x="10869869" y="7828763"/>
              <a:ext cx="36572" cy="31984"/>
            </a:xfrm>
            <a:custGeom>
              <a:rect b="b" l="l" r="r" t="t"/>
              <a:pathLst>
                <a:path extrusionOk="0" h="31984" w="36572">
                  <a:moveTo>
                    <a:pt x="35880" y="18252"/>
                  </a:moveTo>
                  <a:cubicBezTo>
                    <a:pt x="32792" y="8726"/>
                    <a:pt x="16182" y="-2329"/>
                    <a:pt x="7153" y="430"/>
                  </a:cubicBezTo>
                  <a:cubicBezTo>
                    <a:pt x="453" y="2478"/>
                    <a:pt x="-2749" y="10959"/>
                    <a:pt x="2936" y="16313"/>
                  </a:cubicBezTo>
                  <a:cubicBezTo>
                    <a:pt x="8820" y="37488"/>
                    <a:pt x="41726" y="36279"/>
                    <a:pt x="35880" y="18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34"/>
            <p:cNvSpPr/>
            <p:nvPr/>
          </p:nvSpPr>
          <p:spPr>
            <a:xfrm>
              <a:off x="10843266" y="7840605"/>
              <a:ext cx="20701" cy="19515"/>
            </a:xfrm>
            <a:custGeom>
              <a:rect b="b" l="l" r="r" t="t"/>
              <a:pathLst>
                <a:path extrusionOk="0" h="19515" w="20701">
                  <a:moveTo>
                    <a:pt x="20568" y="8725"/>
                  </a:moveTo>
                  <a:cubicBezTo>
                    <a:pt x="19283" y="3333"/>
                    <a:pt x="13342" y="2557"/>
                    <a:pt x="11416" y="1516"/>
                  </a:cubicBezTo>
                  <a:cubicBezTo>
                    <a:pt x="3134" y="-2952"/>
                    <a:pt x="-3006" y="2987"/>
                    <a:pt x="1552" y="12397"/>
                  </a:cubicBezTo>
                  <a:cubicBezTo>
                    <a:pt x="6725" y="23100"/>
                    <a:pt x="22299" y="21621"/>
                    <a:pt x="20568" y="87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34"/>
            <p:cNvSpPr/>
            <p:nvPr/>
          </p:nvSpPr>
          <p:spPr>
            <a:xfrm>
              <a:off x="11345416" y="7949381"/>
              <a:ext cx="27883" cy="21960"/>
            </a:xfrm>
            <a:custGeom>
              <a:rect b="b" l="l" r="r" t="t"/>
              <a:pathLst>
                <a:path extrusionOk="0" h="21960" w="27883">
                  <a:moveTo>
                    <a:pt x="24767" y="4510"/>
                  </a:moveTo>
                  <a:cubicBezTo>
                    <a:pt x="20431" y="-4060"/>
                    <a:pt x="4100" y="1620"/>
                    <a:pt x="1952" y="4939"/>
                  </a:cubicBezTo>
                  <a:cubicBezTo>
                    <a:pt x="-3978" y="11415"/>
                    <a:pt x="4493" y="23020"/>
                    <a:pt x="15390" y="21883"/>
                  </a:cubicBezTo>
                  <a:cubicBezTo>
                    <a:pt x="30157" y="20334"/>
                    <a:pt x="29750" y="8086"/>
                    <a:pt x="24767" y="4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34"/>
            <p:cNvSpPr/>
            <p:nvPr/>
          </p:nvSpPr>
          <p:spPr>
            <a:xfrm>
              <a:off x="11066837" y="7666891"/>
              <a:ext cx="21855" cy="36513"/>
            </a:xfrm>
            <a:custGeom>
              <a:rect b="b" l="l" r="r" t="t"/>
              <a:pathLst>
                <a:path extrusionOk="0" h="36513" w="21855">
                  <a:moveTo>
                    <a:pt x="21322" y="16975"/>
                  </a:moveTo>
                  <a:cubicBezTo>
                    <a:pt x="18295" y="-1621"/>
                    <a:pt x="-4158" y="-9999"/>
                    <a:pt x="680" y="18599"/>
                  </a:cubicBezTo>
                  <a:cubicBezTo>
                    <a:pt x="2605" y="29988"/>
                    <a:pt x="6784" y="40423"/>
                    <a:pt x="16921" y="35069"/>
                  </a:cubicBezTo>
                  <a:cubicBezTo>
                    <a:pt x="22436" y="32156"/>
                    <a:pt x="22322" y="23136"/>
                    <a:pt x="21322" y="169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34"/>
            <p:cNvSpPr/>
            <p:nvPr/>
          </p:nvSpPr>
          <p:spPr>
            <a:xfrm>
              <a:off x="10949654" y="7730120"/>
              <a:ext cx="45676" cy="67090"/>
            </a:xfrm>
            <a:custGeom>
              <a:rect b="b" l="l" r="r" t="t"/>
              <a:pathLst>
                <a:path extrusionOk="0" h="67090" w="45676">
                  <a:moveTo>
                    <a:pt x="45487" y="63606"/>
                  </a:moveTo>
                  <a:cubicBezTo>
                    <a:pt x="41950" y="55067"/>
                    <a:pt x="12992" y="6089"/>
                    <a:pt x="5614" y="648"/>
                  </a:cubicBezTo>
                  <a:cubicBezTo>
                    <a:pt x="2751" y="-1462"/>
                    <a:pt x="-543" y="2010"/>
                    <a:pt x="76" y="4904"/>
                  </a:cubicBezTo>
                  <a:cubicBezTo>
                    <a:pt x="1635" y="12194"/>
                    <a:pt x="34344" y="59478"/>
                    <a:pt x="40807" y="66330"/>
                  </a:cubicBezTo>
                  <a:cubicBezTo>
                    <a:pt x="42613" y="68242"/>
                    <a:pt x="46586" y="66259"/>
                    <a:pt x="45487" y="63606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34"/>
            <p:cNvSpPr/>
            <p:nvPr/>
          </p:nvSpPr>
          <p:spPr>
            <a:xfrm>
              <a:off x="10854542" y="7940994"/>
              <a:ext cx="82504" cy="11056"/>
            </a:xfrm>
            <a:custGeom>
              <a:rect b="b" l="l" r="r" t="t"/>
              <a:pathLst>
                <a:path extrusionOk="0" h="11056" w="82504">
                  <a:moveTo>
                    <a:pt x="81091" y="2075"/>
                  </a:moveTo>
                  <a:cubicBezTo>
                    <a:pt x="72241" y="-1743"/>
                    <a:pt x="14575" y="748"/>
                    <a:pt x="4770" y="1416"/>
                  </a:cubicBezTo>
                  <a:cubicBezTo>
                    <a:pt x="-1989" y="1877"/>
                    <a:pt x="-1179" y="11382"/>
                    <a:pt x="4770" y="11048"/>
                  </a:cubicBezTo>
                  <a:cubicBezTo>
                    <a:pt x="68452" y="7317"/>
                    <a:pt x="75087" y="9367"/>
                    <a:pt x="80409" y="7292"/>
                  </a:cubicBezTo>
                  <a:cubicBezTo>
                    <a:pt x="82387" y="6521"/>
                    <a:pt x="83600" y="3157"/>
                    <a:pt x="81091" y="207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34"/>
            <p:cNvSpPr/>
            <p:nvPr/>
          </p:nvSpPr>
          <p:spPr>
            <a:xfrm>
              <a:off x="10966194" y="8091610"/>
              <a:ext cx="42457" cy="66522"/>
            </a:xfrm>
            <a:custGeom>
              <a:rect b="b" l="l" r="r" t="t"/>
              <a:pathLst>
                <a:path extrusionOk="0" h="66522" w="42457">
                  <a:moveTo>
                    <a:pt x="38236" y="853"/>
                  </a:moveTo>
                  <a:cubicBezTo>
                    <a:pt x="24932" y="17424"/>
                    <a:pt x="12035" y="38108"/>
                    <a:pt x="1546" y="56809"/>
                  </a:cubicBezTo>
                  <a:cubicBezTo>
                    <a:pt x="-3002" y="64912"/>
                    <a:pt x="3663" y="67999"/>
                    <a:pt x="6451" y="65867"/>
                  </a:cubicBezTo>
                  <a:cubicBezTo>
                    <a:pt x="11754" y="61812"/>
                    <a:pt x="42094" y="4096"/>
                    <a:pt x="42191" y="3905"/>
                  </a:cubicBezTo>
                  <a:cubicBezTo>
                    <a:pt x="43416" y="1513"/>
                    <a:pt x="40124" y="-1501"/>
                    <a:pt x="38236" y="853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34"/>
            <p:cNvSpPr/>
            <p:nvPr/>
          </p:nvSpPr>
          <p:spPr>
            <a:xfrm>
              <a:off x="11147930" y="8136934"/>
              <a:ext cx="18138" cy="86731"/>
            </a:xfrm>
            <a:custGeom>
              <a:rect b="b" l="l" r="r" t="t"/>
              <a:pathLst>
                <a:path extrusionOk="0" h="86731" w="18138">
                  <a:moveTo>
                    <a:pt x="16854" y="72100"/>
                  </a:moveTo>
                  <a:cubicBezTo>
                    <a:pt x="8306" y="20764"/>
                    <a:pt x="9988" y="9977"/>
                    <a:pt x="5776" y="1316"/>
                  </a:cubicBezTo>
                  <a:cubicBezTo>
                    <a:pt x="4704" y="-890"/>
                    <a:pt x="1530" y="-80"/>
                    <a:pt x="865" y="1958"/>
                  </a:cubicBezTo>
                  <a:cubicBezTo>
                    <a:pt x="-2928" y="13570"/>
                    <a:pt x="6863" y="85473"/>
                    <a:pt x="8910" y="84297"/>
                  </a:cubicBezTo>
                  <a:cubicBezTo>
                    <a:pt x="10888" y="88065"/>
                    <a:pt x="16682" y="87284"/>
                    <a:pt x="17798" y="83160"/>
                  </a:cubicBezTo>
                  <a:cubicBezTo>
                    <a:pt x="18759" y="79622"/>
                    <a:pt x="17444" y="75643"/>
                    <a:pt x="16854" y="7210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34"/>
            <p:cNvSpPr/>
            <p:nvPr/>
          </p:nvSpPr>
          <p:spPr>
            <a:xfrm>
              <a:off x="11266983" y="8021525"/>
              <a:ext cx="63735" cy="51490"/>
            </a:xfrm>
            <a:custGeom>
              <a:rect b="b" l="l" r="r" t="t"/>
              <a:pathLst>
                <a:path extrusionOk="0" h="51490" w="63735">
                  <a:moveTo>
                    <a:pt x="58326" y="39835"/>
                  </a:moveTo>
                  <a:cubicBezTo>
                    <a:pt x="11122" y="-5378"/>
                    <a:pt x="-20005" y="-10753"/>
                    <a:pt x="15002" y="16876"/>
                  </a:cubicBezTo>
                  <a:cubicBezTo>
                    <a:pt x="41487" y="37780"/>
                    <a:pt x="62563" y="60160"/>
                    <a:pt x="63715" y="48095"/>
                  </a:cubicBezTo>
                  <a:cubicBezTo>
                    <a:pt x="64034" y="44760"/>
                    <a:pt x="60520" y="41936"/>
                    <a:pt x="58326" y="39835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34"/>
            <p:cNvSpPr/>
            <p:nvPr/>
          </p:nvSpPr>
          <p:spPr>
            <a:xfrm>
              <a:off x="11291050" y="7844850"/>
              <a:ext cx="77909" cy="21635"/>
            </a:xfrm>
            <a:custGeom>
              <a:rect b="b" l="l" r="r" t="t"/>
              <a:pathLst>
                <a:path extrusionOk="0" h="21635" w="77909">
                  <a:moveTo>
                    <a:pt x="750" y="17728"/>
                  </a:moveTo>
                  <a:cubicBezTo>
                    <a:pt x="-8575" y="30006"/>
                    <a:pt x="72083" y="9782"/>
                    <a:pt x="76006" y="5832"/>
                  </a:cubicBezTo>
                  <a:cubicBezTo>
                    <a:pt x="91601" y="-9867"/>
                    <a:pt x="6400" y="10284"/>
                    <a:pt x="750" y="1772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34"/>
            <p:cNvSpPr/>
            <p:nvPr/>
          </p:nvSpPr>
          <p:spPr>
            <a:xfrm>
              <a:off x="11163111" y="7716314"/>
              <a:ext cx="21644" cy="60553"/>
            </a:xfrm>
            <a:custGeom>
              <a:rect b="b" l="l" r="r" t="t"/>
              <a:pathLst>
                <a:path extrusionOk="0" h="60553" w="21644">
                  <a:moveTo>
                    <a:pt x="21207" y="2711"/>
                  </a:moveTo>
                  <a:cubicBezTo>
                    <a:pt x="11902" y="-14095"/>
                    <a:pt x="-543" y="52541"/>
                    <a:pt x="18" y="57448"/>
                  </a:cubicBezTo>
                  <a:cubicBezTo>
                    <a:pt x="389" y="60682"/>
                    <a:pt x="4006" y="61674"/>
                    <a:pt x="5965" y="59059"/>
                  </a:cubicBezTo>
                  <a:cubicBezTo>
                    <a:pt x="9411" y="54457"/>
                    <a:pt x="24377" y="8436"/>
                    <a:pt x="21207" y="271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34"/>
            <p:cNvSpPr/>
            <p:nvPr/>
          </p:nvSpPr>
          <p:spPr>
            <a:xfrm>
              <a:off x="11053441" y="8283688"/>
              <a:ext cx="16366" cy="39917"/>
            </a:xfrm>
            <a:custGeom>
              <a:rect b="b" l="l" r="r" t="t"/>
              <a:pathLst>
                <a:path extrusionOk="0" h="39917" w="16366">
                  <a:moveTo>
                    <a:pt x="12037" y="563"/>
                  </a:moveTo>
                  <a:cubicBezTo>
                    <a:pt x="4990" y="4029"/>
                    <a:pt x="-7043" y="48061"/>
                    <a:pt x="5381" y="38585"/>
                  </a:cubicBezTo>
                  <a:cubicBezTo>
                    <a:pt x="7510" y="36963"/>
                    <a:pt x="24038" y="-5333"/>
                    <a:pt x="12037" y="563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34"/>
            <p:cNvSpPr/>
            <p:nvPr/>
          </p:nvSpPr>
          <p:spPr>
            <a:xfrm>
              <a:off x="11037283" y="8290918"/>
              <a:ext cx="12131" cy="22230"/>
            </a:xfrm>
            <a:custGeom>
              <a:rect b="b" l="l" r="r" t="t"/>
              <a:pathLst>
                <a:path extrusionOk="0" h="22230" w="12131">
                  <a:moveTo>
                    <a:pt x="12121" y="2808"/>
                  </a:moveTo>
                  <a:cubicBezTo>
                    <a:pt x="12358" y="495"/>
                    <a:pt x="8523" y="-2051"/>
                    <a:pt x="6375" y="2617"/>
                  </a:cubicBezTo>
                  <a:cubicBezTo>
                    <a:pt x="5586" y="4163"/>
                    <a:pt x="3906" y="8164"/>
                    <a:pt x="1498" y="12730"/>
                  </a:cubicBezTo>
                  <a:cubicBezTo>
                    <a:pt x="-4523" y="24167"/>
                    <a:pt x="9367" y="29815"/>
                    <a:pt x="12121" y="280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34"/>
            <p:cNvSpPr/>
            <p:nvPr/>
          </p:nvSpPr>
          <p:spPr>
            <a:xfrm>
              <a:off x="11003537" y="8288010"/>
              <a:ext cx="12580" cy="17334"/>
            </a:xfrm>
            <a:custGeom>
              <a:rect b="b" l="l" r="r" t="t"/>
              <a:pathLst>
                <a:path extrusionOk="0" h="17334" w="12580">
                  <a:moveTo>
                    <a:pt x="2997" y="5799"/>
                  </a:moveTo>
                  <a:cubicBezTo>
                    <a:pt x="-4989" y="16588"/>
                    <a:pt x="5028" y="21338"/>
                    <a:pt x="9387" y="13313"/>
                  </a:cubicBezTo>
                  <a:cubicBezTo>
                    <a:pt x="16205" y="746"/>
                    <a:pt x="11182" y="-5258"/>
                    <a:pt x="2997" y="579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34"/>
            <p:cNvSpPr/>
            <p:nvPr/>
          </p:nvSpPr>
          <p:spPr>
            <a:xfrm>
              <a:off x="11439442" y="7924166"/>
              <a:ext cx="47782" cy="18847"/>
            </a:xfrm>
            <a:custGeom>
              <a:rect b="b" l="l" r="r" t="t"/>
              <a:pathLst>
                <a:path extrusionOk="0" h="18847" w="47782">
                  <a:moveTo>
                    <a:pt x="47371" y="12538"/>
                  </a:moveTo>
                  <a:cubicBezTo>
                    <a:pt x="45583" y="7031"/>
                    <a:pt x="40226" y="6943"/>
                    <a:pt x="25296" y="3201"/>
                  </a:cubicBezTo>
                  <a:cubicBezTo>
                    <a:pt x="-7402" y="-4996"/>
                    <a:pt x="-4191" y="4406"/>
                    <a:pt x="11320" y="10691"/>
                  </a:cubicBezTo>
                  <a:cubicBezTo>
                    <a:pt x="23676" y="15694"/>
                    <a:pt x="51486" y="25216"/>
                    <a:pt x="47371" y="12538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2" name="Google Shape;3872;p34"/>
            <p:cNvGrpSpPr/>
            <p:nvPr/>
          </p:nvGrpSpPr>
          <p:grpSpPr>
            <a:xfrm>
              <a:off x="11453698" y="7953478"/>
              <a:ext cx="26492" cy="11806"/>
              <a:chOff x="11453698" y="7953478"/>
              <a:chExt cx="26492" cy="11806"/>
            </a:xfrm>
          </p:grpSpPr>
          <p:sp>
            <p:nvSpPr>
              <p:cNvPr id="3873" name="Google Shape;3873;p34"/>
              <p:cNvSpPr/>
              <p:nvPr/>
            </p:nvSpPr>
            <p:spPr>
              <a:xfrm>
                <a:off x="11456684" y="7960943"/>
                <a:ext cx="261" cy="198"/>
              </a:xfrm>
              <a:custGeom>
                <a:rect b="b" l="l" r="r" t="t"/>
                <a:pathLst>
                  <a:path extrusionOk="0" h="198" w="261">
                    <a:moveTo>
                      <a:pt x="262" y="198"/>
                    </a:moveTo>
                    <a:cubicBezTo>
                      <a:pt x="202" y="158"/>
                      <a:pt x="151" y="107"/>
                      <a:pt x="94" y="63"/>
                    </a:cubicBezTo>
                    <a:cubicBezTo>
                      <a:pt x="-50" y="-36"/>
                      <a:pt x="-54" y="-36"/>
                      <a:pt x="262" y="198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4" name="Google Shape;3874;p34"/>
              <p:cNvSpPr/>
              <p:nvPr/>
            </p:nvSpPr>
            <p:spPr>
              <a:xfrm>
                <a:off x="11453698" y="7953478"/>
                <a:ext cx="26492" cy="11806"/>
              </a:xfrm>
              <a:custGeom>
                <a:rect b="b" l="l" r="r" t="t"/>
                <a:pathLst>
                  <a:path extrusionOk="0" h="11806" w="26492">
                    <a:moveTo>
                      <a:pt x="23936" y="1968"/>
                    </a:moveTo>
                    <a:cubicBezTo>
                      <a:pt x="21591" y="344"/>
                      <a:pt x="8988" y="-1199"/>
                      <a:pt x="2358" y="1364"/>
                    </a:cubicBezTo>
                    <a:cubicBezTo>
                      <a:pt x="-1394" y="1441"/>
                      <a:pt x="-1999" y="7384"/>
                      <a:pt x="10699" y="10312"/>
                    </a:cubicBezTo>
                    <a:cubicBezTo>
                      <a:pt x="13573" y="10975"/>
                      <a:pt x="20125" y="12427"/>
                      <a:pt x="22686" y="11513"/>
                    </a:cubicBezTo>
                    <a:cubicBezTo>
                      <a:pt x="27135" y="9930"/>
                      <a:pt x="27855" y="4682"/>
                      <a:pt x="23936" y="1968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5" name="Google Shape;3875;p34"/>
              <p:cNvSpPr/>
              <p:nvPr/>
            </p:nvSpPr>
            <p:spPr>
              <a:xfrm>
                <a:off x="11457586" y="7954107"/>
                <a:ext cx="279" cy="115"/>
              </a:xfrm>
              <a:custGeom>
                <a:rect b="b" l="l" r="r" t="t"/>
                <a:pathLst>
                  <a:path extrusionOk="0" h="115" w="279">
                    <a:moveTo>
                      <a:pt x="98" y="84"/>
                    </a:moveTo>
                    <a:cubicBezTo>
                      <a:pt x="157" y="57"/>
                      <a:pt x="220" y="23"/>
                      <a:pt x="279" y="0"/>
                    </a:cubicBezTo>
                    <a:cubicBezTo>
                      <a:pt x="-59" y="134"/>
                      <a:pt x="-51" y="136"/>
                      <a:pt x="98" y="84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6" name="Google Shape;3876;p34"/>
            <p:cNvGrpSpPr/>
            <p:nvPr/>
          </p:nvGrpSpPr>
          <p:grpSpPr>
            <a:xfrm>
              <a:off x="11445945" y="7990945"/>
              <a:ext cx="22732" cy="15679"/>
              <a:chOff x="11445945" y="7990945"/>
              <a:chExt cx="22732" cy="15679"/>
            </a:xfrm>
          </p:grpSpPr>
          <p:sp>
            <p:nvSpPr>
              <p:cNvPr id="3877" name="Google Shape;3877;p34"/>
              <p:cNvSpPr/>
              <p:nvPr/>
            </p:nvSpPr>
            <p:spPr>
              <a:xfrm>
                <a:off x="11448112" y="7991100"/>
                <a:ext cx="325" cy="141"/>
              </a:xfrm>
              <a:custGeom>
                <a:rect b="b" l="l" r="r" t="t"/>
                <a:pathLst>
                  <a:path extrusionOk="0" h="141" w="325">
                    <a:moveTo>
                      <a:pt x="195" y="69"/>
                    </a:moveTo>
                    <a:cubicBezTo>
                      <a:pt x="357" y="-4"/>
                      <a:pt x="439" y="-67"/>
                      <a:pt x="0" y="142"/>
                    </a:cubicBezTo>
                    <a:cubicBezTo>
                      <a:pt x="118" y="105"/>
                      <a:pt x="67" y="124"/>
                      <a:pt x="195" y="69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8" name="Google Shape;3878;p34"/>
              <p:cNvSpPr/>
              <p:nvPr/>
            </p:nvSpPr>
            <p:spPr>
              <a:xfrm>
                <a:off x="11445945" y="7990945"/>
                <a:ext cx="22732" cy="15679"/>
              </a:xfrm>
              <a:custGeom>
                <a:rect b="b" l="l" r="r" t="t"/>
                <a:pathLst>
                  <a:path extrusionOk="0" h="15679" w="22732">
                    <a:moveTo>
                      <a:pt x="22492" y="9393"/>
                    </a:moveTo>
                    <a:cubicBezTo>
                      <a:pt x="18070" y="-2314"/>
                      <a:pt x="-18272" y="-5205"/>
                      <a:pt x="11815" y="13183"/>
                    </a:cubicBezTo>
                    <a:cubicBezTo>
                      <a:pt x="13732" y="14354"/>
                      <a:pt x="15047" y="15502"/>
                      <a:pt x="17707" y="15672"/>
                    </a:cubicBezTo>
                    <a:cubicBezTo>
                      <a:pt x="20732" y="15865"/>
                      <a:pt x="23594" y="12316"/>
                      <a:pt x="22492" y="9393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79" name="Google Shape;3879;p34"/>
            <p:cNvSpPr/>
            <p:nvPr/>
          </p:nvSpPr>
          <p:spPr>
            <a:xfrm>
              <a:off x="11434299" y="8022773"/>
              <a:ext cx="16471" cy="22108"/>
            </a:xfrm>
            <a:custGeom>
              <a:rect b="b" l="l" r="r" t="t"/>
              <a:pathLst>
                <a:path extrusionOk="0" h="22108" w="16471">
                  <a:moveTo>
                    <a:pt x="16012" y="14694"/>
                  </a:moveTo>
                  <a:cubicBezTo>
                    <a:pt x="14839" y="11775"/>
                    <a:pt x="8206" y="618"/>
                    <a:pt x="3958" y="390"/>
                  </a:cubicBezTo>
                  <a:cubicBezTo>
                    <a:pt x="-4635" y="-3052"/>
                    <a:pt x="2555" y="17300"/>
                    <a:pt x="8632" y="21366"/>
                  </a:cubicBezTo>
                  <a:cubicBezTo>
                    <a:pt x="12208" y="23760"/>
                    <a:pt x="18174" y="20054"/>
                    <a:pt x="16012" y="14694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0" name="Google Shape;3880;p34"/>
            <p:cNvSpPr/>
            <p:nvPr/>
          </p:nvSpPr>
          <p:spPr>
            <a:xfrm>
              <a:off x="11070670" y="7560703"/>
              <a:ext cx="13116" cy="37889"/>
            </a:xfrm>
            <a:custGeom>
              <a:rect b="b" l="l" r="r" t="t"/>
              <a:pathLst>
                <a:path extrusionOk="0" h="37889" w="13116">
                  <a:moveTo>
                    <a:pt x="12678" y="22499"/>
                  </a:moveTo>
                  <a:cubicBezTo>
                    <a:pt x="10233" y="-6195"/>
                    <a:pt x="2253" y="-818"/>
                    <a:pt x="524" y="3305"/>
                  </a:cubicBezTo>
                  <a:cubicBezTo>
                    <a:pt x="-689" y="6197"/>
                    <a:pt x="520" y="9719"/>
                    <a:pt x="998" y="18757"/>
                  </a:cubicBezTo>
                  <a:cubicBezTo>
                    <a:pt x="1705" y="32082"/>
                    <a:pt x="199" y="31945"/>
                    <a:pt x="1202" y="34323"/>
                  </a:cubicBezTo>
                  <a:cubicBezTo>
                    <a:pt x="3572" y="39937"/>
                    <a:pt x="11349" y="38493"/>
                    <a:pt x="12689" y="32984"/>
                  </a:cubicBezTo>
                  <a:cubicBezTo>
                    <a:pt x="13497" y="29673"/>
                    <a:pt x="12964" y="25853"/>
                    <a:pt x="12678" y="2249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1" name="Google Shape;3881;p34"/>
            <p:cNvSpPr/>
            <p:nvPr/>
          </p:nvSpPr>
          <p:spPr>
            <a:xfrm>
              <a:off x="11044877" y="7571633"/>
              <a:ext cx="14712" cy="25066"/>
            </a:xfrm>
            <a:custGeom>
              <a:rect b="b" l="l" r="r" t="t"/>
              <a:pathLst>
                <a:path extrusionOk="0" h="25066" w="14712">
                  <a:moveTo>
                    <a:pt x="14395" y="13973"/>
                  </a:moveTo>
                  <a:cubicBezTo>
                    <a:pt x="11382" y="-3095"/>
                    <a:pt x="-1781" y="-3185"/>
                    <a:pt x="203" y="6493"/>
                  </a:cubicBezTo>
                  <a:cubicBezTo>
                    <a:pt x="204" y="6506"/>
                    <a:pt x="2112" y="10615"/>
                    <a:pt x="3512" y="19526"/>
                  </a:cubicBezTo>
                  <a:cubicBezTo>
                    <a:pt x="4802" y="27712"/>
                    <a:pt x="16801" y="27593"/>
                    <a:pt x="14395" y="13973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2" name="Google Shape;3882;p34"/>
            <p:cNvGrpSpPr/>
            <p:nvPr/>
          </p:nvGrpSpPr>
          <p:grpSpPr>
            <a:xfrm>
              <a:off x="11014751" y="7579975"/>
              <a:ext cx="12808" cy="22590"/>
              <a:chOff x="11014751" y="7579975"/>
              <a:chExt cx="12808" cy="22590"/>
            </a:xfrm>
          </p:grpSpPr>
          <p:sp>
            <p:nvSpPr>
              <p:cNvPr id="3883" name="Google Shape;3883;p34"/>
              <p:cNvSpPr/>
              <p:nvPr/>
            </p:nvSpPr>
            <p:spPr>
              <a:xfrm>
                <a:off x="11014751" y="7579975"/>
                <a:ext cx="12808" cy="22590"/>
              </a:xfrm>
              <a:custGeom>
                <a:rect b="b" l="l" r="r" t="t"/>
                <a:pathLst>
                  <a:path extrusionOk="0" h="22590" w="12808">
                    <a:moveTo>
                      <a:pt x="11954" y="11746"/>
                    </a:moveTo>
                    <a:cubicBezTo>
                      <a:pt x="10517" y="7828"/>
                      <a:pt x="8356" y="-509"/>
                      <a:pt x="4393" y="24"/>
                    </a:cubicBezTo>
                    <a:cubicBezTo>
                      <a:pt x="1041" y="475"/>
                      <a:pt x="-138" y="6611"/>
                      <a:pt x="13" y="10017"/>
                    </a:cubicBezTo>
                    <a:cubicBezTo>
                      <a:pt x="834" y="28550"/>
                      <a:pt x="16598" y="24391"/>
                      <a:pt x="11954" y="11746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4" name="Google Shape;3884;p34"/>
              <p:cNvSpPr/>
              <p:nvPr/>
            </p:nvSpPr>
            <p:spPr>
              <a:xfrm>
                <a:off x="11022781" y="7582338"/>
                <a:ext cx="162" cy="204"/>
              </a:xfrm>
              <a:custGeom>
                <a:rect b="b" l="l" r="r" t="t"/>
                <a:pathLst>
                  <a:path extrusionOk="0" h="204" w="162">
                    <a:moveTo>
                      <a:pt x="0" y="0"/>
                    </a:moveTo>
                    <a:cubicBezTo>
                      <a:pt x="78" y="111"/>
                      <a:pt x="143" y="195"/>
                      <a:pt x="162" y="204"/>
                    </a:cubicBezTo>
                    <a:cubicBezTo>
                      <a:pt x="86" y="107"/>
                      <a:pt x="54" y="67"/>
                      <a:pt x="0" y="0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85" name="Google Shape;3885;p34"/>
            <p:cNvSpPr/>
            <p:nvPr/>
          </p:nvSpPr>
          <p:spPr>
            <a:xfrm>
              <a:off x="10984284" y="7598650"/>
              <a:ext cx="19059" cy="17656"/>
            </a:xfrm>
            <a:custGeom>
              <a:rect b="b" l="l" r="r" t="t"/>
              <a:pathLst>
                <a:path extrusionOk="0" h="17656" w="19059">
                  <a:moveTo>
                    <a:pt x="18653" y="9792"/>
                  </a:moveTo>
                  <a:cubicBezTo>
                    <a:pt x="15011" y="-627"/>
                    <a:pt x="717" y="-2380"/>
                    <a:pt x="10" y="2869"/>
                  </a:cubicBezTo>
                  <a:cubicBezTo>
                    <a:pt x="-271" y="4951"/>
                    <a:pt x="5387" y="9058"/>
                    <a:pt x="7778" y="12934"/>
                  </a:cubicBezTo>
                  <a:cubicBezTo>
                    <a:pt x="13442" y="22109"/>
                    <a:pt x="20887" y="16179"/>
                    <a:pt x="18653" y="97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6" name="Google Shape;3886;p34"/>
            <p:cNvSpPr/>
            <p:nvPr/>
          </p:nvSpPr>
          <p:spPr>
            <a:xfrm>
              <a:off x="11310171" y="8234936"/>
              <a:ext cx="15787" cy="18219"/>
            </a:xfrm>
            <a:custGeom>
              <a:rect b="b" l="l" r="r" t="t"/>
              <a:pathLst>
                <a:path extrusionOk="0" h="18219" w="15787">
                  <a:moveTo>
                    <a:pt x="15606" y="10610"/>
                  </a:moveTo>
                  <a:cubicBezTo>
                    <a:pt x="14882" y="6782"/>
                    <a:pt x="7728" y="-603"/>
                    <a:pt x="3749" y="39"/>
                  </a:cubicBezTo>
                  <a:cubicBezTo>
                    <a:pt x="1103" y="-52"/>
                    <a:pt x="-556" y="2586"/>
                    <a:pt x="172" y="4631"/>
                  </a:cubicBezTo>
                  <a:cubicBezTo>
                    <a:pt x="390" y="6899"/>
                    <a:pt x="1473" y="6865"/>
                    <a:pt x="4670" y="13594"/>
                  </a:cubicBezTo>
                  <a:cubicBezTo>
                    <a:pt x="8320" y="21270"/>
                    <a:pt x="17160" y="18784"/>
                    <a:pt x="15606" y="1061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7" name="Google Shape;3887;p34"/>
            <p:cNvSpPr/>
            <p:nvPr/>
          </p:nvSpPr>
          <p:spPr>
            <a:xfrm>
              <a:off x="11294907" y="8249077"/>
              <a:ext cx="13794" cy="17439"/>
            </a:xfrm>
            <a:custGeom>
              <a:rect b="b" l="l" r="r" t="t"/>
              <a:pathLst>
                <a:path extrusionOk="0" h="17439" w="13794">
                  <a:moveTo>
                    <a:pt x="13794" y="12792"/>
                  </a:moveTo>
                  <a:cubicBezTo>
                    <a:pt x="13804" y="10359"/>
                    <a:pt x="1756" y="-5420"/>
                    <a:pt x="80" y="1940"/>
                  </a:cubicBezTo>
                  <a:cubicBezTo>
                    <a:pt x="-205" y="3189"/>
                    <a:pt x="363" y="3734"/>
                    <a:pt x="393" y="4376"/>
                  </a:cubicBezTo>
                  <a:cubicBezTo>
                    <a:pt x="1744" y="22158"/>
                    <a:pt x="13775" y="18387"/>
                    <a:pt x="13794" y="1279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8" name="Google Shape;3888;p34"/>
            <p:cNvGrpSpPr/>
            <p:nvPr/>
          </p:nvGrpSpPr>
          <p:grpSpPr>
            <a:xfrm>
              <a:off x="11353371" y="7659282"/>
              <a:ext cx="16975" cy="20677"/>
              <a:chOff x="11353371" y="7659282"/>
              <a:chExt cx="16975" cy="20677"/>
            </a:xfrm>
          </p:grpSpPr>
          <p:sp>
            <p:nvSpPr>
              <p:cNvPr id="3889" name="Google Shape;3889;p34"/>
              <p:cNvSpPr/>
              <p:nvPr/>
            </p:nvSpPr>
            <p:spPr>
              <a:xfrm>
                <a:off x="11363498" y="7663889"/>
                <a:ext cx="51" cy="53"/>
              </a:xfrm>
              <a:custGeom>
                <a:rect b="b" l="l" r="r" t="t"/>
                <a:pathLst>
                  <a:path extrusionOk="0" h="53" w="51">
                    <a:moveTo>
                      <a:pt x="51" y="0"/>
                    </a:moveTo>
                    <a:cubicBezTo>
                      <a:pt x="-24" y="78"/>
                      <a:pt x="-10" y="65"/>
                      <a:pt x="51" y="0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0" name="Google Shape;3890;p34"/>
              <p:cNvSpPr/>
              <p:nvPr/>
            </p:nvSpPr>
            <p:spPr>
              <a:xfrm>
                <a:off x="11353371" y="7659282"/>
                <a:ext cx="16975" cy="20677"/>
              </a:xfrm>
              <a:custGeom>
                <a:rect b="b" l="l" r="r" t="t"/>
                <a:pathLst>
                  <a:path extrusionOk="0" h="20677" w="16975">
                    <a:moveTo>
                      <a:pt x="11246" y="3359"/>
                    </a:moveTo>
                    <a:cubicBezTo>
                      <a:pt x="10992" y="3601"/>
                      <a:pt x="9548" y="5255"/>
                      <a:pt x="10480" y="4298"/>
                    </a:cubicBezTo>
                    <a:cubicBezTo>
                      <a:pt x="902" y="14134"/>
                      <a:pt x="979" y="12094"/>
                      <a:pt x="174" y="14891"/>
                    </a:cubicBezTo>
                    <a:cubicBezTo>
                      <a:pt x="-991" y="18948"/>
                      <a:pt x="3805" y="24237"/>
                      <a:pt x="10986" y="17336"/>
                    </a:cubicBezTo>
                    <a:cubicBezTo>
                      <a:pt x="19912" y="8763"/>
                      <a:pt x="17896" y="-6880"/>
                      <a:pt x="11246" y="3359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91" name="Google Shape;3891;p34"/>
            <p:cNvSpPr/>
            <p:nvPr/>
          </p:nvSpPr>
          <p:spPr>
            <a:xfrm>
              <a:off x="11367441" y="7676432"/>
              <a:ext cx="10950" cy="12324"/>
            </a:xfrm>
            <a:custGeom>
              <a:rect b="b" l="l" r="r" t="t"/>
              <a:pathLst>
                <a:path extrusionOk="0" h="12324" w="10950">
                  <a:moveTo>
                    <a:pt x="774" y="6401"/>
                  </a:moveTo>
                  <a:cubicBezTo>
                    <a:pt x="-1765" y="11070"/>
                    <a:pt x="2418" y="14386"/>
                    <a:pt x="6427" y="10831"/>
                  </a:cubicBezTo>
                  <a:cubicBezTo>
                    <a:pt x="16505" y="1872"/>
                    <a:pt x="7549" y="-5977"/>
                    <a:pt x="774" y="6401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2" name="Google Shape;3892;p34"/>
            <p:cNvSpPr/>
            <p:nvPr/>
          </p:nvSpPr>
          <p:spPr>
            <a:xfrm>
              <a:off x="10803468" y="7760876"/>
              <a:ext cx="22817" cy="21518"/>
            </a:xfrm>
            <a:custGeom>
              <a:rect b="b" l="l" r="r" t="t"/>
              <a:pathLst>
                <a:path extrusionOk="0" h="21518" w="22817">
                  <a:moveTo>
                    <a:pt x="22724" y="13297"/>
                  </a:moveTo>
                  <a:cubicBezTo>
                    <a:pt x="21788" y="9960"/>
                    <a:pt x="12967" y="3654"/>
                    <a:pt x="10599" y="2061"/>
                  </a:cubicBezTo>
                  <a:cubicBezTo>
                    <a:pt x="2768" y="-3207"/>
                    <a:pt x="-903" y="2894"/>
                    <a:pt x="188" y="6262"/>
                  </a:cubicBezTo>
                  <a:cubicBezTo>
                    <a:pt x="697" y="7834"/>
                    <a:pt x="8071" y="17125"/>
                    <a:pt x="13227" y="20594"/>
                  </a:cubicBezTo>
                  <a:cubicBezTo>
                    <a:pt x="16934" y="23087"/>
                    <a:pt x="23691" y="20500"/>
                    <a:pt x="22724" y="13297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3" name="Google Shape;3893;p34"/>
            <p:cNvGrpSpPr/>
            <p:nvPr/>
          </p:nvGrpSpPr>
          <p:grpSpPr>
            <a:xfrm>
              <a:off x="10786163" y="7784658"/>
              <a:ext cx="22065" cy="18203"/>
              <a:chOff x="10786163" y="7784658"/>
              <a:chExt cx="22065" cy="18203"/>
            </a:xfrm>
          </p:grpSpPr>
          <p:sp>
            <p:nvSpPr>
              <p:cNvPr id="3894" name="Google Shape;3894;p34"/>
              <p:cNvSpPr/>
              <p:nvPr/>
            </p:nvSpPr>
            <p:spPr>
              <a:xfrm>
                <a:off x="10786449" y="7788450"/>
                <a:ext cx="104" cy="248"/>
              </a:xfrm>
              <a:custGeom>
                <a:rect b="b" l="l" r="r" t="t"/>
                <a:pathLst>
                  <a:path extrusionOk="0" h="248" w="104">
                    <a:moveTo>
                      <a:pt x="104" y="248"/>
                    </a:moveTo>
                    <a:cubicBezTo>
                      <a:pt x="64" y="183"/>
                      <a:pt x="58" y="109"/>
                      <a:pt x="24" y="42"/>
                    </a:cubicBezTo>
                    <a:cubicBezTo>
                      <a:pt x="-37" y="-92"/>
                      <a:pt x="30" y="128"/>
                      <a:pt x="104" y="248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5" name="Google Shape;3895;p34"/>
              <p:cNvSpPr/>
              <p:nvPr/>
            </p:nvSpPr>
            <p:spPr>
              <a:xfrm>
                <a:off x="10786163" y="7784658"/>
                <a:ext cx="22065" cy="18203"/>
              </a:xfrm>
              <a:custGeom>
                <a:rect b="b" l="l" r="r" t="t"/>
                <a:pathLst>
                  <a:path extrusionOk="0" h="18203" w="22065">
                    <a:moveTo>
                      <a:pt x="20428" y="8592"/>
                    </a:moveTo>
                    <a:cubicBezTo>
                      <a:pt x="19426" y="7341"/>
                      <a:pt x="18083" y="6733"/>
                      <a:pt x="16791" y="6743"/>
                    </a:cubicBezTo>
                    <a:cubicBezTo>
                      <a:pt x="12755" y="4527"/>
                      <a:pt x="10558" y="2771"/>
                      <a:pt x="7726" y="1570"/>
                    </a:cubicBezTo>
                    <a:cubicBezTo>
                      <a:pt x="-71" y="-2367"/>
                      <a:pt x="-550" y="2137"/>
                      <a:pt x="309" y="3832"/>
                    </a:cubicBezTo>
                    <a:cubicBezTo>
                      <a:pt x="11647" y="28311"/>
                      <a:pt x="27168" y="15618"/>
                      <a:pt x="20428" y="8592"/>
                    </a:cubicBezTo>
                    <a:close/>
                  </a:path>
                </a:pathLst>
              </a:custGeom>
              <a:solidFill>
                <a:srgbClr val="E37364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96" name="Google Shape;3896;p34"/>
          <p:cNvGrpSpPr/>
          <p:nvPr/>
        </p:nvGrpSpPr>
        <p:grpSpPr>
          <a:xfrm>
            <a:off x="4675939" y="3751479"/>
            <a:ext cx="397449" cy="443295"/>
            <a:chOff x="9351877" y="7502957"/>
            <a:chExt cx="794898" cy="886590"/>
          </a:xfrm>
        </p:grpSpPr>
        <p:sp>
          <p:nvSpPr>
            <p:cNvPr id="3897" name="Google Shape;3897;p34"/>
            <p:cNvSpPr/>
            <p:nvPr/>
          </p:nvSpPr>
          <p:spPr>
            <a:xfrm>
              <a:off x="9351877" y="7502957"/>
              <a:ext cx="794898" cy="882484"/>
            </a:xfrm>
            <a:custGeom>
              <a:rect b="b" l="l" r="r" t="t"/>
              <a:pathLst>
                <a:path extrusionOk="0" h="882484" w="794898">
                  <a:moveTo>
                    <a:pt x="233993" y="869351"/>
                  </a:moveTo>
                  <a:cubicBezTo>
                    <a:pt x="276492" y="878951"/>
                    <a:pt x="319915" y="882571"/>
                    <a:pt x="357466" y="882483"/>
                  </a:cubicBezTo>
                  <a:cubicBezTo>
                    <a:pt x="378796" y="882433"/>
                    <a:pt x="400117" y="881417"/>
                    <a:pt x="421376" y="879714"/>
                  </a:cubicBezTo>
                  <a:cubicBezTo>
                    <a:pt x="469420" y="875869"/>
                    <a:pt x="517683" y="868629"/>
                    <a:pt x="562564" y="851052"/>
                  </a:cubicBezTo>
                  <a:cubicBezTo>
                    <a:pt x="613299" y="831182"/>
                    <a:pt x="660031" y="792965"/>
                    <a:pt x="690355" y="747827"/>
                  </a:cubicBezTo>
                  <a:cubicBezTo>
                    <a:pt x="724044" y="697680"/>
                    <a:pt x="731984" y="631478"/>
                    <a:pt x="738370" y="572952"/>
                  </a:cubicBezTo>
                  <a:cubicBezTo>
                    <a:pt x="745529" y="507343"/>
                    <a:pt x="742011" y="445385"/>
                    <a:pt x="728161" y="381232"/>
                  </a:cubicBezTo>
                  <a:cubicBezTo>
                    <a:pt x="726719" y="374552"/>
                    <a:pt x="725189" y="367891"/>
                    <a:pt x="723578" y="361248"/>
                  </a:cubicBezTo>
                  <a:cubicBezTo>
                    <a:pt x="722473" y="356698"/>
                    <a:pt x="717320" y="345664"/>
                    <a:pt x="718485" y="341316"/>
                  </a:cubicBezTo>
                  <a:cubicBezTo>
                    <a:pt x="728544" y="303723"/>
                    <a:pt x="738703" y="265115"/>
                    <a:pt x="738483" y="226465"/>
                  </a:cubicBezTo>
                  <a:cubicBezTo>
                    <a:pt x="745751" y="228206"/>
                    <a:pt x="753514" y="228884"/>
                    <a:pt x="761792" y="228269"/>
                  </a:cubicBezTo>
                  <a:cubicBezTo>
                    <a:pt x="787130" y="224918"/>
                    <a:pt x="796561" y="195036"/>
                    <a:pt x="794662" y="172745"/>
                  </a:cubicBezTo>
                  <a:cubicBezTo>
                    <a:pt x="791125" y="141652"/>
                    <a:pt x="782817" y="110821"/>
                    <a:pt x="770641" y="82014"/>
                  </a:cubicBezTo>
                  <a:cubicBezTo>
                    <a:pt x="755861" y="45532"/>
                    <a:pt x="719346" y="27004"/>
                    <a:pt x="685426" y="11728"/>
                  </a:cubicBezTo>
                  <a:cubicBezTo>
                    <a:pt x="651446" y="-5248"/>
                    <a:pt x="610871" y="-2469"/>
                    <a:pt x="576387" y="11594"/>
                  </a:cubicBezTo>
                  <a:cubicBezTo>
                    <a:pt x="548217" y="22491"/>
                    <a:pt x="527945" y="46653"/>
                    <a:pt x="511396" y="71006"/>
                  </a:cubicBezTo>
                  <a:cubicBezTo>
                    <a:pt x="494668" y="97166"/>
                    <a:pt x="480739" y="125663"/>
                    <a:pt x="470738" y="155254"/>
                  </a:cubicBezTo>
                  <a:cubicBezTo>
                    <a:pt x="464907" y="144079"/>
                    <a:pt x="458393" y="133201"/>
                    <a:pt x="450828" y="123110"/>
                  </a:cubicBezTo>
                  <a:cubicBezTo>
                    <a:pt x="427587" y="91607"/>
                    <a:pt x="387340" y="59760"/>
                    <a:pt x="346058" y="71097"/>
                  </a:cubicBezTo>
                  <a:cubicBezTo>
                    <a:pt x="320449" y="82190"/>
                    <a:pt x="333247" y="112667"/>
                    <a:pt x="349948" y="125931"/>
                  </a:cubicBezTo>
                  <a:cubicBezTo>
                    <a:pt x="322443" y="119896"/>
                    <a:pt x="298091" y="127427"/>
                    <a:pt x="291025" y="148141"/>
                  </a:cubicBezTo>
                  <a:cubicBezTo>
                    <a:pt x="284754" y="138652"/>
                    <a:pt x="277404" y="129857"/>
                    <a:pt x="270708" y="120673"/>
                  </a:cubicBezTo>
                  <a:cubicBezTo>
                    <a:pt x="257412" y="103940"/>
                    <a:pt x="244043" y="86888"/>
                    <a:pt x="227459" y="73275"/>
                  </a:cubicBezTo>
                  <a:cubicBezTo>
                    <a:pt x="211301" y="60239"/>
                    <a:pt x="191916" y="51127"/>
                    <a:pt x="171735" y="46449"/>
                  </a:cubicBezTo>
                  <a:cubicBezTo>
                    <a:pt x="159605" y="44065"/>
                    <a:pt x="147145" y="44500"/>
                    <a:pt x="134849" y="43973"/>
                  </a:cubicBezTo>
                  <a:cubicBezTo>
                    <a:pt x="121461" y="43707"/>
                    <a:pt x="108049" y="45767"/>
                    <a:pt x="95560" y="50665"/>
                  </a:cubicBezTo>
                  <a:cubicBezTo>
                    <a:pt x="79821" y="56396"/>
                    <a:pt x="64442" y="63561"/>
                    <a:pt x="51105" y="73814"/>
                  </a:cubicBezTo>
                  <a:cubicBezTo>
                    <a:pt x="25113" y="95184"/>
                    <a:pt x="6128" y="126648"/>
                    <a:pt x="1630" y="160164"/>
                  </a:cubicBezTo>
                  <a:cubicBezTo>
                    <a:pt x="-1099" y="181536"/>
                    <a:pt x="-239" y="203244"/>
                    <a:pt x="2999" y="224514"/>
                  </a:cubicBezTo>
                  <a:cubicBezTo>
                    <a:pt x="5839" y="246167"/>
                    <a:pt x="14839" y="276136"/>
                    <a:pt x="41783" y="274478"/>
                  </a:cubicBezTo>
                  <a:cubicBezTo>
                    <a:pt x="49386" y="274023"/>
                    <a:pt x="56240" y="271889"/>
                    <a:pt x="62499" y="268518"/>
                  </a:cubicBezTo>
                  <a:cubicBezTo>
                    <a:pt x="64849" y="276761"/>
                    <a:pt x="67252" y="284990"/>
                    <a:pt x="69500" y="293251"/>
                  </a:cubicBezTo>
                  <a:cubicBezTo>
                    <a:pt x="76714" y="323334"/>
                    <a:pt x="86693" y="351768"/>
                    <a:pt x="97638" y="380428"/>
                  </a:cubicBezTo>
                  <a:cubicBezTo>
                    <a:pt x="85955" y="415206"/>
                    <a:pt x="92884" y="452940"/>
                    <a:pt x="86070" y="488679"/>
                  </a:cubicBezTo>
                  <a:cubicBezTo>
                    <a:pt x="73055" y="567403"/>
                    <a:pt x="21346" y="643983"/>
                    <a:pt x="45586" y="725607"/>
                  </a:cubicBezTo>
                  <a:cubicBezTo>
                    <a:pt x="70150" y="808324"/>
                    <a:pt x="150277" y="850442"/>
                    <a:pt x="233993" y="869351"/>
                  </a:cubicBezTo>
                  <a:close/>
                  <a:moveTo>
                    <a:pt x="262455" y="569907"/>
                  </a:moveTo>
                  <a:cubicBezTo>
                    <a:pt x="287051" y="572010"/>
                    <a:pt x="309918" y="582315"/>
                    <a:pt x="333725" y="588184"/>
                  </a:cubicBezTo>
                  <a:cubicBezTo>
                    <a:pt x="362446" y="592537"/>
                    <a:pt x="392020" y="595342"/>
                    <a:pt x="420803" y="589990"/>
                  </a:cubicBezTo>
                  <a:cubicBezTo>
                    <a:pt x="449280" y="585553"/>
                    <a:pt x="476493" y="573329"/>
                    <a:pt x="505467" y="572459"/>
                  </a:cubicBezTo>
                  <a:cubicBezTo>
                    <a:pt x="545987" y="573696"/>
                    <a:pt x="569845" y="598457"/>
                    <a:pt x="555574" y="639020"/>
                  </a:cubicBezTo>
                  <a:cubicBezTo>
                    <a:pt x="543993" y="669203"/>
                    <a:pt x="521390" y="694607"/>
                    <a:pt x="496028" y="714130"/>
                  </a:cubicBezTo>
                  <a:cubicBezTo>
                    <a:pt x="467571" y="734877"/>
                    <a:pt x="433071" y="746563"/>
                    <a:pt x="397974" y="748218"/>
                  </a:cubicBezTo>
                  <a:cubicBezTo>
                    <a:pt x="333057" y="751074"/>
                    <a:pt x="263147" y="718711"/>
                    <a:pt x="232057" y="660019"/>
                  </a:cubicBezTo>
                  <a:cubicBezTo>
                    <a:pt x="212630" y="625048"/>
                    <a:pt x="204773" y="563640"/>
                    <a:pt x="262455" y="569907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8" name="Google Shape;3898;p34"/>
            <p:cNvSpPr/>
            <p:nvPr/>
          </p:nvSpPr>
          <p:spPr>
            <a:xfrm>
              <a:off x="9569576" y="8072419"/>
              <a:ext cx="342035" cy="139360"/>
            </a:xfrm>
            <a:custGeom>
              <a:rect b="b" l="l" r="r" t="t"/>
              <a:pathLst>
                <a:path extrusionOk="0" h="139360" w="342035">
                  <a:moveTo>
                    <a:pt x="44756" y="445"/>
                  </a:moveTo>
                  <a:cubicBezTo>
                    <a:pt x="-12926" y="-5823"/>
                    <a:pt x="-5070" y="55585"/>
                    <a:pt x="14357" y="90556"/>
                  </a:cubicBezTo>
                  <a:cubicBezTo>
                    <a:pt x="24527" y="109742"/>
                    <a:pt x="38837" y="126116"/>
                    <a:pt x="55768" y="139360"/>
                  </a:cubicBezTo>
                  <a:cubicBezTo>
                    <a:pt x="56610" y="138851"/>
                    <a:pt x="57362" y="138358"/>
                    <a:pt x="58040" y="137878"/>
                  </a:cubicBezTo>
                  <a:cubicBezTo>
                    <a:pt x="71097" y="130394"/>
                    <a:pt x="84649" y="123728"/>
                    <a:pt x="98395" y="117593"/>
                  </a:cubicBezTo>
                  <a:cubicBezTo>
                    <a:pt x="164960" y="86236"/>
                    <a:pt x="242860" y="78274"/>
                    <a:pt x="308121" y="117135"/>
                  </a:cubicBezTo>
                  <a:cubicBezTo>
                    <a:pt x="320687" y="103043"/>
                    <a:pt x="331145" y="87105"/>
                    <a:pt x="337877" y="69557"/>
                  </a:cubicBezTo>
                  <a:cubicBezTo>
                    <a:pt x="352147" y="28995"/>
                    <a:pt x="328288" y="4234"/>
                    <a:pt x="287769" y="2997"/>
                  </a:cubicBezTo>
                  <a:cubicBezTo>
                    <a:pt x="258796" y="3867"/>
                    <a:pt x="231584" y="16091"/>
                    <a:pt x="203108" y="20528"/>
                  </a:cubicBezTo>
                  <a:cubicBezTo>
                    <a:pt x="174323" y="25881"/>
                    <a:pt x="144751" y="23074"/>
                    <a:pt x="116029" y="18722"/>
                  </a:cubicBezTo>
                  <a:cubicBezTo>
                    <a:pt x="92221" y="12852"/>
                    <a:pt x="69352" y="2547"/>
                    <a:pt x="44756" y="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9" name="Google Shape;3899;p34"/>
            <p:cNvSpPr/>
            <p:nvPr/>
          </p:nvSpPr>
          <p:spPr>
            <a:xfrm>
              <a:off x="9625342" y="8163357"/>
              <a:ext cx="252351" cy="87991"/>
            </a:xfrm>
            <a:custGeom>
              <a:rect b="b" l="l" r="r" t="t"/>
              <a:pathLst>
                <a:path extrusionOk="0" h="87991" w="252351">
                  <a:moveTo>
                    <a:pt x="2272" y="46941"/>
                  </a:moveTo>
                  <a:cubicBezTo>
                    <a:pt x="1596" y="47420"/>
                    <a:pt x="842" y="47914"/>
                    <a:pt x="0" y="48423"/>
                  </a:cubicBezTo>
                  <a:cubicBezTo>
                    <a:pt x="3005" y="50781"/>
                    <a:pt x="6083" y="53022"/>
                    <a:pt x="9236" y="55170"/>
                  </a:cubicBezTo>
                  <a:cubicBezTo>
                    <a:pt x="10069" y="55748"/>
                    <a:pt x="10917" y="56312"/>
                    <a:pt x="11762" y="56864"/>
                  </a:cubicBezTo>
                  <a:cubicBezTo>
                    <a:pt x="13311" y="57882"/>
                    <a:pt x="14873" y="58874"/>
                    <a:pt x="16445" y="59827"/>
                  </a:cubicBezTo>
                  <a:cubicBezTo>
                    <a:pt x="48636" y="79563"/>
                    <a:pt x="87390" y="89452"/>
                    <a:pt x="124508" y="87817"/>
                  </a:cubicBezTo>
                  <a:cubicBezTo>
                    <a:pt x="159606" y="86162"/>
                    <a:pt x="194104" y="74476"/>
                    <a:pt x="222563" y="53729"/>
                  </a:cubicBezTo>
                  <a:cubicBezTo>
                    <a:pt x="229519" y="48370"/>
                    <a:pt x="236259" y="42583"/>
                    <a:pt x="242629" y="36374"/>
                  </a:cubicBezTo>
                  <a:cubicBezTo>
                    <a:pt x="245989" y="33098"/>
                    <a:pt x="249242" y="29708"/>
                    <a:pt x="252352" y="26196"/>
                  </a:cubicBezTo>
                  <a:cubicBezTo>
                    <a:pt x="187091" y="-12663"/>
                    <a:pt x="109190" y="-4703"/>
                    <a:pt x="42626" y="26654"/>
                  </a:cubicBezTo>
                  <a:cubicBezTo>
                    <a:pt x="28882" y="32791"/>
                    <a:pt x="15330" y="39457"/>
                    <a:pt x="2272" y="4694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00" name="Google Shape;390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94514">
              <a:off x="9628167" y="8071409"/>
              <a:ext cx="224473" cy="70906"/>
            </a:xfrm>
            <a:custGeom>
              <a:rect b="b" l="l" r="r" t="t"/>
              <a:pathLst>
                <a:path extrusionOk="0" h="70879" w="224388">
                  <a:moveTo>
                    <a:pt x="50" y="289"/>
                  </a:moveTo>
                  <a:lnTo>
                    <a:pt x="224438" y="289"/>
                  </a:lnTo>
                  <a:lnTo>
                    <a:pt x="224438" y="71168"/>
                  </a:lnTo>
                  <a:lnTo>
                    <a:pt x="50" y="71168"/>
                  </a:lnTo>
                  <a:close/>
                </a:path>
              </a:pathLst>
            </a:custGeom>
            <a:noFill/>
            <a:ln>
              <a:noFill/>
            </a:ln>
          </p:spPr>
        </p:pic>
        <p:grpSp>
          <p:nvGrpSpPr>
            <p:cNvPr id="3901" name="Google Shape;3901;p34"/>
            <p:cNvGrpSpPr/>
            <p:nvPr/>
          </p:nvGrpSpPr>
          <p:grpSpPr>
            <a:xfrm>
              <a:off x="9649600" y="7668202"/>
              <a:ext cx="155571" cy="647054"/>
              <a:chOff x="9649600" y="7668202"/>
              <a:chExt cx="155571" cy="647054"/>
            </a:xfrm>
          </p:grpSpPr>
          <p:sp>
            <p:nvSpPr>
              <p:cNvPr id="3902" name="Google Shape;3902;p34"/>
              <p:cNvSpPr/>
              <p:nvPr/>
            </p:nvSpPr>
            <p:spPr>
              <a:xfrm>
                <a:off x="9664384" y="8277490"/>
                <a:ext cx="140787" cy="37766"/>
              </a:xfrm>
              <a:custGeom>
                <a:rect b="b" l="l" r="r" t="t"/>
                <a:pathLst>
                  <a:path extrusionOk="0" h="37766" w="140787">
                    <a:moveTo>
                      <a:pt x="126592" y="24910"/>
                    </a:moveTo>
                    <a:cubicBezTo>
                      <a:pt x="92302" y="47634"/>
                      <a:pt x="36915" y="37636"/>
                      <a:pt x="6075" y="15126"/>
                    </a:cubicBezTo>
                    <a:cubicBezTo>
                      <a:pt x="-1160" y="9845"/>
                      <a:pt x="-3817" y="-2581"/>
                      <a:pt x="8858" y="478"/>
                    </a:cubicBezTo>
                    <a:cubicBezTo>
                      <a:pt x="46629" y="9597"/>
                      <a:pt x="86563" y="10000"/>
                      <a:pt x="124797" y="3609"/>
                    </a:cubicBezTo>
                    <a:cubicBezTo>
                      <a:pt x="129525" y="2820"/>
                      <a:pt x="141707" y="1378"/>
                      <a:pt x="140733" y="9747"/>
                    </a:cubicBezTo>
                    <a:cubicBezTo>
                      <a:pt x="140424" y="12395"/>
                      <a:pt x="138633" y="14614"/>
                      <a:pt x="136767" y="16518"/>
                    </a:cubicBezTo>
                    <a:cubicBezTo>
                      <a:pt x="133651" y="19703"/>
                      <a:pt x="130240" y="22492"/>
                      <a:pt x="126592" y="24910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3" name="Google Shape;3903;p34"/>
              <p:cNvSpPr/>
              <p:nvPr/>
            </p:nvSpPr>
            <p:spPr>
              <a:xfrm>
                <a:off x="9649600" y="7668202"/>
                <a:ext cx="90664" cy="45623"/>
              </a:xfrm>
              <a:custGeom>
                <a:rect b="b" l="l" r="r" t="t"/>
                <a:pathLst>
                  <a:path extrusionOk="0" h="45623" w="90664">
                    <a:moveTo>
                      <a:pt x="86669" y="45580"/>
                    </a:moveTo>
                    <a:cubicBezTo>
                      <a:pt x="79644" y="44385"/>
                      <a:pt x="72627" y="43182"/>
                      <a:pt x="65701" y="41536"/>
                    </a:cubicBezTo>
                    <a:cubicBezTo>
                      <a:pt x="52032" y="37834"/>
                      <a:pt x="38124" y="33645"/>
                      <a:pt x="26098" y="25945"/>
                    </a:cubicBezTo>
                    <a:cubicBezTo>
                      <a:pt x="16814" y="19425"/>
                      <a:pt x="7148" y="12326"/>
                      <a:pt x="119" y="3451"/>
                    </a:cubicBezTo>
                    <a:cubicBezTo>
                      <a:pt x="-647" y="1037"/>
                      <a:pt x="2453" y="-1045"/>
                      <a:pt x="4458" y="572"/>
                    </a:cubicBezTo>
                    <a:cubicBezTo>
                      <a:pt x="20609" y="17229"/>
                      <a:pt x="40446" y="28768"/>
                      <a:pt x="63315" y="33894"/>
                    </a:cubicBezTo>
                    <a:cubicBezTo>
                      <a:pt x="71220" y="36003"/>
                      <a:pt x="79373" y="37161"/>
                      <a:pt x="87441" y="38412"/>
                    </a:cubicBezTo>
                    <a:cubicBezTo>
                      <a:pt x="89391" y="38703"/>
                      <a:pt x="90857" y="40375"/>
                      <a:pt x="90643" y="42387"/>
                    </a:cubicBezTo>
                    <a:cubicBezTo>
                      <a:pt x="90448" y="44255"/>
                      <a:pt x="88581" y="45913"/>
                      <a:pt x="86669" y="45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9730894" y="8041673"/>
                <a:ext cx="12061" cy="45715"/>
              </a:xfrm>
              <a:custGeom>
                <a:rect b="b" l="l" r="r" t="t"/>
                <a:pathLst>
                  <a:path extrusionOk="0" h="45715" w="12061">
                    <a:moveTo>
                      <a:pt x="7558" y="43141"/>
                    </a:moveTo>
                    <a:cubicBezTo>
                      <a:pt x="5900" y="47934"/>
                      <a:pt x="-1337" y="45421"/>
                      <a:pt x="217" y="40623"/>
                    </a:cubicBezTo>
                    <a:cubicBezTo>
                      <a:pt x="2262" y="32940"/>
                      <a:pt x="4350" y="24559"/>
                      <a:pt x="4323" y="16425"/>
                    </a:cubicBezTo>
                    <a:cubicBezTo>
                      <a:pt x="4316" y="12480"/>
                      <a:pt x="4015" y="8464"/>
                      <a:pt x="3603" y="4475"/>
                    </a:cubicBezTo>
                    <a:cubicBezTo>
                      <a:pt x="3351" y="3349"/>
                      <a:pt x="3707" y="2279"/>
                      <a:pt x="4394" y="1467"/>
                    </a:cubicBezTo>
                    <a:cubicBezTo>
                      <a:pt x="6073" y="-821"/>
                      <a:pt x="9788" y="-318"/>
                      <a:pt x="10942" y="2180"/>
                    </a:cubicBezTo>
                    <a:cubicBezTo>
                      <a:pt x="10933" y="2184"/>
                      <a:pt x="10924" y="2186"/>
                      <a:pt x="10915" y="2189"/>
                    </a:cubicBezTo>
                    <a:cubicBezTo>
                      <a:pt x="13530" y="15823"/>
                      <a:pt x="11356" y="29905"/>
                      <a:pt x="7558" y="4314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05" name="Google Shape;3905;p34"/>
            <p:cNvSpPr/>
            <p:nvPr/>
          </p:nvSpPr>
          <p:spPr>
            <a:xfrm>
              <a:off x="9410377" y="8261227"/>
              <a:ext cx="544612" cy="128320"/>
            </a:xfrm>
            <a:custGeom>
              <a:rect b="b" l="l" r="r" t="t"/>
              <a:pathLst>
                <a:path extrusionOk="0" h="128320" w="544612">
                  <a:moveTo>
                    <a:pt x="2010" y="410"/>
                  </a:moveTo>
                  <a:cubicBezTo>
                    <a:pt x="-3178" y="3648"/>
                    <a:pt x="3097" y="9162"/>
                    <a:pt x="4970" y="12637"/>
                  </a:cubicBezTo>
                  <a:cubicBezTo>
                    <a:pt x="40160" y="58404"/>
                    <a:pt x="91513" y="90237"/>
                    <a:pt x="145714" y="108720"/>
                  </a:cubicBezTo>
                  <a:cubicBezTo>
                    <a:pt x="194761" y="124739"/>
                    <a:pt x="246986" y="129612"/>
                    <a:pt x="298342" y="128042"/>
                  </a:cubicBezTo>
                  <a:cubicBezTo>
                    <a:pt x="330203" y="127640"/>
                    <a:pt x="361852" y="122835"/>
                    <a:pt x="393300" y="118635"/>
                  </a:cubicBezTo>
                  <a:cubicBezTo>
                    <a:pt x="443469" y="112995"/>
                    <a:pt x="492807" y="101342"/>
                    <a:pt x="540850" y="85931"/>
                  </a:cubicBezTo>
                  <a:cubicBezTo>
                    <a:pt x="543251" y="85416"/>
                    <a:pt x="545296" y="83160"/>
                    <a:pt x="544396" y="80616"/>
                  </a:cubicBezTo>
                  <a:cubicBezTo>
                    <a:pt x="541991" y="75058"/>
                    <a:pt x="535628" y="80119"/>
                    <a:pt x="531556" y="80731"/>
                  </a:cubicBezTo>
                  <a:cubicBezTo>
                    <a:pt x="485903" y="94836"/>
                    <a:pt x="439495" y="105679"/>
                    <a:pt x="392090" y="110935"/>
                  </a:cubicBezTo>
                  <a:cubicBezTo>
                    <a:pt x="304830" y="124230"/>
                    <a:pt x="212127" y="127848"/>
                    <a:pt x="128928" y="94193"/>
                  </a:cubicBezTo>
                  <a:cubicBezTo>
                    <a:pt x="128940" y="94193"/>
                    <a:pt x="128954" y="94205"/>
                    <a:pt x="128966" y="94218"/>
                  </a:cubicBezTo>
                  <a:cubicBezTo>
                    <a:pt x="96954" y="81865"/>
                    <a:pt x="67644" y="63686"/>
                    <a:pt x="41766" y="41231"/>
                  </a:cubicBezTo>
                  <a:cubicBezTo>
                    <a:pt x="29188" y="30549"/>
                    <a:pt x="16926" y="19271"/>
                    <a:pt x="8391" y="5127"/>
                  </a:cubicBezTo>
                  <a:cubicBezTo>
                    <a:pt x="7306" y="2424"/>
                    <a:pt x="5505" y="-1234"/>
                    <a:pt x="2010" y="4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34"/>
            <p:cNvSpPr/>
            <p:nvPr/>
          </p:nvSpPr>
          <p:spPr>
            <a:xfrm>
              <a:off x="9683708" y="7995406"/>
              <a:ext cx="105185" cy="42071"/>
            </a:xfrm>
            <a:custGeom>
              <a:rect b="b" l="l" r="r" t="t"/>
              <a:pathLst>
                <a:path extrusionOk="0" h="42071" w="105185">
                  <a:moveTo>
                    <a:pt x="62552" y="41251"/>
                  </a:moveTo>
                  <a:cubicBezTo>
                    <a:pt x="76290" y="39106"/>
                    <a:pt x="94083" y="40015"/>
                    <a:pt x="103315" y="27894"/>
                  </a:cubicBezTo>
                  <a:cubicBezTo>
                    <a:pt x="107970" y="20664"/>
                    <a:pt x="103201" y="13786"/>
                    <a:pt x="97056" y="9621"/>
                  </a:cubicBezTo>
                  <a:cubicBezTo>
                    <a:pt x="77982" y="-1241"/>
                    <a:pt x="54085" y="-600"/>
                    <a:pt x="32731" y="701"/>
                  </a:cubicBezTo>
                  <a:cubicBezTo>
                    <a:pt x="22607" y="1737"/>
                    <a:pt x="11172" y="3583"/>
                    <a:pt x="3997" y="11497"/>
                  </a:cubicBezTo>
                  <a:cubicBezTo>
                    <a:pt x="-7328" y="26193"/>
                    <a:pt x="7527" y="38449"/>
                    <a:pt x="22225" y="40110"/>
                  </a:cubicBezTo>
                  <a:cubicBezTo>
                    <a:pt x="35546" y="42884"/>
                    <a:pt x="49102" y="42174"/>
                    <a:pt x="62552" y="41251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34"/>
            <p:cNvSpPr/>
            <p:nvPr/>
          </p:nvSpPr>
          <p:spPr>
            <a:xfrm>
              <a:off x="9437813" y="7621045"/>
              <a:ext cx="164105" cy="209892"/>
            </a:xfrm>
            <a:custGeom>
              <a:rect b="b" l="l" r="r" t="t"/>
              <a:pathLst>
                <a:path extrusionOk="0" h="209892" w="164105">
                  <a:moveTo>
                    <a:pt x="40773" y="208082"/>
                  </a:moveTo>
                  <a:cubicBezTo>
                    <a:pt x="42901" y="206513"/>
                    <a:pt x="43773" y="204291"/>
                    <a:pt x="44717" y="201964"/>
                  </a:cubicBezTo>
                  <a:cubicBezTo>
                    <a:pt x="46635" y="197093"/>
                    <a:pt x="49457" y="191870"/>
                    <a:pt x="52322" y="187394"/>
                  </a:cubicBezTo>
                  <a:cubicBezTo>
                    <a:pt x="52683" y="185749"/>
                    <a:pt x="53100" y="184117"/>
                    <a:pt x="53581" y="182503"/>
                  </a:cubicBezTo>
                  <a:cubicBezTo>
                    <a:pt x="56817" y="171585"/>
                    <a:pt x="61695" y="161338"/>
                    <a:pt x="68104" y="151918"/>
                  </a:cubicBezTo>
                  <a:cubicBezTo>
                    <a:pt x="71541" y="146862"/>
                    <a:pt x="75339" y="141898"/>
                    <a:pt x="79653" y="137572"/>
                  </a:cubicBezTo>
                  <a:cubicBezTo>
                    <a:pt x="83768" y="133444"/>
                    <a:pt x="88268" y="129803"/>
                    <a:pt x="93084" y="126524"/>
                  </a:cubicBezTo>
                  <a:cubicBezTo>
                    <a:pt x="93441" y="126281"/>
                    <a:pt x="93803" y="126041"/>
                    <a:pt x="94167" y="125805"/>
                  </a:cubicBezTo>
                  <a:cubicBezTo>
                    <a:pt x="92034" y="124850"/>
                    <a:pt x="90029" y="123778"/>
                    <a:pt x="88127" y="122393"/>
                  </a:cubicBezTo>
                  <a:cubicBezTo>
                    <a:pt x="85831" y="120744"/>
                    <a:pt x="84258" y="118397"/>
                    <a:pt x="83025" y="115902"/>
                  </a:cubicBezTo>
                  <a:cubicBezTo>
                    <a:pt x="80601" y="110996"/>
                    <a:pt x="81667" y="104742"/>
                    <a:pt x="84390" y="100205"/>
                  </a:cubicBezTo>
                  <a:cubicBezTo>
                    <a:pt x="86906" y="96006"/>
                    <a:pt x="90574" y="92298"/>
                    <a:pt x="95090" y="90256"/>
                  </a:cubicBezTo>
                  <a:cubicBezTo>
                    <a:pt x="100264" y="87912"/>
                    <a:pt x="105674" y="86228"/>
                    <a:pt x="111184" y="84887"/>
                  </a:cubicBezTo>
                  <a:cubicBezTo>
                    <a:pt x="115729" y="83776"/>
                    <a:pt x="120318" y="82957"/>
                    <a:pt x="124909" y="82115"/>
                  </a:cubicBezTo>
                  <a:cubicBezTo>
                    <a:pt x="126995" y="81724"/>
                    <a:pt x="129137" y="81576"/>
                    <a:pt x="131239" y="81313"/>
                  </a:cubicBezTo>
                  <a:cubicBezTo>
                    <a:pt x="135086" y="80848"/>
                    <a:pt x="138921" y="80460"/>
                    <a:pt x="142790" y="80353"/>
                  </a:cubicBezTo>
                  <a:cubicBezTo>
                    <a:pt x="149864" y="80168"/>
                    <a:pt x="157238" y="80640"/>
                    <a:pt x="164105" y="82598"/>
                  </a:cubicBezTo>
                  <a:cubicBezTo>
                    <a:pt x="163901" y="79817"/>
                    <a:pt x="162595" y="77028"/>
                    <a:pt x="160437" y="74800"/>
                  </a:cubicBezTo>
                  <a:cubicBezTo>
                    <a:pt x="154966" y="67385"/>
                    <a:pt x="148857" y="60499"/>
                    <a:pt x="143274" y="53175"/>
                  </a:cubicBezTo>
                  <a:cubicBezTo>
                    <a:pt x="127749" y="29819"/>
                    <a:pt x="106493" y="10430"/>
                    <a:pt x="78924" y="2953"/>
                  </a:cubicBezTo>
                  <a:cubicBezTo>
                    <a:pt x="74536" y="1427"/>
                    <a:pt x="70241" y="460"/>
                    <a:pt x="66075" y="0"/>
                  </a:cubicBezTo>
                  <a:cubicBezTo>
                    <a:pt x="64898" y="3189"/>
                    <a:pt x="63709" y="6381"/>
                    <a:pt x="62546" y="9584"/>
                  </a:cubicBezTo>
                  <a:cubicBezTo>
                    <a:pt x="59007" y="19232"/>
                    <a:pt x="55362" y="28832"/>
                    <a:pt x="51099" y="38205"/>
                  </a:cubicBezTo>
                  <a:cubicBezTo>
                    <a:pt x="43308" y="55359"/>
                    <a:pt x="34038" y="71711"/>
                    <a:pt x="23729" y="87454"/>
                  </a:cubicBezTo>
                  <a:cubicBezTo>
                    <a:pt x="23766" y="87401"/>
                    <a:pt x="23803" y="87350"/>
                    <a:pt x="23840" y="87309"/>
                  </a:cubicBezTo>
                  <a:cubicBezTo>
                    <a:pt x="23667" y="87558"/>
                    <a:pt x="23509" y="87805"/>
                    <a:pt x="23350" y="88051"/>
                  </a:cubicBezTo>
                  <a:cubicBezTo>
                    <a:pt x="23276" y="88143"/>
                    <a:pt x="23215" y="88247"/>
                    <a:pt x="23155" y="88351"/>
                  </a:cubicBezTo>
                  <a:cubicBezTo>
                    <a:pt x="23155" y="88339"/>
                    <a:pt x="23167" y="88324"/>
                    <a:pt x="23167" y="88312"/>
                  </a:cubicBezTo>
                  <a:cubicBezTo>
                    <a:pt x="17539" y="96828"/>
                    <a:pt x="11597" y="105100"/>
                    <a:pt x="5408" y="113248"/>
                  </a:cubicBezTo>
                  <a:cubicBezTo>
                    <a:pt x="4545" y="114384"/>
                    <a:pt x="3566" y="115447"/>
                    <a:pt x="2649" y="116532"/>
                  </a:cubicBezTo>
                  <a:cubicBezTo>
                    <a:pt x="1820" y="117502"/>
                    <a:pt x="1045" y="118571"/>
                    <a:pt x="150" y="119479"/>
                  </a:cubicBezTo>
                  <a:cubicBezTo>
                    <a:pt x="100" y="119532"/>
                    <a:pt x="51" y="119584"/>
                    <a:pt x="0" y="119623"/>
                  </a:cubicBezTo>
                  <a:cubicBezTo>
                    <a:pt x="1371" y="129812"/>
                    <a:pt x="3275" y="139921"/>
                    <a:pt x="5378" y="149833"/>
                  </a:cubicBezTo>
                  <a:cubicBezTo>
                    <a:pt x="8738" y="164901"/>
                    <a:pt x="13998" y="179467"/>
                    <a:pt x="20775" y="193340"/>
                  </a:cubicBezTo>
                  <a:cubicBezTo>
                    <a:pt x="22866" y="197782"/>
                    <a:pt x="24920" y="202249"/>
                    <a:pt x="27402" y="206475"/>
                  </a:cubicBezTo>
                  <a:cubicBezTo>
                    <a:pt x="29116" y="208843"/>
                    <a:pt x="32164" y="209972"/>
                    <a:pt x="35178" y="209888"/>
                  </a:cubicBezTo>
                  <a:cubicBezTo>
                    <a:pt x="37205" y="209830"/>
                    <a:pt x="39208" y="209225"/>
                    <a:pt x="40773" y="20808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34"/>
            <p:cNvSpPr/>
            <p:nvPr/>
          </p:nvSpPr>
          <p:spPr>
            <a:xfrm>
              <a:off x="9562338" y="7702626"/>
              <a:ext cx="3917" cy="610"/>
            </a:xfrm>
            <a:custGeom>
              <a:rect b="b" l="l" r="r" t="t"/>
              <a:pathLst>
                <a:path extrusionOk="0" h="610" w="3917">
                  <a:moveTo>
                    <a:pt x="391" y="539"/>
                  </a:moveTo>
                  <a:cubicBezTo>
                    <a:pt x="1554" y="320"/>
                    <a:pt x="2736" y="177"/>
                    <a:pt x="3918" y="49"/>
                  </a:cubicBezTo>
                  <a:cubicBezTo>
                    <a:pt x="2678" y="-92"/>
                    <a:pt x="1353" y="66"/>
                    <a:pt x="0" y="611"/>
                  </a:cubicBezTo>
                  <a:cubicBezTo>
                    <a:pt x="129" y="588"/>
                    <a:pt x="261" y="563"/>
                    <a:pt x="391" y="539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34"/>
            <p:cNvSpPr/>
            <p:nvPr/>
          </p:nvSpPr>
          <p:spPr>
            <a:xfrm>
              <a:off x="9871611" y="7557794"/>
              <a:ext cx="189002" cy="253570"/>
            </a:xfrm>
            <a:custGeom>
              <a:rect b="b" l="l" r="r" t="t"/>
              <a:pathLst>
                <a:path extrusionOk="0" h="253570" w="189002">
                  <a:moveTo>
                    <a:pt x="174004" y="253426"/>
                  </a:moveTo>
                  <a:cubicBezTo>
                    <a:pt x="176665" y="253084"/>
                    <a:pt x="178809" y="251580"/>
                    <a:pt x="180233" y="249507"/>
                  </a:cubicBezTo>
                  <a:cubicBezTo>
                    <a:pt x="180825" y="246896"/>
                    <a:pt x="181404" y="244284"/>
                    <a:pt x="181970" y="241661"/>
                  </a:cubicBezTo>
                  <a:cubicBezTo>
                    <a:pt x="182942" y="237121"/>
                    <a:pt x="183839" y="232596"/>
                    <a:pt x="184670" y="228022"/>
                  </a:cubicBezTo>
                  <a:cubicBezTo>
                    <a:pt x="185334" y="224309"/>
                    <a:pt x="185766" y="220552"/>
                    <a:pt x="186263" y="216804"/>
                  </a:cubicBezTo>
                  <a:cubicBezTo>
                    <a:pt x="186691" y="212459"/>
                    <a:pt x="187107" y="208101"/>
                    <a:pt x="187522" y="203756"/>
                  </a:cubicBezTo>
                  <a:cubicBezTo>
                    <a:pt x="187878" y="200039"/>
                    <a:pt x="187966" y="196291"/>
                    <a:pt x="188169" y="192552"/>
                  </a:cubicBezTo>
                  <a:cubicBezTo>
                    <a:pt x="188560" y="185498"/>
                    <a:pt x="188708" y="178425"/>
                    <a:pt x="188780" y="171354"/>
                  </a:cubicBezTo>
                  <a:cubicBezTo>
                    <a:pt x="188859" y="164078"/>
                    <a:pt x="188873" y="156792"/>
                    <a:pt x="189002" y="149502"/>
                  </a:cubicBezTo>
                  <a:cubicBezTo>
                    <a:pt x="186791" y="147237"/>
                    <a:pt x="184668" y="144867"/>
                    <a:pt x="182695" y="142377"/>
                  </a:cubicBezTo>
                  <a:cubicBezTo>
                    <a:pt x="177914" y="136337"/>
                    <a:pt x="174074" y="129669"/>
                    <a:pt x="170812" y="122703"/>
                  </a:cubicBezTo>
                  <a:cubicBezTo>
                    <a:pt x="166587" y="113706"/>
                    <a:pt x="162551" y="104640"/>
                    <a:pt x="159199" y="95287"/>
                  </a:cubicBezTo>
                  <a:cubicBezTo>
                    <a:pt x="157607" y="90869"/>
                    <a:pt x="156217" y="86383"/>
                    <a:pt x="154763" y="81924"/>
                  </a:cubicBezTo>
                  <a:cubicBezTo>
                    <a:pt x="153424" y="77872"/>
                    <a:pt x="151969" y="73847"/>
                    <a:pt x="150516" y="69822"/>
                  </a:cubicBezTo>
                  <a:cubicBezTo>
                    <a:pt x="147995" y="63258"/>
                    <a:pt x="145448" y="56694"/>
                    <a:pt x="142548" y="50294"/>
                  </a:cubicBezTo>
                  <a:cubicBezTo>
                    <a:pt x="140931" y="46825"/>
                    <a:pt x="139150" y="43434"/>
                    <a:pt x="137267" y="40086"/>
                  </a:cubicBezTo>
                  <a:cubicBezTo>
                    <a:pt x="134670" y="35864"/>
                    <a:pt x="132047" y="31628"/>
                    <a:pt x="129174" y="27579"/>
                  </a:cubicBezTo>
                  <a:cubicBezTo>
                    <a:pt x="124879" y="21600"/>
                    <a:pt x="120473" y="15741"/>
                    <a:pt x="115130" y="10648"/>
                  </a:cubicBezTo>
                  <a:cubicBezTo>
                    <a:pt x="113545" y="9262"/>
                    <a:pt x="111937" y="7912"/>
                    <a:pt x="110277" y="6641"/>
                  </a:cubicBezTo>
                  <a:cubicBezTo>
                    <a:pt x="109352" y="6016"/>
                    <a:pt x="108427" y="5415"/>
                    <a:pt x="107467" y="4841"/>
                  </a:cubicBezTo>
                  <a:cubicBezTo>
                    <a:pt x="104392" y="3175"/>
                    <a:pt x="101293" y="1561"/>
                    <a:pt x="98157" y="0"/>
                  </a:cubicBezTo>
                  <a:cubicBezTo>
                    <a:pt x="93811" y="441"/>
                    <a:pt x="89504" y="1327"/>
                    <a:pt x="85287" y="2737"/>
                  </a:cubicBezTo>
                  <a:cubicBezTo>
                    <a:pt x="75358" y="6937"/>
                    <a:pt x="66198" y="12971"/>
                    <a:pt x="57800" y="20249"/>
                  </a:cubicBezTo>
                  <a:cubicBezTo>
                    <a:pt x="55470" y="23292"/>
                    <a:pt x="53139" y="26335"/>
                    <a:pt x="50809" y="29366"/>
                  </a:cubicBezTo>
                  <a:cubicBezTo>
                    <a:pt x="48688" y="32134"/>
                    <a:pt x="46789" y="35050"/>
                    <a:pt x="44837" y="37944"/>
                  </a:cubicBezTo>
                  <a:cubicBezTo>
                    <a:pt x="42148" y="41917"/>
                    <a:pt x="39487" y="45891"/>
                    <a:pt x="36784" y="49852"/>
                  </a:cubicBezTo>
                  <a:cubicBezTo>
                    <a:pt x="36210" y="50827"/>
                    <a:pt x="35650" y="51789"/>
                    <a:pt x="35076" y="52763"/>
                  </a:cubicBezTo>
                  <a:cubicBezTo>
                    <a:pt x="35076" y="52751"/>
                    <a:pt x="35088" y="52737"/>
                    <a:pt x="35088" y="52724"/>
                  </a:cubicBezTo>
                  <a:cubicBezTo>
                    <a:pt x="31720" y="58442"/>
                    <a:pt x="28339" y="64148"/>
                    <a:pt x="24997" y="69893"/>
                  </a:cubicBezTo>
                  <a:cubicBezTo>
                    <a:pt x="21872" y="76051"/>
                    <a:pt x="18759" y="82224"/>
                    <a:pt x="15647" y="88395"/>
                  </a:cubicBezTo>
                  <a:cubicBezTo>
                    <a:pt x="12884" y="93854"/>
                    <a:pt x="10616" y="99567"/>
                    <a:pt x="8165" y="105170"/>
                  </a:cubicBezTo>
                  <a:cubicBezTo>
                    <a:pt x="5184" y="111951"/>
                    <a:pt x="2489" y="118878"/>
                    <a:pt x="0" y="125877"/>
                  </a:cubicBezTo>
                  <a:cubicBezTo>
                    <a:pt x="77" y="125939"/>
                    <a:pt x="144" y="126000"/>
                    <a:pt x="222" y="126050"/>
                  </a:cubicBezTo>
                  <a:cubicBezTo>
                    <a:pt x="2445" y="126039"/>
                    <a:pt x="4656" y="126002"/>
                    <a:pt x="6877" y="125979"/>
                  </a:cubicBezTo>
                  <a:cubicBezTo>
                    <a:pt x="19246" y="125444"/>
                    <a:pt x="31662" y="124279"/>
                    <a:pt x="44003" y="125546"/>
                  </a:cubicBezTo>
                  <a:cubicBezTo>
                    <a:pt x="47322" y="125875"/>
                    <a:pt x="50689" y="126076"/>
                    <a:pt x="53976" y="126636"/>
                  </a:cubicBezTo>
                  <a:cubicBezTo>
                    <a:pt x="57302" y="127209"/>
                    <a:pt x="60640" y="127780"/>
                    <a:pt x="63978" y="128353"/>
                  </a:cubicBezTo>
                  <a:cubicBezTo>
                    <a:pt x="67484" y="128959"/>
                    <a:pt x="70963" y="129999"/>
                    <a:pt x="74425" y="130823"/>
                  </a:cubicBezTo>
                  <a:cubicBezTo>
                    <a:pt x="77860" y="131648"/>
                    <a:pt x="81214" y="132795"/>
                    <a:pt x="84579" y="133826"/>
                  </a:cubicBezTo>
                  <a:cubicBezTo>
                    <a:pt x="84179" y="133710"/>
                    <a:pt x="83767" y="133579"/>
                    <a:pt x="83354" y="133463"/>
                  </a:cubicBezTo>
                  <a:cubicBezTo>
                    <a:pt x="87182" y="134608"/>
                    <a:pt x="90875" y="135990"/>
                    <a:pt x="94608" y="137380"/>
                  </a:cubicBezTo>
                  <a:cubicBezTo>
                    <a:pt x="98016" y="138652"/>
                    <a:pt x="101432" y="140168"/>
                    <a:pt x="104527" y="142076"/>
                  </a:cubicBezTo>
                  <a:cubicBezTo>
                    <a:pt x="108193" y="144314"/>
                    <a:pt x="111810" y="146615"/>
                    <a:pt x="113561" y="150735"/>
                  </a:cubicBezTo>
                  <a:cubicBezTo>
                    <a:pt x="115243" y="154702"/>
                    <a:pt x="114003" y="159301"/>
                    <a:pt x="111540" y="162642"/>
                  </a:cubicBezTo>
                  <a:cubicBezTo>
                    <a:pt x="109238" y="165773"/>
                    <a:pt x="105817" y="168208"/>
                    <a:pt x="102376" y="169953"/>
                  </a:cubicBezTo>
                  <a:cubicBezTo>
                    <a:pt x="99826" y="171236"/>
                    <a:pt x="97174" y="172279"/>
                    <a:pt x="94463" y="173155"/>
                  </a:cubicBezTo>
                  <a:cubicBezTo>
                    <a:pt x="99050" y="176043"/>
                    <a:pt x="103491" y="179151"/>
                    <a:pt x="107749" y="182534"/>
                  </a:cubicBezTo>
                  <a:cubicBezTo>
                    <a:pt x="112610" y="186392"/>
                    <a:pt x="117202" y="190496"/>
                    <a:pt x="121655" y="194802"/>
                  </a:cubicBezTo>
                  <a:cubicBezTo>
                    <a:pt x="121622" y="194769"/>
                    <a:pt x="121590" y="194735"/>
                    <a:pt x="121557" y="194704"/>
                  </a:cubicBezTo>
                  <a:cubicBezTo>
                    <a:pt x="121617" y="194760"/>
                    <a:pt x="121675" y="194820"/>
                    <a:pt x="121733" y="194880"/>
                  </a:cubicBezTo>
                  <a:cubicBezTo>
                    <a:pt x="121958" y="195098"/>
                    <a:pt x="122184" y="195317"/>
                    <a:pt x="122409" y="195537"/>
                  </a:cubicBezTo>
                  <a:cubicBezTo>
                    <a:pt x="122397" y="195525"/>
                    <a:pt x="122383" y="195512"/>
                    <a:pt x="122371" y="195500"/>
                  </a:cubicBezTo>
                  <a:cubicBezTo>
                    <a:pt x="125445" y="198508"/>
                    <a:pt x="128531" y="201516"/>
                    <a:pt x="131619" y="204510"/>
                  </a:cubicBezTo>
                  <a:cubicBezTo>
                    <a:pt x="132486" y="205368"/>
                    <a:pt x="133266" y="206318"/>
                    <a:pt x="134084" y="207215"/>
                  </a:cubicBezTo>
                  <a:cubicBezTo>
                    <a:pt x="135877" y="209215"/>
                    <a:pt x="137670" y="211192"/>
                    <a:pt x="139487" y="213179"/>
                  </a:cubicBezTo>
                  <a:cubicBezTo>
                    <a:pt x="139478" y="213169"/>
                    <a:pt x="139471" y="213160"/>
                    <a:pt x="139464" y="213151"/>
                  </a:cubicBezTo>
                  <a:cubicBezTo>
                    <a:pt x="139476" y="213167"/>
                    <a:pt x="139488" y="213181"/>
                    <a:pt x="139501" y="213195"/>
                  </a:cubicBezTo>
                  <a:cubicBezTo>
                    <a:pt x="139536" y="213234"/>
                    <a:pt x="139571" y="213273"/>
                    <a:pt x="139608" y="213313"/>
                  </a:cubicBezTo>
                  <a:cubicBezTo>
                    <a:pt x="139587" y="213294"/>
                    <a:pt x="139566" y="213271"/>
                    <a:pt x="139545" y="213248"/>
                  </a:cubicBezTo>
                  <a:cubicBezTo>
                    <a:pt x="139612" y="213326"/>
                    <a:pt x="139682" y="213401"/>
                    <a:pt x="139753" y="213475"/>
                  </a:cubicBezTo>
                  <a:lnTo>
                    <a:pt x="139753" y="213475"/>
                  </a:lnTo>
                  <a:cubicBezTo>
                    <a:pt x="139753" y="213477"/>
                    <a:pt x="139754" y="213477"/>
                    <a:pt x="139754" y="213479"/>
                  </a:cubicBezTo>
                  <a:cubicBezTo>
                    <a:pt x="139797" y="213525"/>
                    <a:pt x="139841" y="213569"/>
                    <a:pt x="139883" y="213613"/>
                  </a:cubicBezTo>
                  <a:cubicBezTo>
                    <a:pt x="139872" y="213606"/>
                    <a:pt x="139864" y="213599"/>
                    <a:pt x="139855" y="213590"/>
                  </a:cubicBezTo>
                  <a:cubicBezTo>
                    <a:pt x="139908" y="213648"/>
                    <a:pt x="139960" y="213705"/>
                    <a:pt x="140011" y="213763"/>
                  </a:cubicBezTo>
                  <a:cubicBezTo>
                    <a:pt x="139967" y="213713"/>
                    <a:pt x="139923" y="213662"/>
                    <a:pt x="139883" y="213613"/>
                  </a:cubicBezTo>
                  <a:cubicBezTo>
                    <a:pt x="140015" y="213763"/>
                    <a:pt x="140133" y="213900"/>
                    <a:pt x="140265" y="214038"/>
                  </a:cubicBezTo>
                  <a:cubicBezTo>
                    <a:pt x="140239" y="214013"/>
                    <a:pt x="140212" y="213976"/>
                    <a:pt x="140174" y="213951"/>
                  </a:cubicBezTo>
                  <a:cubicBezTo>
                    <a:pt x="143325" y="217417"/>
                    <a:pt x="146350" y="220950"/>
                    <a:pt x="149376" y="224549"/>
                  </a:cubicBezTo>
                  <a:cubicBezTo>
                    <a:pt x="152535" y="228321"/>
                    <a:pt x="155494" y="232240"/>
                    <a:pt x="158478" y="236145"/>
                  </a:cubicBezTo>
                  <a:cubicBezTo>
                    <a:pt x="161422" y="240001"/>
                    <a:pt x="164005" y="244159"/>
                    <a:pt x="166725" y="248175"/>
                  </a:cubicBezTo>
                  <a:cubicBezTo>
                    <a:pt x="167812" y="249784"/>
                    <a:pt x="168869" y="251426"/>
                    <a:pt x="169896" y="253093"/>
                  </a:cubicBezTo>
                  <a:cubicBezTo>
                    <a:pt x="170778" y="253423"/>
                    <a:pt x="171728" y="253597"/>
                    <a:pt x="172753" y="253567"/>
                  </a:cubicBezTo>
                  <a:cubicBezTo>
                    <a:pt x="173165" y="253551"/>
                    <a:pt x="173584" y="253502"/>
                    <a:pt x="174004" y="253426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34"/>
            <p:cNvSpPr/>
            <p:nvPr/>
          </p:nvSpPr>
          <p:spPr>
            <a:xfrm>
              <a:off x="9993405" y="7752733"/>
              <a:ext cx="223" cy="223"/>
            </a:xfrm>
            <a:custGeom>
              <a:rect b="b" l="l" r="r" t="t"/>
              <a:pathLst>
                <a:path extrusionOk="0" h="223" w="223">
                  <a:moveTo>
                    <a:pt x="0" y="0"/>
                  </a:moveTo>
                  <a:cubicBezTo>
                    <a:pt x="74" y="76"/>
                    <a:pt x="146" y="152"/>
                    <a:pt x="224" y="224"/>
                  </a:cubicBezTo>
                  <a:cubicBezTo>
                    <a:pt x="148" y="146"/>
                    <a:pt x="74" y="72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34"/>
            <p:cNvSpPr/>
            <p:nvPr/>
          </p:nvSpPr>
          <p:spPr>
            <a:xfrm>
              <a:off x="9968404" y="7708420"/>
              <a:ext cx="239" cy="237"/>
            </a:xfrm>
            <a:custGeom>
              <a:rect b="b" l="l" r="r" t="t"/>
              <a:pathLst>
                <a:path extrusionOk="0" h="237" w="239">
                  <a:moveTo>
                    <a:pt x="240" y="0"/>
                  </a:moveTo>
                  <a:cubicBezTo>
                    <a:pt x="160" y="76"/>
                    <a:pt x="79" y="152"/>
                    <a:pt x="0" y="224"/>
                  </a:cubicBezTo>
                  <a:cubicBezTo>
                    <a:pt x="0" y="229"/>
                    <a:pt x="0" y="233"/>
                    <a:pt x="2" y="238"/>
                  </a:cubicBezTo>
                  <a:cubicBezTo>
                    <a:pt x="83" y="162"/>
                    <a:pt x="162" y="83"/>
                    <a:pt x="24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34"/>
            <p:cNvSpPr/>
            <p:nvPr/>
          </p:nvSpPr>
          <p:spPr>
            <a:xfrm>
              <a:off x="9878617" y="7683754"/>
              <a:ext cx="907" cy="13"/>
            </a:xfrm>
            <a:custGeom>
              <a:rect b="b" l="l" r="r" t="t"/>
              <a:pathLst>
                <a:path extrusionOk="0" h="13" w="907">
                  <a:moveTo>
                    <a:pt x="0" y="13"/>
                  </a:moveTo>
                  <a:cubicBezTo>
                    <a:pt x="307" y="4"/>
                    <a:pt x="613" y="10"/>
                    <a:pt x="907" y="1"/>
                  </a:cubicBezTo>
                  <a:cubicBezTo>
                    <a:pt x="601" y="-3"/>
                    <a:pt x="294" y="4"/>
                    <a:pt x="0" y="13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34"/>
            <p:cNvSpPr/>
            <p:nvPr/>
          </p:nvSpPr>
          <p:spPr>
            <a:xfrm>
              <a:off x="9828083" y="7893898"/>
              <a:ext cx="116751" cy="104066"/>
            </a:xfrm>
            <a:custGeom>
              <a:rect b="b" l="l" r="r" t="t"/>
              <a:pathLst>
                <a:path extrusionOk="0" h="104066" w="116751">
                  <a:moveTo>
                    <a:pt x="112960" y="60302"/>
                  </a:moveTo>
                  <a:cubicBezTo>
                    <a:pt x="96158" y="60302"/>
                    <a:pt x="95064" y="35980"/>
                    <a:pt x="109596" y="32720"/>
                  </a:cubicBezTo>
                  <a:cubicBezTo>
                    <a:pt x="108477" y="30568"/>
                    <a:pt x="107272" y="28494"/>
                    <a:pt x="105990" y="26542"/>
                  </a:cubicBezTo>
                  <a:cubicBezTo>
                    <a:pt x="96206" y="11647"/>
                    <a:pt x="79840" y="258"/>
                    <a:pt x="62025" y="4"/>
                  </a:cubicBezTo>
                  <a:cubicBezTo>
                    <a:pt x="46771" y="-214"/>
                    <a:pt x="32150" y="7731"/>
                    <a:pt x="21925" y="19056"/>
                  </a:cubicBezTo>
                  <a:cubicBezTo>
                    <a:pt x="6969" y="35624"/>
                    <a:pt x="-7633" y="67532"/>
                    <a:pt x="4514" y="89208"/>
                  </a:cubicBezTo>
                  <a:cubicBezTo>
                    <a:pt x="13105" y="104542"/>
                    <a:pt x="36108" y="105360"/>
                    <a:pt x="55819" y="103164"/>
                  </a:cubicBezTo>
                  <a:cubicBezTo>
                    <a:pt x="64146" y="102236"/>
                    <a:pt x="71887" y="100771"/>
                    <a:pt x="77703" y="99635"/>
                  </a:cubicBezTo>
                  <a:cubicBezTo>
                    <a:pt x="92098" y="96824"/>
                    <a:pt x="106643" y="89399"/>
                    <a:pt x="113110" y="76230"/>
                  </a:cubicBezTo>
                  <a:cubicBezTo>
                    <a:pt x="115645" y="71069"/>
                    <a:pt x="116730" y="65487"/>
                    <a:pt x="116751" y="59823"/>
                  </a:cubicBezTo>
                  <a:cubicBezTo>
                    <a:pt x="115589" y="60123"/>
                    <a:pt x="114333" y="60302"/>
                    <a:pt x="112960" y="603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34"/>
            <p:cNvSpPr/>
            <p:nvPr/>
          </p:nvSpPr>
          <p:spPr>
            <a:xfrm>
              <a:off x="9538474" y="7902156"/>
              <a:ext cx="117336" cy="103001"/>
            </a:xfrm>
            <a:custGeom>
              <a:rect b="b" l="l" r="r" t="t"/>
              <a:pathLst>
                <a:path extrusionOk="0" h="103001" w="117336">
                  <a:moveTo>
                    <a:pt x="111117" y="67341"/>
                  </a:moveTo>
                  <a:cubicBezTo>
                    <a:pt x="93858" y="67341"/>
                    <a:pt x="93178" y="41690"/>
                    <a:pt x="108973" y="39549"/>
                  </a:cubicBezTo>
                  <a:cubicBezTo>
                    <a:pt x="104368" y="30703"/>
                    <a:pt x="98405" y="22738"/>
                    <a:pt x="92510" y="16897"/>
                  </a:cubicBezTo>
                  <a:cubicBezTo>
                    <a:pt x="81673" y="6158"/>
                    <a:pt x="66631" y="-961"/>
                    <a:pt x="51414" y="105"/>
                  </a:cubicBezTo>
                  <a:cubicBezTo>
                    <a:pt x="33641" y="1351"/>
                    <a:pt x="17934" y="13633"/>
                    <a:pt x="8992" y="29050"/>
                  </a:cubicBezTo>
                  <a:cubicBezTo>
                    <a:pt x="582" y="43550"/>
                    <a:pt x="-4010" y="63656"/>
                    <a:pt x="4648" y="79055"/>
                  </a:cubicBezTo>
                  <a:cubicBezTo>
                    <a:pt x="11837" y="91843"/>
                    <a:pt x="26772" y="98448"/>
                    <a:pt x="41302" y="100453"/>
                  </a:cubicBezTo>
                  <a:cubicBezTo>
                    <a:pt x="47173" y="101263"/>
                    <a:pt x="54983" y="102296"/>
                    <a:pt x="63350" y="102758"/>
                  </a:cubicBezTo>
                  <a:cubicBezTo>
                    <a:pt x="83153" y="103854"/>
                    <a:pt x="106073" y="101757"/>
                    <a:pt x="113800" y="85968"/>
                  </a:cubicBezTo>
                  <a:cubicBezTo>
                    <a:pt x="116807" y="79824"/>
                    <a:pt x="117737" y="73015"/>
                    <a:pt x="117187" y="66049"/>
                  </a:cubicBezTo>
                  <a:cubicBezTo>
                    <a:pt x="115461" y="66865"/>
                    <a:pt x="113442" y="67341"/>
                    <a:pt x="111117" y="673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34"/>
            <p:cNvSpPr/>
            <p:nvPr/>
          </p:nvSpPr>
          <p:spPr>
            <a:xfrm>
              <a:off x="9701329" y="8013264"/>
              <a:ext cx="26776" cy="11119"/>
            </a:xfrm>
            <a:custGeom>
              <a:rect b="b" l="l" r="r" t="t"/>
              <a:pathLst>
                <a:path extrusionOk="0" h="11119" w="26776">
                  <a:moveTo>
                    <a:pt x="26463" y="9426"/>
                  </a:moveTo>
                  <a:cubicBezTo>
                    <a:pt x="27286" y="7754"/>
                    <a:pt x="26414" y="5823"/>
                    <a:pt x="24722" y="5180"/>
                  </a:cubicBezTo>
                  <a:cubicBezTo>
                    <a:pt x="17377" y="2388"/>
                    <a:pt x="9530" y="-396"/>
                    <a:pt x="1577" y="47"/>
                  </a:cubicBezTo>
                  <a:cubicBezTo>
                    <a:pt x="-641" y="462"/>
                    <a:pt x="-472" y="3810"/>
                    <a:pt x="1788" y="3978"/>
                  </a:cubicBezTo>
                  <a:cubicBezTo>
                    <a:pt x="2572" y="4069"/>
                    <a:pt x="3356" y="4112"/>
                    <a:pt x="4152" y="4214"/>
                  </a:cubicBezTo>
                  <a:cubicBezTo>
                    <a:pt x="10578" y="5213"/>
                    <a:pt x="16626" y="7777"/>
                    <a:pt x="22387" y="10806"/>
                  </a:cubicBezTo>
                  <a:cubicBezTo>
                    <a:pt x="23845" y="11553"/>
                    <a:pt x="25735" y="10914"/>
                    <a:pt x="26463" y="94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34"/>
            <p:cNvSpPr/>
            <p:nvPr/>
          </p:nvSpPr>
          <p:spPr>
            <a:xfrm>
              <a:off x="9743666" y="8011486"/>
              <a:ext cx="26404" cy="12291"/>
            </a:xfrm>
            <a:custGeom>
              <a:rect b="b" l="l" r="r" t="t"/>
              <a:pathLst>
                <a:path extrusionOk="0" h="12291" w="26404">
                  <a:moveTo>
                    <a:pt x="391" y="10751"/>
                  </a:moveTo>
                  <a:cubicBezTo>
                    <a:pt x="-523" y="9128"/>
                    <a:pt x="240" y="7151"/>
                    <a:pt x="1894" y="6414"/>
                  </a:cubicBezTo>
                  <a:cubicBezTo>
                    <a:pt x="9073" y="3219"/>
                    <a:pt x="16752" y="2"/>
                    <a:pt x="24719" y="0"/>
                  </a:cubicBezTo>
                  <a:cubicBezTo>
                    <a:pt x="26957" y="293"/>
                    <a:pt x="26974" y="3644"/>
                    <a:pt x="24726" y="3937"/>
                  </a:cubicBezTo>
                  <a:cubicBezTo>
                    <a:pt x="23948" y="4072"/>
                    <a:pt x="23169" y="4157"/>
                    <a:pt x="22378" y="4303"/>
                  </a:cubicBezTo>
                  <a:cubicBezTo>
                    <a:pt x="16017" y="5658"/>
                    <a:pt x="10121" y="8555"/>
                    <a:pt x="4538" y="11900"/>
                  </a:cubicBezTo>
                  <a:cubicBezTo>
                    <a:pt x="3124" y="12728"/>
                    <a:pt x="1200" y="12196"/>
                    <a:pt x="391" y="107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4"/>
            <p:cNvSpPr/>
            <p:nvPr/>
          </p:nvSpPr>
          <p:spPr>
            <a:xfrm>
              <a:off x="9424858" y="7603098"/>
              <a:ext cx="177401" cy="154239"/>
            </a:xfrm>
            <a:custGeom>
              <a:rect b="b" l="l" r="r" t="t"/>
              <a:pathLst>
                <a:path extrusionOk="0" h="154239" w="177401">
                  <a:moveTo>
                    <a:pt x="703" y="148699"/>
                  </a:moveTo>
                  <a:cubicBezTo>
                    <a:pt x="-458" y="150176"/>
                    <a:pt x="-139" y="152417"/>
                    <a:pt x="1350" y="153538"/>
                  </a:cubicBezTo>
                  <a:cubicBezTo>
                    <a:pt x="2877" y="154710"/>
                    <a:pt x="4977" y="154357"/>
                    <a:pt x="6187" y="152891"/>
                  </a:cubicBezTo>
                  <a:cubicBezTo>
                    <a:pt x="24774" y="130157"/>
                    <a:pt x="42998" y="106690"/>
                    <a:pt x="56907" y="80750"/>
                  </a:cubicBezTo>
                  <a:cubicBezTo>
                    <a:pt x="66018" y="62331"/>
                    <a:pt x="73963" y="42923"/>
                    <a:pt x="78848" y="22858"/>
                  </a:cubicBezTo>
                  <a:cubicBezTo>
                    <a:pt x="79155" y="22849"/>
                    <a:pt x="79460" y="22803"/>
                    <a:pt x="79777" y="22704"/>
                  </a:cubicBezTo>
                  <a:cubicBezTo>
                    <a:pt x="111142" y="25154"/>
                    <a:pt x="136237" y="48424"/>
                    <a:pt x="154307" y="72299"/>
                  </a:cubicBezTo>
                  <a:cubicBezTo>
                    <a:pt x="158569" y="78495"/>
                    <a:pt x="162516" y="84854"/>
                    <a:pt x="166107" y="91259"/>
                  </a:cubicBezTo>
                  <a:cubicBezTo>
                    <a:pt x="168664" y="94512"/>
                    <a:pt x="169794" y="102495"/>
                    <a:pt x="175309" y="100463"/>
                  </a:cubicBezTo>
                  <a:cubicBezTo>
                    <a:pt x="179595" y="98363"/>
                    <a:pt x="176222" y="93279"/>
                    <a:pt x="174656" y="90740"/>
                  </a:cubicBezTo>
                  <a:cubicBezTo>
                    <a:pt x="172529" y="86888"/>
                    <a:pt x="170352" y="83074"/>
                    <a:pt x="168062" y="79304"/>
                  </a:cubicBezTo>
                  <a:cubicBezTo>
                    <a:pt x="151533" y="52484"/>
                    <a:pt x="127617" y="28454"/>
                    <a:pt x="97190" y="18345"/>
                  </a:cubicBezTo>
                  <a:cubicBezTo>
                    <a:pt x="91766" y="16745"/>
                    <a:pt x="86196" y="15467"/>
                    <a:pt x="80554" y="15191"/>
                  </a:cubicBezTo>
                  <a:cubicBezTo>
                    <a:pt x="81375" y="11154"/>
                    <a:pt x="82053" y="7095"/>
                    <a:pt x="82592" y="3016"/>
                  </a:cubicBezTo>
                  <a:cubicBezTo>
                    <a:pt x="83698" y="-415"/>
                    <a:pt x="78216" y="-1324"/>
                    <a:pt x="78332" y="2431"/>
                  </a:cubicBezTo>
                  <a:cubicBezTo>
                    <a:pt x="69714" y="50940"/>
                    <a:pt x="44226" y="94308"/>
                    <a:pt x="13651" y="132206"/>
                  </a:cubicBezTo>
                  <a:cubicBezTo>
                    <a:pt x="9354" y="137721"/>
                    <a:pt x="5008" y="143198"/>
                    <a:pt x="703" y="148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4"/>
            <p:cNvSpPr/>
            <p:nvPr/>
          </p:nvSpPr>
          <p:spPr>
            <a:xfrm>
              <a:off x="9941337" y="7544897"/>
              <a:ext cx="167863" cy="273543"/>
            </a:xfrm>
            <a:custGeom>
              <a:rect b="b" l="l" r="r" t="t"/>
              <a:pathLst>
                <a:path extrusionOk="0" h="273543" w="167863">
                  <a:moveTo>
                    <a:pt x="46" y="3101"/>
                  </a:moveTo>
                  <a:cubicBezTo>
                    <a:pt x="-840" y="9403"/>
                    <a:pt x="11289" y="8030"/>
                    <a:pt x="15404" y="9845"/>
                  </a:cubicBezTo>
                  <a:cubicBezTo>
                    <a:pt x="40167" y="18462"/>
                    <a:pt x="52912" y="44312"/>
                    <a:pt x="64495" y="66041"/>
                  </a:cubicBezTo>
                  <a:cubicBezTo>
                    <a:pt x="83076" y="98631"/>
                    <a:pt x="92668" y="138414"/>
                    <a:pt x="117562" y="166802"/>
                  </a:cubicBezTo>
                  <a:cubicBezTo>
                    <a:pt x="114009" y="167706"/>
                    <a:pt x="115659" y="173757"/>
                    <a:pt x="115386" y="176795"/>
                  </a:cubicBezTo>
                  <a:cubicBezTo>
                    <a:pt x="115000" y="191391"/>
                    <a:pt x="113168" y="205900"/>
                    <a:pt x="111371" y="220371"/>
                  </a:cubicBezTo>
                  <a:cubicBezTo>
                    <a:pt x="111359" y="220383"/>
                    <a:pt x="111359" y="220397"/>
                    <a:pt x="111359" y="220409"/>
                  </a:cubicBezTo>
                  <a:cubicBezTo>
                    <a:pt x="109661" y="232371"/>
                    <a:pt x="107788" y="244529"/>
                    <a:pt x="104365" y="256078"/>
                  </a:cubicBezTo>
                  <a:cubicBezTo>
                    <a:pt x="103039" y="260307"/>
                    <a:pt x="101390" y="264394"/>
                    <a:pt x="99463" y="268205"/>
                  </a:cubicBezTo>
                  <a:cubicBezTo>
                    <a:pt x="98566" y="269994"/>
                    <a:pt x="99267" y="272225"/>
                    <a:pt x="101057" y="273146"/>
                  </a:cubicBezTo>
                  <a:cubicBezTo>
                    <a:pt x="102808" y="274055"/>
                    <a:pt x="105102" y="273352"/>
                    <a:pt x="105997" y="271551"/>
                  </a:cubicBezTo>
                  <a:cubicBezTo>
                    <a:pt x="116348" y="249021"/>
                    <a:pt x="117593" y="223534"/>
                    <a:pt x="120417" y="199206"/>
                  </a:cubicBezTo>
                  <a:cubicBezTo>
                    <a:pt x="121372" y="189874"/>
                    <a:pt x="121953" y="180499"/>
                    <a:pt x="121552" y="171116"/>
                  </a:cubicBezTo>
                  <a:cubicBezTo>
                    <a:pt x="124656" y="174302"/>
                    <a:pt x="127987" y="177315"/>
                    <a:pt x="131591" y="180129"/>
                  </a:cubicBezTo>
                  <a:cubicBezTo>
                    <a:pt x="141136" y="186957"/>
                    <a:pt x="152343" y="191990"/>
                    <a:pt x="164211" y="192311"/>
                  </a:cubicBezTo>
                  <a:cubicBezTo>
                    <a:pt x="166103" y="192360"/>
                    <a:pt x="167787" y="190882"/>
                    <a:pt x="167861" y="188949"/>
                  </a:cubicBezTo>
                  <a:cubicBezTo>
                    <a:pt x="167937" y="187105"/>
                    <a:pt x="166404" y="185294"/>
                    <a:pt x="164500" y="185297"/>
                  </a:cubicBezTo>
                  <a:cubicBezTo>
                    <a:pt x="150869" y="185447"/>
                    <a:pt x="138539" y="177750"/>
                    <a:pt x="128861" y="168866"/>
                  </a:cubicBezTo>
                  <a:cubicBezTo>
                    <a:pt x="102778" y="142709"/>
                    <a:pt x="94065" y="105613"/>
                    <a:pt x="76914" y="73914"/>
                  </a:cubicBezTo>
                  <a:cubicBezTo>
                    <a:pt x="64412" y="48990"/>
                    <a:pt x="51936" y="20895"/>
                    <a:pt x="26853" y="6305"/>
                  </a:cubicBezTo>
                  <a:cubicBezTo>
                    <a:pt x="20092" y="2134"/>
                    <a:pt x="12115" y="1154"/>
                    <a:pt x="4390" y="41"/>
                  </a:cubicBezTo>
                  <a:cubicBezTo>
                    <a:pt x="2368" y="-248"/>
                    <a:pt x="411" y="1033"/>
                    <a:pt x="46" y="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4"/>
            <p:cNvSpPr/>
            <p:nvPr/>
          </p:nvSpPr>
          <p:spPr>
            <a:xfrm>
              <a:off x="9551615" y="8035741"/>
              <a:ext cx="7794" cy="7789"/>
            </a:xfrm>
            <a:custGeom>
              <a:rect b="b" l="l" r="r" t="t"/>
              <a:pathLst>
                <a:path extrusionOk="0" h="7789" w="7794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1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4"/>
            <p:cNvSpPr/>
            <p:nvPr/>
          </p:nvSpPr>
          <p:spPr>
            <a:xfrm>
              <a:off x="9517269" y="8017483"/>
              <a:ext cx="7794" cy="7789"/>
            </a:xfrm>
            <a:custGeom>
              <a:rect b="b" l="l" r="r" t="t"/>
              <a:pathLst>
                <a:path extrusionOk="0" h="7789" w="7794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2"/>
                    <a:pt x="-104" y="2024"/>
                    <a:pt x="5" y="4106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9" y="7728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4"/>
            <p:cNvSpPr/>
            <p:nvPr/>
          </p:nvSpPr>
          <p:spPr>
            <a:xfrm>
              <a:off x="9528149" y="8056310"/>
              <a:ext cx="7794" cy="7789"/>
            </a:xfrm>
            <a:custGeom>
              <a:rect b="b" l="l" r="r" t="t"/>
              <a:pathLst>
                <a:path extrusionOk="0" h="7789" w="7794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28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4"/>
            <p:cNvSpPr/>
            <p:nvPr/>
          </p:nvSpPr>
          <p:spPr>
            <a:xfrm>
              <a:off x="9922582" y="8018299"/>
              <a:ext cx="7794" cy="7789"/>
            </a:xfrm>
            <a:custGeom>
              <a:rect b="b" l="l" r="r" t="t"/>
              <a:pathLst>
                <a:path extrusionOk="0" h="7789" w="7794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4"/>
            <p:cNvSpPr/>
            <p:nvPr/>
          </p:nvSpPr>
          <p:spPr>
            <a:xfrm>
              <a:off x="9963314" y="7994223"/>
              <a:ext cx="7794" cy="7789"/>
            </a:xfrm>
            <a:custGeom>
              <a:rect b="b" l="l" r="r" t="t"/>
              <a:pathLst>
                <a:path extrusionOk="0" h="7789" w="7794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5"/>
                  </a:cubicBezTo>
                  <a:cubicBezTo>
                    <a:pt x="116" y="6262"/>
                    <a:pt x="1989" y="7847"/>
                    <a:pt x="4108" y="7788"/>
                  </a:cubicBezTo>
                  <a:cubicBezTo>
                    <a:pt x="6227" y="7730"/>
                    <a:pt x="7899" y="5765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4"/>
            <p:cNvSpPr/>
            <p:nvPr/>
          </p:nvSpPr>
          <p:spPr>
            <a:xfrm>
              <a:off x="9950741" y="8025515"/>
              <a:ext cx="7794" cy="7789"/>
            </a:xfrm>
            <a:custGeom>
              <a:rect b="b" l="l" r="r" t="t"/>
              <a:pathLst>
                <a:path extrusionOk="0" h="7789" w="7794">
                  <a:moveTo>
                    <a:pt x="7790" y="3684"/>
                  </a:moveTo>
                  <a:cubicBezTo>
                    <a:pt x="7679" y="1528"/>
                    <a:pt x="5806" y="-57"/>
                    <a:pt x="3687" y="2"/>
                  </a:cubicBezTo>
                  <a:cubicBezTo>
                    <a:pt x="1568" y="60"/>
                    <a:pt x="-104" y="2024"/>
                    <a:pt x="5" y="4106"/>
                  </a:cubicBezTo>
                  <a:cubicBezTo>
                    <a:pt x="116" y="6262"/>
                    <a:pt x="1989" y="7846"/>
                    <a:pt x="4108" y="7788"/>
                  </a:cubicBezTo>
                  <a:cubicBezTo>
                    <a:pt x="6227" y="7730"/>
                    <a:pt x="7899" y="5764"/>
                    <a:pt x="7790" y="36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25" name="Google Shape;3925;p34"/>
          <p:cNvGrpSpPr/>
          <p:nvPr/>
        </p:nvGrpSpPr>
        <p:grpSpPr>
          <a:xfrm>
            <a:off x="4056005" y="3751479"/>
            <a:ext cx="416952" cy="443608"/>
            <a:chOff x="8112011" y="7502957"/>
            <a:chExt cx="833904" cy="887215"/>
          </a:xfrm>
        </p:grpSpPr>
        <p:sp>
          <p:nvSpPr>
            <p:cNvPr id="3926" name="Google Shape;3926;p34"/>
            <p:cNvSpPr/>
            <p:nvPr/>
          </p:nvSpPr>
          <p:spPr>
            <a:xfrm>
              <a:off x="8308438" y="8346372"/>
              <a:ext cx="69007" cy="23288"/>
            </a:xfrm>
            <a:custGeom>
              <a:rect b="b" l="l" r="r" t="t"/>
              <a:pathLst>
                <a:path extrusionOk="0" h="23288" w="69007">
                  <a:moveTo>
                    <a:pt x="30289" y="13498"/>
                  </a:moveTo>
                  <a:cubicBezTo>
                    <a:pt x="43057" y="18044"/>
                    <a:pt x="55953" y="20450"/>
                    <a:pt x="69008" y="23288"/>
                  </a:cubicBezTo>
                  <a:cubicBezTo>
                    <a:pt x="52779" y="20798"/>
                    <a:pt x="36581" y="18073"/>
                    <a:pt x="20527" y="14747"/>
                  </a:cubicBezTo>
                  <a:cubicBezTo>
                    <a:pt x="20516" y="14747"/>
                    <a:pt x="20516" y="14747"/>
                    <a:pt x="20505" y="14746"/>
                  </a:cubicBezTo>
                  <a:cubicBezTo>
                    <a:pt x="13463" y="10959"/>
                    <a:pt x="6618" y="6866"/>
                    <a:pt x="0" y="2491"/>
                  </a:cubicBezTo>
                  <a:cubicBezTo>
                    <a:pt x="386" y="749"/>
                    <a:pt x="2099" y="-672"/>
                    <a:pt x="4349" y="336"/>
                  </a:cubicBezTo>
                  <a:cubicBezTo>
                    <a:pt x="12831" y="5043"/>
                    <a:pt x="21371" y="9679"/>
                    <a:pt x="30289" y="13498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4"/>
            <p:cNvSpPr/>
            <p:nvPr/>
          </p:nvSpPr>
          <p:spPr>
            <a:xfrm>
              <a:off x="8215279" y="7502957"/>
              <a:ext cx="668272" cy="885627"/>
            </a:xfrm>
            <a:custGeom>
              <a:rect b="b" l="l" r="r" t="t"/>
              <a:pathLst>
                <a:path extrusionOk="0" h="885627" w="668272">
                  <a:moveTo>
                    <a:pt x="161461" y="869369"/>
                  </a:moveTo>
                  <a:cubicBezTo>
                    <a:pt x="223723" y="886282"/>
                    <a:pt x="293311" y="887696"/>
                    <a:pt x="348843" y="883873"/>
                  </a:cubicBezTo>
                  <a:cubicBezTo>
                    <a:pt x="402896" y="880152"/>
                    <a:pt x="457224" y="870979"/>
                    <a:pt x="506759" y="849012"/>
                  </a:cubicBezTo>
                  <a:cubicBezTo>
                    <a:pt x="550236" y="829732"/>
                    <a:pt x="590141" y="799939"/>
                    <a:pt x="616838" y="760147"/>
                  </a:cubicBezTo>
                  <a:cubicBezTo>
                    <a:pt x="647995" y="713706"/>
                    <a:pt x="658382" y="659648"/>
                    <a:pt x="660494" y="604513"/>
                  </a:cubicBezTo>
                  <a:cubicBezTo>
                    <a:pt x="660683" y="599581"/>
                    <a:pt x="660815" y="594645"/>
                    <a:pt x="660907" y="589710"/>
                  </a:cubicBezTo>
                  <a:cubicBezTo>
                    <a:pt x="661766" y="543375"/>
                    <a:pt x="663333" y="496973"/>
                    <a:pt x="665294" y="450667"/>
                  </a:cubicBezTo>
                  <a:cubicBezTo>
                    <a:pt x="670695" y="323157"/>
                    <a:pt x="673581" y="269046"/>
                    <a:pt x="629365" y="100486"/>
                  </a:cubicBezTo>
                  <a:cubicBezTo>
                    <a:pt x="614721" y="47538"/>
                    <a:pt x="598583" y="-9750"/>
                    <a:pt x="553951" y="1406"/>
                  </a:cubicBezTo>
                  <a:cubicBezTo>
                    <a:pt x="487565" y="11886"/>
                    <a:pt x="441075" y="186388"/>
                    <a:pt x="428152" y="182726"/>
                  </a:cubicBezTo>
                  <a:cubicBezTo>
                    <a:pt x="406368" y="157785"/>
                    <a:pt x="316922" y="124086"/>
                    <a:pt x="303597" y="145001"/>
                  </a:cubicBezTo>
                  <a:cubicBezTo>
                    <a:pt x="298486" y="153065"/>
                    <a:pt x="304522" y="162366"/>
                    <a:pt x="312276" y="168550"/>
                  </a:cubicBezTo>
                  <a:cubicBezTo>
                    <a:pt x="278126" y="165444"/>
                    <a:pt x="260767" y="180158"/>
                    <a:pt x="255427" y="181294"/>
                  </a:cubicBezTo>
                  <a:cubicBezTo>
                    <a:pt x="204119" y="36213"/>
                    <a:pt x="83275" y="-98080"/>
                    <a:pt x="53364" y="105917"/>
                  </a:cubicBezTo>
                  <a:cubicBezTo>
                    <a:pt x="35971" y="224745"/>
                    <a:pt x="46337" y="345325"/>
                    <a:pt x="31436" y="464258"/>
                  </a:cubicBezTo>
                  <a:cubicBezTo>
                    <a:pt x="19931" y="556079"/>
                    <a:pt x="-17685" y="646871"/>
                    <a:pt x="9897" y="739966"/>
                  </a:cubicBezTo>
                  <a:cubicBezTo>
                    <a:pt x="31267" y="812103"/>
                    <a:pt x="91777" y="850442"/>
                    <a:pt x="161461" y="8693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28" name="Google Shape;3928;p34"/>
            <p:cNvGrpSpPr/>
            <p:nvPr/>
          </p:nvGrpSpPr>
          <p:grpSpPr>
            <a:xfrm>
              <a:off x="8285642" y="7560485"/>
              <a:ext cx="536264" cy="526665"/>
              <a:chOff x="8285642" y="7560485"/>
              <a:chExt cx="536264" cy="526665"/>
            </a:xfrm>
          </p:grpSpPr>
          <p:sp>
            <p:nvSpPr>
              <p:cNvPr id="3929" name="Google Shape;3929;p34"/>
              <p:cNvSpPr/>
              <p:nvPr/>
            </p:nvSpPr>
            <p:spPr>
              <a:xfrm>
                <a:off x="8712803" y="7573440"/>
                <a:ext cx="109103" cy="224960"/>
              </a:xfrm>
              <a:custGeom>
                <a:rect b="b" l="l" r="r" t="t"/>
                <a:pathLst>
                  <a:path extrusionOk="0" h="224960" w="109103">
                    <a:moveTo>
                      <a:pt x="109011" y="200211"/>
                    </a:moveTo>
                    <a:cubicBezTo>
                      <a:pt x="110087" y="163077"/>
                      <a:pt x="101572" y="127164"/>
                      <a:pt x="94994" y="90708"/>
                    </a:cubicBezTo>
                    <a:cubicBezTo>
                      <a:pt x="91688" y="75917"/>
                      <a:pt x="86968" y="61464"/>
                      <a:pt x="83815" y="46643"/>
                    </a:cubicBezTo>
                    <a:cubicBezTo>
                      <a:pt x="81321" y="34054"/>
                      <a:pt x="78476" y="21277"/>
                      <a:pt x="73406" y="9472"/>
                    </a:cubicBezTo>
                    <a:cubicBezTo>
                      <a:pt x="70205" y="2619"/>
                      <a:pt x="61541" y="-2469"/>
                      <a:pt x="54285" y="1259"/>
                    </a:cubicBezTo>
                    <a:cubicBezTo>
                      <a:pt x="43517" y="7437"/>
                      <a:pt x="38587" y="19151"/>
                      <a:pt x="33928" y="30018"/>
                    </a:cubicBezTo>
                    <a:cubicBezTo>
                      <a:pt x="27388" y="40668"/>
                      <a:pt x="24427" y="52885"/>
                      <a:pt x="20052" y="64495"/>
                    </a:cubicBezTo>
                    <a:cubicBezTo>
                      <a:pt x="13579" y="82618"/>
                      <a:pt x="8347" y="102852"/>
                      <a:pt x="4715" y="121966"/>
                    </a:cubicBezTo>
                    <a:cubicBezTo>
                      <a:pt x="3501" y="128424"/>
                      <a:pt x="-41" y="135134"/>
                      <a:pt x="0" y="141875"/>
                    </a:cubicBezTo>
                    <a:cubicBezTo>
                      <a:pt x="306" y="145703"/>
                      <a:pt x="4844" y="148172"/>
                      <a:pt x="8236" y="146434"/>
                    </a:cubicBezTo>
                    <a:cubicBezTo>
                      <a:pt x="24550" y="153916"/>
                      <a:pt x="38610" y="165527"/>
                      <a:pt x="51693" y="177684"/>
                    </a:cubicBezTo>
                    <a:cubicBezTo>
                      <a:pt x="63031" y="186832"/>
                      <a:pt x="72421" y="198048"/>
                      <a:pt x="82726" y="208284"/>
                    </a:cubicBezTo>
                    <a:cubicBezTo>
                      <a:pt x="87381" y="212772"/>
                      <a:pt x="90537" y="218719"/>
                      <a:pt x="95046" y="223270"/>
                    </a:cubicBezTo>
                    <a:cubicBezTo>
                      <a:pt x="99633" y="227151"/>
                      <a:pt x="107010" y="223915"/>
                      <a:pt x="107515" y="217992"/>
                    </a:cubicBezTo>
                    <a:cubicBezTo>
                      <a:pt x="108297" y="212090"/>
                      <a:pt x="108815" y="206149"/>
                      <a:pt x="109011" y="200211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8285642" y="7560485"/>
                <a:ext cx="129710" cy="233121"/>
              </a:xfrm>
              <a:custGeom>
                <a:rect b="b" l="l" r="r" t="t"/>
                <a:pathLst>
                  <a:path extrusionOk="0" h="233121" w="129710">
                    <a:moveTo>
                      <a:pt x="120208" y="102015"/>
                    </a:moveTo>
                    <a:cubicBezTo>
                      <a:pt x="114973" y="89063"/>
                      <a:pt x="110945" y="75679"/>
                      <a:pt x="105272" y="62893"/>
                    </a:cubicBezTo>
                    <a:cubicBezTo>
                      <a:pt x="99503" y="48496"/>
                      <a:pt x="89998" y="36275"/>
                      <a:pt x="81962" y="23241"/>
                    </a:cubicBezTo>
                    <a:cubicBezTo>
                      <a:pt x="52902" y="-28640"/>
                      <a:pt x="26860" y="17419"/>
                      <a:pt x="20429" y="53939"/>
                    </a:cubicBezTo>
                    <a:cubicBezTo>
                      <a:pt x="10907" y="103552"/>
                      <a:pt x="13289" y="154393"/>
                      <a:pt x="8942" y="204550"/>
                    </a:cubicBezTo>
                    <a:cubicBezTo>
                      <a:pt x="7335" y="209174"/>
                      <a:pt x="5093" y="213512"/>
                      <a:pt x="2829" y="217847"/>
                    </a:cubicBezTo>
                    <a:cubicBezTo>
                      <a:pt x="-268" y="222464"/>
                      <a:pt x="-1902" y="228705"/>
                      <a:pt x="3727" y="232145"/>
                    </a:cubicBezTo>
                    <a:cubicBezTo>
                      <a:pt x="11867" y="236849"/>
                      <a:pt x="20670" y="223267"/>
                      <a:pt x="27047" y="218915"/>
                    </a:cubicBezTo>
                    <a:cubicBezTo>
                      <a:pt x="37965" y="211909"/>
                      <a:pt x="49265" y="205337"/>
                      <a:pt x="59240" y="197012"/>
                    </a:cubicBezTo>
                    <a:cubicBezTo>
                      <a:pt x="61544" y="195156"/>
                      <a:pt x="62721" y="192105"/>
                      <a:pt x="61891" y="189214"/>
                    </a:cubicBezTo>
                    <a:cubicBezTo>
                      <a:pt x="79920" y="175961"/>
                      <a:pt x="101275" y="169758"/>
                      <a:pt x="121021" y="159459"/>
                    </a:cubicBezTo>
                    <a:cubicBezTo>
                      <a:pt x="127538" y="156115"/>
                      <a:pt x="130439" y="150569"/>
                      <a:pt x="129555" y="143326"/>
                    </a:cubicBezTo>
                    <a:cubicBezTo>
                      <a:pt x="129086" y="129124"/>
                      <a:pt x="124354" y="115472"/>
                      <a:pt x="120208" y="102015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8469043" y="8027885"/>
                <a:ext cx="122551" cy="59265"/>
              </a:xfrm>
              <a:custGeom>
                <a:rect b="b" l="l" r="r" t="t"/>
                <a:pathLst>
                  <a:path extrusionOk="0" h="59265" w="122551">
                    <a:moveTo>
                      <a:pt x="114701" y="18623"/>
                    </a:moveTo>
                    <a:cubicBezTo>
                      <a:pt x="110124" y="14895"/>
                      <a:pt x="105052" y="11726"/>
                      <a:pt x="99584" y="9473"/>
                    </a:cubicBezTo>
                    <a:cubicBezTo>
                      <a:pt x="81941" y="2230"/>
                      <a:pt x="62666" y="-1716"/>
                      <a:pt x="43605" y="721"/>
                    </a:cubicBezTo>
                    <a:cubicBezTo>
                      <a:pt x="31297" y="2055"/>
                      <a:pt x="18289" y="3921"/>
                      <a:pt x="7898" y="11166"/>
                    </a:cubicBezTo>
                    <a:cubicBezTo>
                      <a:pt x="-2031" y="17052"/>
                      <a:pt x="-2377" y="30844"/>
                      <a:pt x="5616" y="38532"/>
                    </a:cubicBezTo>
                    <a:cubicBezTo>
                      <a:pt x="14259" y="47617"/>
                      <a:pt x="26978" y="51108"/>
                      <a:pt x="38758" y="54151"/>
                    </a:cubicBezTo>
                    <a:cubicBezTo>
                      <a:pt x="58279" y="58645"/>
                      <a:pt x="79009" y="61646"/>
                      <a:pt x="98762" y="56747"/>
                    </a:cubicBezTo>
                    <a:cubicBezTo>
                      <a:pt x="102187" y="55937"/>
                      <a:pt x="105520" y="54595"/>
                      <a:pt x="108287" y="52397"/>
                    </a:cubicBezTo>
                    <a:cubicBezTo>
                      <a:pt x="112498" y="51179"/>
                      <a:pt x="115925" y="48396"/>
                      <a:pt x="118838" y="45212"/>
                    </a:cubicBezTo>
                    <a:cubicBezTo>
                      <a:pt x="125737" y="37331"/>
                      <a:pt x="122250" y="24771"/>
                      <a:pt x="114701" y="1862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112011" y="7551884"/>
              <a:ext cx="833904" cy="838288"/>
              <a:chOff x="8112011" y="7551884"/>
              <a:chExt cx="833904" cy="838288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8302644" y="8302570"/>
                <a:ext cx="492757" cy="87602"/>
              </a:xfrm>
              <a:custGeom>
                <a:rect b="b" l="l" r="r" t="t"/>
                <a:pathLst>
                  <a:path extrusionOk="0" h="87602" w="492757">
                    <a:moveTo>
                      <a:pt x="325877" y="81775"/>
                    </a:moveTo>
                    <a:cubicBezTo>
                      <a:pt x="365070" y="75197"/>
                      <a:pt x="403291" y="62558"/>
                      <a:pt x="438530" y="44146"/>
                    </a:cubicBezTo>
                    <a:cubicBezTo>
                      <a:pt x="453082" y="36542"/>
                      <a:pt x="466249" y="26270"/>
                      <a:pt x="479748" y="16830"/>
                    </a:cubicBezTo>
                    <a:cubicBezTo>
                      <a:pt x="483304" y="14345"/>
                      <a:pt x="486961" y="11712"/>
                      <a:pt x="489627" y="8239"/>
                    </a:cubicBezTo>
                    <a:cubicBezTo>
                      <a:pt x="490905" y="6573"/>
                      <a:pt x="492213" y="4554"/>
                      <a:pt x="492630" y="2457"/>
                    </a:cubicBezTo>
                    <a:cubicBezTo>
                      <a:pt x="493155" y="-181"/>
                      <a:pt x="492023" y="-867"/>
                      <a:pt x="489817" y="1248"/>
                    </a:cubicBezTo>
                    <a:cubicBezTo>
                      <a:pt x="460806" y="29047"/>
                      <a:pt x="424212" y="46854"/>
                      <a:pt x="386492" y="59623"/>
                    </a:cubicBezTo>
                    <a:cubicBezTo>
                      <a:pt x="383621" y="60595"/>
                      <a:pt x="380741" y="61541"/>
                      <a:pt x="377852" y="62458"/>
                    </a:cubicBezTo>
                    <a:cubicBezTo>
                      <a:pt x="362931" y="67207"/>
                      <a:pt x="347729" y="71077"/>
                      <a:pt x="332361" y="74073"/>
                    </a:cubicBezTo>
                    <a:cubicBezTo>
                      <a:pt x="310686" y="78037"/>
                      <a:pt x="288448" y="78637"/>
                      <a:pt x="266501" y="80528"/>
                    </a:cubicBezTo>
                    <a:cubicBezTo>
                      <a:pt x="238963" y="82125"/>
                      <a:pt x="211275" y="79841"/>
                      <a:pt x="183764" y="78251"/>
                    </a:cubicBezTo>
                    <a:cubicBezTo>
                      <a:pt x="147043" y="76007"/>
                      <a:pt x="110384" y="71858"/>
                      <a:pt x="74248" y="64842"/>
                    </a:cubicBezTo>
                    <a:cubicBezTo>
                      <a:pt x="59427" y="61450"/>
                      <a:pt x="44812" y="59042"/>
                      <a:pt x="30366" y="53899"/>
                    </a:cubicBezTo>
                    <a:cubicBezTo>
                      <a:pt x="21444" y="50082"/>
                      <a:pt x="12907" y="45445"/>
                      <a:pt x="4429" y="40744"/>
                    </a:cubicBezTo>
                    <a:cubicBezTo>
                      <a:pt x="643" y="39051"/>
                      <a:pt x="-1593" y="44204"/>
                      <a:pt x="1361" y="46225"/>
                    </a:cubicBezTo>
                    <a:cubicBezTo>
                      <a:pt x="19468" y="58104"/>
                      <a:pt x="39543" y="64622"/>
                      <a:pt x="60742" y="68583"/>
                    </a:cubicBezTo>
                    <a:cubicBezTo>
                      <a:pt x="92252" y="75940"/>
                      <a:pt x="124441" y="79553"/>
                      <a:pt x="156589" y="82835"/>
                    </a:cubicBezTo>
                    <a:cubicBezTo>
                      <a:pt x="187238" y="85257"/>
                      <a:pt x="217958" y="87370"/>
                      <a:pt x="248715" y="87602"/>
                    </a:cubicBezTo>
                    <a:cubicBezTo>
                      <a:pt x="274489" y="86961"/>
                      <a:pt x="300304" y="85023"/>
                      <a:pt x="325877" y="8177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8623626" y="7944369"/>
                <a:ext cx="90986" cy="96349"/>
              </a:xfrm>
              <a:custGeom>
                <a:rect b="b" l="l" r="r" t="t"/>
                <a:pathLst>
                  <a:path extrusionOk="0" h="96349" w="90986">
                    <a:moveTo>
                      <a:pt x="76574" y="59659"/>
                    </a:moveTo>
                    <a:cubicBezTo>
                      <a:pt x="69844" y="51212"/>
                      <a:pt x="73515" y="39057"/>
                      <a:pt x="82385" y="33879"/>
                    </a:cubicBezTo>
                    <a:cubicBezTo>
                      <a:pt x="84973" y="32369"/>
                      <a:pt x="88510" y="32693"/>
                      <a:pt x="90986" y="34270"/>
                    </a:cubicBezTo>
                    <a:cubicBezTo>
                      <a:pt x="90793" y="33389"/>
                      <a:pt x="90581" y="32512"/>
                      <a:pt x="90342" y="31640"/>
                    </a:cubicBezTo>
                    <a:cubicBezTo>
                      <a:pt x="78159" y="-12605"/>
                      <a:pt x="14965" y="-9025"/>
                      <a:pt x="1992" y="33504"/>
                    </a:cubicBezTo>
                    <a:cubicBezTo>
                      <a:pt x="-6885" y="62601"/>
                      <a:pt x="15058" y="93962"/>
                      <a:pt x="45083" y="96222"/>
                    </a:cubicBezTo>
                    <a:cubicBezTo>
                      <a:pt x="66799" y="97855"/>
                      <a:pt x="82472" y="83607"/>
                      <a:pt x="88952" y="65289"/>
                    </a:cubicBezTo>
                    <a:cubicBezTo>
                      <a:pt x="84404" y="65528"/>
                      <a:pt x="79664" y="63538"/>
                      <a:pt x="76574" y="5965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8358074" y="7930447"/>
                <a:ext cx="94330" cy="96518"/>
              </a:xfrm>
              <a:custGeom>
                <a:rect b="b" l="l" r="r" t="t"/>
                <a:pathLst>
                  <a:path extrusionOk="0" h="96518" w="94330">
                    <a:moveTo>
                      <a:pt x="88172" y="62906"/>
                    </a:moveTo>
                    <a:cubicBezTo>
                      <a:pt x="87156" y="63036"/>
                      <a:pt x="86113" y="63087"/>
                      <a:pt x="85051" y="63062"/>
                    </a:cubicBezTo>
                    <a:cubicBezTo>
                      <a:pt x="78346" y="62904"/>
                      <a:pt x="75263" y="56607"/>
                      <a:pt x="75714" y="50573"/>
                    </a:cubicBezTo>
                    <a:cubicBezTo>
                      <a:pt x="76252" y="43397"/>
                      <a:pt x="82641" y="36161"/>
                      <a:pt x="89983" y="35420"/>
                    </a:cubicBezTo>
                    <a:cubicBezTo>
                      <a:pt x="91490" y="35268"/>
                      <a:pt x="92937" y="35561"/>
                      <a:pt x="94330" y="36100"/>
                    </a:cubicBezTo>
                    <a:cubicBezTo>
                      <a:pt x="92570" y="23252"/>
                      <a:pt x="79784" y="11133"/>
                      <a:pt x="68879" y="5493"/>
                    </a:cubicBezTo>
                    <a:cubicBezTo>
                      <a:pt x="56483" y="-920"/>
                      <a:pt x="41701" y="-1944"/>
                      <a:pt x="28802" y="3624"/>
                    </a:cubicBezTo>
                    <a:cubicBezTo>
                      <a:pt x="24705" y="5393"/>
                      <a:pt x="20881" y="7764"/>
                      <a:pt x="17420" y="10577"/>
                    </a:cubicBezTo>
                    <a:cubicBezTo>
                      <a:pt x="16197" y="11570"/>
                      <a:pt x="15038" y="12616"/>
                      <a:pt x="13944" y="13707"/>
                    </a:cubicBezTo>
                    <a:cubicBezTo>
                      <a:pt x="-6142" y="33745"/>
                      <a:pt x="-4460" y="69304"/>
                      <a:pt x="18550" y="86875"/>
                    </a:cubicBezTo>
                    <a:cubicBezTo>
                      <a:pt x="44650" y="106808"/>
                      <a:pt x="84667" y="94325"/>
                      <a:pt x="94180" y="63335"/>
                    </a:cubicBezTo>
                    <a:cubicBezTo>
                      <a:pt x="92224" y="63515"/>
                      <a:pt x="90172" y="63368"/>
                      <a:pt x="88172" y="629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8716706" y="7563328"/>
                <a:ext cx="109834" cy="198770"/>
              </a:xfrm>
              <a:custGeom>
                <a:rect b="b" l="l" r="r" t="t"/>
                <a:pathLst>
                  <a:path extrusionOk="0" h="198770" w="109834">
                    <a:moveTo>
                      <a:pt x="5255" y="112420"/>
                    </a:moveTo>
                    <a:cubicBezTo>
                      <a:pt x="6879" y="107380"/>
                      <a:pt x="9045" y="101793"/>
                      <a:pt x="10701" y="96575"/>
                    </a:cubicBezTo>
                    <a:cubicBezTo>
                      <a:pt x="17285" y="77559"/>
                      <a:pt x="22036" y="57770"/>
                      <a:pt x="30451" y="39254"/>
                    </a:cubicBezTo>
                    <a:cubicBezTo>
                      <a:pt x="36257" y="28645"/>
                      <a:pt x="42269" y="13956"/>
                      <a:pt x="54621" y="10014"/>
                    </a:cubicBezTo>
                    <a:cubicBezTo>
                      <a:pt x="59693" y="10440"/>
                      <a:pt x="61979" y="16398"/>
                      <a:pt x="64279" y="20255"/>
                    </a:cubicBezTo>
                    <a:cubicBezTo>
                      <a:pt x="75806" y="45346"/>
                      <a:pt x="80848" y="72868"/>
                      <a:pt x="86764" y="99703"/>
                    </a:cubicBezTo>
                    <a:cubicBezTo>
                      <a:pt x="93380" y="130220"/>
                      <a:pt x="96370" y="161282"/>
                      <a:pt x="98908" y="192345"/>
                    </a:cubicBezTo>
                    <a:cubicBezTo>
                      <a:pt x="98739" y="194869"/>
                      <a:pt x="99980" y="197462"/>
                      <a:pt x="102432" y="198419"/>
                    </a:cubicBezTo>
                    <a:cubicBezTo>
                      <a:pt x="104409" y="199201"/>
                      <a:pt x="106752" y="198639"/>
                      <a:pt x="108237" y="197111"/>
                    </a:cubicBezTo>
                    <a:cubicBezTo>
                      <a:pt x="111463" y="193214"/>
                      <a:pt x="108786" y="187707"/>
                      <a:pt x="108893" y="183130"/>
                    </a:cubicBezTo>
                    <a:cubicBezTo>
                      <a:pt x="106899" y="158139"/>
                      <a:pt x="104428" y="133143"/>
                      <a:pt x="99431" y="108547"/>
                    </a:cubicBezTo>
                    <a:cubicBezTo>
                      <a:pt x="94780" y="84775"/>
                      <a:pt x="89631" y="61034"/>
                      <a:pt x="82451" y="37886"/>
                    </a:cubicBezTo>
                    <a:cubicBezTo>
                      <a:pt x="76814" y="23575"/>
                      <a:pt x="69968" y="-5955"/>
                      <a:pt x="49113" y="1062"/>
                    </a:cubicBezTo>
                    <a:cubicBezTo>
                      <a:pt x="23492" y="15002"/>
                      <a:pt x="16448" y="55194"/>
                      <a:pt x="8660" y="81161"/>
                    </a:cubicBezTo>
                    <a:cubicBezTo>
                      <a:pt x="6097" y="90702"/>
                      <a:pt x="3813" y="100316"/>
                      <a:pt x="670" y="109694"/>
                    </a:cubicBezTo>
                    <a:cubicBezTo>
                      <a:pt x="246" y="110970"/>
                      <a:pt x="-415" y="112389"/>
                      <a:pt x="353" y="113666"/>
                    </a:cubicBezTo>
                    <a:cubicBezTo>
                      <a:pt x="1599" y="115920"/>
                      <a:pt x="5262" y="114980"/>
                      <a:pt x="5255" y="1124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8282621" y="7551884"/>
                <a:ext cx="133118" cy="243258"/>
              </a:xfrm>
              <a:custGeom>
                <a:rect b="b" l="l" r="r" t="t"/>
                <a:pathLst>
                  <a:path extrusionOk="0" h="243258" w="133118">
                    <a:moveTo>
                      <a:pt x="9225" y="241658"/>
                    </a:moveTo>
                    <a:cubicBezTo>
                      <a:pt x="12181" y="237402"/>
                      <a:pt x="10439" y="231442"/>
                      <a:pt x="11283" y="226512"/>
                    </a:cubicBezTo>
                    <a:cubicBezTo>
                      <a:pt x="13284" y="198649"/>
                      <a:pt x="16470" y="169706"/>
                      <a:pt x="19085" y="141695"/>
                    </a:cubicBezTo>
                    <a:cubicBezTo>
                      <a:pt x="22932" y="106529"/>
                      <a:pt x="26986" y="71197"/>
                      <a:pt x="37156" y="37169"/>
                    </a:cubicBezTo>
                    <a:cubicBezTo>
                      <a:pt x="48559" y="1788"/>
                      <a:pt x="55634" y="2359"/>
                      <a:pt x="80624" y="28208"/>
                    </a:cubicBezTo>
                    <a:cubicBezTo>
                      <a:pt x="105410" y="56024"/>
                      <a:pt x="117591" y="92741"/>
                      <a:pt x="126328" y="128434"/>
                    </a:cubicBezTo>
                    <a:cubicBezTo>
                      <a:pt x="126453" y="128951"/>
                      <a:pt x="126535" y="129527"/>
                      <a:pt x="126529" y="130087"/>
                    </a:cubicBezTo>
                    <a:cubicBezTo>
                      <a:pt x="126528" y="134189"/>
                      <a:pt x="132497" y="134595"/>
                      <a:pt x="133119" y="130517"/>
                    </a:cubicBezTo>
                    <a:cubicBezTo>
                      <a:pt x="128141" y="103268"/>
                      <a:pt x="119016" y="75458"/>
                      <a:pt x="106374" y="50727"/>
                    </a:cubicBezTo>
                    <a:cubicBezTo>
                      <a:pt x="95387" y="31579"/>
                      <a:pt x="81758" y="11302"/>
                      <a:pt x="61379" y="1429"/>
                    </a:cubicBezTo>
                    <a:cubicBezTo>
                      <a:pt x="39358" y="-6651"/>
                      <a:pt x="31925" y="21474"/>
                      <a:pt x="26575" y="37144"/>
                    </a:cubicBezTo>
                    <a:cubicBezTo>
                      <a:pt x="21023" y="55326"/>
                      <a:pt x="17604" y="73829"/>
                      <a:pt x="14709" y="92701"/>
                    </a:cubicBezTo>
                    <a:cubicBezTo>
                      <a:pt x="7858" y="140872"/>
                      <a:pt x="3067" y="189431"/>
                      <a:pt x="4" y="237984"/>
                    </a:cubicBezTo>
                    <a:cubicBezTo>
                      <a:pt x="-183" y="242671"/>
                      <a:pt x="6175" y="245056"/>
                      <a:pt x="9225" y="24165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34"/>
              <p:cNvSpPr/>
              <p:nvPr/>
            </p:nvSpPr>
            <p:spPr>
              <a:xfrm>
                <a:off x="8675969" y="7699332"/>
                <a:ext cx="165398" cy="149213"/>
              </a:xfrm>
              <a:custGeom>
                <a:rect b="b" l="l" r="r" t="t"/>
                <a:pathLst>
                  <a:path extrusionOk="0" h="149213" w="165398">
                    <a:moveTo>
                      <a:pt x="5184" y="5418"/>
                    </a:moveTo>
                    <a:cubicBezTo>
                      <a:pt x="47534" y="21615"/>
                      <a:pt x="86563" y="47447"/>
                      <a:pt x="116173" y="81981"/>
                    </a:cubicBezTo>
                    <a:cubicBezTo>
                      <a:pt x="127775" y="96298"/>
                      <a:pt x="138174" y="111582"/>
                      <a:pt x="146967" y="127782"/>
                    </a:cubicBezTo>
                    <a:cubicBezTo>
                      <a:pt x="150244" y="133849"/>
                      <a:pt x="153151" y="140110"/>
                      <a:pt x="156239" y="146263"/>
                    </a:cubicBezTo>
                    <a:cubicBezTo>
                      <a:pt x="156811" y="147427"/>
                      <a:pt x="157628" y="148351"/>
                      <a:pt x="158856" y="148846"/>
                    </a:cubicBezTo>
                    <a:cubicBezTo>
                      <a:pt x="162574" y="150492"/>
                      <a:pt x="166709" y="146283"/>
                      <a:pt x="165002" y="142600"/>
                    </a:cubicBezTo>
                    <a:cubicBezTo>
                      <a:pt x="160198" y="131848"/>
                      <a:pt x="155134" y="121197"/>
                      <a:pt x="148825" y="111234"/>
                    </a:cubicBezTo>
                    <a:cubicBezTo>
                      <a:pt x="117163" y="58403"/>
                      <a:pt x="65578" y="18649"/>
                      <a:pt x="6736" y="569"/>
                    </a:cubicBezTo>
                    <a:cubicBezTo>
                      <a:pt x="4396" y="-80"/>
                      <a:pt x="-150" y="-912"/>
                      <a:pt x="4" y="2739"/>
                    </a:cubicBezTo>
                    <a:cubicBezTo>
                      <a:pt x="507" y="5427"/>
                      <a:pt x="3146" y="4471"/>
                      <a:pt x="5184" y="541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4"/>
              <p:cNvSpPr/>
              <p:nvPr/>
            </p:nvSpPr>
            <p:spPr>
              <a:xfrm>
                <a:off x="8324405" y="7718218"/>
                <a:ext cx="78833" cy="57862"/>
              </a:xfrm>
              <a:custGeom>
                <a:rect b="b" l="l" r="r" t="t"/>
                <a:pathLst>
                  <a:path extrusionOk="0" h="57862" w="78833">
                    <a:moveTo>
                      <a:pt x="78627" y="3450"/>
                    </a:moveTo>
                    <a:cubicBezTo>
                      <a:pt x="75206" y="-5681"/>
                      <a:pt x="59700" y="5915"/>
                      <a:pt x="54145" y="8455"/>
                    </a:cubicBezTo>
                    <a:cubicBezTo>
                      <a:pt x="44189" y="14382"/>
                      <a:pt x="35058" y="21502"/>
                      <a:pt x="25980" y="28660"/>
                    </a:cubicBezTo>
                    <a:cubicBezTo>
                      <a:pt x="17672" y="35355"/>
                      <a:pt x="9212" y="41931"/>
                      <a:pt x="1414" y="49227"/>
                    </a:cubicBezTo>
                    <a:cubicBezTo>
                      <a:pt x="-616" y="51137"/>
                      <a:pt x="-368" y="54617"/>
                      <a:pt x="1567" y="56470"/>
                    </a:cubicBezTo>
                    <a:cubicBezTo>
                      <a:pt x="3936" y="58833"/>
                      <a:pt x="7625" y="57960"/>
                      <a:pt x="9610" y="55563"/>
                    </a:cubicBezTo>
                    <a:cubicBezTo>
                      <a:pt x="15205" y="50492"/>
                      <a:pt x="20940" y="45618"/>
                      <a:pt x="26801" y="40845"/>
                    </a:cubicBezTo>
                    <a:cubicBezTo>
                      <a:pt x="41700" y="29156"/>
                      <a:pt x="56288" y="16039"/>
                      <a:pt x="74608" y="9881"/>
                    </a:cubicBezTo>
                    <a:cubicBezTo>
                      <a:pt x="77555" y="9352"/>
                      <a:pt x="79488" y="6360"/>
                      <a:pt x="78627" y="345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8343036" y="8097431"/>
                <a:ext cx="387818" cy="100134"/>
              </a:xfrm>
              <a:custGeom>
                <a:rect b="b" l="l" r="r" t="t"/>
                <a:pathLst>
                  <a:path extrusionOk="0" h="100134" w="387818">
                    <a:moveTo>
                      <a:pt x="9366" y="3771"/>
                    </a:moveTo>
                    <a:cubicBezTo>
                      <a:pt x="8801" y="1250"/>
                      <a:pt x="6329" y="-434"/>
                      <a:pt x="3766" y="99"/>
                    </a:cubicBezTo>
                    <a:cubicBezTo>
                      <a:pt x="-2992" y="2029"/>
                      <a:pt x="1342" y="10943"/>
                      <a:pt x="1661" y="15868"/>
                    </a:cubicBezTo>
                    <a:cubicBezTo>
                      <a:pt x="12587" y="57053"/>
                      <a:pt x="54613" y="83513"/>
                      <a:pt x="95313" y="87865"/>
                    </a:cubicBezTo>
                    <a:cubicBezTo>
                      <a:pt x="131793" y="90972"/>
                      <a:pt x="168512" y="80988"/>
                      <a:pt x="186961" y="46785"/>
                    </a:cubicBezTo>
                    <a:cubicBezTo>
                      <a:pt x="188037" y="44907"/>
                      <a:pt x="189911" y="41110"/>
                      <a:pt x="191306" y="37059"/>
                    </a:cubicBezTo>
                    <a:cubicBezTo>
                      <a:pt x="202025" y="71751"/>
                      <a:pt x="225971" y="92915"/>
                      <a:pt x="263190" y="97872"/>
                    </a:cubicBezTo>
                    <a:cubicBezTo>
                      <a:pt x="300717" y="103904"/>
                      <a:pt x="345784" y="99424"/>
                      <a:pt x="368769" y="65277"/>
                    </a:cubicBezTo>
                    <a:cubicBezTo>
                      <a:pt x="377946" y="53413"/>
                      <a:pt x="383655" y="39333"/>
                      <a:pt x="387605" y="24962"/>
                    </a:cubicBezTo>
                    <a:cubicBezTo>
                      <a:pt x="388368" y="22420"/>
                      <a:pt x="387026" y="19663"/>
                      <a:pt x="384468" y="18837"/>
                    </a:cubicBezTo>
                    <a:cubicBezTo>
                      <a:pt x="381909" y="18010"/>
                      <a:pt x="379216" y="19471"/>
                      <a:pt x="378359" y="21976"/>
                    </a:cubicBezTo>
                    <a:cubicBezTo>
                      <a:pt x="376532" y="27274"/>
                      <a:pt x="374713" y="32564"/>
                      <a:pt x="372826" y="37840"/>
                    </a:cubicBezTo>
                    <a:cubicBezTo>
                      <a:pt x="362149" y="65250"/>
                      <a:pt x="339639" y="86515"/>
                      <a:pt x="309596" y="89571"/>
                    </a:cubicBezTo>
                    <a:cubicBezTo>
                      <a:pt x="290429" y="92105"/>
                      <a:pt x="270783" y="91196"/>
                      <a:pt x="251955" y="86661"/>
                    </a:cubicBezTo>
                    <a:cubicBezTo>
                      <a:pt x="240188" y="84363"/>
                      <a:pt x="229342" y="78684"/>
                      <a:pt x="220411" y="70725"/>
                    </a:cubicBezTo>
                    <a:cubicBezTo>
                      <a:pt x="215138" y="66027"/>
                      <a:pt x="210534" y="60602"/>
                      <a:pt x="206615" y="54733"/>
                    </a:cubicBezTo>
                    <a:cubicBezTo>
                      <a:pt x="203467" y="50020"/>
                      <a:pt x="200855" y="44969"/>
                      <a:pt x="198538" y="39803"/>
                    </a:cubicBezTo>
                    <a:cubicBezTo>
                      <a:pt x="196423" y="35087"/>
                      <a:pt x="194838" y="30146"/>
                      <a:pt x="192574" y="25496"/>
                    </a:cubicBezTo>
                    <a:cubicBezTo>
                      <a:pt x="192168" y="24664"/>
                      <a:pt x="191721" y="23820"/>
                      <a:pt x="191000" y="23241"/>
                    </a:cubicBezTo>
                    <a:cubicBezTo>
                      <a:pt x="189790" y="22274"/>
                      <a:pt x="188392" y="22660"/>
                      <a:pt x="187649" y="23967"/>
                    </a:cubicBezTo>
                    <a:cubicBezTo>
                      <a:pt x="186642" y="25741"/>
                      <a:pt x="187024" y="28581"/>
                      <a:pt x="186671" y="30590"/>
                    </a:cubicBezTo>
                    <a:cubicBezTo>
                      <a:pt x="186255" y="32966"/>
                      <a:pt x="185604" y="35301"/>
                      <a:pt x="184742" y="37552"/>
                    </a:cubicBezTo>
                    <a:cubicBezTo>
                      <a:pt x="181844" y="45114"/>
                      <a:pt x="176228" y="51463"/>
                      <a:pt x="170696" y="57238"/>
                    </a:cubicBezTo>
                    <a:cubicBezTo>
                      <a:pt x="155665" y="72928"/>
                      <a:pt x="134325" y="79333"/>
                      <a:pt x="112733" y="79324"/>
                    </a:cubicBezTo>
                    <a:cubicBezTo>
                      <a:pt x="67125" y="81133"/>
                      <a:pt x="16763" y="51539"/>
                      <a:pt x="9366" y="377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8745946" y="8030116"/>
                <a:ext cx="199969" cy="49972"/>
              </a:xfrm>
              <a:custGeom>
                <a:rect b="b" l="l" r="r" t="t"/>
                <a:pathLst>
                  <a:path extrusionOk="0" h="49972" w="199969">
                    <a:moveTo>
                      <a:pt x="10845" y="41213"/>
                    </a:moveTo>
                    <a:cubicBezTo>
                      <a:pt x="7823" y="42674"/>
                      <a:pt x="-1743" y="43785"/>
                      <a:pt x="278" y="48630"/>
                    </a:cubicBezTo>
                    <a:cubicBezTo>
                      <a:pt x="1274" y="50456"/>
                      <a:pt x="3486" y="50209"/>
                      <a:pt x="4945" y="49138"/>
                    </a:cubicBezTo>
                    <a:cubicBezTo>
                      <a:pt x="18106" y="44037"/>
                      <a:pt x="31998" y="41105"/>
                      <a:pt x="45626" y="37516"/>
                    </a:cubicBezTo>
                    <a:cubicBezTo>
                      <a:pt x="95358" y="25750"/>
                      <a:pt x="145616" y="17202"/>
                      <a:pt x="196059" y="8855"/>
                    </a:cubicBezTo>
                    <a:cubicBezTo>
                      <a:pt x="202303" y="7842"/>
                      <a:pt x="200533" y="-1067"/>
                      <a:pt x="194536" y="106"/>
                    </a:cubicBezTo>
                    <a:cubicBezTo>
                      <a:pt x="178449" y="3617"/>
                      <a:pt x="162287" y="6767"/>
                      <a:pt x="146142" y="9979"/>
                    </a:cubicBezTo>
                    <a:cubicBezTo>
                      <a:pt x="111348" y="16880"/>
                      <a:pt x="76485" y="23445"/>
                      <a:pt x="42132" y="32337"/>
                    </a:cubicBezTo>
                    <a:cubicBezTo>
                      <a:pt x="31659" y="35152"/>
                      <a:pt x="21194" y="37974"/>
                      <a:pt x="10845" y="4121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8790559" y="8118327"/>
                <a:ext cx="141186" cy="19542"/>
              </a:xfrm>
              <a:custGeom>
                <a:rect b="b" l="l" r="r" t="t"/>
                <a:pathLst>
                  <a:path extrusionOk="0" h="19542" w="141186">
                    <a:moveTo>
                      <a:pt x="137449" y="10615"/>
                    </a:moveTo>
                    <a:cubicBezTo>
                      <a:pt x="94382" y="3513"/>
                      <a:pt x="50463" y="4401"/>
                      <a:pt x="7044" y="647"/>
                    </a:cubicBezTo>
                    <a:cubicBezTo>
                      <a:pt x="5394" y="644"/>
                      <a:pt x="3818" y="-507"/>
                      <a:pt x="2156" y="269"/>
                    </a:cubicBezTo>
                    <a:cubicBezTo>
                      <a:pt x="-887" y="1338"/>
                      <a:pt x="-639" y="6027"/>
                      <a:pt x="2460" y="6814"/>
                    </a:cubicBezTo>
                    <a:cubicBezTo>
                      <a:pt x="46810" y="12161"/>
                      <a:pt x="92132" y="10733"/>
                      <a:pt x="136107" y="19489"/>
                    </a:cubicBezTo>
                    <a:cubicBezTo>
                      <a:pt x="141970" y="20303"/>
                      <a:pt x="143200" y="11617"/>
                      <a:pt x="137449" y="106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8779415" y="8183742"/>
                <a:ext cx="131399" cy="45724"/>
              </a:xfrm>
              <a:custGeom>
                <a:rect b="b" l="l" r="r" t="t"/>
                <a:pathLst>
                  <a:path extrusionOk="0" h="45724" w="131399">
                    <a:moveTo>
                      <a:pt x="99646" y="26738"/>
                    </a:moveTo>
                    <a:cubicBezTo>
                      <a:pt x="68672" y="17918"/>
                      <a:pt x="37479" y="9883"/>
                      <a:pt x="6756" y="214"/>
                    </a:cubicBezTo>
                    <a:cubicBezTo>
                      <a:pt x="-66" y="-1595"/>
                      <a:pt x="-2866" y="8583"/>
                      <a:pt x="3818" y="10521"/>
                    </a:cubicBezTo>
                    <a:cubicBezTo>
                      <a:pt x="44172" y="22203"/>
                      <a:pt x="85247" y="31595"/>
                      <a:pt x="124936" y="45489"/>
                    </a:cubicBezTo>
                    <a:cubicBezTo>
                      <a:pt x="127510" y="46397"/>
                      <a:pt x="130481" y="44568"/>
                      <a:pt x="131205" y="42005"/>
                    </a:cubicBezTo>
                    <a:cubicBezTo>
                      <a:pt x="131984" y="39252"/>
                      <a:pt x="130336" y="36616"/>
                      <a:pt x="127722" y="35732"/>
                    </a:cubicBezTo>
                    <a:cubicBezTo>
                      <a:pt x="118411" y="32580"/>
                      <a:pt x="109065" y="29554"/>
                      <a:pt x="99646" y="267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4"/>
              <p:cNvSpPr/>
              <p:nvPr/>
            </p:nvSpPr>
            <p:spPr>
              <a:xfrm>
                <a:off x="8131101" y="7967389"/>
                <a:ext cx="186175" cy="73554"/>
              </a:xfrm>
              <a:custGeom>
                <a:rect b="b" l="l" r="r" t="t"/>
                <a:pathLst>
                  <a:path extrusionOk="0" h="73554" w="186175">
                    <a:moveTo>
                      <a:pt x="3074" y="8566"/>
                    </a:moveTo>
                    <a:cubicBezTo>
                      <a:pt x="27312" y="14604"/>
                      <a:pt x="50383" y="24452"/>
                      <a:pt x="74089" y="32189"/>
                    </a:cubicBezTo>
                    <a:cubicBezTo>
                      <a:pt x="110645" y="44308"/>
                      <a:pt x="147061" y="56871"/>
                      <a:pt x="181980" y="73277"/>
                    </a:cubicBezTo>
                    <a:cubicBezTo>
                      <a:pt x="185780" y="74879"/>
                      <a:pt x="188002" y="69099"/>
                      <a:pt x="184215" y="67651"/>
                    </a:cubicBezTo>
                    <a:cubicBezTo>
                      <a:pt x="170941" y="61845"/>
                      <a:pt x="157570" y="55158"/>
                      <a:pt x="144011" y="49797"/>
                    </a:cubicBezTo>
                    <a:cubicBezTo>
                      <a:pt x="116560" y="39017"/>
                      <a:pt x="88531" y="29824"/>
                      <a:pt x="60861" y="19641"/>
                    </a:cubicBezTo>
                    <a:cubicBezTo>
                      <a:pt x="42667" y="13116"/>
                      <a:pt x="24287" y="5255"/>
                      <a:pt x="5543" y="180"/>
                    </a:cubicBezTo>
                    <a:cubicBezTo>
                      <a:pt x="-76" y="-1312"/>
                      <a:pt x="-2307" y="6937"/>
                      <a:pt x="3074" y="85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4"/>
              <p:cNvSpPr/>
              <p:nvPr/>
            </p:nvSpPr>
            <p:spPr>
              <a:xfrm>
                <a:off x="8112011" y="8073256"/>
                <a:ext cx="178636" cy="17104"/>
              </a:xfrm>
              <a:custGeom>
                <a:rect b="b" l="l" r="r" t="t"/>
                <a:pathLst>
                  <a:path extrusionOk="0" h="17104" w="178636">
                    <a:moveTo>
                      <a:pt x="174002" y="308"/>
                    </a:moveTo>
                    <a:cubicBezTo>
                      <a:pt x="148067" y="-785"/>
                      <a:pt x="122116" y="1289"/>
                      <a:pt x="96213" y="2514"/>
                    </a:cubicBezTo>
                    <a:cubicBezTo>
                      <a:pt x="76234" y="3687"/>
                      <a:pt x="56281" y="5151"/>
                      <a:pt x="36289" y="6170"/>
                    </a:cubicBezTo>
                    <a:cubicBezTo>
                      <a:pt x="25588" y="6734"/>
                      <a:pt x="14862" y="7120"/>
                      <a:pt x="4174" y="7888"/>
                    </a:cubicBezTo>
                    <a:cubicBezTo>
                      <a:pt x="1655" y="8066"/>
                      <a:pt x="-220" y="10482"/>
                      <a:pt x="21" y="12942"/>
                    </a:cubicBezTo>
                    <a:cubicBezTo>
                      <a:pt x="265" y="15557"/>
                      <a:pt x="2615" y="17228"/>
                      <a:pt x="5080" y="17098"/>
                    </a:cubicBezTo>
                    <a:cubicBezTo>
                      <a:pt x="9673" y="16882"/>
                      <a:pt x="14277" y="16637"/>
                      <a:pt x="18870" y="16402"/>
                    </a:cubicBezTo>
                    <a:cubicBezTo>
                      <a:pt x="70454" y="14453"/>
                      <a:pt x="122056" y="7919"/>
                      <a:pt x="173698" y="10041"/>
                    </a:cubicBezTo>
                    <a:cubicBezTo>
                      <a:pt x="180131" y="10138"/>
                      <a:pt x="180327" y="647"/>
                      <a:pt x="174002" y="3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8178577" y="8131000"/>
                <a:ext cx="106051" cy="74944"/>
              </a:xfrm>
              <a:custGeom>
                <a:rect b="b" l="l" r="r" t="t"/>
                <a:pathLst>
                  <a:path extrusionOk="0" h="74944" w="106051">
                    <a:moveTo>
                      <a:pt x="100948" y="597"/>
                    </a:moveTo>
                    <a:cubicBezTo>
                      <a:pt x="95408" y="2754"/>
                      <a:pt x="90012" y="5226"/>
                      <a:pt x="84680" y="7847"/>
                    </a:cubicBezTo>
                    <a:cubicBezTo>
                      <a:pt x="61963" y="20292"/>
                      <a:pt x="40538" y="35047"/>
                      <a:pt x="20550" y="51517"/>
                    </a:cubicBezTo>
                    <a:cubicBezTo>
                      <a:pt x="13975" y="56853"/>
                      <a:pt x="7630" y="62480"/>
                      <a:pt x="1233" y="68024"/>
                    </a:cubicBezTo>
                    <a:cubicBezTo>
                      <a:pt x="-426" y="69467"/>
                      <a:pt x="-354" y="72195"/>
                      <a:pt x="1108" y="73721"/>
                    </a:cubicBezTo>
                    <a:cubicBezTo>
                      <a:pt x="2618" y="75307"/>
                      <a:pt x="5199" y="75353"/>
                      <a:pt x="6790" y="73845"/>
                    </a:cubicBezTo>
                    <a:cubicBezTo>
                      <a:pt x="15764" y="65266"/>
                      <a:pt x="25078" y="57084"/>
                      <a:pt x="34681" y="49214"/>
                    </a:cubicBezTo>
                    <a:cubicBezTo>
                      <a:pt x="50973" y="36685"/>
                      <a:pt x="67714" y="24758"/>
                      <a:pt x="85701" y="14764"/>
                    </a:cubicBezTo>
                    <a:cubicBezTo>
                      <a:pt x="91555" y="11398"/>
                      <a:pt x="97771" y="8708"/>
                      <a:pt x="104011" y="6129"/>
                    </a:cubicBezTo>
                    <a:cubicBezTo>
                      <a:pt x="105188" y="5630"/>
                      <a:pt x="106011" y="4577"/>
                      <a:pt x="106045" y="3278"/>
                    </a:cubicBezTo>
                    <a:cubicBezTo>
                      <a:pt x="106217" y="724"/>
                      <a:pt x="102923" y="-955"/>
                      <a:pt x="100948" y="59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8535967" y="8057915"/>
                <a:ext cx="41566" cy="15922"/>
              </a:xfrm>
              <a:custGeom>
                <a:rect b="b" l="l" r="r" t="t"/>
                <a:pathLst>
                  <a:path extrusionOk="0" h="15922" w="41566">
                    <a:moveTo>
                      <a:pt x="40916" y="1931"/>
                    </a:moveTo>
                    <a:cubicBezTo>
                      <a:pt x="40459" y="1315"/>
                      <a:pt x="39785" y="885"/>
                      <a:pt x="39050" y="697"/>
                    </a:cubicBezTo>
                    <a:cubicBezTo>
                      <a:pt x="35841" y="632"/>
                      <a:pt x="32646" y="6"/>
                      <a:pt x="29422" y="1"/>
                    </a:cubicBezTo>
                    <a:cubicBezTo>
                      <a:pt x="19232" y="-70"/>
                      <a:pt x="9953" y="4748"/>
                      <a:pt x="1550" y="10064"/>
                    </a:cubicBezTo>
                    <a:cubicBezTo>
                      <a:pt x="62" y="10965"/>
                      <a:pt x="-451" y="12944"/>
                      <a:pt x="436" y="14456"/>
                    </a:cubicBezTo>
                    <a:cubicBezTo>
                      <a:pt x="3746" y="18973"/>
                      <a:pt x="9382" y="11719"/>
                      <a:pt x="13164" y="10615"/>
                    </a:cubicBezTo>
                    <a:cubicBezTo>
                      <a:pt x="16569" y="8899"/>
                      <a:pt x="19641" y="7744"/>
                      <a:pt x="23526" y="6858"/>
                    </a:cubicBezTo>
                    <a:cubicBezTo>
                      <a:pt x="28739" y="5243"/>
                      <a:pt x="34404" y="7378"/>
                      <a:pt x="39572" y="6758"/>
                    </a:cubicBezTo>
                    <a:cubicBezTo>
                      <a:pt x="41477" y="6107"/>
                      <a:pt x="42209" y="3519"/>
                      <a:pt x="40916" y="19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8589965" y="8065844"/>
                <a:ext cx="367" cy="137"/>
              </a:xfrm>
              <a:custGeom>
                <a:rect b="b" l="l" r="r" t="t"/>
                <a:pathLst>
                  <a:path extrusionOk="0" h="137" w="367">
                    <a:moveTo>
                      <a:pt x="13" y="132"/>
                    </a:moveTo>
                    <a:cubicBezTo>
                      <a:pt x="5" y="132"/>
                      <a:pt x="4" y="136"/>
                      <a:pt x="0" y="138"/>
                    </a:cubicBezTo>
                    <a:cubicBezTo>
                      <a:pt x="120" y="94"/>
                      <a:pt x="248" y="53"/>
                      <a:pt x="368" y="0"/>
                    </a:cubicBezTo>
                    <a:cubicBezTo>
                      <a:pt x="335" y="4"/>
                      <a:pt x="301" y="2"/>
                      <a:pt x="268" y="5"/>
                    </a:cubicBezTo>
                    <a:cubicBezTo>
                      <a:pt x="179" y="36"/>
                      <a:pt x="103" y="85"/>
                      <a:pt x="9" y="107"/>
                    </a:cubicBezTo>
                    <a:cubicBezTo>
                      <a:pt x="9" y="114"/>
                      <a:pt x="11" y="123"/>
                      <a:pt x="13" y="1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8484800" y="8047397"/>
                <a:ext cx="30921" cy="19637"/>
              </a:xfrm>
              <a:custGeom>
                <a:rect b="b" l="l" r="r" t="t"/>
                <a:pathLst>
                  <a:path extrusionOk="0" h="19637" w="30921">
                    <a:moveTo>
                      <a:pt x="0" y="2883"/>
                    </a:moveTo>
                    <a:cubicBezTo>
                      <a:pt x="197" y="4342"/>
                      <a:pt x="2056" y="5102"/>
                      <a:pt x="3237" y="4056"/>
                    </a:cubicBezTo>
                    <a:cubicBezTo>
                      <a:pt x="3251" y="4043"/>
                      <a:pt x="3266" y="4029"/>
                      <a:pt x="3280" y="4014"/>
                    </a:cubicBezTo>
                    <a:cubicBezTo>
                      <a:pt x="12497" y="5696"/>
                      <a:pt x="20427" y="11263"/>
                      <a:pt x="26169" y="18718"/>
                    </a:cubicBezTo>
                    <a:cubicBezTo>
                      <a:pt x="28436" y="21375"/>
                      <a:pt x="32582" y="17681"/>
                      <a:pt x="30213" y="15131"/>
                    </a:cubicBezTo>
                    <a:cubicBezTo>
                      <a:pt x="29106" y="14016"/>
                      <a:pt x="28152" y="13039"/>
                      <a:pt x="27000" y="11930"/>
                    </a:cubicBezTo>
                    <a:cubicBezTo>
                      <a:pt x="24520" y="7915"/>
                      <a:pt x="560" y="-5935"/>
                      <a:pt x="0" y="288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8473633" y="8023820"/>
                <a:ext cx="116864" cy="32017"/>
              </a:xfrm>
              <a:custGeom>
                <a:rect b="b" l="l" r="r" t="t"/>
                <a:pathLst>
                  <a:path extrusionOk="0" h="32017" w="116864">
                    <a:moveTo>
                      <a:pt x="906" y="14442"/>
                    </a:moveTo>
                    <a:cubicBezTo>
                      <a:pt x="-1450" y="16080"/>
                      <a:pt x="1292" y="19504"/>
                      <a:pt x="3418" y="17674"/>
                    </a:cubicBezTo>
                    <a:cubicBezTo>
                      <a:pt x="7142" y="13498"/>
                      <a:pt x="12657" y="11313"/>
                      <a:pt x="17910" y="9646"/>
                    </a:cubicBezTo>
                    <a:cubicBezTo>
                      <a:pt x="50333" y="-494"/>
                      <a:pt x="86552" y="8991"/>
                      <a:pt x="111784" y="31239"/>
                    </a:cubicBezTo>
                    <a:cubicBezTo>
                      <a:pt x="114860" y="33860"/>
                      <a:pt x="118772" y="29234"/>
                      <a:pt x="115814" y="26619"/>
                    </a:cubicBezTo>
                    <a:cubicBezTo>
                      <a:pt x="95049" y="8096"/>
                      <a:pt x="67090" y="-1958"/>
                      <a:pt x="39257" y="318"/>
                    </a:cubicBezTo>
                    <a:cubicBezTo>
                      <a:pt x="25850" y="1926"/>
                      <a:pt x="10774" y="4458"/>
                      <a:pt x="906" y="1444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8482207" y="7926252"/>
                <a:ext cx="12878" cy="59875"/>
              </a:xfrm>
              <a:custGeom>
                <a:rect b="b" l="l" r="r" t="t"/>
                <a:pathLst>
                  <a:path extrusionOk="0" h="59875" w="12878">
                    <a:moveTo>
                      <a:pt x="1235" y="5754"/>
                    </a:moveTo>
                    <a:cubicBezTo>
                      <a:pt x="2830" y="8572"/>
                      <a:pt x="3673" y="11735"/>
                      <a:pt x="4473" y="14858"/>
                    </a:cubicBezTo>
                    <a:cubicBezTo>
                      <a:pt x="6744" y="24653"/>
                      <a:pt x="6708" y="35558"/>
                      <a:pt x="6610" y="45712"/>
                    </a:cubicBezTo>
                    <a:cubicBezTo>
                      <a:pt x="7184" y="49348"/>
                      <a:pt x="4033" y="59389"/>
                      <a:pt x="9146" y="59875"/>
                    </a:cubicBezTo>
                    <a:cubicBezTo>
                      <a:pt x="14127" y="59904"/>
                      <a:pt x="12332" y="53531"/>
                      <a:pt x="12790" y="50274"/>
                    </a:cubicBezTo>
                    <a:cubicBezTo>
                      <a:pt x="12805" y="49335"/>
                      <a:pt x="12845" y="48344"/>
                      <a:pt x="12861" y="47374"/>
                    </a:cubicBezTo>
                    <a:cubicBezTo>
                      <a:pt x="12854" y="35924"/>
                      <a:pt x="13730" y="7073"/>
                      <a:pt x="3883" y="89"/>
                    </a:cubicBezTo>
                    <a:cubicBezTo>
                      <a:pt x="3883" y="97"/>
                      <a:pt x="3883" y="104"/>
                      <a:pt x="3883" y="109"/>
                    </a:cubicBezTo>
                    <a:cubicBezTo>
                      <a:pt x="648" y="-768"/>
                      <a:pt x="-1466" y="3869"/>
                      <a:pt x="1235" y="57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52" name="Google Shape;3952;p34"/>
            <p:cNvSpPr/>
            <p:nvPr/>
          </p:nvSpPr>
          <p:spPr>
            <a:xfrm>
              <a:off x="8536656" y="7683401"/>
              <a:ext cx="83889" cy="35021"/>
            </a:xfrm>
            <a:custGeom>
              <a:rect b="b" l="l" r="r" t="t"/>
              <a:pathLst>
                <a:path extrusionOk="0" h="35021" w="83889">
                  <a:moveTo>
                    <a:pt x="80590" y="25853"/>
                  </a:moveTo>
                  <a:cubicBezTo>
                    <a:pt x="66704" y="26295"/>
                    <a:pt x="53103" y="25427"/>
                    <a:pt x="39816" y="21098"/>
                  </a:cubicBezTo>
                  <a:cubicBezTo>
                    <a:pt x="26768" y="16848"/>
                    <a:pt x="14277" y="9806"/>
                    <a:pt x="4091" y="589"/>
                  </a:cubicBezTo>
                  <a:cubicBezTo>
                    <a:pt x="1849" y="-1439"/>
                    <a:pt x="-1324" y="2246"/>
                    <a:pt x="588" y="4452"/>
                  </a:cubicBezTo>
                  <a:cubicBezTo>
                    <a:pt x="19713" y="26523"/>
                    <a:pt x="51799" y="40107"/>
                    <a:pt x="80994" y="33224"/>
                  </a:cubicBezTo>
                  <a:cubicBezTo>
                    <a:pt x="84850" y="32316"/>
                    <a:pt x="84992" y="25713"/>
                    <a:pt x="80590" y="25853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34"/>
            <p:cNvSpPr/>
            <p:nvPr/>
          </p:nvSpPr>
          <p:spPr>
            <a:xfrm>
              <a:off x="8515388" y="7700059"/>
              <a:ext cx="29491" cy="18866"/>
            </a:xfrm>
            <a:custGeom>
              <a:rect b="b" l="l" r="r" t="t"/>
              <a:pathLst>
                <a:path extrusionOk="0" h="18866" w="29491">
                  <a:moveTo>
                    <a:pt x="26953" y="11258"/>
                  </a:moveTo>
                  <a:cubicBezTo>
                    <a:pt x="22919" y="9619"/>
                    <a:pt x="18820" y="8031"/>
                    <a:pt x="14901" y="6132"/>
                  </a:cubicBezTo>
                  <a:cubicBezTo>
                    <a:pt x="14797" y="6081"/>
                    <a:pt x="13856" y="5606"/>
                    <a:pt x="13885" y="5626"/>
                  </a:cubicBezTo>
                  <a:cubicBezTo>
                    <a:pt x="13446" y="5394"/>
                    <a:pt x="13012" y="5155"/>
                    <a:pt x="12573" y="4923"/>
                  </a:cubicBezTo>
                  <a:cubicBezTo>
                    <a:pt x="11586" y="4413"/>
                    <a:pt x="11342" y="4285"/>
                    <a:pt x="11843" y="4540"/>
                  </a:cubicBezTo>
                  <a:cubicBezTo>
                    <a:pt x="11601" y="4411"/>
                    <a:pt x="11360" y="4281"/>
                    <a:pt x="11119" y="4149"/>
                  </a:cubicBezTo>
                  <a:cubicBezTo>
                    <a:pt x="10639" y="3884"/>
                    <a:pt x="10164" y="3608"/>
                    <a:pt x="9688" y="3337"/>
                  </a:cubicBezTo>
                  <a:cubicBezTo>
                    <a:pt x="7717" y="2213"/>
                    <a:pt x="5749" y="890"/>
                    <a:pt x="3602" y="141"/>
                  </a:cubicBezTo>
                  <a:cubicBezTo>
                    <a:pt x="1485" y="-597"/>
                    <a:pt x="-826" y="1698"/>
                    <a:pt x="291" y="3806"/>
                  </a:cubicBezTo>
                  <a:cubicBezTo>
                    <a:pt x="1496" y="6075"/>
                    <a:pt x="3443" y="7868"/>
                    <a:pt x="5397" y="9499"/>
                  </a:cubicBezTo>
                  <a:cubicBezTo>
                    <a:pt x="7185" y="10993"/>
                    <a:pt x="9087" y="12302"/>
                    <a:pt x="11092" y="13483"/>
                  </a:cubicBezTo>
                  <a:cubicBezTo>
                    <a:pt x="13233" y="14745"/>
                    <a:pt x="15439" y="15903"/>
                    <a:pt x="17735" y="16851"/>
                  </a:cubicBezTo>
                  <a:cubicBezTo>
                    <a:pt x="20124" y="17835"/>
                    <a:pt x="22769" y="18410"/>
                    <a:pt x="25308" y="18827"/>
                  </a:cubicBezTo>
                  <a:cubicBezTo>
                    <a:pt x="27221" y="19142"/>
                    <a:pt x="29023" y="17507"/>
                    <a:pt x="29401" y="15755"/>
                  </a:cubicBezTo>
                  <a:cubicBezTo>
                    <a:pt x="29816" y="13830"/>
                    <a:pt x="28771" y="11997"/>
                    <a:pt x="26953" y="11258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34"/>
            <p:cNvSpPr/>
            <p:nvPr/>
          </p:nvSpPr>
          <p:spPr>
            <a:xfrm>
              <a:off x="8498133" y="7708270"/>
              <a:ext cx="15078" cy="9922"/>
            </a:xfrm>
            <a:custGeom>
              <a:rect b="b" l="l" r="r" t="t"/>
              <a:pathLst>
                <a:path extrusionOk="0" h="9922" w="15078">
                  <a:moveTo>
                    <a:pt x="12046" y="3331"/>
                  </a:moveTo>
                  <a:cubicBezTo>
                    <a:pt x="11720" y="3291"/>
                    <a:pt x="11398" y="3230"/>
                    <a:pt x="11075" y="3170"/>
                  </a:cubicBezTo>
                  <a:cubicBezTo>
                    <a:pt x="10131" y="2938"/>
                    <a:pt x="9197" y="2659"/>
                    <a:pt x="8260" y="2405"/>
                  </a:cubicBezTo>
                  <a:cubicBezTo>
                    <a:pt x="7284" y="2140"/>
                    <a:pt x="6351" y="1756"/>
                    <a:pt x="5446" y="1308"/>
                  </a:cubicBezTo>
                  <a:cubicBezTo>
                    <a:pt x="4973" y="1040"/>
                    <a:pt x="4502" y="770"/>
                    <a:pt x="4057" y="455"/>
                  </a:cubicBezTo>
                  <a:cubicBezTo>
                    <a:pt x="2999" y="-296"/>
                    <a:pt x="1525" y="-86"/>
                    <a:pt x="671" y="853"/>
                  </a:cubicBezTo>
                  <a:cubicBezTo>
                    <a:pt x="-194" y="1807"/>
                    <a:pt x="-229" y="3262"/>
                    <a:pt x="603" y="4263"/>
                  </a:cubicBezTo>
                  <a:cubicBezTo>
                    <a:pt x="1847" y="5762"/>
                    <a:pt x="3367" y="7099"/>
                    <a:pt x="5040" y="8100"/>
                  </a:cubicBezTo>
                  <a:cubicBezTo>
                    <a:pt x="5605" y="8437"/>
                    <a:pt x="6192" y="8743"/>
                    <a:pt x="6799" y="9003"/>
                  </a:cubicBezTo>
                  <a:cubicBezTo>
                    <a:pt x="7464" y="9287"/>
                    <a:pt x="8121" y="9427"/>
                    <a:pt x="8831" y="9577"/>
                  </a:cubicBezTo>
                  <a:cubicBezTo>
                    <a:pt x="9719" y="9766"/>
                    <a:pt x="10613" y="9882"/>
                    <a:pt x="11521" y="9920"/>
                  </a:cubicBezTo>
                  <a:cubicBezTo>
                    <a:pt x="13245" y="9989"/>
                    <a:pt x="15013" y="8723"/>
                    <a:pt x="15076" y="6887"/>
                  </a:cubicBezTo>
                  <a:cubicBezTo>
                    <a:pt x="15140" y="5037"/>
                    <a:pt x="13884" y="3554"/>
                    <a:pt x="12046" y="333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34"/>
            <p:cNvSpPr/>
            <p:nvPr/>
          </p:nvSpPr>
          <p:spPr>
            <a:xfrm>
              <a:off x="8477584" y="8230717"/>
              <a:ext cx="93738" cy="20658"/>
            </a:xfrm>
            <a:custGeom>
              <a:rect b="b" l="l" r="r" t="t"/>
              <a:pathLst>
                <a:path extrusionOk="0" h="20658" w="93738">
                  <a:moveTo>
                    <a:pt x="90780" y="5987"/>
                  </a:moveTo>
                  <a:cubicBezTo>
                    <a:pt x="63182" y="12698"/>
                    <a:pt x="32457" y="16382"/>
                    <a:pt x="7051" y="756"/>
                  </a:cubicBezTo>
                  <a:cubicBezTo>
                    <a:pt x="2090" y="-2294"/>
                    <a:pt x="-2774" y="4635"/>
                    <a:pt x="1874" y="8188"/>
                  </a:cubicBezTo>
                  <a:cubicBezTo>
                    <a:pt x="28240" y="28349"/>
                    <a:pt x="62878" y="20066"/>
                    <a:pt x="91762" y="11117"/>
                  </a:cubicBezTo>
                  <a:cubicBezTo>
                    <a:pt x="94890" y="10149"/>
                    <a:pt x="94113" y="5177"/>
                    <a:pt x="90780" y="5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6" name="Google Shape;3956;p34"/>
          <p:cNvGrpSpPr/>
          <p:nvPr/>
        </p:nvGrpSpPr>
        <p:grpSpPr>
          <a:xfrm>
            <a:off x="3572574" y="3751161"/>
            <a:ext cx="278716" cy="443391"/>
            <a:chOff x="7145148" y="7502322"/>
            <a:chExt cx="557432" cy="886782"/>
          </a:xfrm>
        </p:grpSpPr>
        <p:sp>
          <p:nvSpPr>
            <p:cNvPr id="3957" name="Google Shape;3957;p34"/>
            <p:cNvSpPr/>
            <p:nvPr/>
          </p:nvSpPr>
          <p:spPr>
            <a:xfrm>
              <a:off x="7674602" y="8350637"/>
              <a:ext cx="27977" cy="38467"/>
            </a:xfrm>
            <a:custGeom>
              <a:rect b="b" l="l" r="r" t="t"/>
              <a:pathLst>
                <a:path extrusionOk="0" h="38467" w="27977">
                  <a:moveTo>
                    <a:pt x="15049" y="30258"/>
                  </a:moveTo>
                  <a:cubicBezTo>
                    <a:pt x="-2848" y="10067"/>
                    <a:pt x="-2523" y="14118"/>
                    <a:pt x="4399" y="12054"/>
                  </a:cubicBezTo>
                  <a:cubicBezTo>
                    <a:pt x="10453" y="10158"/>
                    <a:pt x="17755" y="5600"/>
                    <a:pt x="21076" y="0"/>
                  </a:cubicBezTo>
                  <a:cubicBezTo>
                    <a:pt x="19897" y="1989"/>
                    <a:pt x="40821" y="59334"/>
                    <a:pt x="15049" y="30258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34"/>
            <p:cNvSpPr/>
            <p:nvPr/>
          </p:nvSpPr>
          <p:spPr>
            <a:xfrm>
              <a:off x="7588709" y="8237519"/>
              <a:ext cx="112661" cy="136586"/>
            </a:xfrm>
            <a:custGeom>
              <a:rect b="b" l="l" r="r" t="t"/>
              <a:pathLst>
                <a:path extrusionOk="0" h="136586" w="112661">
                  <a:moveTo>
                    <a:pt x="108310" y="99251"/>
                  </a:moveTo>
                  <a:cubicBezTo>
                    <a:pt x="96529" y="63920"/>
                    <a:pt x="77192" y="17736"/>
                    <a:pt x="73355" y="9993"/>
                  </a:cubicBezTo>
                  <a:cubicBezTo>
                    <a:pt x="63210" y="-10480"/>
                    <a:pt x="44499" y="4830"/>
                    <a:pt x="26065" y="17534"/>
                  </a:cubicBezTo>
                  <a:cubicBezTo>
                    <a:pt x="14437" y="25548"/>
                    <a:pt x="-3212" y="32344"/>
                    <a:pt x="505" y="40166"/>
                  </a:cubicBezTo>
                  <a:cubicBezTo>
                    <a:pt x="2913" y="45232"/>
                    <a:pt x="7500" y="47840"/>
                    <a:pt x="16877" y="56627"/>
                  </a:cubicBezTo>
                  <a:cubicBezTo>
                    <a:pt x="14307" y="58267"/>
                    <a:pt x="49878" y="97611"/>
                    <a:pt x="51920" y="99847"/>
                  </a:cubicBezTo>
                  <a:cubicBezTo>
                    <a:pt x="85671" y="136777"/>
                    <a:pt x="84829" y="137447"/>
                    <a:pt x="90383" y="136309"/>
                  </a:cubicBezTo>
                  <a:cubicBezTo>
                    <a:pt x="97458" y="134857"/>
                    <a:pt x="105359" y="131044"/>
                    <a:pt x="109992" y="124721"/>
                  </a:cubicBezTo>
                  <a:cubicBezTo>
                    <a:pt x="115452" y="116948"/>
                    <a:pt x="111326" y="108083"/>
                    <a:pt x="108310" y="9925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9" name="Google Shape;3959;p34"/>
            <p:cNvGrpSpPr/>
            <p:nvPr/>
          </p:nvGrpSpPr>
          <p:grpSpPr>
            <a:xfrm>
              <a:off x="7145148" y="7502322"/>
              <a:ext cx="524277" cy="804081"/>
              <a:chOff x="7145148" y="7502322"/>
              <a:chExt cx="524277" cy="804081"/>
            </a:xfrm>
          </p:grpSpPr>
          <p:sp>
            <p:nvSpPr>
              <p:cNvPr id="3960" name="Google Shape;3960;p34"/>
              <p:cNvSpPr/>
              <p:nvPr/>
            </p:nvSpPr>
            <p:spPr>
              <a:xfrm>
                <a:off x="7145148" y="7502322"/>
                <a:ext cx="75886" cy="82978"/>
              </a:xfrm>
              <a:custGeom>
                <a:rect b="b" l="l" r="r" t="t"/>
                <a:pathLst>
                  <a:path extrusionOk="0" h="82978" w="75886">
                    <a:moveTo>
                      <a:pt x="67426" y="59738"/>
                    </a:moveTo>
                    <a:cubicBezTo>
                      <a:pt x="80815" y="55925"/>
                      <a:pt x="75575" y="61032"/>
                      <a:pt x="70266" y="47943"/>
                    </a:cubicBezTo>
                    <a:cubicBezTo>
                      <a:pt x="54308" y="22914"/>
                      <a:pt x="40544" y="-22639"/>
                      <a:pt x="3951" y="13304"/>
                    </a:cubicBezTo>
                    <a:cubicBezTo>
                      <a:pt x="-7607" y="28686"/>
                      <a:pt x="7781" y="47375"/>
                      <a:pt x="29566" y="82978"/>
                    </a:cubicBezTo>
                    <a:cubicBezTo>
                      <a:pt x="38865" y="72190"/>
                      <a:pt x="53093" y="63941"/>
                      <a:pt x="67426" y="5973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7181824" y="7580853"/>
                <a:ext cx="360685" cy="538068"/>
              </a:xfrm>
              <a:custGeom>
                <a:rect b="b" l="l" r="r" t="t"/>
                <a:pathLst>
                  <a:path extrusionOk="0" h="538068" w="360685">
                    <a:moveTo>
                      <a:pt x="359146" y="457696"/>
                    </a:moveTo>
                    <a:cubicBezTo>
                      <a:pt x="357285" y="462565"/>
                      <a:pt x="353036" y="463783"/>
                      <a:pt x="348312" y="462252"/>
                    </a:cubicBezTo>
                    <a:cubicBezTo>
                      <a:pt x="347638" y="465850"/>
                      <a:pt x="345156" y="468172"/>
                      <a:pt x="341556" y="468048"/>
                    </a:cubicBezTo>
                    <a:cubicBezTo>
                      <a:pt x="340617" y="471186"/>
                      <a:pt x="336999" y="473721"/>
                      <a:pt x="333293" y="473437"/>
                    </a:cubicBezTo>
                    <a:cubicBezTo>
                      <a:pt x="331873" y="478372"/>
                      <a:pt x="327809" y="477573"/>
                      <a:pt x="327282" y="478277"/>
                    </a:cubicBezTo>
                    <a:cubicBezTo>
                      <a:pt x="327968" y="479487"/>
                      <a:pt x="330671" y="484322"/>
                      <a:pt x="330421" y="484392"/>
                    </a:cubicBezTo>
                    <a:cubicBezTo>
                      <a:pt x="335350" y="493043"/>
                      <a:pt x="326218" y="501712"/>
                      <a:pt x="318292" y="498964"/>
                    </a:cubicBezTo>
                    <a:cubicBezTo>
                      <a:pt x="312921" y="504045"/>
                      <a:pt x="314781" y="502438"/>
                      <a:pt x="314054" y="502988"/>
                    </a:cubicBezTo>
                    <a:cubicBezTo>
                      <a:pt x="314485" y="508544"/>
                      <a:pt x="308055" y="512282"/>
                      <a:pt x="308770" y="513996"/>
                    </a:cubicBezTo>
                    <a:cubicBezTo>
                      <a:pt x="316953" y="532406"/>
                      <a:pt x="309094" y="518784"/>
                      <a:pt x="313540" y="531847"/>
                    </a:cubicBezTo>
                    <a:cubicBezTo>
                      <a:pt x="315242" y="536900"/>
                      <a:pt x="308593" y="539931"/>
                      <a:pt x="305082" y="536793"/>
                    </a:cubicBezTo>
                    <a:cubicBezTo>
                      <a:pt x="290705" y="523877"/>
                      <a:pt x="87353" y="216845"/>
                      <a:pt x="21494" y="93886"/>
                    </a:cubicBezTo>
                    <a:cubicBezTo>
                      <a:pt x="8461" y="69540"/>
                      <a:pt x="-14154" y="41531"/>
                      <a:pt x="12203" y="20302"/>
                    </a:cubicBezTo>
                    <a:cubicBezTo>
                      <a:pt x="66200" y="-23081"/>
                      <a:pt x="76192" y="11234"/>
                      <a:pt x="99391" y="47158"/>
                    </a:cubicBezTo>
                    <a:cubicBezTo>
                      <a:pt x="371027" y="468146"/>
                      <a:pt x="364459" y="443835"/>
                      <a:pt x="359146" y="457696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7623549" y="8275650"/>
                <a:ext cx="45875" cy="30753"/>
              </a:xfrm>
              <a:custGeom>
                <a:rect b="b" l="l" r="r" t="t"/>
                <a:pathLst>
                  <a:path extrusionOk="0" h="30753" w="45875">
                    <a:moveTo>
                      <a:pt x="43951" y="0"/>
                    </a:moveTo>
                    <a:cubicBezTo>
                      <a:pt x="35977" y="9106"/>
                      <a:pt x="19148" y="20485"/>
                      <a:pt x="1691" y="25998"/>
                    </a:cubicBezTo>
                    <a:cubicBezTo>
                      <a:pt x="-1281" y="27197"/>
                      <a:pt x="-4042" y="39822"/>
                      <a:pt x="27923" y="18241"/>
                    </a:cubicBezTo>
                    <a:cubicBezTo>
                      <a:pt x="29970" y="16741"/>
                      <a:pt x="52488" y="418"/>
                      <a:pt x="43951" y="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63" name="Google Shape;3963;p34"/>
            <p:cNvSpPr/>
            <p:nvPr/>
          </p:nvSpPr>
          <p:spPr>
            <a:xfrm>
              <a:off x="7169995" y="7540014"/>
              <a:ext cx="51081" cy="45287"/>
            </a:xfrm>
            <a:custGeom>
              <a:rect b="b" l="l" r="r" t="t"/>
              <a:pathLst>
                <a:path extrusionOk="0" h="45287" w="51081">
                  <a:moveTo>
                    <a:pt x="51082" y="20041"/>
                  </a:moveTo>
                  <a:cubicBezTo>
                    <a:pt x="32304" y="23405"/>
                    <a:pt x="14846" y="33536"/>
                    <a:pt x="4718" y="45287"/>
                  </a:cubicBezTo>
                  <a:cubicBezTo>
                    <a:pt x="-2577" y="33343"/>
                    <a:pt x="-765" y="37355"/>
                    <a:pt x="5739" y="32246"/>
                  </a:cubicBezTo>
                  <a:cubicBezTo>
                    <a:pt x="51037" y="4670"/>
                    <a:pt x="31325" y="-11836"/>
                    <a:pt x="45418" y="10250"/>
                  </a:cubicBezTo>
                  <a:cubicBezTo>
                    <a:pt x="46347" y="12537"/>
                    <a:pt x="48941" y="16236"/>
                    <a:pt x="51082" y="2004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34"/>
            <p:cNvSpPr/>
            <p:nvPr/>
          </p:nvSpPr>
          <p:spPr>
            <a:xfrm>
              <a:off x="7222643" y="7626054"/>
              <a:ext cx="178353" cy="260801"/>
            </a:xfrm>
            <a:custGeom>
              <a:rect b="b" l="l" r="r" t="t"/>
              <a:pathLst>
                <a:path extrusionOk="0" h="260801" w="178353">
                  <a:moveTo>
                    <a:pt x="174446" y="222542"/>
                  </a:moveTo>
                  <a:cubicBezTo>
                    <a:pt x="183676" y="241340"/>
                    <a:pt x="175491" y="254158"/>
                    <a:pt x="161004" y="259473"/>
                  </a:cubicBezTo>
                  <a:cubicBezTo>
                    <a:pt x="138952" y="268838"/>
                    <a:pt x="133356" y="230227"/>
                    <a:pt x="43066" y="95468"/>
                  </a:cubicBezTo>
                  <a:cubicBezTo>
                    <a:pt x="-146" y="30973"/>
                    <a:pt x="-9808" y="20666"/>
                    <a:pt x="9463" y="6651"/>
                  </a:cubicBezTo>
                  <a:cubicBezTo>
                    <a:pt x="34124" y="-11629"/>
                    <a:pt x="40359" y="11189"/>
                    <a:pt x="59258" y="33839"/>
                  </a:cubicBezTo>
                  <a:cubicBezTo>
                    <a:pt x="90173" y="75329"/>
                    <a:pt x="147157" y="173985"/>
                    <a:pt x="174446" y="22254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34"/>
            <p:cNvSpPr/>
            <p:nvPr/>
          </p:nvSpPr>
          <p:spPr>
            <a:xfrm>
              <a:off x="7442065" y="8096573"/>
              <a:ext cx="196" cy="303"/>
            </a:xfrm>
            <a:custGeom>
              <a:rect b="b" l="l" r="r" t="t"/>
              <a:pathLst>
                <a:path extrusionOk="0" h="303" w="196">
                  <a:moveTo>
                    <a:pt x="0" y="0"/>
                  </a:moveTo>
                  <a:cubicBezTo>
                    <a:pt x="59" y="99"/>
                    <a:pt x="126" y="197"/>
                    <a:pt x="197" y="303"/>
                  </a:cubicBezTo>
                  <a:cubicBezTo>
                    <a:pt x="128" y="206"/>
                    <a:pt x="59" y="99"/>
                    <a:pt x="0" y="0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34"/>
            <p:cNvSpPr/>
            <p:nvPr/>
          </p:nvSpPr>
          <p:spPr>
            <a:xfrm>
              <a:off x="7379994" y="7872868"/>
              <a:ext cx="27155" cy="27897"/>
            </a:xfrm>
            <a:custGeom>
              <a:rect b="b" l="l" r="r" t="t"/>
              <a:pathLst>
                <a:path extrusionOk="0" h="27897" w="27155">
                  <a:moveTo>
                    <a:pt x="22149" y="4883"/>
                  </a:moveTo>
                  <a:cubicBezTo>
                    <a:pt x="25560" y="10641"/>
                    <a:pt x="29628" y="15374"/>
                    <a:pt x="25241" y="20106"/>
                  </a:cubicBezTo>
                  <a:cubicBezTo>
                    <a:pt x="23018" y="22504"/>
                    <a:pt x="15531" y="28343"/>
                    <a:pt x="12116" y="27870"/>
                  </a:cubicBezTo>
                  <a:cubicBezTo>
                    <a:pt x="9256" y="27475"/>
                    <a:pt x="7105" y="24553"/>
                    <a:pt x="2642" y="17964"/>
                  </a:cubicBezTo>
                  <a:cubicBezTo>
                    <a:pt x="-724" y="12993"/>
                    <a:pt x="-220" y="13784"/>
                    <a:pt x="622" y="13591"/>
                  </a:cubicBezTo>
                  <a:cubicBezTo>
                    <a:pt x="6765" y="12394"/>
                    <a:pt x="14184" y="6966"/>
                    <a:pt x="17780" y="1865"/>
                  </a:cubicBezTo>
                  <a:cubicBezTo>
                    <a:pt x="19714" y="-635"/>
                    <a:pt x="18379" y="-1477"/>
                    <a:pt x="22149" y="488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34"/>
            <p:cNvSpPr/>
            <p:nvPr/>
          </p:nvSpPr>
          <p:spPr>
            <a:xfrm>
              <a:off x="7218631" y="7608711"/>
              <a:ext cx="25892" cy="26674"/>
            </a:xfrm>
            <a:custGeom>
              <a:rect b="b" l="l" r="r" t="t"/>
              <a:pathLst>
                <a:path extrusionOk="0" h="26674" w="25892">
                  <a:moveTo>
                    <a:pt x="25893" y="17499"/>
                  </a:moveTo>
                  <a:cubicBezTo>
                    <a:pt x="20327" y="18611"/>
                    <a:pt x="14395" y="23356"/>
                    <a:pt x="9913" y="26675"/>
                  </a:cubicBezTo>
                  <a:cubicBezTo>
                    <a:pt x="1428" y="14101"/>
                    <a:pt x="-616" y="11362"/>
                    <a:pt x="148" y="7829"/>
                  </a:cubicBezTo>
                  <a:cubicBezTo>
                    <a:pt x="1724" y="1325"/>
                    <a:pt x="11823" y="-3202"/>
                    <a:pt x="16451" y="2832"/>
                  </a:cubicBezTo>
                  <a:cubicBezTo>
                    <a:pt x="19963" y="7615"/>
                    <a:pt x="22946" y="12490"/>
                    <a:pt x="25893" y="17499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8" name="Google Shape;3968;p34"/>
            <p:cNvGrpSpPr/>
            <p:nvPr/>
          </p:nvGrpSpPr>
          <p:grpSpPr>
            <a:xfrm>
              <a:off x="7403968" y="7936193"/>
              <a:ext cx="75042" cy="55074"/>
              <a:chOff x="7403968" y="7936193"/>
              <a:chExt cx="75042" cy="55074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7403968" y="7970788"/>
                <a:ext cx="12552" cy="10012"/>
              </a:xfrm>
              <a:custGeom>
                <a:rect b="b" l="l" r="r" t="t"/>
                <a:pathLst>
                  <a:path extrusionOk="0" h="10012" w="12552">
                    <a:moveTo>
                      <a:pt x="9630" y="4517"/>
                    </a:moveTo>
                    <a:cubicBezTo>
                      <a:pt x="11221" y="3347"/>
                      <a:pt x="13437" y="2195"/>
                      <a:pt x="12183" y="620"/>
                    </a:cubicBezTo>
                    <a:cubicBezTo>
                      <a:pt x="10960" y="-915"/>
                      <a:pt x="9398" y="743"/>
                      <a:pt x="7855" y="1886"/>
                    </a:cubicBezTo>
                    <a:cubicBezTo>
                      <a:pt x="764" y="7146"/>
                      <a:pt x="-846" y="7901"/>
                      <a:pt x="369" y="9424"/>
                    </a:cubicBezTo>
                    <a:cubicBezTo>
                      <a:pt x="1814" y="11237"/>
                      <a:pt x="4004" y="8653"/>
                      <a:pt x="9630" y="4517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7420421" y="7936193"/>
                <a:ext cx="57479" cy="32709"/>
              </a:xfrm>
              <a:custGeom>
                <a:rect b="b" l="l" r="r" t="t"/>
                <a:pathLst>
                  <a:path extrusionOk="0" h="32709" w="57479">
                    <a:moveTo>
                      <a:pt x="56863" y="1"/>
                    </a:moveTo>
                    <a:cubicBezTo>
                      <a:pt x="53474" y="-139"/>
                      <a:pt x="17475" y="21099"/>
                      <a:pt x="582" y="30505"/>
                    </a:cubicBezTo>
                    <a:cubicBezTo>
                      <a:pt x="-750" y="31246"/>
                      <a:pt x="443" y="33294"/>
                      <a:pt x="1777" y="32549"/>
                    </a:cubicBezTo>
                    <a:cubicBezTo>
                      <a:pt x="24633" y="19823"/>
                      <a:pt x="62789" y="249"/>
                      <a:pt x="56863" y="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7409573" y="7983926"/>
                <a:ext cx="4912" cy="7341"/>
              </a:xfrm>
              <a:custGeom>
                <a:rect b="b" l="l" r="r" t="t"/>
                <a:pathLst>
                  <a:path extrusionOk="0" h="7341" w="4912">
                    <a:moveTo>
                      <a:pt x="4733" y="5936"/>
                    </a:moveTo>
                    <a:cubicBezTo>
                      <a:pt x="4630" y="5758"/>
                      <a:pt x="-4580" y="-7622"/>
                      <a:pt x="2972" y="6384"/>
                    </a:cubicBezTo>
                    <a:cubicBezTo>
                      <a:pt x="3935" y="8169"/>
                      <a:pt x="5430" y="7125"/>
                      <a:pt x="4733" y="5936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7421250" y="7976167"/>
                <a:ext cx="5948" cy="8582"/>
              </a:xfrm>
              <a:custGeom>
                <a:rect b="b" l="l" r="r" t="t"/>
                <a:pathLst>
                  <a:path extrusionOk="0" h="8582" w="5948">
                    <a:moveTo>
                      <a:pt x="5446" y="6737"/>
                    </a:moveTo>
                    <a:cubicBezTo>
                      <a:pt x="1994" y="1878"/>
                      <a:pt x="-1863" y="-2981"/>
                      <a:pt x="997" y="2271"/>
                    </a:cubicBezTo>
                    <a:cubicBezTo>
                      <a:pt x="6016" y="11479"/>
                      <a:pt x="6601" y="8362"/>
                      <a:pt x="5446" y="6737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7432590" y="7969693"/>
                <a:ext cx="5618" cy="9048"/>
              </a:xfrm>
              <a:custGeom>
                <a:rect b="b" l="l" r="r" t="t"/>
                <a:pathLst>
                  <a:path extrusionOk="0" h="9048" w="5618">
                    <a:moveTo>
                      <a:pt x="5588" y="8150"/>
                    </a:moveTo>
                    <a:cubicBezTo>
                      <a:pt x="5230" y="6954"/>
                      <a:pt x="-4985" y="-8626"/>
                      <a:pt x="3115" y="6714"/>
                    </a:cubicBezTo>
                    <a:cubicBezTo>
                      <a:pt x="3500" y="7441"/>
                      <a:pt x="3821" y="8248"/>
                      <a:pt x="4395" y="8845"/>
                    </a:cubicBezTo>
                    <a:cubicBezTo>
                      <a:pt x="4888" y="9352"/>
                      <a:pt x="5794" y="8831"/>
                      <a:pt x="5588" y="815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7447987" y="7961950"/>
                <a:ext cx="5679" cy="10495"/>
              </a:xfrm>
              <a:custGeom>
                <a:rect b="b" l="l" r="r" t="t"/>
                <a:pathLst>
                  <a:path extrusionOk="0" h="10495" w="5679">
                    <a:moveTo>
                      <a:pt x="147" y="37"/>
                    </a:moveTo>
                    <a:cubicBezTo>
                      <a:pt x="-922" y="-694"/>
                      <a:pt x="4179" y="9747"/>
                      <a:pt x="4351" y="9893"/>
                    </a:cubicBezTo>
                    <a:cubicBezTo>
                      <a:pt x="8295" y="13245"/>
                      <a:pt x="2420" y="1584"/>
                      <a:pt x="147" y="37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7460209" y="7954024"/>
                <a:ext cx="6007" cy="8710"/>
              </a:xfrm>
              <a:custGeom>
                <a:rect b="b" l="l" r="r" t="t"/>
                <a:pathLst>
                  <a:path extrusionOk="0" h="8710" w="6007">
                    <a:moveTo>
                      <a:pt x="818" y="331"/>
                    </a:moveTo>
                    <a:cubicBezTo>
                      <a:pt x="135" y="-330"/>
                      <a:pt x="-384" y="-2"/>
                      <a:pt x="375" y="1324"/>
                    </a:cubicBezTo>
                    <a:cubicBezTo>
                      <a:pt x="8177" y="14954"/>
                      <a:pt x="7445" y="6745"/>
                      <a:pt x="818" y="33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7475126" y="7947045"/>
                <a:ext cx="3884" cy="5823"/>
              </a:xfrm>
              <a:custGeom>
                <a:rect b="b" l="l" r="r" t="t"/>
                <a:pathLst>
                  <a:path extrusionOk="0" h="5823" w="3884">
                    <a:moveTo>
                      <a:pt x="3728" y="4230"/>
                    </a:moveTo>
                    <a:cubicBezTo>
                      <a:pt x="3623" y="4048"/>
                      <a:pt x="-1986" y="-4043"/>
                      <a:pt x="752" y="2640"/>
                    </a:cubicBezTo>
                    <a:cubicBezTo>
                      <a:pt x="2880" y="7834"/>
                      <a:pt x="4387" y="5377"/>
                      <a:pt x="3728" y="423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7" name="Google Shape;3977;p34"/>
            <p:cNvSpPr/>
            <p:nvPr/>
          </p:nvSpPr>
          <p:spPr>
            <a:xfrm>
              <a:off x="7235047" y="7637213"/>
              <a:ext cx="154321" cy="235754"/>
            </a:xfrm>
            <a:custGeom>
              <a:rect b="b" l="l" r="r" t="t"/>
              <a:pathLst>
                <a:path extrusionOk="0" h="235754" w="154321">
                  <a:moveTo>
                    <a:pt x="141951" y="235437"/>
                  </a:moveTo>
                  <a:cubicBezTo>
                    <a:pt x="134040" y="236660"/>
                    <a:pt x="134250" y="234759"/>
                    <a:pt x="126595" y="222553"/>
                  </a:cubicBezTo>
                  <a:cubicBezTo>
                    <a:pt x="113984" y="202764"/>
                    <a:pt x="100343" y="183529"/>
                    <a:pt x="87747" y="163751"/>
                  </a:cubicBezTo>
                  <a:cubicBezTo>
                    <a:pt x="65802" y="128646"/>
                    <a:pt x="78220" y="139082"/>
                    <a:pt x="10023" y="33036"/>
                  </a:cubicBezTo>
                  <a:cubicBezTo>
                    <a:pt x="8021" y="29443"/>
                    <a:pt x="-10163" y="6582"/>
                    <a:pt x="7984" y="725"/>
                  </a:cubicBezTo>
                  <a:cubicBezTo>
                    <a:pt x="15130" y="-1946"/>
                    <a:pt x="13638" y="3634"/>
                    <a:pt x="11275" y="3506"/>
                  </a:cubicBezTo>
                  <a:cubicBezTo>
                    <a:pt x="29" y="6277"/>
                    <a:pt x="5044" y="16516"/>
                    <a:pt x="11000" y="25511"/>
                  </a:cubicBezTo>
                  <a:cubicBezTo>
                    <a:pt x="140089" y="235857"/>
                    <a:pt x="133766" y="242185"/>
                    <a:pt x="149996" y="226683"/>
                  </a:cubicBezTo>
                  <a:cubicBezTo>
                    <a:pt x="151964" y="217617"/>
                    <a:pt x="135140" y="192757"/>
                    <a:pt x="138447" y="190912"/>
                  </a:cubicBezTo>
                  <a:cubicBezTo>
                    <a:pt x="141204" y="189900"/>
                    <a:pt x="141642" y="194360"/>
                    <a:pt x="142791" y="196017"/>
                  </a:cubicBezTo>
                  <a:cubicBezTo>
                    <a:pt x="149669" y="213900"/>
                    <a:pt x="165312" y="229711"/>
                    <a:pt x="141951" y="235437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8" name="Google Shape;3978;p34"/>
            <p:cNvSpPr/>
            <p:nvPr/>
          </p:nvSpPr>
          <p:spPr>
            <a:xfrm>
              <a:off x="7256814" y="7646717"/>
              <a:ext cx="112920" cy="174565"/>
            </a:xfrm>
            <a:custGeom>
              <a:rect b="b" l="l" r="r" t="t"/>
              <a:pathLst>
                <a:path extrusionOk="0" h="174565" w="112920">
                  <a:moveTo>
                    <a:pt x="110259" y="173619"/>
                  </a:moveTo>
                  <a:cubicBezTo>
                    <a:pt x="96257" y="147254"/>
                    <a:pt x="7479" y="12923"/>
                    <a:pt x="3181" y="8042"/>
                  </a:cubicBezTo>
                  <a:cubicBezTo>
                    <a:pt x="-21974" y="-42745"/>
                    <a:pt x="110260" y="163243"/>
                    <a:pt x="112846" y="172805"/>
                  </a:cubicBezTo>
                  <a:cubicBezTo>
                    <a:pt x="113394" y="174544"/>
                    <a:pt x="110762" y="175312"/>
                    <a:pt x="110259" y="17361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34"/>
            <p:cNvSpPr/>
            <p:nvPr/>
          </p:nvSpPr>
          <p:spPr>
            <a:xfrm>
              <a:off x="7406359" y="7953844"/>
              <a:ext cx="264957" cy="343956"/>
            </a:xfrm>
            <a:custGeom>
              <a:rect b="b" l="l" r="r" t="t"/>
              <a:pathLst>
                <a:path extrusionOk="0" h="343956" w="264957">
                  <a:moveTo>
                    <a:pt x="263782" y="301122"/>
                  </a:moveTo>
                  <a:cubicBezTo>
                    <a:pt x="257902" y="322477"/>
                    <a:pt x="209057" y="345196"/>
                    <a:pt x="194857" y="343904"/>
                  </a:cubicBezTo>
                  <a:cubicBezTo>
                    <a:pt x="181335" y="342966"/>
                    <a:pt x="176950" y="335774"/>
                    <a:pt x="137892" y="278713"/>
                  </a:cubicBezTo>
                  <a:cubicBezTo>
                    <a:pt x="101545" y="225612"/>
                    <a:pt x="68443" y="173887"/>
                    <a:pt x="34417" y="119697"/>
                  </a:cubicBezTo>
                  <a:cubicBezTo>
                    <a:pt x="-6959" y="53594"/>
                    <a:pt x="-15781" y="55416"/>
                    <a:pt x="34434" y="32433"/>
                  </a:cubicBezTo>
                  <a:cubicBezTo>
                    <a:pt x="104768" y="273"/>
                    <a:pt x="71351" y="-51924"/>
                    <a:pt x="172921" y="130096"/>
                  </a:cubicBezTo>
                  <a:cubicBezTo>
                    <a:pt x="268261" y="293359"/>
                    <a:pt x="267480" y="287883"/>
                    <a:pt x="263782" y="30112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34"/>
            <p:cNvSpPr/>
            <p:nvPr/>
          </p:nvSpPr>
          <p:spPr>
            <a:xfrm>
              <a:off x="7418453" y="7978181"/>
              <a:ext cx="226485" cy="291179"/>
            </a:xfrm>
            <a:custGeom>
              <a:rect b="b" l="l" r="r" t="t"/>
              <a:pathLst>
                <a:path extrusionOk="0" h="291179" w="226485">
                  <a:moveTo>
                    <a:pt x="168306" y="290194"/>
                  </a:moveTo>
                  <a:cubicBezTo>
                    <a:pt x="168741" y="294585"/>
                    <a:pt x="159937" y="283516"/>
                    <a:pt x="155711" y="272540"/>
                  </a:cubicBezTo>
                  <a:cubicBezTo>
                    <a:pt x="154635" y="269744"/>
                    <a:pt x="168188" y="289001"/>
                    <a:pt x="168306" y="290194"/>
                  </a:cubicBezTo>
                  <a:close/>
                  <a:moveTo>
                    <a:pt x="146329" y="256607"/>
                  </a:moveTo>
                  <a:cubicBezTo>
                    <a:pt x="-117671" y="-156571"/>
                    <a:pt x="34753" y="114912"/>
                    <a:pt x="144945" y="257422"/>
                  </a:cubicBezTo>
                  <a:cubicBezTo>
                    <a:pt x="145556" y="258213"/>
                    <a:pt x="146902" y="257502"/>
                    <a:pt x="146329" y="256607"/>
                  </a:cubicBezTo>
                  <a:close/>
                  <a:moveTo>
                    <a:pt x="192706" y="288109"/>
                  </a:moveTo>
                  <a:cubicBezTo>
                    <a:pt x="198910" y="301582"/>
                    <a:pt x="58342" y="76864"/>
                    <a:pt x="58235" y="76687"/>
                  </a:cubicBezTo>
                  <a:cubicBezTo>
                    <a:pt x="57233" y="75023"/>
                    <a:pt x="59721" y="73626"/>
                    <a:pt x="60799" y="75175"/>
                  </a:cubicBezTo>
                  <a:cubicBezTo>
                    <a:pt x="74758" y="95242"/>
                    <a:pt x="180080" y="260744"/>
                    <a:pt x="192706" y="288109"/>
                  </a:cubicBezTo>
                  <a:close/>
                  <a:moveTo>
                    <a:pt x="43285" y="58670"/>
                  </a:moveTo>
                  <a:cubicBezTo>
                    <a:pt x="40822" y="57749"/>
                    <a:pt x="39478" y="54755"/>
                    <a:pt x="38131" y="52649"/>
                  </a:cubicBezTo>
                  <a:cubicBezTo>
                    <a:pt x="3819" y="-934"/>
                    <a:pt x="55123" y="63087"/>
                    <a:pt x="43285" y="58670"/>
                  </a:cubicBezTo>
                  <a:close/>
                  <a:moveTo>
                    <a:pt x="214817" y="280653"/>
                  </a:moveTo>
                  <a:cubicBezTo>
                    <a:pt x="188955" y="241136"/>
                    <a:pt x="173404" y="211609"/>
                    <a:pt x="113055" y="117418"/>
                  </a:cubicBezTo>
                  <a:cubicBezTo>
                    <a:pt x="72068" y="53447"/>
                    <a:pt x="58852" y="36798"/>
                    <a:pt x="45837" y="14147"/>
                  </a:cubicBezTo>
                  <a:cubicBezTo>
                    <a:pt x="33714" y="-6945"/>
                    <a:pt x="165104" y="181716"/>
                    <a:pt x="216406" y="279717"/>
                  </a:cubicBezTo>
                  <a:cubicBezTo>
                    <a:pt x="216956" y="280770"/>
                    <a:pt x="215466" y="281644"/>
                    <a:pt x="214817" y="280653"/>
                  </a:cubicBezTo>
                  <a:close/>
                  <a:moveTo>
                    <a:pt x="226442" y="265204"/>
                  </a:moveTo>
                  <a:cubicBezTo>
                    <a:pt x="228622" y="271153"/>
                    <a:pt x="148085" y="122081"/>
                    <a:pt x="155146" y="133433"/>
                  </a:cubicBezTo>
                  <a:cubicBezTo>
                    <a:pt x="173169" y="162397"/>
                    <a:pt x="216731" y="238701"/>
                    <a:pt x="226442" y="265204"/>
                  </a:cubicBezTo>
                  <a:close/>
                  <a:moveTo>
                    <a:pt x="148127" y="120200"/>
                  </a:moveTo>
                  <a:cubicBezTo>
                    <a:pt x="155362" y="133997"/>
                    <a:pt x="85049" y="19374"/>
                    <a:pt x="77311" y="2044"/>
                  </a:cubicBezTo>
                  <a:cubicBezTo>
                    <a:pt x="76582" y="414"/>
                    <a:pt x="78629" y="-797"/>
                    <a:pt x="79694" y="639"/>
                  </a:cubicBezTo>
                  <a:cubicBezTo>
                    <a:pt x="88608" y="12663"/>
                    <a:pt x="131633" y="88720"/>
                    <a:pt x="148127" y="120200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34"/>
            <p:cNvSpPr/>
            <p:nvPr/>
          </p:nvSpPr>
          <p:spPr>
            <a:xfrm>
              <a:off x="7601215" y="8254968"/>
              <a:ext cx="73443" cy="56181"/>
            </a:xfrm>
            <a:custGeom>
              <a:rect b="b" l="l" r="r" t="t"/>
              <a:pathLst>
                <a:path extrusionOk="0" h="56181" w="73443">
                  <a:moveTo>
                    <a:pt x="71880" y="22407"/>
                  </a:moveTo>
                  <a:cubicBezTo>
                    <a:pt x="68203" y="30286"/>
                    <a:pt x="29763" y="56659"/>
                    <a:pt x="14858" y="56175"/>
                  </a:cubicBezTo>
                  <a:cubicBezTo>
                    <a:pt x="6185" y="55893"/>
                    <a:pt x="424" y="47682"/>
                    <a:pt x="0" y="42782"/>
                  </a:cubicBezTo>
                  <a:cubicBezTo>
                    <a:pt x="15031" y="44149"/>
                    <a:pt x="63172" y="20891"/>
                    <a:pt x="68924" y="0"/>
                  </a:cubicBezTo>
                  <a:cubicBezTo>
                    <a:pt x="72534" y="6860"/>
                    <a:pt x="75311" y="15121"/>
                    <a:pt x="71880" y="2240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34"/>
            <p:cNvSpPr/>
            <p:nvPr/>
          </p:nvSpPr>
          <p:spPr>
            <a:xfrm>
              <a:off x="7171307" y="7555364"/>
              <a:ext cx="69726" cy="60079"/>
            </a:xfrm>
            <a:custGeom>
              <a:rect b="b" l="l" r="r" t="t"/>
              <a:pathLst>
                <a:path extrusionOk="0" h="60079" w="69726">
                  <a:moveTo>
                    <a:pt x="69727" y="26079"/>
                  </a:moveTo>
                  <a:cubicBezTo>
                    <a:pt x="51362" y="22161"/>
                    <a:pt x="17400" y="44626"/>
                    <a:pt x="12027" y="60079"/>
                  </a:cubicBezTo>
                  <a:cubicBezTo>
                    <a:pt x="11091" y="59104"/>
                    <a:pt x="-3537" y="41347"/>
                    <a:pt x="802" y="30936"/>
                  </a:cubicBezTo>
                  <a:cubicBezTo>
                    <a:pt x="10484" y="17070"/>
                    <a:pt x="27051" y="5388"/>
                    <a:pt x="47597" y="197"/>
                  </a:cubicBezTo>
                  <a:cubicBezTo>
                    <a:pt x="57811" y="-2119"/>
                    <a:pt x="65416" y="16524"/>
                    <a:pt x="69727" y="26079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83" name="Google Shape;3983;p34"/>
          <p:cNvGrpSpPr/>
          <p:nvPr/>
        </p:nvGrpSpPr>
        <p:grpSpPr>
          <a:xfrm>
            <a:off x="2470166" y="3751479"/>
            <a:ext cx="430705" cy="443541"/>
            <a:chOff x="4940333" y="7502957"/>
            <a:chExt cx="861410" cy="887082"/>
          </a:xfrm>
        </p:grpSpPr>
        <p:sp>
          <p:nvSpPr>
            <p:cNvPr id="3984" name="Google Shape;3984;p34"/>
            <p:cNvSpPr/>
            <p:nvPr/>
          </p:nvSpPr>
          <p:spPr>
            <a:xfrm>
              <a:off x="4968956" y="7722531"/>
              <a:ext cx="354" cy="402"/>
            </a:xfrm>
            <a:custGeom>
              <a:rect b="b" l="l" r="r" t="t"/>
              <a:pathLst>
                <a:path extrusionOk="0" h="402" w="354">
                  <a:moveTo>
                    <a:pt x="355" y="0"/>
                  </a:moveTo>
                  <a:cubicBezTo>
                    <a:pt x="236" y="129"/>
                    <a:pt x="119" y="271"/>
                    <a:pt x="0" y="402"/>
                  </a:cubicBezTo>
                  <a:cubicBezTo>
                    <a:pt x="119" y="259"/>
                    <a:pt x="236" y="129"/>
                    <a:pt x="355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34"/>
            <p:cNvSpPr/>
            <p:nvPr/>
          </p:nvSpPr>
          <p:spPr>
            <a:xfrm>
              <a:off x="4940333" y="7502957"/>
              <a:ext cx="861410" cy="887082"/>
            </a:xfrm>
            <a:custGeom>
              <a:rect b="b" l="l" r="r" t="t"/>
              <a:pathLst>
                <a:path extrusionOk="0" h="887082" w="861410">
                  <a:moveTo>
                    <a:pt x="835316" y="422694"/>
                  </a:moveTo>
                  <a:cubicBezTo>
                    <a:pt x="783014" y="392152"/>
                    <a:pt x="722063" y="424917"/>
                    <a:pt x="683570" y="463108"/>
                  </a:cubicBezTo>
                  <a:cubicBezTo>
                    <a:pt x="656780" y="490173"/>
                    <a:pt x="637658" y="523683"/>
                    <a:pt x="612075" y="551824"/>
                  </a:cubicBezTo>
                  <a:cubicBezTo>
                    <a:pt x="605277" y="542528"/>
                    <a:pt x="608032" y="426592"/>
                    <a:pt x="599049" y="327314"/>
                  </a:cubicBezTo>
                  <a:cubicBezTo>
                    <a:pt x="577512" y="89361"/>
                    <a:pt x="582735" y="55344"/>
                    <a:pt x="544938" y="39076"/>
                  </a:cubicBezTo>
                  <a:cubicBezTo>
                    <a:pt x="520179" y="28419"/>
                    <a:pt x="456095" y="33172"/>
                    <a:pt x="454335" y="150084"/>
                  </a:cubicBezTo>
                  <a:cubicBezTo>
                    <a:pt x="452791" y="252521"/>
                    <a:pt x="469785" y="348098"/>
                    <a:pt x="458775" y="356642"/>
                  </a:cubicBezTo>
                  <a:cubicBezTo>
                    <a:pt x="446313" y="366317"/>
                    <a:pt x="436054" y="312860"/>
                    <a:pt x="434691" y="307522"/>
                  </a:cubicBezTo>
                  <a:cubicBezTo>
                    <a:pt x="403410" y="184994"/>
                    <a:pt x="399386" y="-28731"/>
                    <a:pt x="309117" y="3215"/>
                  </a:cubicBezTo>
                  <a:cubicBezTo>
                    <a:pt x="224557" y="33142"/>
                    <a:pt x="320290" y="257431"/>
                    <a:pt x="310620" y="359528"/>
                  </a:cubicBezTo>
                  <a:cubicBezTo>
                    <a:pt x="309832" y="367851"/>
                    <a:pt x="302294" y="374761"/>
                    <a:pt x="294654" y="367698"/>
                  </a:cubicBezTo>
                  <a:cubicBezTo>
                    <a:pt x="283577" y="357457"/>
                    <a:pt x="245987" y="190280"/>
                    <a:pt x="215213" y="119986"/>
                  </a:cubicBezTo>
                  <a:cubicBezTo>
                    <a:pt x="178152" y="52932"/>
                    <a:pt x="100102" y="75858"/>
                    <a:pt x="107830" y="152905"/>
                  </a:cubicBezTo>
                  <a:cubicBezTo>
                    <a:pt x="111820" y="204639"/>
                    <a:pt x="173275" y="377682"/>
                    <a:pt x="175040" y="398486"/>
                  </a:cubicBezTo>
                  <a:cubicBezTo>
                    <a:pt x="176479" y="415460"/>
                    <a:pt x="165317" y="419028"/>
                    <a:pt x="158265" y="402035"/>
                  </a:cubicBezTo>
                  <a:cubicBezTo>
                    <a:pt x="111568" y="289519"/>
                    <a:pt x="92556" y="176611"/>
                    <a:pt x="31457" y="215626"/>
                  </a:cubicBezTo>
                  <a:cubicBezTo>
                    <a:pt x="-26554" y="252668"/>
                    <a:pt x="11167" y="346050"/>
                    <a:pt x="23014" y="397345"/>
                  </a:cubicBezTo>
                  <a:cubicBezTo>
                    <a:pt x="48244" y="506594"/>
                    <a:pt x="104860" y="753156"/>
                    <a:pt x="189618" y="825834"/>
                  </a:cubicBezTo>
                  <a:cubicBezTo>
                    <a:pt x="245166" y="873465"/>
                    <a:pt x="331952" y="888499"/>
                    <a:pt x="403380" y="886980"/>
                  </a:cubicBezTo>
                  <a:cubicBezTo>
                    <a:pt x="630509" y="882151"/>
                    <a:pt x="651952" y="748728"/>
                    <a:pt x="773607" y="580567"/>
                  </a:cubicBezTo>
                  <a:cubicBezTo>
                    <a:pt x="801640" y="541821"/>
                    <a:pt x="910680" y="464326"/>
                    <a:pt x="835316" y="4226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34"/>
            <p:cNvSpPr/>
            <p:nvPr/>
          </p:nvSpPr>
          <p:spPr>
            <a:xfrm>
              <a:off x="5310903" y="8091089"/>
              <a:ext cx="193030" cy="169569"/>
            </a:xfrm>
            <a:custGeom>
              <a:rect b="b" l="l" r="r" t="t"/>
              <a:pathLst>
                <a:path extrusionOk="0" h="169569" w="193030">
                  <a:moveTo>
                    <a:pt x="5690" y="168986"/>
                  </a:moveTo>
                  <a:cubicBezTo>
                    <a:pt x="-4277" y="163367"/>
                    <a:pt x="-2377" y="157974"/>
                    <a:pt x="21275" y="118025"/>
                  </a:cubicBezTo>
                  <a:cubicBezTo>
                    <a:pt x="56239" y="56894"/>
                    <a:pt x="110263" y="15578"/>
                    <a:pt x="184545" y="185"/>
                  </a:cubicBezTo>
                  <a:cubicBezTo>
                    <a:pt x="188165" y="-665"/>
                    <a:pt x="191905" y="1487"/>
                    <a:pt x="192815" y="5128"/>
                  </a:cubicBezTo>
                  <a:cubicBezTo>
                    <a:pt x="194547" y="12977"/>
                    <a:pt x="185414" y="14103"/>
                    <a:pt x="179906" y="15758"/>
                  </a:cubicBezTo>
                  <a:cubicBezTo>
                    <a:pt x="45440" y="49964"/>
                    <a:pt x="27512" y="179289"/>
                    <a:pt x="5690" y="1689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7" name="Google Shape;3987;p34"/>
            <p:cNvSpPr/>
            <p:nvPr/>
          </p:nvSpPr>
          <p:spPr>
            <a:xfrm>
              <a:off x="5097832" y="7905976"/>
              <a:ext cx="321947" cy="76880"/>
            </a:xfrm>
            <a:custGeom>
              <a:rect b="b" l="l" r="r" t="t"/>
              <a:pathLst>
                <a:path extrusionOk="0" h="76880" w="321947">
                  <a:moveTo>
                    <a:pt x="447" y="70258"/>
                  </a:moveTo>
                  <a:cubicBezTo>
                    <a:pt x="-1187" y="65268"/>
                    <a:pt x="1827" y="59740"/>
                    <a:pt x="6789" y="58173"/>
                  </a:cubicBezTo>
                  <a:cubicBezTo>
                    <a:pt x="88582" y="25659"/>
                    <a:pt x="222270" y="6021"/>
                    <a:pt x="311345" y="518"/>
                  </a:cubicBezTo>
                  <a:cubicBezTo>
                    <a:pt x="324661" y="-2474"/>
                    <a:pt x="323836" y="8405"/>
                    <a:pt x="317592" y="9859"/>
                  </a:cubicBezTo>
                  <a:cubicBezTo>
                    <a:pt x="317306" y="9926"/>
                    <a:pt x="156168" y="24574"/>
                    <a:pt x="22574" y="72950"/>
                  </a:cubicBezTo>
                  <a:cubicBezTo>
                    <a:pt x="14580" y="75870"/>
                    <a:pt x="4883" y="81282"/>
                    <a:pt x="447" y="702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8" name="Google Shape;3988;p34"/>
            <p:cNvSpPr/>
            <p:nvPr/>
          </p:nvSpPr>
          <p:spPr>
            <a:xfrm>
              <a:off x="5121006" y="7747432"/>
              <a:ext cx="35539" cy="28387"/>
            </a:xfrm>
            <a:custGeom>
              <a:rect b="b" l="l" r="r" t="t"/>
              <a:pathLst>
                <a:path extrusionOk="0" h="28387" w="35539">
                  <a:moveTo>
                    <a:pt x="1046" y="22491"/>
                  </a:moveTo>
                  <a:cubicBezTo>
                    <a:pt x="-3985" y="10910"/>
                    <a:pt x="10351" y="6691"/>
                    <a:pt x="18079" y="2350"/>
                  </a:cubicBezTo>
                  <a:cubicBezTo>
                    <a:pt x="30970" y="-6825"/>
                    <a:pt x="42580" y="13366"/>
                    <a:pt x="30380" y="20091"/>
                  </a:cubicBezTo>
                  <a:cubicBezTo>
                    <a:pt x="21573" y="24124"/>
                    <a:pt x="7685" y="35131"/>
                    <a:pt x="1046" y="224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9" name="Google Shape;3989;p34"/>
            <p:cNvSpPr/>
            <p:nvPr/>
          </p:nvSpPr>
          <p:spPr>
            <a:xfrm>
              <a:off x="5277409" y="7726941"/>
              <a:ext cx="29141" cy="18924"/>
            </a:xfrm>
            <a:custGeom>
              <a:rect b="b" l="l" r="r" t="t"/>
              <a:pathLst>
                <a:path extrusionOk="0" h="18924" w="29141">
                  <a:moveTo>
                    <a:pt x="336" y="13817"/>
                  </a:moveTo>
                  <a:cubicBezTo>
                    <a:pt x="-895" y="9903"/>
                    <a:pt x="1365" y="5457"/>
                    <a:pt x="5341" y="4285"/>
                  </a:cubicBezTo>
                  <a:cubicBezTo>
                    <a:pt x="11828" y="3372"/>
                    <a:pt x="18646" y="-1884"/>
                    <a:pt x="25078" y="715"/>
                  </a:cubicBezTo>
                  <a:cubicBezTo>
                    <a:pt x="29763" y="3209"/>
                    <a:pt x="30675" y="10197"/>
                    <a:pt x="26345" y="13544"/>
                  </a:cubicBezTo>
                  <a:cubicBezTo>
                    <a:pt x="23849" y="15471"/>
                    <a:pt x="20310" y="15979"/>
                    <a:pt x="17317" y="16795"/>
                  </a:cubicBezTo>
                  <a:cubicBezTo>
                    <a:pt x="11541" y="18546"/>
                    <a:pt x="2951" y="21714"/>
                    <a:pt x="336" y="13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0" name="Google Shape;3990;p34"/>
            <p:cNvSpPr/>
            <p:nvPr/>
          </p:nvSpPr>
          <p:spPr>
            <a:xfrm>
              <a:off x="5441060" y="7694269"/>
              <a:ext cx="32212" cy="15502"/>
            </a:xfrm>
            <a:custGeom>
              <a:rect b="b" l="l" r="r" t="t"/>
              <a:pathLst>
                <a:path extrusionOk="0" h="15502" w="32212">
                  <a:moveTo>
                    <a:pt x="165" y="9759"/>
                  </a:moveTo>
                  <a:cubicBezTo>
                    <a:pt x="-1595" y="-209"/>
                    <a:pt x="11045" y="1475"/>
                    <a:pt x="24353" y="179"/>
                  </a:cubicBezTo>
                  <a:cubicBezTo>
                    <a:pt x="33576" y="-1813"/>
                    <a:pt x="36186" y="13466"/>
                    <a:pt x="23896" y="13219"/>
                  </a:cubicBezTo>
                  <a:cubicBezTo>
                    <a:pt x="16420" y="13081"/>
                    <a:pt x="2962" y="20299"/>
                    <a:pt x="165" y="97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4"/>
            <p:cNvSpPr/>
            <p:nvPr/>
          </p:nvSpPr>
          <p:spPr>
            <a:xfrm>
              <a:off x="4989076" y="7827589"/>
              <a:ext cx="39990" cy="27181"/>
            </a:xfrm>
            <a:custGeom>
              <a:rect b="b" l="l" r="r" t="t"/>
              <a:pathLst>
                <a:path extrusionOk="0" h="27181" w="39990">
                  <a:moveTo>
                    <a:pt x="929" y="21416"/>
                  </a:moveTo>
                  <a:cubicBezTo>
                    <a:pt x="-1450" y="16261"/>
                    <a:pt x="917" y="10160"/>
                    <a:pt x="5994" y="7735"/>
                  </a:cubicBezTo>
                  <a:cubicBezTo>
                    <a:pt x="15879" y="3881"/>
                    <a:pt x="33745" y="-7344"/>
                    <a:pt x="39493" y="7357"/>
                  </a:cubicBezTo>
                  <a:cubicBezTo>
                    <a:pt x="41577" y="13934"/>
                    <a:pt x="36850" y="20301"/>
                    <a:pt x="30288" y="21298"/>
                  </a:cubicBezTo>
                  <a:cubicBezTo>
                    <a:pt x="20756" y="22765"/>
                    <a:pt x="7346" y="33698"/>
                    <a:pt x="929" y="21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4"/>
            <p:cNvSpPr/>
            <p:nvPr/>
          </p:nvSpPr>
          <p:spPr>
            <a:xfrm>
              <a:off x="5622999" y="7999730"/>
              <a:ext cx="20436" cy="25557"/>
            </a:xfrm>
            <a:custGeom>
              <a:rect b="b" l="l" r="r" t="t"/>
              <a:pathLst>
                <a:path extrusionOk="0" h="25557" w="20436">
                  <a:moveTo>
                    <a:pt x="8286" y="24004"/>
                  </a:moveTo>
                  <a:cubicBezTo>
                    <a:pt x="5843" y="22588"/>
                    <a:pt x="5586" y="19932"/>
                    <a:pt x="4628" y="17738"/>
                  </a:cubicBezTo>
                  <a:cubicBezTo>
                    <a:pt x="670" y="13247"/>
                    <a:pt x="-2706" y="6314"/>
                    <a:pt x="3160" y="1799"/>
                  </a:cubicBezTo>
                  <a:cubicBezTo>
                    <a:pt x="14009" y="-6219"/>
                    <a:pt x="23336" y="14756"/>
                    <a:pt x="19597" y="21639"/>
                  </a:cubicBezTo>
                  <a:cubicBezTo>
                    <a:pt x="17486" y="25555"/>
                    <a:pt x="11779" y="26892"/>
                    <a:pt x="8286" y="240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3" name="Google Shape;3993;p34"/>
          <p:cNvGrpSpPr/>
          <p:nvPr/>
        </p:nvGrpSpPr>
        <p:grpSpPr>
          <a:xfrm>
            <a:off x="1819577" y="3751477"/>
            <a:ext cx="446939" cy="443461"/>
            <a:chOff x="3639153" y="7502955"/>
            <a:chExt cx="893877" cy="886921"/>
          </a:xfrm>
        </p:grpSpPr>
        <p:sp>
          <p:nvSpPr>
            <p:cNvPr id="3994" name="Google Shape;3994;p34"/>
            <p:cNvSpPr/>
            <p:nvPr/>
          </p:nvSpPr>
          <p:spPr>
            <a:xfrm>
              <a:off x="3639153" y="7502955"/>
              <a:ext cx="893877" cy="886921"/>
            </a:xfrm>
            <a:custGeom>
              <a:rect b="b" l="l" r="r" t="t"/>
              <a:pathLst>
                <a:path extrusionOk="0" h="886921" w="893877">
                  <a:moveTo>
                    <a:pt x="35141" y="614493"/>
                  </a:moveTo>
                  <a:cubicBezTo>
                    <a:pt x="-104695" y="280559"/>
                    <a:pt x="194967" y="-65333"/>
                    <a:pt x="542646" y="10589"/>
                  </a:cubicBezTo>
                  <a:cubicBezTo>
                    <a:pt x="799665" y="66717"/>
                    <a:pt x="971154" y="346189"/>
                    <a:pt x="858800" y="614493"/>
                  </a:cubicBezTo>
                  <a:cubicBezTo>
                    <a:pt x="706804" y="977467"/>
                    <a:pt x="187359" y="977996"/>
                    <a:pt x="35141" y="6144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5" name="Google Shape;3995;p34"/>
            <p:cNvGrpSpPr/>
            <p:nvPr/>
          </p:nvGrpSpPr>
          <p:grpSpPr>
            <a:xfrm>
              <a:off x="3841998" y="7850104"/>
              <a:ext cx="488385" cy="82241"/>
              <a:chOff x="3841998" y="7850104"/>
              <a:chExt cx="488385" cy="82241"/>
            </a:xfrm>
          </p:grpSpPr>
          <p:sp>
            <p:nvSpPr>
              <p:cNvPr id="3996" name="Google Shape;3996;p34"/>
              <p:cNvSpPr/>
              <p:nvPr/>
            </p:nvSpPr>
            <p:spPr>
              <a:xfrm>
                <a:off x="3841998" y="7850104"/>
                <a:ext cx="166076" cy="82241"/>
              </a:xfrm>
              <a:custGeom>
                <a:rect b="b" l="l" r="r" t="t"/>
                <a:pathLst>
                  <a:path extrusionOk="0" h="82241" w="166076">
                    <a:moveTo>
                      <a:pt x="166057" y="68711"/>
                    </a:moveTo>
                    <a:cubicBezTo>
                      <a:pt x="164945" y="97692"/>
                      <a:pt x="143676" y="71384"/>
                      <a:pt x="42861" y="69529"/>
                    </a:cubicBezTo>
                    <a:cubicBezTo>
                      <a:pt x="32489" y="69339"/>
                      <a:pt x="-5090" y="77638"/>
                      <a:pt x="579" y="53700"/>
                    </a:cubicBezTo>
                    <a:cubicBezTo>
                      <a:pt x="14143" y="-3570"/>
                      <a:pt x="122114" y="-28196"/>
                      <a:pt x="160524" y="47035"/>
                    </a:cubicBezTo>
                    <a:cubicBezTo>
                      <a:pt x="163276" y="52428"/>
                      <a:pt x="166350" y="61092"/>
                      <a:pt x="166057" y="687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4164307" y="7850104"/>
                <a:ext cx="166076" cy="82241"/>
              </a:xfrm>
              <a:custGeom>
                <a:rect b="b" l="l" r="r" t="t"/>
                <a:pathLst>
                  <a:path extrusionOk="0" h="82241" w="166076">
                    <a:moveTo>
                      <a:pt x="19" y="68711"/>
                    </a:moveTo>
                    <a:cubicBezTo>
                      <a:pt x="1132" y="97692"/>
                      <a:pt x="22401" y="71384"/>
                      <a:pt x="123216" y="69529"/>
                    </a:cubicBezTo>
                    <a:cubicBezTo>
                      <a:pt x="133588" y="69339"/>
                      <a:pt x="171166" y="77638"/>
                      <a:pt x="165498" y="53700"/>
                    </a:cubicBezTo>
                    <a:cubicBezTo>
                      <a:pt x="151933" y="-3570"/>
                      <a:pt x="43962" y="-28196"/>
                      <a:pt x="5553" y="47035"/>
                    </a:cubicBezTo>
                    <a:cubicBezTo>
                      <a:pt x="2799" y="52428"/>
                      <a:pt x="-273" y="61092"/>
                      <a:pt x="19" y="687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98" name="Google Shape;3998;p34"/>
            <p:cNvSpPr/>
            <p:nvPr/>
          </p:nvSpPr>
          <p:spPr>
            <a:xfrm>
              <a:off x="3903609" y="8017140"/>
              <a:ext cx="365031" cy="172443"/>
            </a:xfrm>
            <a:custGeom>
              <a:rect b="b" l="l" r="r" t="t"/>
              <a:pathLst>
                <a:path extrusionOk="0" h="172443" w="365031">
                  <a:moveTo>
                    <a:pt x="182514" y="33580"/>
                  </a:moveTo>
                  <a:cubicBezTo>
                    <a:pt x="305906" y="33159"/>
                    <a:pt x="341916" y="-15393"/>
                    <a:pt x="360013" y="5000"/>
                  </a:cubicBezTo>
                  <a:cubicBezTo>
                    <a:pt x="373867" y="20602"/>
                    <a:pt x="360970" y="93366"/>
                    <a:pt x="296921" y="138076"/>
                  </a:cubicBezTo>
                  <a:cubicBezTo>
                    <a:pt x="231437" y="183667"/>
                    <a:pt x="134259" y="184131"/>
                    <a:pt x="68108" y="138076"/>
                  </a:cubicBezTo>
                  <a:cubicBezTo>
                    <a:pt x="3983" y="93313"/>
                    <a:pt x="-8808" y="20569"/>
                    <a:pt x="5016" y="5000"/>
                  </a:cubicBezTo>
                  <a:cubicBezTo>
                    <a:pt x="23111" y="-15393"/>
                    <a:pt x="59183" y="33159"/>
                    <a:pt x="182514" y="33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4"/>
            <p:cNvSpPr/>
            <p:nvPr/>
          </p:nvSpPr>
          <p:spPr>
            <a:xfrm>
              <a:off x="3950005" y="8128791"/>
              <a:ext cx="272123" cy="60991"/>
            </a:xfrm>
            <a:custGeom>
              <a:rect b="b" l="l" r="r" t="t"/>
              <a:pathLst>
                <a:path extrusionOk="0" h="60991" w="272123">
                  <a:moveTo>
                    <a:pt x="272124" y="8627"/>
                  </a:moveTo>
                  <a:cubicBezTo>
                    <a:pt x="202592" y="76000"/>
                    <a:pt x="75101" y="80839"/>
                    <a:pt x="0" y="8663"/>
                  </a:cubicBezTo>
                  <a:cubicBezTo>
                    <a:pt x="70618" y="-13824"/>
                    <a:pt x="94293" y="14898"/>
                    <a:pt x="136124" y="14045"/>
                  </a:cubicBezTo>
                  <a:cubicBezTo>
                    <a:pt x="178399" y="14898"/>
                    <a:pt x="201258" y="-13895"/>
                    <a:pt x="272124" y="8627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0" name="Google Shape;4000;p34"/>
            <p:cNvSpPr/>
            <p:nvPr/>
          </p:nvSpPr>
          <p:spPr>
            <a:xfrm>
              <a:off x="3914446" y="8026627"/>
              <a:ext cx="343356" cy="81996"/>
            </a:xfrm>
            <a:custGeom>
              <a:rect b="b" l="l" r="r" t="t"/>
              <a:pathLst>
                <a:path extrusionOk="0" h="81996" w="343356">
                  <a:moveTo>
                    <a:pt x="330845" y="2842"/>
                  </a:moveTo>
                  <a:cubicBezTo>
                    <a:pt x="351001" y="-8787"/>
                    <a:pt x="341632" y="18438"/>
                    <a:pt x="337946" y="27564"/>
                  </a:cubicBezTo>
                  <a:cubicBezTo>
                    <a:pt x="327578" y="53238"/>
                    <a:pt x="301432" y="64036"/>
                    <a:pt x="273856" y="64183"/>
                  </a:cubicBezTo>
                  <a:cubicBezTo>
                    <a:pt x="260661" y="64254"/>
                    <a:pt x="261236" y="68672"/>
                    <a:pt x="245520" y="73395"/>
                  </a:cubicBezTo>
                  <a:cubicBezTo>
                    <a:pt x="188710" y="90475"/>
                    <a:pt x="179007" y="76537"/>
                    <a:pt x="171678" y="78313"/>
                  </a:cubicBezTo>
                  <a:cubicBezTo>
                    <a:pt x="164346" y="76537"/>
                    <a:pt x="154644" y="90475"/>
                    <a:pt x="97835" y="73395"/>
                  </a:cubicBezTo>
                  <a:cubicBezTo>
                    <a:pt x="82120" y="68670"/>
                    <a:pt x="82695" y="64252"/>
                    <a:pt x="69500" y="64183"/>
                  </a:cubicBezTo>
                  <a:cubicBezTo>
                    <a:pt x="41923" y="64036"/>
                    <a:pt x="15776" y="53238"/>
                    <a:pt x="5410" y="27564"/>
                  </a:cubicBezTo>
                  <a:cubicBezTo>
                    <a:pt x="1725" y="18438"/>
                    <a:pt x="-7646" y="-8787"/>
                    <a:pt x="12510" y="2842"/>
                  </a:cubicBezTo>
                  <a:cubicBezTo>
                    <a:pt x="96268" y="51168"/>
                    <a:pt x="247000" y="51216"/>
                    <a:pt x="330845" y="28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1" name="Google Shape;4001;p34"/>
            <p:cNvGrpSpPr/>
            <p:nvPr/>
          </p:nvGrpSpPr>
          <p:grpSpPr>
            <a:xfrm>
              <a:off x="3639812" y="7690463"/>
              <a:ext cx="892623" cy="572673"/>
              <a:chOff x="3639812" y="7690463"/>
              <a:chExt cx="892623" cy="572673"/>
            </a:xfrm>
          </p:grpSpPr>
          <p:grpSp>
            <p:nvGrpSpPr>
              <p:cNvPr id="4002" name="Google Shape;4002;p34"/>
              <p:cNvGrpSpPr/>
              <p:nvPr/>
            </p:nvGrpSpPr>
            <p:grpSpPr>
              <a:xfrm>
                <a:off x="3639812" y="7690463"/>
                <a:ext cx="892623" cy="572673"/>
                <a:chOff x="3639812" y="7690463"/>
                <a:chExt cx="892623" cy="572673"/>
              </a:xfrm>
            </p:grpSpPr>
            <p:sp>
              <p:nvSpPr>
                <p:cNvPr id="4003" name="Google Shape;4003;p34"/>
                <p:cNvSpPr/>
                <p:nvPr/>
              </p:nvSpPr>
              <p:spPr>
                <a:xfrm>
                  <a:off x="3639812" y="7690463"/>
                  <a:ext cx="110798" cy="551085"/>
                </a:xfrm>
                <a:custGeom>
                  <a:rect b="b" l="l" r="r" t="t"/>
                  <a:pathLst>
                    <a:path extrusionOk="0" h="551085" w="110798">
                      <a:moveTo>
                        <a:pt x="38250" y="310671"/>
                      </a:moveTo>
                      <a:cubicBezTo>
                        <a:pt x="43851" y="440927"/>
                        <a:pt x="115289" y="542062"/>
                        <a:pt x="110575" y="551086"/>
                      </a:cubicBezTo>
                      <a:cubicBezTo>
                        <a:pt x="-20226" y="400926"/>
                        <a:pt x="-39987" y="181378"/>
                        <a:pt x="78216" y="4748"/>
                      </a:cubicBezTo>
                      <a:cubicBezTo>
                        <a:pt x="98173" y="-25073"/>
                        <a:pt x="28615" y="86603"/>
                        <a:pt x="38250" y="310671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4" name="Google Shape;4004;p34"/>
                <p:cNvSpPr/>
                <p:nvPr/>
              </p:nvSpPr>
              <p:spPr>
                <a:xfrm>
                  <a:off x="4421637" y="7690463"/>
                  <a:ext cx="110798" cy="551085"/>
                </a:xfrm>
                <a:custGeom>
                  <a:rect b="b" l="l" r="r" t="t"/>
                  <a:pathLst>
                    <a:path extrusionOk="0" h="551085" w="110798">
                      <a:moveTo>
                        <a:pt x="72548" y="310671"/>
                      </a:moveTo>
                      <a:cubicBezTo>
                        <a:pt x="66947" y="440927"/>
                        <a:pt x="-4491" y="542062"/>
                        <a:pt x="223" y="551086"/>
                      </a:cubicBezTo>
                      <a:cubicBezTo>
                        <a:pt x="131025" y="400926"/>
                        <a:pt x="150785" y="181378"/>
                        <a:pt x="32582" y="4748"/>
                      </a:cubicBezTo>
                      <a:cubicBezTo>
                        <a:pt x="12625" y="-25073"/>
                        <a:pt x="82183" y="86603"/>
                        <a:pt x="72548" y="310671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5" name="Google Shape;4005;p34"/>
                <p:cNvSpPr/>
                <p:nvPr/>
              </p:nvSpPr>
              <p:spPr>
                <a:xfrm>
                  <a:off x="4011641" y="8217405"/>
                  <a:ext cx="148983" cy="45732"/>
                </a:xfrm>
                <a:custGeom>
                  <a:rect b="b" l="l" r="r" t="t"/>
                  <a:pathLst>
                    <a:path extrusionOk="0" h="45732" w="148983">
                      <a:moveTo>
                        <a:pt x="74483" y="45544"/>
                      </a:moveTo>
                      <a:cubicBezTo>
                        <a:pt x="56433" y="45963"/>
                        <a:pt x="45071" y="46917"/>
                        <a:pt x="19937" y="32487"/>
                      </a:cubicBezTo>
                      <a:cubicBezTo>
                        <a:pt x="2120" y="22258"/>
                        <a:pt x="-16177" y="-6137"/>
                        <a:pt x="24546" y="1195"/>
                      </a:cubicBezTo>
                      <a:cubicBezTo>
                        <a:pt x="88665" y="12739"/>
                        <a:pt x="116635" y="-922"/>
                        <a:pt x="141583" y="561"/>
                      </a:cubicBezTo>
                      <a:cubicBezTo>
                        <a:pt x="162615" y="1809"/>
                        <a:pt x="138378" y="47031"/>
                        <a:pt x="74483" y="45544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6" name="Google Shape;4006;p34"/>
                <p:cNvSpPr/>
                <p:nvPr/>
              </p:nvSpPr>
              <p:spPr>
                <a:xfrm>
                  <a:off x="3721572" y="7691188"/>
                  <a:ext cx="363" cy="1068"/>
                </a:xfrm>
                <a:custGeom>
                  <a:rect b="b" l="l" r="r" t="t"/>
                  <a:pathLst>
                    <a:path extrusionOk="0" h="1068" w="363">
                      <a:moveTo>
                        <a:pt x="46" y="1068"/>
                      </a:moveTo>
                      <a:cubicBezTo>
                        <a:pt x="458" y="-315"/>
                        <a:pt x="497" y="-381"/>
                        <a:pt x="0" y="1024"/>
                      </a:cubicBezTo>
                      <a:cubicBezTo>
                        <a:pt x="0" y="1024"/>
                        <a:pt x="46" y="1068"/>
                        <a:pt x="46" y="1068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7" name="Google Shape;4007;p34"/>
                <p:cNvSpPr/>
                <p:nvPr/>
              </p:nvSpPr>
              <p:spPr>
                <a:xfrm>
                  <a:off x="4450311" y="7691188"/>
                  <a:ext cx="363" cy="1068"/>
                </a:xfrm>
                <a:custGeom>
                  <a:rect b="b" l="l" r="r" t="t"/>
                  <a:pathLst>
                    <a:path extrusionOk="0" h="1068" w="363">
                      <a:moveTo>
                        <a:pt x="318" y="1068"/>
                      </a:moveTo>
                      <a:cubicBezTo>
                        <a:pt x="-94" y="-315"/>
                        <a:pt x="-133" y="-381"/>
                        <a:pt x="364" y="1024"/>
                      </a:cubicBezTo>
                      <a:cubicBezTo>
                        <a:pt x="364" y="1024"/>
                        <a:pt x="318" y="1068"/>
                        <a:pt x="318" y="1068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08" name="Google Shape;4008;p34"/>
              <p:cNvGrpSpPr/>
              <p:nvPr/>
            </p:nvGrpSpPr>
            <p:grpSpPr>
              <a:xfrm>
                <a:off x="3639812" y="7690463"/>
                <a:ext cx="892623" cy="572673"/>
                <a:chOff x="3639812" y="7690463"/>
                <a:chExt cx="892623" cy="572673"/>
              </a:xfrm>
            </p:grpSpPr>
            <p:sp>
              <p:nvSpPr>
                <p:cNvPr id="4009" name="Google Shape;4009;p34"/>
                <p:cNvSpPr/>
                <p:nvPr/>
              </p:nvSpPr>
              <p:spPr>
                <a:xfrm>
                  <a:off x="3639812" y="7690463"/>
                  <a:ext cx="110798" cy="551085"/>
                </a:xfrm>
                <a:custGeom>
                  <a:rect b="b" l="l" r="r" t="t"/>
                  <a:pathLst>
                    <a:path extrusionOk="0" h="551085" w="110798">
                      <a:moveTo>
                        <a:pt x="38250" y="310671"/>
                      </a:moveTo>
                      <a:cubicBezTo>
                        <a:pt x="43851" y="440927"/>
                        <a:pt x="115289" y="542062"/>
                        <a:pt x="110575" y="551086"/>
                      </a:cubicBezTo>
                      <a:cubicBezTo>
                        <a:pt x="-20226" y="400926"/>
                        <a:pt x="-39987" y="181378"/>
                        <a:pt x="78216" y="4748"/>
                      </a:cubicBezTo>
                      <a:cubicBezTo>
                        <a:pt x="98173" y="-25073"/>
                        <a:pt x="28615" y="86603"/>
                        <a:pt x="38250" y="310671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0" name="Google Shape;4010;p34"/>
                <p:cNvSpPr/>
                <p:nvPr/>
              </p:nvSpPr>
              <p:spPr>
                <a:xfrm>
                  <a:off x="4421637" y="7690463"/>
                  <a:ext cx="110798" cy="551085"/>
                </a:xfrm>
                <a:custGeom>
                  <a:rect b="b" l="l" r="r" t="t"/>
                  <a:pathLst>
                    <a:path extrusionOk="0" h="551085" w="110798">
                      <a:moveTo>
                        <a:pt x="72548" y="310671"/>
                      </a:moveTo>
                      <a:cubicBezTo>
                        <a:pt x="66947" y="440927"/>
                        <a:pt x="-4491" y="542062"/>
                        <a:pt x="223" y="551086"/>
                      </a:cubicBezTo>
                      <a:cubicBezTo>
                        <a:pt x="131025" y="400926"/>
                        <a:pt x="150785" y="181378"/>
                        <a:pt x="32582" y="4748"/>
                      </a:cubicBezTo>
                      <a:cubicBezTo>
                        <a:pt x="12625" y="-25073"/>
                        <a:pt x="82183" y="86603"/>
                        <a:pt x="72548" y="310671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1" name="Google Shape;4011;p34"/>
                <p:cNvSpPr/>
                <p:nvPr/>
              </p:nvSpPr>
              <p:spPr>
                <a:xfrm>
                  <a:off x="4011641" y="8217405"/>
                  <a:ext cx="148983" cy="45732"/>
                </a:xfrm>
                <a:custGeom>
                  <a:rect b="b" l="l" r="r" t="t"/>
                  <a:pathLst>
                    <a:path extrusionOk="0" h="45732" w="148983">
                      <a:moveTo>
                        <a:pt x="74483" y="45544"/>
                      </a:moveTo>
                      <a:cubicBezTo>
                        <a:pt x="56433" y="45963"/>
                        <a:pt x="45071" y="46917"/>
                        <a:pt x="19937" y="32487"/>
                      </a:cubicBezTo>
                      <a:cubicBezTo>
                        <a:pt x="2120" y="22258"/>
                        <a:pt x="-16177" y="-6137"/>
                        <a:pt x="24546" y="1195"/>
                      </a:cubicBezTo>
                      <a:cubicBezTo>
                        <a:pt x="88665" y="12739"/>
                        <a:pt x="116635" y="-922"/>
                        <a:pt x="141583" y="561"/>
                      </a:cubicBezTo>
                      <a:cubicBezTo>
                        <a:pt x="162615" y="1809"/>
                        <a:pt x="138378" y="47031"/>
                        <a:pt x="74483" y="45544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34"/>
                <p:cNvSpPr/>
                <p:nvPr/>
              </p:nvSpPr>
              <p:spPr>
                <a:xfrm>
                  <a:off x="3721572" y="7691188"/>
                  <a:ext cx="363" cy="1068"/>
                </a:xfrm>
                <a:custGeom>
                  <a:rect b="b" l="l" r="r" t="t"/>
                  <a:pathLst>
                    <a:path extrusionOk="0" h="1068" w="363">
                      <a:moveTo>
                        <a:pt x="46" y="1068"/>
                      </a:moveTo>
                      <a:cubicBezTo>
                        <a:pt x="458" y="-315"/>
                        <a:pt x="497" y="-381"/>
                        <a:pt x="0" y="1024"/>
                      </a:cubicBezTo>
                      <a:cubicBezTo>
                        <a:pt x="0" y="1024"/>
                        <a:pt x="46" y="1068"/>
                        <a:pt x="46" y="1068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3" name="Google Shape;4013;p34"/>
                <p:cNvSpPr/>
                <p:nvPr/>
              </p:nvSpPr>
              <p:spPr>
                <a:xfrm>
                  <a:off x="4450311" y="7691188"/>
                  <a:ext cx="363" cy="1068"/>
                </a:xfrm>
                <a:custGeom>
                  <a:rect b="b" l="l" r="r" t="t"/>
                  <a:pathLst>
                    <a:path extrusionOk="0" h="1068" w="363">
                      <a:moveTo>
                        <a:pt x="318" y="1068"/>
                      </a:moveTo>
                      <a:cubicBezTo>
                        <a:pt x="-94" y="-315"/>
                        <a:pt x="-133" y="-381"/>
                        <a:pt x="364" y="1024"/>
                      </a:cubicBezTo>
                      <a:cubicBezTo>
                        <a:pt x="364" y="1024"/>
                        <a:pt x="318" y="1068"/>
                        <a:pt x="318" y="1068"/>
                      </a:cubicBezTo>
                      <a:close/>
                    </a:path>
                  </a:pathLst>
                </a:custGeom>
                <a:solidFill>
                  <a:srgbClr val="FCE09F"/>
                </a:solidFill>
                <a:ln>
                  <a:noFill/>
                </a:ln>
              </p:spPr>
              <p:txBody>
                <a:bodyPr anchorCtr="0" anchor="ctr" bIns="22850" lIns="45725" spcFirstLastPara="1" rIns="45725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014" name="Google Shape;4014;p34"/>
          <p:cNvGrpSpPr/>
          <p:nvPr/>
        </p:nvGrpSpPr>
        <p:grpSpPr>
          <a:xfrm>
            <a:off x="1176433" y="3751482"/>
            <a:ext cx="436441" cy="443176"/>
            <a:chOff x="2352865" y="7502965"/>
            <a:chExt cx="872882" cy="886352"/>
          </a:xfrm>
        </p:grpSpPr>
        <p:sp>
          <p:nvSpPr>
            <p:cNvPr id="4015" name="Google Shape;4015;p34"/>
            <p:cNvSpPr/>
            <p:nvPr/>
          </p:nvSpPr>
          <p:spPr>
            <a:xfrm>
              <a:off x="2352865" y="7502965"/>
              <a:ext cx="872882" cy="886352"/>
            </a:xfrm>
            <a:custGeom>
              <a:rect b="b" l="l" r="r" t="t"/>
              <a:pathLst>
                <a:path extrusionOk="0" h="886352" w="872882">
                  <a:moveTo>
                    <a:pt x="643210" y="835415"/>
                  </a:moveTo>
                  <a:cubicBezTo>
                    <a:pt x="490710" y="917925"/>
                    <a:pt x="290536" y="898266"/>
                    <a:pt x="157675" y="790428"/>
                  </a:cubicBezTo>
                  <a:cubicBezTo>
                    <a:pt x="-124222" y="561792"/>
                    <a:pt x="-3509" y="100225"/>
                    <a:pt x="325075" y="13546"/>
                  </a:cubicBezTo>
                  <a:cubicBezTo>
                    <a:pt x="521655" y="-38332"/>
                    <a:pt x="737084" y="63094"/>
                    <a:pt x="827639" y="244407"/>
                  </a:cubicBezTo>
                  <a:cubicBezTo>
                    <a:pt x="932152" y="453434"/>
                    <a:pt x="849404" y="723901"/>
                    <a:pt x="643210" y="835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16" name="Google Shape;4016;p34"/>
            <p:cNvGrpSpPr/>
            <p:nvPr/>
          </p:nvGrpSpPr>
          <p:grpSpPr>
            <a:xfrm>
              <a:off x="2352885" y="7606359"/>
              <a:ext cx="872815" cy="767290"/>
              <a:chOff x="2352885" y="7606359"/>
              <a:chExt cx="872815" cy="767290"/>
            </a:xfrm>
          </p:grpSpPr>
          <p:sp>
            <p:nvSpPr>
              <p:cNvPr id="4017" name="Google Shape;4017;p34"/>
              <p:cNvSpPr/>
              <p:nvPr/>
            </p:nvSpPr>
            <p:spPr>
              <a:xfrm>
                <a:off x="2907630" y="7606359"/>
                <a:ext cx="318070" cy="767290"/>
              </a:xfrm>
              <a:custGeom>
                <a:rect b="b" l="l" r="r" t="t"/>
                <a:pathLst>
                  <a:path extrusionOk="0" h="767290" w="318070">
                    <a:moveTo>
                      <a:pt x="0" y="767290"/>
                    </a:moveTo>
                    <a:cubicBezTo>
                      <a:pt x="36179" y="747099"/>
                      <a:pt x="43592" y="736289"/>
                      <a:pt x="61092" y="727644"/>
                    </a:cubicBezTo>
                    <a:cubicBezTo>
                      <a:pt x="63535" y="720894"/>
                      <a:pt x="105876" y="686496"/>
                      <a:pt x="107147" y="685149"/>
                    </a:cubicBezTo>
                    <a:cubicBezTo>
                      <a:pt x="108886" y="683305"/>
                      <a:pt x="109597" y="680521"/>
                      <a:pt x="111148" y="678468"/>
                    </a:cubicBezTo>
                    <a:cubicBezTo>
                      <a:pt x="169102" y="603338"/>
                      <a:pt x="274221" y="497125"/>
                      <a:pt x="251385" y="236412"/>
                    </a:cubicBezTo>
                    <a:cubicBezTo>
                      <a:pt x="250900" y="230420"/>
                      <a:pt x="252988" y="221902"/>
                      <a:pt x="249710" y="219216"/>
                    </a:cubicBezTo>
                    <a:cubicBezTo>
                      <a:pt x="246238" y="216291"/>
                      <a:pt x="251729" y="214992"/>
                      <a:pt x="247175" y="208619"/>
                    </a:cubicBezTo>
                    <a:cubicBezTo>
                      <a:pt x="246902" y="208242"/>
                      <a:pt x="246736" y="207635"/>
                      <a:pt x="246778" y="207132"/>
                    </a:cubicBezTo>
                    <a:cubicBezTo>
                      <a:pt x="249028" y="179941"/>
                      <a:pt x="213762" y="72618"/>
                      <a:pt x="159842" y="0"/>
                    </a:cubicBezTo>
                    <a:cubicBezTo>
                      <a:pt x="436937" y="227961"/>
                      <a:pt x="328946" y="677638"/>
                      <a:pt x="0" y="767290"/>
                    </a:cubicBezTo>
                    <a:close/>
                  </a:path>
                </a:pathLst>
              </a:custGeom>
              <a:solidFill>
                <a:srgbClr val="FCE09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2352885" y="7738492"/>
                <a:ext cx="157652" cy="554900"/>
              </a:xfrm>
              <a:custGeom>
                <a:rect b="b" l="l" r="r" t="t"/>
                <a:pathLst>
                  <a:path extrusionOk="0" h="554900" w="157652">
                    <a:moveTo>
                      <a:pt x="157652" y="554900"/>
                    </a:moveTo>
                    <a:cubicBezTo>
                      <a:pt x="7569" y="433173"/>
                      <a:pt x="-52894" y="200956"/>
                      <a:pt x="54255" y="0"/>
                    </a:cubicBezTo>
                    <a:cubicBezTo>
                      <a:pt x="26363" y="132750"/>
                      <a:pt x="40229" y="276962"/>
                      <a:pt x="83178" y="401678"/>
                    </a:cubicBezTo>
                    <a:cubicBezTo>
                      <a:pt x="111850" y="485134"/>
                      <a:pt x="140381" y="524963"/>
                      <a:pt x="157652" y="554900"/>
                    </a:cubicBezTo>
                    <a:close/>
                  </a:path>
                </a:pathLst>
              </a:custGeom>
              <a:solidFill>
                <a:srgbClr val="FCE09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2713497" y="8182158"/>
                <a:ext cx="152885" cy="52363"/>
              </a:xfrm>
              <a:custGeom>
                <a:rect b="b" l="l" r="r" t="t"/>
                <a:pathLst>
                  <a:path extrusionOk="0" h="52363" w="152885">
                    <a:moveTo>
                      <a:pt x="127003" y="2207"/>
                    </a:moveTo>
                    <a:cubicBezTo>
                      <a:pt x="132675" y="1387"/>
                      <a:pt x="137720" y="-85"/>
                      <a:pt x="142735" y="4"/>
                    </a:cubicBezTo>
                    <a:cubicBezTo>
                      <a:pt x="151834" y="167"/>
                      <a:pt x="155807" y="8279"/>
                      <a:pt x="150503" y="15839"/>
                    </a:cubicBezTo>
                    <a:cubicBezTo>
                      <a:pt x="142833" y="26771"/>
                      <a:pt x="115808" y="43451"/>
                      <a:pt x="93155" y="49013"/>
                    </a:cubicBezTo>
                    <a:cubicBezTo>
                      <a:pt x="17704" y="67542"/>
                      <a:pt x="-20365" y="3131"/>
                      <a:pt x="11063" y="4000"/>
                    </a:cubicBezTo>
                    <a:cubicBezTo>
                      <a:pt x="50064" y="5077"/>
                      <a:pt x="88691" y="11248"/>
                      <a:pt x="127003" y="2207"/>
                    </a:cubicBezTo>
                    <a:close/>
                  </a:path>
                </a:pathLst>
              </a:custGeom>
              <a:solidFill>
                <a:srgbClr val="FCE09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2527531" y="8316542"/>
                <a:ext cx="2151" cy="2272"/>
              </a:xfrm>
              <a:custGeom>
                <a:rect b="b" l="l" r="r" t="t"/>
                <a:pathLst>
                  <a:path extrusionOk="0" h="2272" w="2151">
                    <a:moveTo>
                      <a:pt x="0" y="36"/>
                    </a:moveTo>
                    <a:cubicBezTo>
                      <a:pt x="2592" y="2056"/>
                      <a:pt x="2393" y="1523"/>
                      <a:pt x="1705" y="2273"/>
                    </a:cubicBezTo>
                    <a:cubicBezTo>
                      <a:pt x="-457" y="68"/>
                      <a:pt x="177" y="-103"/>
                      <a:pt x="0" y="36"/>
                    </a:cubicBezTo>
                    <a:close/>
                  </a:path>
                </a:pathLst>
              </a:custGeom>
              <a:solidFill>
                <a:srgbClr val="FCE09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1" name="Google Shape;4021;p34"/>
            <p:cNvGrpSpPr/>
            <p:nvPr/>
          </p:nvGrpSpPr>
          <p:grpSpPr>
            <a:xfrm>
              <a:off x="2588967" y="7796365"/>
              <a:ext cx="400621" cy="347551"/>
              <a:chOff x="2588967" y="7796365"/>
              <a:chExt cx="400621" cy="347551"/>
            </a:xfrm>
          </p:grpSpPr>
          <p:sp>
            <p:nvSpPr>
              <p:cNvPr id="4022" name="Google Shape;4022;p34"/>
              <p:cNvSpPr/>
              <p:nvPr/>
            </p:nvSpPr>
            <p:spPr>
              <a:xfrm>
                <a:off x="2588967" y="7796365"/>
                <a:ext cx="96837" cy="156904"/>
              </a:xfrm>
              <a:custGeom>
                <a:rect b="b" l="l" r="r" t="t"/>
                <a:pathLst>
                  <a:path extrusionOk="0" h="156904" w="96837">
                    <a:moveTo>
                      <a:pt x="6568" y="38641"/>
                    </a:moveTo>
                    <a:cubicBezTo>
                      <a:pt x="20517" y="-5701"/>
                      <a:pt x="68674" y="-16872"/>
                      <a:pt x="87210" y="31701"/>
                    </a:cubicBezTo>
                    <a:cubicBezTo>
                      <a:pt x="99450" y="63775"/>
                      <a:pt x="104302" y="122663"/>
                      <a:pt x="75311" y="147829"/>
                    </a:cubicBezTo>
                    <a:cubicBezTo>
                      <a:pt x="37934" y="180274"/>
                      <a:pt x="-19498" y="121504"/>
                      <a:pt x="6568" y="38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2892751" y="7796365"/>
                <a:ext cx="96837" cy="156904"/>
              </a:xfrm>
              <a:custGeom>
                <a:rect b="b" l="l" r="r" t="t"/>
                <a:pathLst>
                  <a:path extrusionOk="0" h="156904" w="96837">
                    <a:moveTo>
                      <a:pt x="90269" y="38641"/>
                    </a:moveTo>
                    <a:cubicBezTo>
                      <a:pt x="76320" y="-5701"/>
                      <a:pt x="28163" y="-16872"/>
                      <a:pt x="9628" y="31701"/>
                    </a:cubicBezTo>
                    <a:cubicBezTo>
                      <a:pt x="-2613" y="63775"/>
                      <a:pt x="-7465" y="122663"/>
                      <a:pt x="21526" y="147829"/>
                    </a:cubicBezTo>
                    <a:cubicBezTo>
                      <a:pt x="58903" y="180274"/>
                      <a:pt x="116335" y="121504"/>
                      <a:pt x="90269" y="3864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2604512" y="8045114"/>
                <a:ext cx="369793" cy="98802"/>
              </a:xfrm>
              <a:custGeom>
                <a:rect b="b" l="l" r="r" t="t"/>
                <a:pathLst>
                  <a:path extrusionOk="0" h="98802" w="369793">
                    <a:moveTo>
                      <a:pt x="184766" y="85086"/>
                    </a:moveTo>
                    <a:cubicBezTo>
                      <a:pt x="319088" y="86579"/>
                      <a:pt x="360234" y="-4523"/>
                      <a:pt x="368316" y="180"/>
                    </a:cubicBezTo>
                    <a:cubicBezTo>
                      <a:pt x="380873" y="7488"/>
                      <a:pt x="314011" y="117401"/>
                      <a:pt x="144189" y="96057"/>
                    </a:cubicBezTo>
                    <a:cubicBezTo>
                      <a:pt x="34853" y="82315"/>
                      <a:pt x="-8011" y="5551"/>
                      <a:pt x="1216" y="180"/>
                    </a:cubicBezTo>
                    <a:cubicBezTo>
                      <a:pt x="9385" y="-4573"/>
                      <a:pt x="50208" y="86582"/>
                      <a:pt x="184766" y="850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25" name="Google Shape;4025;p34"/>
          <p:cNvGrpSpPr/>
          <p:nvPr/>
        </p:nvGrpSpPr>
        <p:grpSpPr>
          <a:xfrm>
            <a:off x="6739582" y="2138936"/>
            <a:ext cx="1053415" cy="347092"/>
            <a:chOff x="13479164" y="4277872"/>
            <a:chExt cx="2106829" cy="694185"/>
          </a:xfrm>
        </p:grpSpPr>
        <p:sp>
          <p:nvSpPr>
            <p:cNvPr id="4026" name="Google Shape;4026;p34"/>
            <p:cNvSpPr/>
            <p:nvPr/>
          </p:nvSpPr>
          <p:spPr>
            <a:xfrm>
              <a:off x="13479164" y="4277872"/>
              <a:ext cx="2106829" cy="694185"/>
            </a:xfrm>
            <a:custGeom>
              <a:rect b="b" l="l" r="r" t="t"/>
              <a:pathLst>
                <a:path extrusionOk="0" h="694185" w="2106829">
                  <a:moveTo>
                    <a:pt x="2020629" y="455476"/>
                  </a:moveTo>
                  <a:cubicBezTo>
                    <a:pt x="2017979" y="456191"/>
                    <a:pt x="2015286" y="456822"/>
                    <a:pt x="2012635" y="457326"/>
                  </a:cubicBezTo>
                  <a:cubicBezTo>
                    <a:pt x="2020629" y="462287"/>
                    <a:pt x="2031989" y="470065"/>
                    <a:pt x="2041876" y="480029"/>
                  </a:cubicBezTo>
                  <a:cubicBezTo>
                    <a:pt x="2052268" y="490455"/>
                    <a:pt x="2070823" y="512695"/>
                    <a:pt x="2075451" y="546748"/>
                  </a:cubicBezTo>
                  <a:cubicBezTo>
                    <a:pt x="2079069" y="573276"/>
                    <a:pt x="2072842" y="597871"/>
                    <a:pt x="2061693" y="617672"/>
                  </a:cubicBezTo>
                  <a:cubicBezTo>
                    <a:pt x="2060384" y="619984"/>
                    <a:pt x="2059000" y="622255"/>
                    <a:pt x="2057486" y="624483"/>
                  </a:cubicBezTo>
                  <a:cubicBezTo>
                    <a:pt x="2044443" y="643906"/>
                    <a:pt x="2024374" y="661143"/>
                    <a:pt x="1997657" y="669635"/>
                  </a:cubicBezTo>
                  <a:cubicBezTo>
                    <a:pt x="1962947" y="680650"/>
                    <a:pt x="1933411" y="671906"/>
                    <a:pt x="1919821" y="666734"/>
                  </a:cubicBezTo>
                  <a:cubicBezTo>
                    <a:pt x="1897607" y="658242"/>
                    <a:pt x="1879136" y="643528"/>
                    <a:pt x="1876907" y="641846"/>
                  </a:cubicBezTo>
                  <a:cubicBezTo>
                    <a:pt x="1876318" y="641426"/>
                    <a:pt x="1875897" y="641131"/>
                    <a:pt x="1875602" y="640921"/>
                  </a:cubicBezTo>
                  <a:cubicBezTo>
                    <a:pt x="1871138" y="638008"/>
                    <a:pt x="1866700" y="635052"/>
                    <a:pt x="1862290" y="632084"/>
                  </a:cubicBezTo>
                  <a:cubicBezTo>
                    <a:pt x="1859349" y="630100"/>
                    <a:pt x="1855344" y="630751"/>
                    <a:pt x="1853257" y="633618"/>
                  </a:cubicBezTo>
                  <a:cubicBezTo>
                    <a:pt x="1844064" y="646248"/>
                    <a:pt x="1833112" y="655648"/>
                    <a:pt x="1822422" y="662362"/>
                  </a:cubicBezTo>
                  <a:cubicBezTo>
                    <a:pt x="1796588" y="678590"/>
                    <a:pt x="1771008" y="680188"/>
                    <a:pt x="1759438" y="680188"/>
                  </a:cubicBezTo>
                  <a:cubicBezTo>
                    <a:pt x="1756703" y="680188"/>
                    <a:pt x="1753421" y="680272"/>
                    <a:pt x="1748036" y="680440"/>
                  </a:cubicBezTo>
                  <a:cubicBezTo>
                    <a:pt x="1743618" y="680566"/>
                    <a:pt x="1737812" y="680734"/>
                    <a:pt x="1731585" y="680818"/>
                  </a:cubicBezTo>
                  <a:cubicBezTo>
                    <a:pt x="1718080" y="681491"/>
                    <a:pt x="1701418" y="681449"/>
                    <a:pt x="1693214" y="681449"/>
                  </a:cubicBezTo>
                  <a:cubicBezTo>
                    <a:pt x="1683537" y="681449"/>
                    <a:pt x="1666413" y="681575"/>
                    <a:pt x="1649668" y="679893"/>
                  </a:cubicBezTo>
                  <a:lnTo>
                    <a:pt x="1649416" y="679851"/>
                  </a:lnTo>
                  <a:cubicBezTo>
                    <a:pt x="1642646" y="679343"/>
                    <a:pt x="1635191" y="678145"/>
                    <a:pt x="1627310" y="675883"/>
                  </a:cubicBezTo>
                  <a:cubicBezTo>
                    <a:pt x="1626145" y="675551"/>
                    <a:pt x="1624900" y="675542"/>
                    <a:pt x="1623734" y="675870"/>
                  </a:cubicBezTo>
                  <a:cubicBezTo>
                    <a:pt x="1612913" y="678918"/>
                    <a:pt x="1601970" y="680356"/>
                    <a:pt x="1591481" y="680356"/>
                  </a:cubicBezTo>
                  <a:cubicBezTo>
                    <a:pt x="1574441" y="680356"/>
                    <a:pt x="1548818" y="676488"/>
                    <a:pt x="1524626" y="658705"/>
                  </a:cubicBezTo>
                  <a:cubicBezTo>
                    <a:pt x="1512004" y="649413"/>
                    <a:pt x="1500308" y="636633"/>
                    <a:pt x="1492019" y="620237"/>
                  </a:cubicBezTo>
                  <a:cubicBezTo>
                    <a:pt x="1491922" y="620043"/>
                    <a:pt x="1491826" y="619850"/>
                    <a:pt x="1491729" y="619657"/>
                  </a:cubicBezTo>
                  <a:cubicBezTo>
                    <a:pt x="1489242" y="614658"/>
                    <a:pt x="1482292" y="614616"/>
                    <a:pt x="1479751" y="619585"/>
                  </a:cubicBezTo>
                  <a:cubicBezTo>
                    <a:pt x="1475476" y="627956"/>
                    <a:pt x="1470015" y="636061"/>
                    <a:pt x="1463241" y="643612"/>
                  </a:cubicBezTo>
                  <a:cubicBezTo>
                    <a:pt x="1449988" y="658410"/>
                    <a:pt x="1432696" y="669804"/>
                    <a:pt x="1412837" y="675900"/>
                  </a:cubicBezTo>
                  <a:cubicBezTo>
                    <a:pt x="1401393" y="679978"/>
                    <a:pt x="1385027" y="683803"/>
                    <a:pt x="1365631" y="682038"/>
                  </a:cubicBezTo>
                  <a:cubicBezTo>
                    <a:pt x="1347792" y="680440"/>
                    <a:pt x="1328564" y="674176"/>
                    <a:pt x="1311314" y="661227"/>
                  </a:cubicBezTo>
                  <a:cubicBezTo>
                    <a:pt x="1302647" y="654748"/>
                    <a:pt x="1295722" y="647513"/>
                    <a:pt x="1290231" y="640265"/>
                  </a:cubicBezTo>
                  <a:cubicBezTo>
                    <a:pt x="1287711" y="636940"/>
                    <a:pt x="1282898" y="636620"/>
                    <a:pt x="1280024" y="639647"/>
                  </a:cubicBezTo>
                  <a:cubicBezTo>
                    <a:pt x="1273927" y="646063"/>
                    <a:pt x="1266872" y="652306"/>
                    <a:pt x="1258718" y="657994"/>
                  </a:cubicBezTo>
                  <a:cubicBezTo>
                    <a:pt x="1245717" y="667285"/>
                    <a:pt x="1213910" y="687759"/>
                    <a:pt x="1171921" y="687759"/>
                  </a:cubicBezTo>
                  <a:cubicBezTo>
                    <a:pt x="1148078" y="687759"/>
                    <a:pt x="1126393" y="682075"/>
                    <a:pt x="1107843" y="673625"/>
                  </a:cubicBezTo>
                  <a:cubicBezTo>
                    <a:pt x="1105971" y="672772"/>
                    <a:pt x="1103854" y="672835"/>
                    <a:pt x="1102020" y="673768"/>
                  </a:cubicBezTo>
                  <a:cubicBezTo>
                    <a:pt x="1097169" y="676240"/>
                    <a:pt x="1092019" y="678414"/>
                    <a:pt x="1086550" y="680234"/>
                  </a:cubicBezTo>
                  <a:cubicBezTo>
                    <a:pt x="1066018" y="687045"/>
                    <a:pt x="1043214" y="687928"/>
                    <a:pt x="1021125" y="681453"/>
                  </a:cubicBezTo>
                  <a:cubicBezTo>
                    <a:pt x="999542" y="675105"/>
                    <a:pt x="981492" y="662661"/>
                    <a:pt x="968281" y="647147"/>
                  </a:cubicBezTo>
                  <a:cubicBezTo>
                    <a:pt x="965323" y="643671"/>
                    <a:pt x="962652" y="640093"/>
                    <a:pt x="960245" y="636456"/>
                  </a:cubicBezTo>
                  <a:cubicBezTo>
                    <a:pt x="957801" y="632761"/>
                    <a:pt x="952605" y="632412"/>
                    <a:pt x="949668" y="635729"/>
                  </a:cubicBezTo>
                  <a:cubicBezTo>
                    <a:pt x="942785" y="643498"/>
                    <a:pt x="934576" y="651146"/>
                    <a:pt x="924781" y="657994"/>
                  </a:cubicBezTo>
                  <a:cubicBezTo>
                    <a:pt x="911781" y="667285"/>
                    <a:pt x="879973" y="687759"/>
                    <a:pt x="837942" y="687759"/>
                  </a:cubicBezTo>
                  <a:cubicBezTo>
                    <a:pt x="815323" y="687759"/>
                    <a:pt x="794640" y="682639"/>
                    <a:pt x="776725" y="674849"/>
                  </a:cubicBezTo>
                  <a:cubicBezTo>
                    <a:pt x="774924" y="674067"/>
                    <a:pt x="772905" y="674134"/>
                    <a:pt x="771146" y="675004"/>
                  </a:cubicBezTo>
                  <a:cubicBezTo>
                    <a:pt x="754531" y="683206"/>
                    <a:pt x="736200" y="687091"/>
                    <a:pt x="717949" y="686414"/>
                  </a:cubicBezTo>
                  <a:cubicBezTo>
                    <a:pt x="704927" y="685939"/>
                    <a:pt x="691977" y="683177"/>
                    <a:pt x="679742" y="678136"/>
                  </a:cubicBezTo>
                  <a:cubicBezTo>
                    <a:pt x="678328" y="677552"/>
                    <a:pt x="676767" y="677480"/>
                    <a:pt x="675303" y="677934"/>
                  </a:cubicBezTo>
                  <a:cubicBezTo>
                    <a:pt x="662214" y="681987"/>
                    <a:pt x="648456" y="683589"/>
                    <a:pt x="634770" y="682635"/>
                  </a:cubicBezTo>
                  <a:cubicBezTo>
                    <a:pt x="619392" y="681579"/>
                    <a:pt x="603871" y="677249"/>
                    <a:pt x="589587" y="669547"/>
                  </a:cubicBezTo>
                  <a:cubicBezTo>
                    <a:pt x="587576" y="668462"/>
                    <a:pt x="585194" y="668462"/>
                    <a:pt x="583188" y="669551"/>
                  </a:cubicBezTo>
                  <a:cubicBezTo>
                    <a:pt x="571247" y="676013"/>
                    <a:pt x="558209" y="680226"/>
                    <a:pt x="544817" y="681962"/>
                  </a:cubicBezTo>
                  <a:cubicBezTo>
                    <a:pt x="521988" y="684917"/>
                    <a:pt x="499466" y="680625"/>
                    <a:pt x="479918" y="670703"/>
                  </a:cubicBezTo>
                  <a:cubicBezTo>
                    <a:pt x="477991" y="669724"/>
                    <a:pt x="475749" y="669715"/>
                    <a:pt x="473822" y="670699"/>
                  </a:cubicBezTo>
                  <a:cubicBezTo>
                    <a:pt x="472135" y="671561"/>
                    <a:pt x="470414" y="672393"/>
                    <a:pt x="468664" y="673175"/>
                  </a:cubicBezTo>
                  <a:cubicBezTo>
                    <a:pt x="449016" y="682046"/>
                    <a:pt x="426632" y="685283"/>
                    <a:pt x="404165" y="681373"/>
                  </a:cubicBezTo>
                  <a:cubicBezTo>
                    <a:pt x="382203" y="677548"/>
                    <a:pt x="362513" y="667289"/>
                    <a:pt x="347114" y="652785"/>
                  </a:cubicBezTo>
                  <a:cubicBezTo>
                    <a:pt x="334748" y="641140"/>
                    <a:pt x="326140" y="627796"/>
                    <a:pt x="320448" y="614347"/>
                  </a:cubicBezTo>
                  <a:cubicBezTo>
                    <a:pt x="318580" y="609928"/>
                    <a:pt x="312900" y="608722"/>
                    <a:pt x="309534" y="612140"/>
                  </a:cubicBezTo>
                  <a:cubicBezTo>
                    <a:pt x="309509" y="612165"/>
                    <a:pt x="309483" y="612190"/>
                    <a:pt x="309458" y="612215"/>
                  </a:cubicBezTo>
                  <a:cubicBezTo>
                    <a:pt x="299949" y="621885"/>
                    <a:pt x="289221" y="632773"/>
                    <a:pt x="277987" y="643536"/>
                  </a:cubicBezTo>
                  <a:cubicBezTo>
                    <a:pt x="277777" y="643788"/>
                    <a:pt x="277398" y="644167"/>
                    <a:pt x="276809" y="644797"/>
                  </a:cubicBezTo>
                  <a:cubicBezTo>
                    <a:pt x="275084" y="646647"/>
                    <a:pt x="259096" y="665019"/>
                    <a:pt x="237849" y="677463"/>
                  </a:cubicBezTo>
                  <a:cubicBezTo>
                    <a:pt x="224722" y="685157"/>
                    <a:pt x="197248" y="698148"/>
                    <a:pt x="161654" y="693019"/>
                  </a:cubicBezTo>
                  <a:cubicBezTo>
                    <a:pt x="133213" y="688899"/>
                    <a:pt x="110577" y="674731"/>
                    <a:pt x="94715" y="657872"/>
                  </a:cubicBezTo>
                  <a:cubicBezTo>
                    <a:pt x="92906" y="655938"/>
                    <a:pt x="91181" y="653920"/>
                    <a:pt x="89498" y="651860"/>
                  </a:cubicBezTo>
                  <a:cubicBezTo>
                    <a:pt x="75235" y="634035"/>
                    <a:pt x="64970" y="610576"/>
                    <a:pt x="64296" y="583459"/>
                  </a:cubicBezTo>
                  <a:cubicBezTo>
                    <a:pt x="63413" y="548859"/>
                    <a:pt x="78307" y="523802"/>
                    <a:pt x="87100" y="511652"/>
                  </a:cubicBezTo>
                  <a:cubicBezTo>
                    <a:pt x="101111" y="492229"/>
                    <a:pt x="120254" y="478187"/>
                    <a:pt x="122442" y="476506"/>
                  </a:cubicBezTo>
                  <a:cubicBezTo>
                    <a:pt x="122820" y="476211"/>
                    <a:pt x="123115" y="475959"/>
                    <a:pt x="123367" y="475749"/>
                  </a:cubicBezTo>
                  <a:cubicBezTo>
                    <a:pt x="128963" y="470326"/>
                    <a:pt x="134601" y="464776"/>
                    <a:pt x="140533" y="458806"/>
                  </a:cubicBezTo>
                  <a:cubicBezTo>
                    <a:pt x="138051" y="458554"/>
                    <a:pt x="135611" y="458302"/>
                    <a:pt x="133128" y="458007"/>
                  </a:cubicBezTo>
                  <a:cubicBezTo>
                    <a:pt x="132708" y="457965"/>
                    <a:pt x="131950" y="457923"/>
                    <a:pt x="130604" y="457839"/>
                  </a:cubicBezTo>
                  <a:cubicBezTo>
                    <a:pt x="127154" y="457671"/>
                    <a:pt x="103467" y="457040"/>
                    <a:pt x="81084" y="449683"/>
                  </a:cubicBezTo>
                  <a:cubicBezTo>
                    <a:pt x="67788" y="445269"/>
                    <a:pt x="37870" y="433245"/>
                    <a:pt x="17511" y="401167"/>
                  </a:cubicBezTo>
                  <a:cubicBezTo>
                    <a:pt x="2238" y="377120"/>
                    <a:pt x="-2053" y="350508"/>
                    <a:pt x="850" y="326670"/>
                  </a:cubicBezTo>
                  <a:cubicBezTo>
                    <a:pt x="1186" y="324021"/>
                    <a:pt x="1607" y="321373"/>
                    <a:pt x="2112" y="318766"/>
                  </a:cubicBezTo>
                  <a:cubicBezTo>
                    <a:pt x="7876" y="290388"/>
                    <a:pt x="24243" y="264070"/>
                    <a:pt x="50370" y="246749"/>
                  </a:cubicBezTo>
                  <a:cubicBezTo>
                    <a:pt x="60455" y="240031"/>
                    <a:pt x="71196" y="235478"/>
                    <a:pt x="81858" y="232485"/>
                  </a:cubicBezTo>
                  <a:cubicBezTo>
                    <a:pt x="86297" y="231236"/>
                    <a:pt x="88118" y="225859"/>
                    <a:pt x="85337" y="222180"/>
                  </a:cubicBezTo>
                  <a:cubicBezTo>
                    <a:pt x="75568" y="209261"/>
                    <a:pt x="64351" y="189178"/>
                    <a:pt x="62066" y="162288"/>
                  </a:cubicBezTo>
                  <a:cubicBezTo>
                    <a:pt x="59710" y="134247"/>
                    <a:pt x="68041" y="109274"/>
                    <a:pt x="80705" y="90103"/>
                  </a:cubicBezTo>
                  <a:cubicBezTo>
                    <a:pt x="82136" y="87875"/>
                    <a:pt x="83692" y="85689"/>
                    <a:pt x="85333" y="83587"/>
                  </a:cubicBezTo>
                  <a:cubicBezTo>
                    <a:pt x="99596" y="65257"/>
                    <a:pt x="120549" y="49617"/>
                    <a:pt x="147391" y="42891"/>
                  </a:cubicBezTo>
                  <a:cubicBezTo>
                    <a:pt x="182102" y="34146"/>
                    <a:pt x="210628" y="44110"/>
                    <a:pt x="224049" y="50080"/>
                  </a:cubicBezTo>
                  <a:cubicBezTo>
                    <a:pt x="234365" y="54641"/>
                    <a:pt x="243781" y="60561"/>
                    <a:pt x="251069" y="65723"/>
                  </a:cubicBezTo>
                  <a:cubicBezTo>
                    <a:pt x="254359" y="68052"/>
                    <a:pt x="258873" y="66905"/>
                    <a:pt x="260775" y="63352"/>
                  </a:cubicBezTo>
                  <a:cubicBezTo>
                    <a:pt x="261667" y="61683"/>
                    <a:pt x="262609" y="60031"/>
                    <a:pt x="263602" y="58404"/>
                  </a:cubicBezTo>
                  <a:cubicBezTo>
                    <a:pt x="276645" y="36711"/>
                    <a:pt x="297177" y="19263"/>
                    <a:pt x="322757" y="10224"/>
                  </a:cubicBezTo>
                  <a:cubicBezTo>
                    <a:pt x="333654" y="6399"/>
                    <a:pt x="345103" y="4423"/>
                    <a:pt x="356673" y="4423"/>
                  </a:cubicBezTo>
                  <a:lnTo>
                    <a:pt x="360459" y="4423"/>
                  </a:lnTo>
                  <a:cubicBezTo>
                    <a:pt x="365634" y="4423"/>
                    <a:pt x="367696" y="4381"/>
                    <a:pt x="368706" y="4297"/>
                  </a:cubicBezTo>
                  <a:cubicBezTo>
                    <a:pt x="382296" y="3035"/>
                    <a:pt x="403963" y="3162"/>
                    <a:pt x="406488" y="3162"/>
                  </a:cubicBezTo>
                  <a:cubicBezTo>
                    <a:pt x="409096" y="3162"/>
                    <a:pt x="411705" y="3246"/>
                    <a:pt x="414271" y="3456"/>
                  </a:cubicBezTo>
                  <a:cubicBezTo>
                    <a:pt x="417721" y="3708"/>
                    <a:pt x="424705" y="3792"/>
                    <a:pt x="434887" y="3792"/>
                  </a:cubicBezTo>
                  <a:cubicBezTo>
                    <a:pt x="445448" y="3792"/>
                    <a:pt x="467410" y="4297"/>
                    <a:pt x="480453" y="5137"/>
                  </a:cubicBezTo>
                  <a:cubicBezTo>
                    <a:pt x="481168" y="5222"/>
                    <a:pt x="481883" y="5264"/>
                    <a:pt x="482598" y="5306"/>
                  </a:cubicBezTo>
                  <a:cubicBezTo>
                    <a:pt x="486049" y="5558"/>
                    <a:pt x="489372" y="5978"/>
                    <a:pt x="492486" y="6483"/>
                  </a:cubicBezTo>
                  <a:cubicBezTo>
                    <a:pt x="493453" y="6567"/>
                    <a:pt x="494379" y="6693"/>
                    <a:pt x="495389" y="6819"/>
                  </a:cubicBezTo>
                  <a:cubicBezTo>
                    <a:pt x="502667" y="4633"/>
                    <a:pt x="509736" y="3246"/>
                    <a:pt x="516341" y="2531"/>
                  </a:cubicBezTo>
                  <a:cubicBezTo>
                    <a:pt x="535316" y="429"/>
                    <a:pt x="555301" y="3162"/>
                    <a:pt x="574066" y="11822"/>
                  </a:cubicBezTo>
                  <a:cubicBezTo>
                    <a:pt x="575534" y="12486"/>
                    <a:pt x="576961" y="13188"/>
                    <a:pt x="578349" y="13907"/>
                  </a:cubicBezTo>
                  <a:cubicBezTo>
                    <a:pt x="580343" y="14942"/>
                    <a:pt x="582670" y="14925"/>
                    <a:pt x="584652" y="13869"/>
                  </a:cubicBezTo>
                  <a:cubicBezTo>
                    <a:pt x="590874" y="10557"/>
                    <a:pt x="597741" y="7656"/>
                    <a:pt x="605285" y="5432"/>
                  </a:cubicBezTo>
                  <a:cubicBezTo>
                    <a:pt x="625396" y="-580"/>
                    <a:pt x="648788" y="-1169"/>
                    <a:pt x="672055" y="6945"/>
                  </a:cubicBezTo>
                  <a:cubicBezTo>
                    <a:pt x="673309" y="7370"/>
                    <a:pt x="674546" y="7828"/>
                    <a:pt x="675770" y="8303"/>
                  </a:cubicBezTo>
                  <a:cubicBezTo>
                    <a:pt x="677365" y="8925"/>
                    <a:pt x="679111" y="8925"/>
                    <a:pt x="680709" y="8307"/>
                  </a:cubicBezTo>
                  <a:cubicBezTo>
                    <a:pt x="681740" y="7908"/>
                    <a:pt x="682788" y="7525"/>
                    <a:pt x="683836" y="7151"/>
                  </a:cubicBezTo>
                  <a:cubicBezTo>
                    <a:pt x="704283" y="-164"/>
                    <a:pt x="726498" y="-1425"/>
                    <a:pt x="747745" y="3788"/>
                  </a:cubicBezTo>
                  <a:cubicBezTo>
                    <a:pt x="755200" y="5604"/>
                    <a:pt x="762454" y="8202"/>
                    <a:pt x="769371" y="11528"/>
                  </a:cubicBezTo>
                  <a:cubicBezTo>
                    <a:pt x="771142" y="12381"/>
                    <a:pt x="773166" y="12423"/>
                    <a:pt x="774962" y="11629"/>
                  </a:cubicBezTo>
                  <a:cubicBezTo>
                    <a:pt x="791148" y="4469"/>
                    <a:pt x="809437" y="4"/>
                    <a:pt x="829111" y="4"/>
                  </a:cubicBezTo>
                  <a:cubicBezTo>
                    <a:pt x="858099" y="4"/>
                    <a:pt x="883764" y="8118"/>
                    <a:pt x="905600" y="21487"/>
                  </a:cubicBezTo>
                  <a:cubicBezTo>
                    <a:pt x="915151" y="27121"/>
                    <a:pt x="930129" y="37127"/>
                    <a:pt x="943382" y="53060"/>
                  </a:cubicBezTo>
                  <a:cubicBezTo>
                    <a:pt x="944728" y="54658"/>
                    <a:pt x="946033" y="56298"/>
                    <a:pt x="947253" y="58021"/>
                  </a:cubicBezTo>
                  <a:cubicBezTo>
                    <a:pt x="947800" y="58736"/>
                    <a:pt x="948347" y="59493"/>
                    <a:pt x="948978" y="60334"/>
                  </a:cubicBezTo>
                  <a:cubicBezTo>
                    <a:pt x="950030" y="61763"/>
                    <a:pt x="951208" y="63319"/>
                    <a:pt x="952470" y="65084"/>
                  </a:cubicBezTo>
                  <a:cubicBezTo>
                    <a:pt x="959580" y="50748"/>
                    <a:pt x="970015" y="37169"/>
                    <a:pt x="984362" y="26070"/>
                  </a:cubicBezTo>
                  <a:cubicBezTo>
                    <a:pt x="1005314" y="9842"/>
                    <a:pt x="1031484" y="1602"/>
                    <a:pt x="1058200" y="3073"/>
                  </a:cubicBezTo>
                  <a:cubicBezTo>
                    <a:pt x="1072522" y="3893"/>
                    <a:pt x="1086440" y="7441"/>
                    <a:pt x="1099180" y="13445"/>
                  </a:cubicBezTo>
                  <a:cubicBezTo>
                    <a:pt x="1101002" y="14302"/>
                    <a:pt x="1103072" y="14311"/>
                    <a:pt x="1104885" y="13441"/>
                  </a:cubicBezTo>
                  <a:cubicBezTo>
                    <a:pt x="1122030" y="5243"/>
                    <a:pt x="1141729" y="0"/>
                    <a:pt x="1163085" y="0"/>
                  </a:cubicBezTo>
                  <a:cubicBezTo>
                    <a:pt x="1192074" y="0"/>
                    <a:pt x="1217696" y="8114"/>
                    <a:pt x="1239533" y="21483"/>
                  </a:cubicBezTo>
                  <a:cubicBezTo>
                    <a:pt x="1249125" y="27117"/>
                    <a:pt x="1264061" y="37123"/>
                    <a:pt x="1277314" y="53056"/>
                  </a:cubicBezTo>
                  <a:cubicBezTo>
                    <a:pt x="1278661" y="54654"/>
                    <a:pt x="1279965" y="56293"/>
                    <a:pt x="1281185" y="58017"/>
                  </a:cubicBezTo>
                  <a:cubicBezTo>
                    <a:pt x="1281732" y="58732"/>
                    <a:pt x="1282279" y="59489"/>
                    <a:pt x="1282910" y="60329"/>
                  </a:cubicBezTo>
                  <a:cubicBezTo>
                    <a:pt x="1283815" y="61553"/>
                    <a:pt x="1284820" y="62898"/>
                    <a:pt x="1285897" y="64378"/>
                  </a:cubicBezTo>
                  <a:cubicBezTo>
                    <a:pt x="1288750" y="68292"/>
                    <a:pt x="1294766" y="67981"/>
                    <a:pt x="1297089" y="63731"/>
                  </a:cubicBezTo>
                  <a:cubicBezTo>
                    <a:pt x="1301035" y="56508"/>
                    <a:pt x="1306627" y="48045"/>
                    <a:pt x="1314545" y="39771"/>
                  </a:cubicBezTo>
                  <a:cubicBezTo>
                    <a:pt x="1324601" y="28294"/>
                    <a:pt x="1337854" y="17910"/>
                    <a:pt x="1354725" y="10847"/>
                  </a:cubicBezTo>
                  <a:cubicBezTo>
                    <a:pt x="1377403" y="1387"/>
                    <a:pt x="1401637" y="210"/>
                    <a:pt x="1423684" y="5886"/>
                  </a:cubicBezTo>
                  <a:cubicBezTo>
                    <a:pt x="1444089" y="11099"/>
                    <a:pt x="1460792" y="21609"/>
                    <a:pt x="1473288" y="33759"/>
                  </a:cubicBezTo>
                  <a:cubicBezTo>
                    <a:pt x="1475981" y="36366"/>
                    <a:pt x="1478505" y="39098"/>
                    <a:pt x="1480819" y="41873"/>
                  </a:cubicBezTo>
                  <a:lnTo>
                    <a:pt x="1483049" y="39183"/>
                  </a:lnTo>
                  <a:cubicBezTo>
                    <a:pt x="1493357" y="26822"/>
                    <a:pt x="1506442" y="17069"/>
                    <a:pt x="1521252" y="10763"/>
                  </a:cubicBezTo>
                  <a:cubicBezTo>
                    <a:pt x="1536693" y="4162"/>
                    <a:pt x="1560759" y="-2186"/>
                    <a:pt x="1589032" y="3952"/>
                  </a:cubicBezTo>
                  <a:cubicBezTo>
                    <a:pt x="1598313" y="5987"/>
                    <a:pt x="1606745" y="9068"/>
                    <a:pt x="1614305" y="12839"/>
                  </a:cubicBezTo>
                  <a:cubicBezTo>
                    <a:pt x="1615967" y="13668"/>
                    <a:pt x="1617873" y="13777"/>
                    <a:pt x="1619624" y="13146"/>
                  </a:cubicBezTo>
                  <a:cubicBezTo>
                    <a:pt x="1630420" y="9262"/>
                    <a:pt x="1638712" y="8085"/>
                    <a:pt x="1641119" y="7694"/>
                  </a:cubicBezTo>
                  <a:cubicBezTo>
                    <a:pt x="1643896" y="7231"/>
                    <a:pt x="1646673" y="6895"/>
                    <a:pt x="1649449" y="6643"/>
                  </a:cubicBezTo>
                  <a:lnTo>
                    <a:pt x="1651048" y="6516"/>
                  </a:lnTo>
                  <a:cubicBezTo>
                    <a:pt x="1673852" y="2522"/>
                    <a:pt x="1698086" y="3321"/>
                    <a:pt x="1708142" y="3826"/>
                  </a:cubicBezTo>
                  <a:cubicBezTo>
                    <a:pt x="1710161" y="3826"/>
                    <a:pt x="1712265" y="3868"/>
                    <a:pt x="1713738" y="3910"/>
                  </a:cubicBezTo>
                  <a:cubicBezTo>
                    <a:pt x="1719081" y="3994"/>
                    <a:pt x="1723078" y="4078"/>
                    <a:pt x="1725350" y="4078"/>
                  </a:cubicBezTo>
                  <a:cubicBezTo>
                    <a:pt x="1725644" y="4036"/>
                    <a:pt x="1725897" y="4036"/>
                    <a:pt x="1726191" y="3994"/>
                  </a:cubicBezTo>
                  <a:cubicBezTo>
                    <a:pt x="1742179" y="2943"/>
                    <a:pt x="1767886" y="3574"/>
                    <a:pt x="1788292" y="7652"/>
                  </a:cubicBezTo>
                  <a:cubicBezTo>
                    <a:pt x="1797127" y="9417"/>
                    <a:pt x="1805752" y="12402"/>
                    <a:pt x="1813830" y="16438"/>
                  </a:cubicBezTo>
                  <a:lnTo>
                    <a:pt x="1816355" y="17699"/>
                  </a:lnTo>
                  <a:cubicBezTo>
                    <a:pt x="1824811" y="21904"/>
                    <a:pt x="1832679" y="27285"/>
                    <a:pt x="1839621" y="33675"/>
                  </a:cubicBezTo>
                  <a:cubicBezTo>
                    <a:pt x="1849736" y="42962"/>
                    <a:pt x="1858424" y="54250"/>
                    <a:pt x="1864781" y="67178"/>
                  </a:cubicBezTo>
                  <a:cubicBezTo>
                    <a:pt x="1866565" y="70806"/>
                    <a:pt x="1871143" y="71987"/>
                    <a:pt x="1874479" y="69700"/>
                  </a:cubicBezTo>
                  <a:cubicBezTo>
                    <a:pt x="1878968" y="66623"/>
                    <a:pt x="1883478" y="63550"/>
                    <a:pt x="1888006" y="60493"/>
                  </a:cubicBezTo>
                  <a:cubicBezTo>
                    <a:pt x="1888258" y="60283"/>
                    <a:pt x="1888679" y="59989"/>
                    <a:pt x="1889184" y="59568"/>
                  </a:cubicBezTo>
                  <a:cubicBezTo>
                    <a:pt x="1891666" y="57593"/>
                    <a:pt x="1909421" y="42542"/>
                    <a:pt x="1930878" y="33293"/>
                  </a:cubicBezTo>
                  <a:cubicBezTo>
                    <a:pt x="1943753" y="27743"/>
                    <a:pt x="1973414" y="17233"/>
                    <a:pt x="2009261" y="27070"/>
                  </a:cubicBezTo>
                  <a:cubicBezTo>
                    <a:pt x="2036062" y="34428"/>
                    <a:pt x="2056930" y="50698"/>
                    <a:pt x="2070941" y="69995"/>
                  </a:cubicBezTo>
                  <a:cubicBezTo>
                    <a:pt x="2072497" y="72139"/>
                    <a:pt x="2073970" y="74367"/>
                    <a:pt x="2075358" y="76637"/>
                  </a:cubicBezTo>
                  <a:cubicBezTo>
                    <a:pt x="2087644" y="96733"/>
                    <a:pt x="2094628" y="121874"/>
                    <a:pt x="2091388" y="148991"/>
                  </a:cubicBezTo>
                  <a:cubicBezTo>
                    <a:pt x="2087097" y="185146"/>
                    <a:pt x="2066944" y="208395"/>
                    <a:pt x="2056972" y="218401"/>
                  </a:cubicBezTo>
                  <a:cubicBezTo>
                    <a:pt x="2051877" y="223492"/>
                    <a:pt x="2046395" y="228058"/>
                    <a:pt x="2041182" y="231980"/>
                  </a:cubicBezTo>
                  <a:cubicBezTo>
                    <a:pt x="2037143" y="235016"/>
                    <a:pt x="2037833" y="241149"/>
                    <a:pt x="2042394" y="243323"/>
                  </a:cubicBezTo>
                  <a:cubicBezTo>
                    <a:pt x="2053636" y="248687"/>
                    <a:pt x="2065753" y="256688"/>
                    <a:pt x="2076827" y="268640"/>
                  </a:cubicBezTo>
                  <a:cubicBezTo>
                    <a:pt x="2095423" y="288694"/>
                    <a:pt x="2104469" y="312952"/>
                    <a:pt x="2106446" y="335949"/>
                  </a:cubicBezTo>
                  <a:cubicBezTo>
                    <a:pt x="2106699" y="338597"/>
                    <a:pt x="2106825" y="341288"/>
                    <a:pt x="2106825" y="343936"/>
                  </a:cubicBezTo>
                  <a:cubicBezTo>
                    <a:pt x="2107035" y="366933"/>
                    <a:pt x="2100430" y="391864"/>
                    <a:pt x="2083937" y="413557"/>
                  </a:cubicBezTo>
                  <a:cubicBezTo>
                    <a:pt x="2062656" y="441561"/>
                    <a:pt x="2034762" y="451651"/>
                    <a:pt x="2020629" y="4554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7" name="Google Shape;4027;p34"/>
            <p:cNvGrpSpPr/>
            <p:nvPr/>
          </p:nvGrpSpPr>
          <p:grpSpPr>
            <a:xfrm>
              <a:off x="13828522" y="4379692"/>
              <a:ext cx="1424974" cy="484094"/>
              <a:chOff x="13828522" y="4379692"/>
              <a:chExt cx="1424974" cy="484094"/>
            </a:xfrm>
          </p:grpSpPr>
          <p:sp>
            <p:nvSpPr>
              <p:cNvPr id="4028" name="Google Shape;4028;p34"/>
              <p:cNvSpPr/>
              <p:nvPr/>
            </p:nvSpPr>
            <p:spPr>
              <a:xfrm>
                <a:off x="13828522" y="4382853"/>
                <a:ext cx="143616" cy="476175"/>
              </a:xfrm>
              <a:custGeom>
                <a:rect b="b" l="l" r="r" t="t"/>
                <a:pathLst>
                  <a:path extrusionOk="0" h="476175" w="143616">
                    <a:moveTo>
                      <a:pt x="129041" y="2518"/>
                    </a:moveTo>
                    <a:cubicBezTo>
                      <a:pt x="127779" y="2518"/>
                      <a:pt x="127152" y="1888"/>
                      <a:pt x="126517" y="1888"/>
                    </a:cubicBezTo>
                    <a:cubicBezTo>
                      <a:pt x="119579" y="1261"/>
                      <a:pt x="96868" y="626"/>
                      <a:pt x="85512" y="626"/>
                    </a:cubicBezTo>
                    <a:cubicBezTo>
                      <a:pt x="76681" y="626"/>
                      <a:pt x="65325" y="626"/>
                      <a:pt x="57129" y="0"/>
                    </a:cubicBezTo>
                    <a:cubicBezTo>
                      <a:pt x="52081" y="0"/>
                      <a:pt x="36311" y="0"/>
                      <a:pt x="29369" y="626"/>
                    </a:cubicBezTo>
                    <a:cubicBezTo>
                      <a:pt x="23063" y="1257"/>
                      <a:pt x="16125" y="1257"/>
                      <a:pt x="11076" y="1257"/>
                    </a:cubicBezTo>
                    <a:lnTo>
                      <a:pt x="7293" y="1257"/>
                    </a:lnTo>
                    <a:cubicBezTo>
                      <a:pt x="-3431" y="5037"/>
                      <a:pt x="-2800" y="22055"/>
                      <a:pt x="12338" y="22055"/>
                    </a:cubicBezTo>
                    <a:lnTo>
                      <a:pt x="28107" y="23316"/>
                    </a:lnTo>
                    <a:lnTo>
                      <a:pt x="60912" y="20794"/>
                    </a:lnTo>
                    <a:lnTo>
                      <a:pt x="60281" y="48528"/>
                    </a:lnTo>
                    <a:lnTo>
                      <a:pt x="60281" y="157575"/>
                    </a:lnTo>
                    <a:cubicBezTo>
                      <a:pt x="60281" y="163251"/>
                      <a:pt x="60912" y="168292"/>
                      <a:pt x="60912" y="174598"/>
                    </a:cubicBezTo>
                    <a:lnTo>
                      <a:pt x="60912" y="192247"/>
                    </a:lnTo>
                    <a:lnTo>
                      <a:pt x="62801" y="218086"/>
                    </a:lnTo>
                    <a:cubicBezTo>
                      <a:pt x="62801" y="225018"/>
                      <a:pt x="62801" y="232586"/>
                      <a:pt x="63432" y="237626"/>
                    </a:cubicBezTo>
                    <a:cubicBezTo>
                      <a:pt x="64059" y="243302"/>
                      <a:pt x="64694" y="252122"/>
                      <a:pt x="64059" y="259059"/>
                    </a:cubicBezTo>
                    <a:lnTo>
                      <a:pt x="64059" y="281118"/>
                    </a:lnTo>
                    <a:cubicBezTo>
                      <a:pt x="64059" y="287424"/>
                      <a:pt x="64059" y="294357"/>
                      <a:pt x="64690" y="300659"/>
                    </a:cubicBezTo>
                    <a:cubicBezTo>
                      <a:pt x="64690" y="305700"/>
                      <a:pt x="65317" y="313894"/>
                      <a:pt x="65317" y="318308"/>
                    </a:cubicBezTo>
                    <a:cubicBezTo>
                      <a:pt x="64690" y="332804"/>
                      <a:pt x="64055" y="351714"/>
                      <a:pt x="64690" y="366214"/>
                    </a:cubicBezTo>
                    <a:lnTo>
                      <a:pt x="64690" y="387016"/>
                    </a:lnTo>
                    <a:cubicBezTo>
                      <a:pt x="64690" y="392057"/>
                      <a:pt x="64059" y="397098"/>
                      <a:pt x="64059" y="402143"/>
                    </a:cubicBezTo>
                    <a:cubicBezTo>
                      <a:pt x="64059" y="405926"/>
                      <a:pt x="64059" y="411598"/>
                      <a:pt x="64690" y="415382"/>
                    </a:cubicBezTo>
                    <a:cubicBezTo>
                      <a:pt x="65317" y="421053"/>
                      <a:pt x="65952" y="428616"/>
                      <a:pt x="65317" y="432400"/>
                    </a:cubicBezTo>
                    <a:cubicBezTo>
                      <a:pt x="65317" y="434292"/>
                      <a:pt x="64690" y="436814"/>
                      <a:pt x="64690" y="438702"/>
                    </a:cubicBezTo>
                    <a:cubicBezTo>
                      <a:pt x="64690" y="439963"/>
                      <a:pt x="64690" y="441224"/>
                      <a:pt x="64059" y="443116"/>
                    </a:cubicBezTo>
                    <a:cubicBezTo>
                      <a:pt x="63432" y="446269"/>
                      <a:pt x="63432" y="450680"/>
                      <a:pt x="63432" y="456351"/>
                    </a:cubicBezTo>
                    <a:cubicBezTo>
                      <a:pt x="63432" y="458873"/>
                      <a:pt x="64059" y="462657"/>
                      <a:pt x="64059" y="467067"/>
                    </a:cubicBezTo>
                    <a:cubicBezTo>
                      <a:pt x="66583" y="477784"/>
                      <a:pt x="77308" y="479045"/>
                      <a:pt x="82357" y="470847"/>
                    </a:cubicBezTo>
                    <a:cubicBezTo>
                      <a:pt x="86139" y="466437"/>
                      <a:pt x="86139" y="456351"/>
                      <a:pt x="86139" y="446896"/>
                    </a:cubicBezTo>
                    <a:lnTo>
                      <a:pt x="86139" y="443116"/>
                    </a:lnTo>
                    <a:lnTo>
                      <a:pt x="86770" y="400255"/>
                    </a:lnTo>
                    <a:cubicBezTo>
                      <a:pt x="86770" y="391426"/>
                      <a:pt x="86770" y="378822"/>
                      <a:pt x="86139" y="370629"/>
                    </a:cubicBezTo>
                    <a:cubicBezTo>
                      <a:pt x="85508" y="359912"/>
                      <a:pt x="85508" y="345416"/>
                      <a:pt x="85508" y="334069"/>
                    </a:cubicBezTo>
                    <a:cubicBezTo>
                      <a:pt x="85508" y="329029"/>
                      <a:pt x="86139" y="322727"/>
                      <a:pt x="86774" y="317051"/>
                    </a:cubicBezTo>
                    <a:cubicBezTo>
                      <a:pt x="86774" y="313898"/>
                      <a:pt x="87401" y="310745"/>
                      <a:pt x="87401" y="307596"/>
                    </a:cubicBezTo>
                    <a:cubicBezTo>
                      <a:pt x="87401" y="293726"/>
                      <a:pt x="86774" y="279857"/>
                      <a:pt x="86774" y="265992"/>
                    </a:cubicBezTo>
                    <a:lnTo>
                      <a:pt x="86774" y="248343"/>
                    </a:lnTo>
                    <a:cubicBezTo>
                      <a:pt x="86774" y="244563"/>
                      <a:pt x="86143" y="240149"/>
                      <a:pt x="86143" y="236996"/>
                    </a:cubicBezTo>
                    <a:cubicBezTo>
                      <a:pt x="86143" y="225653"/>
                      <a:pt x="84881" y="221239"/>
                      <a:pt x="84250" y="214306"/>
                    </a:cubicBezTo>
                    <a:cubicBezTo>
                      <a:pt x="83623" y="209265"/>
                      <a:pt x="82988" y="204224"/>
                      <a:pt x="82988" y="198549"/>
                    </a:cubicBezTo>
                    <a:lnTo>
                      <a:pt x="82988" y="180900"/>
                    </a:lnTo>
                    <a:cubicBezTo>
                      <a:pt x="82361" y="161990"/>
                      <a:pt x="82361" y="146233"/>
                      <a:pt x="82361" y="127949"/>
                    </a:cubicBezTo>
                    <a:lnTo>
                      <a:pt x="82361" y="107777"/>
                    </a:lnTo>
                    <a:cubicBezTo>
                      <a:pt x="82361" y="101475"/>
                      <a:pt x="82988" y="94543"/>
                      <a:pt x="82988" y="87606"/>
                    </a:cubicBezTo>
                    <a:lnTo>
                      <a:pt x="83619" y="48524"/>
                    </a:lnTo>
                    <a:lnTo>
                      <a:pt x="83619" y="21424"/>
                    </a:lnTo>
                    <a:cubicBezTo>
                      <a:pt x="88036" y="21424"/>
                      <a:pt x="88036" y="22051"/>
                      <a:pt x="93708" y="22051"/>
                    </a:cubicBezTo>
                    <a:cubicBezTo>
                      <a:pt x="107588" y="22681"/>
                      <a:pt x="122726" y="24573"/>
                      <a:pt x="134713" y="23312"/>
                    </a:cubicBezTo>
                    <a:cubicBezTo>
                      <a:pt x="147966" y="19537"/>
                      <a:pt x="146704" y="2518"/>
                      <a:pt x="129041" y="25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13995420" y="4380576"/>
                <a:ext cx="136229" cy="478358"/>
              </a:xfrm>
              <a:custGeom>
                <a:rect b="b" l="l" r="r" t="t"/>
                <a:pathLst>
                  <a:path extrusionOk="0" h="478358" w="136229">
                    <a:moveTo>
                      <a:pt x="133095" y="328791"/>
                    </a:moveTo>
                    <a:cubicBezTo>
                      <a:pt x="133095" y="316814"/>
                      <a:pt x="132464" y="306102"/>
                      <a:pt x="132464" y="297273"/>
                    </a:cubicBezTo>
                    <a:lnTo>
                      <a:pt x="132464" y="279624"/>
                    </a:lnTo>
                    <a:cubicBezTo>
                      <a:pt x="131837" y="270799"/>
                      <a:pt x="131837" y="260087"/>
                      <a:pt x="131837" y="248736"/>
                    </a:cubicBezTo>
                    <a:lnTo>
                      <a:pt x="131837" y="160491"/>
                    </a:lnTo>
                    <a:cubicBezTo>
                      <a:pt x="131837" y="147257"/>
                      <a:pt x="131837" y="123301"/>
                      <a:pt x="131206" y="108175"/>
                    </a:cubicBezTo>
                    <a:cubicBezTo>
                      <a:pt x="131206" y="88634"/>
                      <a:pt x="130579" y="62791"/>
                      <a:pt x="130579" y="42620"/>
                    </a:cubicBezTo>
                    <a:cubicBezTo>
                      <a:pt x="130579" y="35687"/>
                      <a:pt x="129948" y="31273"/>
                      <a:pt x="129948" y="28120"/>
                    </a:cubicBezTo>
                    <a:lnTo>
                      <a:pt x="129948" y="25597"/>
                    </a:lnTo>
                    <a:lnTo>
                      <a:pt x="130579" y="12362"/>
                    </a:lnTo>
                    <a:cubicBezTo>
                      <a:pt x="130579" y="8583"/>
                      <a:pt x="128686" y="5430"/>
                      <a:pt x="126161" y="3538"/>
                    </a:cubicBezTo>
                    <a:cubicBezTo>
                      <a:pt x="121744" y="-2768"/>
                      <a:pt x="114175" y="-246"/>
                      <a:pt x="110392" y="7948"/>
                    </a:cubicBezTo>
                    <a:lnTo>
                      <a:pt x="111654" y="159861"/>
                    </a:lnTo>
                    <a:cubicBezTo>
                      <a:pt x="111654" y="166167"/>
                      <a:pt x="111654" y="183185"/>
                      <a:pt x="111654" y="188856"/>
                    </a:cubicBezTo>
                    <a:cubicBezTo>
                      <a:pt x="111023" y="200834"/>
                      <a:pt x="110392" y="211546"/>
                      <a:pt x="111023" y="225416"/>
                    </a:cubicBezTo>
                    <a:lnTo>
                      <a:pt x="111023" y="238650"/>
                    </a:lnTo>
                    <a:cubicBezTo>
                      <a:pt x="101561" y="239277"/>
                      <a:pt x="95881" y="238650"/>
                      <a:pt x="85792" y="238650"/>
                    </a:cubicBezTo>
                    <a:cubicBezTo>
                      <a:pt x="71285" y="238650"/>
                      <a:pt x="55512" y="238650"/>
                      <a:pt x="41636" y="238020"/>
                    </a:cubicBezTo>
                    <a:cubicBezTo>
                      <a:pt x="34698" y="238020"/>
                      <a:pt x="28387" y="237393"/>
                      <a:pt x="22711" y="237393"/>
                    </a:cubicBezTo>
                    <a:cubicBezTo>
                      <a:pt x="22711" y="233614"/>
                      <a:pt x="23338" y="228565"/>
                      <a:pt x="23338" y="226046"/>
                    </a:cubicBezTo>
                    <a:cubicBezTo>
                      <a:pt x="23969" y="209659"/>
                      <a:pt x="23969" y="188226"/>
                      <a:pt x="23969" y="171208"/>
                    </a:cubicBezTo>
                    <a:cubicBezTo>
                      <a:pt x="23969" y="132126"/>
                      <a:pt x="22707" y="93679"/>
                      <a:pt x="20814" y="55224"/>
                    </a:cubicBezTo>
                    <a:lnTo>
                      <a:pt x="20814" y="43246"/>
                    </a:lnTo>
                    <a:cubicBezTo>
                      <a:pt x="20814" y="32530"/>
                      <a:pt x="20187" y="21813"/>
                      <a:pt x="21445" y="8579"/>
                    </a:cubicBezTo>
                    <a:cubicBezTo>
                      <a:pt x="18920" y="5426"/>
                      <a:pt x="17027" y="385"/>
                      <a:pt x="11351" y="1011"/>
                    </a:cubicBezTo>
                    <a:cubicBezTo>
                      <a:pt x="5671" y="1642"/>
                      <a:pt x="0" y="5426"/>
                      <a:pt x="0" y="12358"/>
                    </a:cubicBezTo>
                    <a:cubicBezTo>
                      <a:pt x="627" y="38201"/>
                      <a:pt x="1889" y="65936"/>
                      <a:pt x="3151" y="91148"/>
                    </a:cubicBezTo>
                    <a:lnTo>
                      <a:pt x="3151" y="124558"/>
                    </a:lnTo>
                    <a:cubicBezTo>
                      <a:pt x="1889" y="131487"/>
                      <a:pt x="1889" y="147879"/>
                      <a:pt x="2524" y="156073"/>
                    </a:cubicBezTo>
                    <a:cubicBezTo>
                      <a:pt x="2524" y="161748"/>
                      <a:pt x="3151" y="168050"/>
                      <a:pt x="3151" y="173722"/>
                    </a:cubicBezTo>
                    <a:cubicBezTo>
                      <a:pt x="3151" y="184438"/>
                      <a:pt x="3151" y="203979"/>
                      <a:pt x="3782" y="220367"/>
                    </a:cubicBezTo>
                    <a:cubicBezTo>
                      <a:pt x="3782" y="222893"/>
                      <a:pt x="3151" y="226042"/>
                      <a:pt x="3151" y="228560"/>
                    </a:cubicBezTo>
                    <a:cubicBezTo>
                      <a:pt x="2524" y="233605"/>
                      <a:pt x="1889" y="240538"/>
                      <a:pt x="1889" y="246209"/>
                    </a:cubicBezTo>
                    <a:cubicBezTo>
                      <a:pt x="1262" y="252511"/>
                      <a:pt x="1889" y="261340"/>
                      <a:pt x="2520" y="267011"/>
                    </a:cubicBezTo>
                    <a:cubicBezTo>
                      <a:pt x="2520" y="268899"/>
                      <a:pt x="3147" y="270160"/>
                      <a:pt x="3147" y="271422"/>
                    </a:cubicBezTo>
                    <a:cubicBezTo>
                      <a:pt x="2520" y="278989"/>
                      <a:pt x="1885" y="289071"/>
                      <a:pt x="1885" y="296638"/>
                    </a:cubicBezTo>
                    <a:cubicBezTo>
                      <a:pt x="1885" y="308616"/>
                      <a:pt x="623" y="322477"/>
                      <a:pt x="623" y="333828"/>
                    </a:cubicBezTo>
                    <a:lnTo>
                      <a:pt x="623" y="367869"/>
                    </a:lnTo>
                    <a:cubicBezTo>
                      <a:pt x="623" y="377950"/>
                      <a:pt x="1254" y="392450"/>
                      <a:pt x="1885" y="403797"/>
                    </a:cubicBezTo>
                    <a:cubicBezTo>
                      <a:pt x="1885" y="408212"/>
                      <a:pt x="2516" y="413879"/>
                      <a:pt x="2516" y="418928"/>
                    </a:cubicBezTo>
                    <a:lnTo>
                      <a:pt x="2516" y="432163"/>
                    </a:lnTo>
                    <a:cubicBezTo>
                      <a:pt x="2516" y="437203"/>
                      <a:pt x="2516" y="444767"/>
                      <a:pt x="3143" y="451073"/>
                    </a:cubicBezTo>
                    <a:lnTo>
                      <a:pt x="3143" y="459267"/>
                    </a:lnTo>
                    <a:cubicBezTo>
                      <a:pt x="3143" y="463046"/>
                      <a:pt x="3143" y="466199"/>
                      <a:pt x="3774" y="469983"/>
                    </a:cubicBezTo>
                    <a:cubicBezTo>
                      <a:pt x="8819" y="482587"/>
                      <a:pt x="23325" y="480065"/>
                      <a:pt x="23325" y="468091"/>
                    </a:cubicBezTo>
                    <a:lnTo>
                      <a:pt x="22063" y="430901"/>
                    </a:lnTo>
                    <a:cubicBezTo>
                      <a:pt x="22063" y="422073"/>
                      <a:pt x="21436" y="411991"/>
                      <a:pt x="21436" y="403797"/>
                    </a:cubicBezTo>
                    <a:lnTo>
                      <a:pt x="21436" y="384261"/>
                    </a:lnTo>
                    <a:cubicBezTo>
                      <a:pt x="21436" y="372279"/>
                      <a:pt x="22063" y="357783"/>
                      <a:pt x="22063" y="344548"/>
                    </a:cubicBezTo>
                    <a:lnTo>
                      <a:pt x="22063" y="305467"/>
                    </a:lnTo>
                    <a:cubicBezTo>
                      <a:pt x="22063" y="300426"/>
                      <a:pt x="22063" y="295385"/>
                      <a:pt x="22694" y="289710"/>
                    </a:cubicBezTo>
                    <a:lnTo>
                      <a:pt x="22694" y="258191"/>
                    </a:lnTo>
                    <a:cubicBezTo>
                      <a:pt x="28370" y="258191"/>
                      <a:pt x="35308" y="258822"/>
                      <a:pt x="39726" y="258822"/>
                    </a:cubicBezTo>
                    <a:cubicBezTo>
                      <a:pt x="46664" y="259448"/>
                      <a:pt x="57388" y="259448"/>
                      <a:pt x="65588" y="258822"/>
                    </a:cubicBezTo>
                    <a:cubicBezTo>
                      <a:pt x="72526" y="258191"/>
                      <a:pt x="79464" y="258191"/>
                      <a:pt x="85775" y="258191"/>
                    </a:cubicBezTo>
                    <a:cubicBezTo>
                      <a:pt x="93975" y="258191"/>
                      <a:pt x="103437" y="257565"/>
                      <a:pt x="111638" y="258191"/>
                    </a:cubicBezTo>
                    <a:lnTo>
                      <a:pt x="115420" y="396238"/>
                    </a:lnTo>
                    <a:lnTo>
                      <a:pt x="115420" y="410734"/>
                    </a:lnTo>
                    <a:lnTo>
                      <a:pt x="116047" y="458010"/>
                    </a:lnTo>
                    <a:lnTo>
                      <a:pt x="116678" y="467465"/>
                    </a:lnTo>
                    <a:cubicBezTo>
                      <a:pt x="116678" y="481330"/>
                      <a:pt x="133709" y="481961"/>
                      <a:pt x="136229" y="469352"/>
                    </a:cubicBezTo>
                    <a:cubicBezTo>
                      <a:pt x="136229" y="435946"/>
                      <a:pt x="136229" y="406320"/>
                      <a:pt x="133705" y="373540"/>
                    </a:cubicBezTo>
                    <a:cubicBezTo>
                      <a:pt x="133722" y="360306"/>
                      <a:pt x="133722" y="342026"/>
                      <a:pt x="133095" y="3287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14187819" y="4380304"/>
                <a:ext cx="22707" cy="482236"/>
              </a:xfrm>
              <a:custGeom>
                <a:rect b="b" l="l" r="r" t="t"/>
                <a:pathLst>
                  <a:path extrusionOk="0" h="482236" w="22707">
                    <a:moveTo>
                      <a:pt x="22072" y="293131"/>
                    </a:moveTo>
                    <a:cubicBezTo>
                      <a:pt x="22072" y="282414"/>
                      <a:pt x="22072" y="271071"/>
                      <a:pt x="22072" y="260355"/>
                    </a:cubicBezTo>
                    <a:cubicBezTo>
                      <a:pt x="21445" y="249008"/>
                      <a:pt x="21445" y="237665"/>
                      <a:pt x="21445" y="226949"/>
                    </a:cubicBezTo>
                    <a:cubicBezTo>
                      <a:pt x="21445" y="218755"/>
                      <a:pt x="21445" y="211188"/>
                      <a:pt x="22072" y="202994"/>
                    </a:cubicBezTo>
                    <a:cubicBezTo>
                      <a:pt x="22072" y="195431"/>
                      <a:pt x="22072" y="189129"/>
                      <a:pt x="22072" y="182827"/>
                    </a:cubicBezTo>
                    <a:cubicBezTo>
                      <a:pt x="22072" y="176520"/>
                      <a:pt x="22072" y="170845"/>
                      <a:pt x="22072" y="165178"/>
                    </a:cubicBezTo>
                    <a:cubicBezTo>
                      <a:pt x="22072" y="158245"/>
                      <a:pt x="21445" y="150678"/>
                      <a:pt x="21445" y="143745"/>
                    </a:cubicBezTo>
                    <a:cubicBezTo>
                      <a:pt x="21445" y="135551"/>
                      <a:pt x="20814" y="125461"/>
                      <a:pt x="20814" y="117267"/>
                    </a:cubicBezTo>
                    <a:lnTo>
                      <a:pt x="20814" y="93316"/>
                    </a:lnTo>
                    <a:cubicBezTo>
                      <a:pt x="20814" y="68104"/>
                      <a:pt x="21445" y="34698"/>
                      <a:pt x="22076" y="8851"/>
                    </a:cubicBezTo>
                    <a:cubicBezTo>
                      <a:pt x="20814" y="-604"/>
                      <a:pt x="10089" y="-3127"/>
                      <a:pt x="4418" y="4437"/>
                    </a:cubicBezTo>
                    <a:cubicBezTo>
                      <a:pt x="1262" y="6328"/>
                      <a:pt x="1262" y="10739"/>
                      <a:pt x="1262" y="12630"/>
                    </a:cubicBezTo>
                    <a:lnTo>
                      <a:pt x="1262" y="22716"/>
                    </a:lnTo>
                    <a:cubicBezTo>
                      <a:pt x="0" y="40361"/>
                      <a:pt x="0" y="63685"/>
                      <a:pt x="0" y="80704"/>
                    </a:cubicBezTo>
                    <a:lnTo>
                      <a:pt x="0" y="92686"/>
                    </a:lnTo>
                    <a:cubicBezTo>
                      <a:pt x="0" y="124830"/>
                      <a:pt x="0" y="166435"/>
                      <a:pt x="1262" y="198579"/>
                    </a:cubicBezTo>
                    <a:cubicBezTo>
                      <a:pt x="1262" y="204255"/>
                      <a:pt x="1262" y="221900"/>
                      <a:pt x="1889" y="229467"/>
                    </a:cubicBezTo>
                    <a:lnTo>
                      <a:pt x="1889" y="243963"/>
                    </a:lnTo>
                    <a:cubicBezTo>
                      <a:pt x="1889" y="253418"/>
                      <a:pt x="1262" y="263504"/>
                      <a:pt x="1889" y="273590"/>
                    </a:cubicBezTo>
                    <a:cubicBezTo>
                      <a:pt x="2520" y="283671"/>
                      <a:pt x="1889" y="293126"/>
                      <a:pt x="1262" y="303216"/>
                    </a:cubicBezTo>
                    <a:lnTo>
                      <a:pt x="1262" y="330951"/>
                    </a:lnTo>
                    <a:lnTo>
                      <a:pt x="1889" y="385163"/>
                    </a:lnTo>
                    <a:cubicBezTo>
                      <a:pt x="1889" y="411006"/>
                      <a:pt x="2520" y="436853"/>
                      <a:pt x="3151" y="465219"/>
                    </a:cubicBezTo>
                    <a:cubicBezTo>
                      <a:pt x="3151" y="466480"/>
                      <a:pt x="3151" y="470259"/>
                      <a:pt x="3782" y="472147"/>
                    </a:cubicBezTo>
                    <a:cubicBezTo>
                      <a:pt x="5045" y="485382"/>
                      <a:pt x="20814" y="485382"/>
                      <a:pt x="22707" y="473408"/>
                    </a:cubicBezTo>
                    <a:cubicBezTo>
                      <a:pt x="22707" y="443782"/>
                      <a:pt x="22076" y="412894"/>
                      <a:pt x="22076" y="383272"/>
                    </a:cubicBezTo>
                    <a:lnTo>
                      <a:pt x="22076" y="293131"/>
                    </a:lnTo>
                    <a:lnTo>
                      <a:pt x="22072" y="293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14252641" y="4379692"/>
                <a:ext cx="121515" cy="484094"/>
              </a:xfrm>
              <a:custGeom>
                <a:rect b="b" l="l" r="r" t="t"/>
                <a:pathLst>
                  <a:path extrusionOk="0" h="484094" w="121515">
                    <a:moveTo>
                      <a:pt x="119363" y="347951"/>
                    </a:moveTo>
                    <a:cubicBezTo>
                      <a:pt x="114945" y="327780"/>
                      <a:pt x="108638" y="306982"/>
                      <a:pt x="101700" y="293113"/>
                    </a:cubicBezTo>
                    <a:lnTo>
                      <a:pt x="96021" y="279243"/>
                    </a:lnTo>
                    <a:lnTo>
                      <a:pt x="92865" y="272941"/>
                    </a:lnTo>
                    <a:lnTo>
                      <a:pt x="90976" y="269162"/>
                    </a:lnTo>
                    <a:cubicBezTo>
                      <a:pt x="89083" y="267270"/>
                      <a:pt x="86558" y="263486"/>
                      <a:pt x="87194" y="263486"/>
                    </a:cubicBezTo>
                    <a:lnTo>
                      <a:pt x="80256" y="254031"/>
                    </a:lnTo>
                    <a:cubicBezTo>
                      <a:pt x="79625" y="254031"/>
                      <a:pt x="78993" y="252770"/>
                      <a:pt x="78993" y="252770"/>
                    </a:cubicBezTo>
                    <a:lnTo>
                      <a:pt x="51869" y="219364"/>
                    </a:lnTo>
                    <a:cubicBezTo>
                      <a:pt x="44931" y="207386"/>
                      <a:pt x="32944" y="187219"/>
                      <a:pt x="29789" y="173980"/>
                    </a:cubicBezTo>
                    <a:lnTo>
                      <a:pt x="26006" y="160741"/>
                    </a:lnTo>
                    <a:lnTo>
                      <a:pt x="26006" y="161372"/>
                    </a:lnTo>
                    <a:cubicBezTo>
                      <a:pt x="25375" y="157592"/>
                      <a:pt x="24744" y="153808"/>
                      <a:pt x="24744" y="148763"/>
                    </a:cubicBezTo>
                    <a:cubicBezTo>
                      <a:pt x="24744" y="148763"/>
                      <a:pt x="24113" y="148137"/>
                      <a:pt x="24113" y="145615"/>
                    </a:cubicBezTo>
                    <a:lnTo>
                      <a:pt x="21588" y="128592"/>
                    </a:lnTo>
                    <a:lnTo>
                      <a:pt x="21588" y="129223"/>
                    </a:lnTo>
                    <a:lnTo>
                      <a:pt x="20962" y="123547"/>
                    </a:lnTo>
                    <a:lnTo>
                      <a:pt x="22224" y="101484"/>
                    </a:lnTo>
                    <a:lnTo>
                      <a:pt x="22224" y="81947"/>
                    </a:lnTo>
                    <a:cubicBezTo>
                      <a:pt x="22224" y="68712"/>
                      <a:pt x="22851" y="66190"/>
                      <a:pt x="25375" y="58623"/>
                    </a:cubicBezTo>
                    <a:cubicBezTo>
                      <a:pt x="25375" y="58623"/>
                      <a:pt x="25375" y="57361"/>
                      <a:pt x="26006" y="56100"/>
                    </a:cubicBezTo>
                    <a:cubicBezTo>
                      <a:pt x="26006" y="56100"/>
                      <a:pt x="26633" y="54212"/>
                      <a:pt x="26633" y="53578"/>
                    </a:cubicBezTo>
                    <a:cubicBezTo>
                      <a:pt x="29162" y="45384"/>
                      <a:pt x="34833" y="35298"/>
                      <a:pt x="42406" y="28992"/>
                    </a:cubicBezTo>
                    <a:cubicBezTo>
                      <a:pt x="48086" y="25843"/>
                      <a:pt x="53131" y="22063"/>
                      <a:pt x="58176" y="22063"/>
                    </a:cubicBezTo>
                    <a:cubicBezTo>
                      <a:pt x="63855" y="22063"/>
                      <a:pt x="69531" y="25843"/>
                      <a:pt x="73945" y="29627"/>
                    </a:cubicBezTo>
                    <a:cubicBezTo>
                      <a:pt x="78362" y="33406"/>
                      <a:pt x="82780" y="39708"/>
                      <a:pt x="85300" y="46645"/>
                    </a:cubicBezTo>
                    <a:cubicBezTo>
                      <a:pt x="90345" y="56100"/>
                      <a:pt x="92869" y="66186"/>
                      <a:pt x="93500" y="75010"/>
                    </a:cubicBezTo>
                    <a:cubicBezTo>
                      <a:pt x="94127" y="85096"/>
                      <a:pt x="95389" y="102114"/>
                      <a:pt x="106745" y="96443"/>
                    </a:cubicBezTo>
                    <a:cubicBezTo>
                      <a:pt x="110527" y="95817"/>
                      <a:pt x="112425" y="90767"/>
                      <a:pt x="113683" y="88880"/>
                    </a:cubicBezTo>
                    <a:lnTo>
                      <a:pt x="113683" y="83204"/>
                    </a:lnTo>
                    <a:lnTo>
                      <a:pt x="112421" y="68708"/>
                    </a:lnTo>
                    <a:lnTo>
                      <a:pt x="111790" y="63667"/>
                    </a:lnTo>
                    <a:lnTo>
                      <a:pt x="110527" y="56100"/>
                    </a:lnTo>
                    <a:cubicBezTo>
                      <a:pt x="110527" y="54212"/>
                      <a:pt x="107372" y="46645"/>
                      <a:pt x="105483" y="40969"/>
                    </a:cubicBezTo>
                    <a:cubicBezTo>
                      <a:pt x="102327" y="30253"/>
                      <a:pt x="98545" y="25843"/>
                      <a:pt x="91603" y="16388"/>
                    </a:cubicBezTo>
                    <a:cubicBezTo>
                      <a:pt x="88452" y="12608"/>
                      <a:pt x="84034" y="9455"/>
                      <a:pt x="79616" y="6933"/>
                    </a:cubicBezTo>
                    <a:cubicBezTo>
                      <a:pt x="72678" y="2518"/>
                      <a:pt x="65109" y="0"/>
                      <a:pt x="55647" y="0"/>
                    </a:cubicBezTo>
                    <a:cubicBezTo>
                      <a:pt x="40505" y="0"/>
                      <a:pt x="21580" y="12608"/>
                      <a:pt x="7704" y="44122"/>
                    </a:cubicBezTo>
                    <a:cubicBezTo>
                      <a:pt x="4549" y="51686"/>
                      <a:pt x="3287" y="63663"/>
                      <a:pt x="2655" y="71227"/>
                    </a:cubicBezTo>
                    <a:cubicBezTo>
                      <a:pt x="2655" y="73749"/>
                      <a:pt x="2655" y="76267"/>
                      <a:pt x="2029" y="79420"/>
                    </a:cubicBezTo>
                    <a:cubicBezTo>
                      <a:pt x="1397" y="85096"/>
                      <a:pt x="766" y="91398"/>
                      <a:pt x="766" y="100218"/>
                    </a:cubicBezTo>
                    <a:lnTo>
                      <a:pt x="766" y="109047"/>
                    </a:lnTo>
                    <a:cubicBezTo>
                      <a:pt x="766" y="118502"/>
                      <a:pt x="135" y="131106"/>
                      <a:pt x="2029" y="141192"/>
                    </a:cubicBezTo>
                    <a:cubicBezTo>
                      <a:pt x="2655" y="146233"/>
                      <a:pt x="4553" y="157580"/>
                      <a:pt x="5811" y="161363"/>
                    </a:cubicBezTo>
                    <a:cubicBezTo>
                      <a:pt x="8335" y="180274"/>
                      <a:pt x="13380" y="196031"/>
                      <a:pt x="19691" y="208008"/>
                    </a:cubicBezTo>
                    <a:cubicBezTo>
                      <a:pt x="25998" y="219355"/>
                      <a:pt x="31678" y="228810"/>
                      <a:pt x="40505" y="240788"/>
                    </a:cubicBezTo>
                    <a:cubicBezTo>
                      <a:pt x="44922" y="247090"/>
                      <a:pt x="49967" y="252765"/>
                      <a:pt x="52491" y="256545"/>
                    </a:cubicBezTo>
                    <a:cubicBezTo>
                      <a:pt x="56274" y="260959"/>
                      <a:pt x="60692" y="264739"/>
                      <a:pt x="63216" y="267892"/>
                    </a:cubicBezTo>
                    <a:lnTo>
                      <a:pt x="65109" y="270414"/>
                    </a:lnTo>
                    <a:cubicBezTo>
                      <a:pt x="72678" y="280496"/>
                      <a:pt x="78989" y="291212"/>
                      <a:pt x="87816" y="308235"/>
                    </a:cubicBezTo>
                    <a:cubicBezTo>
                      <a:pt x="97279" y="335970"/>
                      <a:pt x="101696" y="373155"/>
                      <a:pt x="100434" y="399002"/>
                    </a:cubicBezTo>
                    <a:lnTo>
                      <a:pt x="100434" y="402782"/>
                    </a:lnTo>
                    <a:cubicBezTo>
                      <a:pt x="98541" y="417912"/>
                      <a:pt x="96016" y="427998"/>
                      <a:pt x="89710" y="444386"/>
                    </a:cubicBezTo>
                    <a:lnTo>
                      <a:pt x="87816" y="449431"/>
                    </a:lnTo>
                    <a:cubicBezTo>
                      <a:pt x="81509" y="459512"/>
                      <a:pt x="72047" y="462666"/>
                      <a:pt x="63847" y="465188"/>
                    </a:cubicBezTo>
                    <a:cubicBezTo>
                      <a:pt x="39243" y="462035"/>
                      <a:pt x="30416" y="443125"/>
                      <a:pt x="23473" y="417282"/>
                    </a:cubicBezTo>
                    <a:lnTo>
                      <a:pt x="23473" y="418543"/>
                    </a:lnTo>
                    <a:lnTo>
                      <a:pt x="22211" y="414129"/>
                    </a:lnTo>
                    <a:cubicBezTo>
                      <a:pt x="20949" y="410976"/>
                      <a:pt x="20318" y="407827"/>
                      <a:pt x="20318" y="404674"/>
                    </a:cubicBezTo>
                    <a:cubicBezTo>
                      <a:pt x="20318" y="400894"/>
                      <a:pt x="20318" y="396480"/>
                      <a:pt x="19691" y="392065"/>
                    </a:cubicBezTo>
                    <a:lnTo>
                      <a:pt x="19691" y="392696"/>
                    </a:lnTo>
                    <a:lnTo>
                      <a:pt x="18429" y="388282"/>
                    </a:lnTo>
                    <a:cubicBezTo>
                      <a:pt x="14011" y="380718"/>
                      <a:pt x="2029" y="379457"/>
                      <a:pt x="766" y="388912"/>
                    </a:cubicBezTo>
                    <a:cubicBezTo>
                      <a:pt x="766" y="390174"/>
                      <a:pt x="135" y="392692"/>
                      <a:pt x="135" y="393953"/>
                    </a:cubicBezTo>
                    <a:cubicBezTo>
                      <a:pt x="-492" y="401516"/>
                      <a:pt x="766" y="431774"/>
                      <a:pt x="10229" y="448166"/>
                    </a:cubicBezTo>
                    <a:cubicBezTo>
                      <a:pt x="20953" y="468337"/>
                      <a:pt x="42398" y="484094"/>
                      <a:pt x="64478" y="484094"/>
                    </a:cubicBezTo>
                    <a:cubicBezTo>
                      <a:pt x="73940" y="484094"/>
                      <a:pt x="84034" y="479053"/>
                      <a:pt x="92865" y="472747"/>
                    </a:cubicBezTo>
                    <a:cubicBezTo>
                      <a:pt x="111790" y="459512"/>
                      <a:pt x="119363" y="426737"/>
                      <a:pt x="120625" y="402778"/>
                    </a:cubicBezTo>
                    <a:cubicBezTo>
                      <a:pt x="121252" y="395214"/>
                      <a:pt x="121887" y="385133"/>
                      <a:pt x="121252" y="375678"/>
                    </a:cubicBezTo>
                    <a:cubicBezTo>
                      <a:pt x="121252" y="368123"/>
                      <a:pt x="120625" y="354888"/>
                      <a:pt x="119363" y="3479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14519866" y="4382600"/>
                <a:ext cx="24604" cy="479289"/>
              </a:xfrm>
              <a:custGeom>
                <a:rect b="b" l="l" r="r" t="t"/>
                <a:pathLst>
                  <a:path extrusionOk="0" h="479289" w="24604">
                    <a:moveTo>
                      <a:pt x="23338" y="389800"/>
                    </a:moveTo>
                    <a:lnTo>
                      <a:pt x="23338" y="286425"/>
                    </a:lnTo>
                    <a:cubicBezTo>
                      <a:pt x="23338" y="276970"/>
                      <a:pt x="23338" y="263735"/>
                      <a:pt x="22707" y="254280"/>
                    </a:cubicBezTo>
                    <a:cubicBezTo>
                      <a:pt x="22707" y="241041"/>
                      <a:pt x="22080" y="227802"/>
                      <a:pt x="21445" y="212676"/>
                    </a:cubicBezTo>
                    <a:lnTo>
                      <a:pt x="21445" y="209523"/>
                    </a:lnTo>
                    <a:cubicBezTo>
                      <a:pt x="20818" y="200068"/>
                      <a:pt x="20818" y="189982"/>
                      <a:pt x="20818" y="180531"/>
                    </a:cubicBezTo>
                    <a:lnTo>
                      <a:pt x="20818" y="152792"/>
                    </a:lnTo>
                    <a:lnTo>
                      <a:pt x="21445" y="98580"/>
                    </a:lnTo>
                    <a:lnTo>
                      <a:pt x="21445" y="17267"/>
                    </a:lnTo>
                    <a:cubicBezTo>
                      <a:pt x="21445" y="16006"/>
                      <a:pt x="21445" y="12853"/>
                      <a:pt x="20818" y="10335"/>
                    </a:cubicBezTo>
                    <a:cubicBezTo>
                      <a:pt x="19556" y="-2900"/>
                      <a:pt x="4418" y="-3535"/>
                      <a:pt x="1893" y="9073"/>
                    </a:cubicBezTo>
                    <a:cubicBezTo>
                      <a:pt x="1893" y="39326"/>
                      <a:pt x="1262" y="70845"/>
                      <a:pt x="631" y="100471"/>
                    </a:cubicBezTo>
                    <a:cubicBezTo>
                      <a:pt x="0" y="130729"/>
                      <a:pt x="0" y="160351"/>
                      <a:pt x="0" y="190608"/>
                    </a:cubicBezTo>
                    <a:cubicBezTo>
                      <a:pt x="0" y="212041"/>
                      <a:pt x="631" y="237884"/>
                      <a:pt x="1893" y="259316"/>
                    </a:cubicBezTo>
                    <a:lnTo>
                      <a:pt x="3156" y="282641"/>
                    </a:lnTo>
                    <a:cubicBezTo>
                      <a:pt x="3782" y="295245"/>
                      <a:pt x="3156" y="308480"/>
                      <a:pt x="3156" y="321092"/>
                    </a:cubicBezTo>
                    <a:lnTo>
                      <a:pt x="3156" y="341894"/>
                    </a:lnTo>
                    <a:cubicBezTo>
                      <a:pt x="3156" y="349457"/>
                      <a:pt x="2524" y="357651"/>
                      <a:pt x="2524" y="365845"/>
                    </a:cubicBezTo>
                    <a:lnTo>
                      <a:pt x="2524" y="469847"/>
                    </a:lnTo>
                    <a:cubicBezTo>
                      <a:pt x="3787" y="479933"/>
                      <a:pt x="13249" y="482455"/>
                      <a:pt x="18925" y="474892"/>
                    </a:cubicBezTo>
                    <a:cubicBezTo>
                      <a:pt x="22707" y="472365"/>
                      <a:pt x="23342" y="467960"/>
                      <a:pt x="23342" y="466063"/>
                    </a:cubicBezTo>
                    <a:lnTo>
                      <a:pt x="23342" y="456608"/>
                    </a:lnTo>
                    <a:cubicBezTo>
                      <a:pt x="23969" y="447784"/>
                      <a:pt x="24604" y="437698"/>
                      <a:pt x="24604" y="429504"/>
                    </a:cubicBezTo>
                    <a:cubicBezTo>
                      <a:pt x="24604" y="423202"/>
                      <a:pt x="23973" y="416900"/>
                      <a:pt x="23973" y="410594"/>
                    </a:cubicBezTo>
                    <a:cubicBezTo>
                      <a:pt x="23969" y="403670"/>
                      <a:pt x="23338" y="396733"/>
                      <a:pt x="23338" y="389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14586589" y="4379692"/>
                <a:ext cx="121515" cy="484094"/>
              </a:xfrm>
              <a:custGeom>
                <a:rect b="b" l="l" r="r" t="t"/>
                <a:pathLst>
                  <a:path extrusionOk="0" h="484094" w="121515">
                    <a:moveTo>
                      <a:pt x="119363" y="347951"/>
                    </a:moveTo>
                    <a:cubicBezTo>
                      <a:pt x="114945" y="327780"/>
                      <a:pt x="108638" y="306982"/>
                      <a:pt x="101701" y="293113"/>
                    </a:cubicBezTo>
                    <a:lnTo>
                      <a:pt x="96021" y="279243"/>
                    </a:lnTo>
                    <a:lnTo>
                      <a:pt x="92865" y="272941"/>
                    </a:lnTo>
                    <a:lnTo>
                      <a:pt x="90976" y="269162"/>
                    </a:lnTo>
                    <a:cubicBezTo>
                      <a:pt x="89083" y="267270"/>
                      <a:pt x="86558" y="263486"/>
                      <a:pt x="87194" y="263486"/>
                    </a:cubicBezTo>
                    <a:lnTo>
                      <a:pt x="80256" y="254031"/>
                    </a:lnTo>
                    <a:cubicBezTo>
                      <a:pt x="79625" y="254031"/>
                      <a:pt x="78993" y="252770"/>
                      <a:pt x="78993" y="252770"/>
                    </a:cubicBezTo>
                    <a:lnTo>
                      <a:pt x="51869" y="219364"/>
                    </a:lnTo>
                    <a:cubicBezTo>
                      <a:pt x="44931" y="207386"/>
                      <a:pt x="32944" y="187219"/>
                      <a:pt x="29789" y="173980"/>
                    </a:cubicBezTo>
                    <a:lnTo>
                      <a:pt x="26006" y="160741"/>
                    </a:lnTo>
                    <a:lnTo>
                      <a:pt x="26006" y="161372"/>
                    </a:lnTo>
                    <a:cubicBezTo>
                      <a:pt x="25375" y="157592"/>
                      <a:pt x="24744" y="153808"/>
                      <a:pt x="24744" y="148763"/>
                    </a:cubicBezTo>
                    <a:cubicBezTo>
                      <a:pt x="24744" y="148763"/>
                      <a:pt x="24113" y="148137"/>
                      <a:pt x="24113" y="145615"/>
                    </a:cubicBezTo>
                    <a:lnTo>
                      <a:pt x="21588" y="128592"/>
                    </a:lnTo>
                    <a:lnTo>
                      <a:pt x="21588" y="129223"/>
                    </a:lnTo>
                    <a:lnTo>
                      <a:pt x="20962" y="123547"/>
                    </a:lnTo>
                    <a:lnTo>
                      <a:pt x="22224" y="101484"/>
                    </a:lnTo>
                    <a:lnTo>
                      <a:pt x="22224" y="81947"/>
                    </a:lnTo>
                    <a:cubicBezTo>
                      <a:pt x="22224" y="68712"/>
                      <a:pt x="22851" y="66190"/>
                      <a:pt x="25375" y="58623"/>
                    </a:cubicBezTo>
                    <a:cubicBezTo>
                      <a:pt x="25375" y="58623"/>
                      <a:pt x="25375" y="57361"/>
                      <a:pt x="26006" y="56100"/>
                    </a:cubicBezTo>
                    <a:cubicBezTo>
                      <a:pt x="26006" y="56100"/>
                      <a:pt x="26633" y="54212"/>
                      <a:pt x="26633" y="53578"/>
                    </a:cubicBezTo>
                    <a:cubicBezTo>
                      <a:pt x="29162" y="45384"/>
                      <a:pt x="34833" y="35298"/>
                      <a:pt x="42406" y="28992"/>
                    </a:cubicBezTo>
                    <a:cubicBezTo>
                      <a:pt x="48086" y="25843"/>
                      <a:pt x="53131" y="22063"/>
                      <a:pt x="58176" y="22063"/>
                    </a:cubicBezTo>
                    <a:cubicBezTo>
                      <a:pt x="63856" y="22063"/>
                      <a:pt x="69531" y="25843"/>
                      <a:pt x="73945" y="29627"/>
                    </a:cubicBezTo>
                    <a:cubicBezTo>
                      <a:pt x="78362" y="33406"/>
                      <a:pt x="82780" y="39708"/>
                      <a:pt x="85300" y="46645"/>
                    </a:cubicBezTo>
                    <a:cubicBezTo>
                      <a:pt x="90345" y="56100"/>
                      <a:pt x="92869" y="66186"/>
                      <a:pt x="93500" y="75010"/>
                    </a:cubicBezTo>
                    <a:cubicBezTo>
                      <a:pt x="94127" y="85096"/>
                      <a:pt x="95390" y="102114"/>
                      <a:pt x="106745" y="96443"/>
                    </a:cubicBezTo>
                    <a:cubicBezTo>
                      <a:pt x="110527" y="95817"/>
                      <a:pt x="112425" y="90767"/>
                      <a:pt x="113683" y="88880"/>
                    </a:cubicBezTo>
                    <a:lnTo>
                      <a:pt x="113683" y="83204"/>
                    </a:lnTo>
                    <a:lnTo>
                      <a:pt x="112421" y="68708"/>
                    </a:lnTo>
                    <a:lnTo>
                      <a:pt x="111790" y="63667"/>
                    </a:lnTo>
                    <a:lnTo>
                      <a:pt x="110527" y="56100"/>
                    </a:lnTo>
                    <a:cubicBezTo>
                      <a:pt x="110527" y="54212"/>
                      <a:pt x="107372" y="46645"/>
                      <a:pt x="105483" y="40969"/>
                    </a:cubicBezTo>
                    <a:cubicBezTo>
                      <a:pt x="102327" y="30253"/>
                      <a:pt x="98545" y="25843"/>
                      <a:pt x="91603" y="16388"/>
                    </a:cubicBezTo>
                    <a:cubicBezTo>
                      <a:pt x="88452" y="12608"/>
                      <a:pt x="84034" y="9455"/>
                      <a:pt x="79616" y="6933"/>
                    </a:cubicBezTo>
                    <a:cubicBezTo>
                      <a:pt x="72678" y="2518"/>
                      <a:pt x="65109" y="0"/>
                      <a:pt x="55647" y="0"/>
                    </a:cubicBezTo>
                    <a:cubicBezTo>
                      <a:pt x="40505" y="0"/>
                      <a:pt x="21580" y="12608"/>
                      <a:pt x="7704" y="44122"/>
                    </a:cubicBezTo>
                    <a:cubicBezTo>
                      <a:pt x="4549" y="51686"/>
                      <a:pt x="3287" y="63663"/>
                      <a:pt x="2655" y="71227"/>
                    </a:cubicBezTo>
                    <a:cubicBezTo>
                      <a:pt x="2655" y="73749"/>
                      <a:pt x="2655" y="76267"/>
                      <a:pt x="2029" y="79420"/>
                    </a:cubicBezTo>
                    <a:cubicBezTo>
                      <a:pt x="1398" y="85096"/>
                      <a:pt x="766" y="91398"/>
                      <a:pt x="766" y="100218"/>
                    </a:cubicBezTo>
                    <a:lnTo>
                      <a:pt x="766" y="109047"/>
                    </a:lnTo>
                    <a:cubicBezTo>
                      <a:pt x="766" y="118502"/>
                      <a:pt x="135" y="131106"/>
                      <a:pt x="2029" y="141192"/>
                    </a:cubicBezTo>
                    <a:cubicBezTo>
                      <a:pt x="2655" y="146233"/>
                      <a:pt x="4553" y="157580"/>
                      <a:pt x="5811" y="161363"/>
                    </a:cubicBezTo>
                    <a:cubicBezTo>
                      <a:pt x="8335" y="180274"/>
                      <a:pt x="13380" y="196031"/>
                      <a:pt x="19691" y="208008"/>
                    </a:cubicBezTo>
                    <a:cubicBezTo>
                      <a:pt x="25998" y="219355"/>
                      <a:pt x="31678" y="228810"/>
                      <a:pt x="40505" y="240788"/>
                    </a:cubicBezTo>
                    <a:cubicBezTo>
                      <a:pt x="44922" y="247090"/>
                      <a:pt x="49967" y="252765"/>
                      <a:pt x="52491" y="256545"/>
                    </a:cubicBezTo>
                    <a:cubicBezTo>
                      <a:pt x="56274" y="260959"/>
                      <a:pt x="60692" y="264739"/>
                      <a:pt x="63216" y="267892"/>
                    </a:cubicBezTo>
                    <a:lnTo>
                      <a:pt x="65109" y="270414"/>
                    </a:lnTo>
                    <a:cubicBezTo>
                      <a:pt x="72678" y="280496"/>
                      <a:pt x="78989" y="291212"/>
                      <a:pt x="87816" y="308235"/>
                    </a:cubicBezTo>
                    <a:cubicBezTo>
                      <a:pt x="97279" y="335970"/>
                      <a:pt x="101696" y="373155"/>
                      <a:pt x="100434" y="399002"/>
                    </a:cubicBezTo>
                    <a:lnTo>
                      <a:pt x="100434" y="402782"/>
                    </a:lnTo>
                    <a:cubicBezTo>
                      <a:pt x="98541" y="417912"/>
                      <a:pt x="96016" y="427998"/>
                      <a:pt x="89710" y="444386"/>
                    </a:cubicBezTo>
                    <a:lnTo>
                      <a:pt x="87816" y="449431"/>
                    </a:lnTo>
                    <a:cubicBezTo>
                      <a:pt x="81509" y="459512"/>
                      <a:pt x="72047" y="462666"/>
                      <a:pt x="63847" y="465188"/>
                    </a:cubicBezTo>
                    <a:cubicBezTo>
                      <a:pt x="39243" y="462035"/>
                      <a:pt x="30415" y="443125"/>
                      <a:pt x="23473" y="417282"/>
                    </a:cubicBezTo>
                    <a:lnTo>
                      <a:pt x="23473" y="418543"/>
                    </a:lnTo>
                    <a:lnTo>
                      <a:pt x="22211" y="414129"/>
                    </a:lnTo>
                    <a:cubicBezTo>
                      <a:pt x="20949" y="410976"/>
                      <a:pt x="20318" y="407827"/>
                      <a:pt x="20318" y="404674"/>
                    </a:cubicBezTo>
                    <a:cubicBezTo>
                      <a:pt x="20318" y="400894"/>
                      <a:pt x="20318" y="396480"/>
                      <a:pt x="19691" y="392065"/>
                    </a:cubicBezTo>
                    <a:lnTo>
                      <a:pt x="19691" y="392696"/>
                    </a:lnTo>
                    <a:lnTo>
                      <a:pt x="18429" y="388282"/>
                    </a:lnTo>
                    <a:cubicBezTo>
                      <a:pt x="14011" y="380718"/>
                      <a:pt x="2029" y="379457"/>
                      <a:pt x="766" y="388912"/>
                    </a:cubicBezTo>
                    <a:cubicBezTo>
                      <a:pt x="766" y="390174"/>
                      <a:pt x="135" y="392692"/>
                      <a:pt x="135" y="393953"/>
                    </a:cubicBezTo>
                    <a:cubicBezTo>
                      <a:pt x="-492" y="401516"/>
                      <a:pt x="766" y="431774"/>
                      <a:pt x="10229" y="448166"/>
                    </a:cubicBezTo>
                    <a:cubicBezTo>
                      <a:pt x="20953" y="468337"/>
                      <a:pt x="42398" y="484094"/>
                      <a:pt x="64478" y="484094"/>
                    </a:cubicBezTo>
                    <a:cubicBezTo>
                      <a:pt x="73940" y="484094"/>
                      <a:pt x="84034" y="479053"/>
                      <a:pt x="92865" y="472747"/>
                    </a:cubicBezTo>
                    <a:cubicBezTo>
                      <a:pt x="111790" y="459512"/>
                      <a:pt x="119363" y="426737"/>
                      <a:pt x="120625" y="402778"/>
                    </a:cubicBezTo>
                    <a:cubicBezTo>
                      <a:pt x="121252" y="395214"/>
                      <a:pt x="121887" y="385133"/>
                      <a:pt x="121252" y="375678"/>
                    </a:cubicBezTo>
                    <a:cubicBezTo>
                      <a:pt x="121252" y="368123"/>
                      <a:pt x="120625" y="354888"/>
                      <a:pt x="119363" y="3479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14848681" y="4381168"/>
                <a:ext cx="234125" cy="477339"/>
              </a:xfrm>
              <a:custGeom>
                <a:rect b="b" l="l" r="r" t="t"/>
                <a:pathLst>
                  <a:path extrusionOk="0" h="477339" w="234125">
                    <a:moveTo>
                      <a:pt x="233490" y="453630"/>
                    </a:moveTo>
                    <a:cubicBezTo>
                      <a:pt x="234117" y="443549"/>
                      <a:pt x="232859" y="432832"/>
                      <a:pt x="230961" y="424008"/>
                    </a:cubicBezTo>
                    <a:lnTo>
                      <a:pt x="226548" y="342061"/>
                    </a:lnTo>
                    <a:lnTo>
                      <a:pt x="224655" y="320628"/>
                    </a:lnTo>
                    <a:lnTo>
                      <a:pt x="224028" y="308024"/>
                    </a:lnTo>
                    <a:lnTo>
                      <a:pt x="222134" y="279659"/>
                    </a:lnTo>
                    <a:lnTo>
                      <a:pt x="220241" y="270830"/>
                    </a:lnTo>
                    <a:lnTo>
                      <a:pt x="220241" y="243095"/>
                    </a:lnTo>
                    <a:cubicBezTo>
                      <a:pt x="219614" y="224185"/>
                      <a:pt x="218352" y="201491"/>
                      <a:pt x="217090" y="182581"/>
                    </a:cubicBezTo>
                    <a:cubicBezTo>
                      <a:pt x="215197" y="164301"/>
                      <a:pt x="213307" y="146652"/>
                      <a:pt x="212672" y="128368"/>
                    </a:cubicBezTo>
                    <a:lnTo>
                      <a:pt x="212041" y="96224"/>
                    </a:lnTo>
                    <a:cubicBezTo>
                      <a:pt x="212041" y="65971"/>
                      <a:pt x="210152" y="44538"/>
                      <a:pt x="206996" y="14911"/>
                    </a:cubicBezTo>
                    <a:cubicBezTo>
                      <a:pt x="204472" y="4195"/>
                      <a:pt x="200690" y="-2738"/>
                      <a:pt x="191854" y="1042"/>
                    </a:cubicBezTo>
                    <a:lnTo>
                      <a:pt x="188703" y="4821"/>
                    </a:lnTo>
                    <a:cubicBezTo>
                      <a:pt x="188703" y="6083"/>
                      <a:pt x="187441" y="9236"/>
                      <a:pt x="187441" y="11128"/>
                    </a:cubicBezTo>
                    <a:cubicBezTo>
                      <a:pt x="187441" y="11754"/>
                      <a:pt x="187441" y="13015"/>
                      <a:pt x="186810" y="13650"/>
                    </a:cubicBezTo>
                    <a:lnTo>
                      <a:pt x="186183" y="14911"/>
                    </a:lnTo>
                    <a:cubicBezTo>
                      <a:pt x="180503" y="29407"/>
                      <a:pt x="178610" y="38232"/>
                      <a:pt x="176089" y="48317"/>
                    </a:cubicBezTo>
                    <a:cubicBezTo>
                      <a:pt x="176089" y="49579"/>
                      <a:pt x="174200" y="53993"/>
                      <a:pt x="172938" y="58399"/>
                    </a:cubicBezTo>
                    <a:lnTo>
                      <a:pt x="172938" y="61552"/>
                    </a:lnTo>
                    <a:lnTo>
                      <a:pt x="148334" y="166819"/>
                    </a:lnTo>
                    <a:lnTo>
                      <a:pt x="144551" y="185730"/>
                    </a:lnTo>
                    <a:cubicBezTo>
                      <a:pt x="144551" y="192032"/>
                      <a:pt x="142658" y="200226"/>
                      <a:pt x="142027" y="206528"/>
                    </a:cubicBezTo>
                    <a:lnTo>
                      <a:pt x="129409" y="249389"/>
                    </a:lnTo>
                    <a:cubicBezTo>
                      <a:pt x="123729" y="268299"/>
                      <a:pt x="119947" y="289101"/>
                      <a:pt x="116791" y="309273"/>
                    </a:cubicBezTo>
                    <a:lnTo>
                      <a:pt x="107329" y="275232"/>
                    </a:lnTo>
                    <a:lnTo>
                      <a:pt x="90929" y="229848"/>
                    </a:lnTo>
                    <a:lnTo>
                      <a:pt x="82097" y="194550"/>
                    </a:lnTo>
                    <a:lnTo>
                      <a:pt x="80835" y="189509"/>
                    </a:lnTo>
                    <a:lnTo>
                      <a:pt x="78942" y="181946"/>
                    </a:lnTo>
                    <a:cubicBezTo>
                      <a:pt x="78315" y="178793"/>
                      <a:pt x="77053" y="175013"/>
                      <a:pt x="77053" y="171860"/>
                    </a:cubicBezTo>
                    <a:lnTo>
                      <a:pt x="58128" y="83615"/>
                    </a:lnTo>
                    <a:lnTo>
                      <a:pt x="56235" y="76048"/>
                    </a:lnTo>
                    <a:cubicBezTo>
                      <a:pt x="53710" y="67223"/>
                      <a:pt x="53084" y="58399"/>
                      <a:pt x="47404" y="46421"/>
                    </a:cubicBezTo>
                    <a:lnTo>
                      <a:pt x="39830" y="16795"/>
                    </a:lnTo>
                    <a:lnTo>
                      <a:pt x="36048" y="9232"/>
                    </a:lnTo>
                    <a:cubicBezTo>
                      <a:pt x="33524" y="403"/>
                      <a:pt x="24697" y="-2115"/>
                      <a:pt x="20279" y="5452"/>
                    </a:cubicBezTo>
                    <a:cubicBezTo>
                      <a:pt x="18386" y="6713"/>
                      <a:pt x="17123" y="8601"/>
                      <a:pt x="15861" y="11754"/>
                    </a:cubicBezTo>
                    <a:cubicBezTo>
                      <a:pt x="15861" y="14276"/>
                      <a:pt x="15234" y="16168"/>
                      <a:pt x="14599" y="18687"/>
                    </a:cubicBezTo>
                    <a:cubicBezTo>
                      <a:pt x="13972" y="21209"/>
                      <a:pt x="13337" y="24362"/>
                      <a:pt x="13337" y="30664"/>
                    </a:cubicBezTo>
                    <a:cubicBezTo>
                      <a:pt x="13337" y="37597"/>
                      <a:pt x="12075" y="50836"/>
                      <a:pt x="11448" y="59656"/>
                    </a:cubicBezTo>
                    <a:cubicBezTo>
                      <a:pt x="10817" y="71638"/>
                      <a:pt x="10817" y="80458"/>
                      <a:pt x="10817" y="90544"/>
                    </a:cubicBezTo>
                    <a:cubicBezTo>
                      <a:pt x="10817" y="98111"/>
                      <a:pt x="10186" y="105674"/>
                      <a:pt x="8923" y="114499"/>
                    </a:cubicBezTo>
                    <a:cubicBezTo>
                      <a:pt x="8296" y="120801"/>
                      <a:pt x="7034" y="132148"/>
                      <a:pt x="7034" y="134670"/>
                    </a:cubicBezTo>
                    <a:cubicBezTo>
                      <a:pt x="6403" y="141603"/>
                      <a:pt x="6403" y="152319"/>
                      <a:pt x="6403" y="158621"/>
                    </a:cubicBezTo>
                    <a:lnTo>
                      <a:pt x="6403" y="182572"/>
                    </a:lnTo>
                    <a:cubicBezTo>
                      <a:pt x="6403" y="185726"/>
                      <a:pt x="6403" y="188248"/>
                      <a:pt x="5776" y="192658"/>
                    </a:cubicBezTo>
                    <a:cubicBezTo>
                      <a:pt x="5145" y="197068"/>
                      <a:pt x="5145" y="202740"/>
                      <a:pt x="5145" y="205893"/>
                    </a:cubicBezTo>
                    <a:lnTo>
                      <a:pt x="5145" y="261993"/>
                    </a:lnTo>
                    <a:cubicBezTo>
                      <a:pt x="5776" y="273970"/>
                      <a:pt x="5776" y="286579"/>
                      <a:pt x="5776" y="298552"/>
                    </a:cubicBezTo>
                    <a:cubicBezTo>
                      <a:pt x="5776" y="317462"/>
                      <a:pt x="4514" y="337003"/>
                      <a:pt x="2621" y="356544"/>
                    </a:cubicBezTo>
                    <a:lnTo>
                      <a:pt x="727" y="380495"/>
                    </a:lnTo>
                    <a:cubicBezTo>
                      <a:pt x="-535" y="392472"/>
                      <a:pt x="101" y="410748"/>
                      <a:pt x="727" y="423356"/>
                    </a:cubicBezTo>
                    <a:lnTo>
                      <a:pt x="727" y="456762"/>
                    </a:lnTo>
                    <a:cubicBezTo>
                      <a:pt x="727" y="458023"/>
                      <a:pt x="101" y="459285"/>
                      <a:pt x="101" y="459915"/>
                    </a:cubicBezTo>
                    <a:lnTo>
                      <a:pt x="101" y="466848"/>
                    </a:lnTo>
                    <a:cubicBezTo>
                      <a:pt x="101" y="476929"/>
                      <a:pt x="3883" y="479452"/>
                      <a:pt x="11456" y="475672"/>
                    </a:cubicBezTo>
                    <a:cubicBezTo>
                      <a:pt x="17132" y="475046"/>
                      <a:pt x="20918" y="469997"/>
                      <a:pt x="20918" y="463695"/>
                    </a:cubicBezTo>
                    <a:cubicBezTo>
                      <a:pt x="20918" y="451717"/>
                      <a:pt x="22181" y="432807"/>
                      <a:pt x="22181" y="420834"/>
                    </a:cubicBezTo>
                    <a:cubicBezTo>
                      <a:pt x="22808" y="408856"/>
                      <a:pt x="22808" y="396883"/>
                      <a:pt x="22808" y="384274"/>
                    </a:cubicBezTo>
                    <a:cubicBezTo>
                      <a:pt x="22808" y="375450"/>
                      <a:pt x="23439" y="357170"/>
                      <a:pt x="23439" y="348346"/>
                    </a:cubicBezTo>
                    <a:cubicBezTo>
                      <a:pt x="24065" y="342040"/>
                      <a:pt x="24065" y="330697"/>
                      <a:pt x="24065" y="319350"/>
                    </a:cubicBezTo>
                    <a:cubicBezTo>
                      <a:pt x="24065" y="309895"/>
                      <a:pt x="24697" y="299178"/>
                      <a:pt x="24697" y="289097"/>
                    </a:cubicBezTo>
                    <a:lnTo>
                      <a:pt x="26586" y="231731"/>
                    </a:lnTo>
                    <a:lnTo>
                      <a:pt x="29110" y="135923"/>
                    </a:lnTo>
                    <a:cubicBezTo>
                      <a:pt x="29110" y="130878"/>
                      <a:pt x="29741" y="123946"/>
                      <a:pt x="30372" y="117013"/>
                    </a:cubicBezTo>
                    <a:cubicBezTo>
                      <a:pt x="30372" y="113860"/>
                      <a:pt x="31003" y="110707"/>
                      <a:pt x="31003" y="108184"/>
                    </a:cubicBezTo>
                    <a:cubicBezTo>
                      <a:pt x="30372" y="98103"/>
                      <a:pt x="31003" y="79193"/>
                      <a:pt x="31635" y="67841"/>
                    </a:cubicBezTo>
                    <a:lnTo>
                      <a:pt x="36679" y="86752"/>
                    </a:lnTo>
                    <a:cubicBezTo>
                      <a:pt x="36679" y="88013"/>
                      <a:pt x="37306" y="89274"/>
                      <a:pt x="37306" y="89905"/>
                    </a:cubicBezTo>
                    <a:lnTo>
                      <a:pt x="55604" y="171217"/>
                    </a:lnTo>
                    <a:lnTo>
                      <a:pt x="58755" y="185086"/>
                    </a:lnTo>
                    <a:lnTo>
                      <a:pt x="68848" y="227948"/>
                    </a:lnTo>
                    <a:lnTo>
                      <a:pt x="81462" y="263880"/>
                    </a:lnTo>
                    <a:lnTo>
                      <a:pt x="85880" y="280264"/>
                    </a:lnTo>
                    <a:cubicBezTo>
                      <a:pt x="87142" y="290350"/>
                      <a:pt x="89662" y="295395"/>
                      <a:pt x="91560" y="301066"/>
                    </a:cubicBezTo>
                    <a:cubicBezTo>
                      <a:pt x="93453" y="306107"/>
                      <a:pt x="95977" y="309891"/>
                      <a:pt x="96604" y="313674"/>
                    </a:cubicBezTo>
                    <a:lnTo>
                      <a:pt x="99129" y="324391"/>
                    </a:lnTo>
                    <a:lnTo>
                      <a:pt x="100391" y="329431"/>
                    </a:lnTo>
                    <a:lnTo>
                      <a:pt x="102919" y="338887"/>
                    </a:lnTo>
                    <a:cubicBezTo>
                      <a:pt x="106702" y="354017"/>
                      <a:pt x="109226" y="360319"/>
                      <a:pt x="118689" y="360319"/>
                    </a:cubicBezTo>
                    <a:cubicBezTo>
                      <a:pt x="127520" y="360319"/>
                      <a:pt x="129413" y="348972"/>
                      <a:pt x="129413" y="348972"/>
                    </a:cubicBezTo>
                    <a:cubicBezTo>
                      <a:pt x="131302" y="342670"/>
                      <a:pt x="135720" y="330062"/>
                      <a:pt x="136351" y="322499"/>
                    </a:cubicBezTo>
                    <a:lnTo>
                      <a:pt x="147075" y="264507"/>
                    </a:lnTo>
                    <a:lnTo>
                      <a:pt x="150858" y="250637"/>
                    </a:lnTo>
                    <a:lnTo>
                      <a:pt x="169151" y="178150"/>
                    </a:lnTo>
                    <a:cubicBezTo>
                      <a:pt x="172307" y="161762"/>
                      <a:pt x="175462" y="146005"/>
                      <a:pt x="179245" y="130243"/>
                    </a:cubicBezTo>
                    <a:lnTo>
                      <a:pt x="188076" y="89270"/>
                    </a:lnTo>
                    <a:lnTo>
                      <a:pt x="190600" y="76035"/>
                    </a:lnTo>
                    <a:cubicBezTo>
                      <a:pt x="191863" y="113856"/>
                      <a:pt x="192494" y="159239"/>
                      <a:pt x="196280" y="192019"/>
                    </a:cubicBezTo>
                    <a:cubicBezTo>
                      <a:pt x="197543" y="204627"/>
                      <a:pt x="198174" y="219123"/>
                      <a:pt x="198805" y="231727"/>
                    </a:cubicBezTo>
                    <a:cubicBezTo>
                      <a:pt x="200067" y="249376"/>
                      <a:pt x="200698" y="268921"/>
                      <a:pt x="202587" y="287197"/>
                    </a:cubicBezTo>
                    <a:lnTo>
                      <a:pt x="202587" y="291611"/>
                    </a:lnTo>
                    <a:lnTo>
                      <a:pt x="203218" y="294764"/>
                    </a:lnTo>
                    <a:lnTo>
                      <a:pt x="203849" y="321864"/>
                    </a:lnTo>
                    <a:cubicBezTo>
                      <a:pt x="204476" y="341405"/>
                      <a:pt x="205112" y="362207"/>
                      <a:pt x="207632" y="381748"/>
                    </a:cubicBezTo>
                    <a:cubicBezTo>
                      <a:pt x="208259" y="393090"/>
                      <a:pt x="208894" y="405072"/>
                      <a:pt x="210156" y="415789"/>
                    </a:cubicBezTo>
                    <a:cubicBezTo>
                      <a:pt x="210783" y="420199"/>
                      <a:pt x="210783" y="425244"/>
                      <a:pt x="210783" y="429654"/>
                    </a:cubicBezTo>
                    <a:cubicBezTo>
                      <a:pt x="210783" y="432807"/>
                      <a:pt x="211414" y="435960"/>
                      <a:pt x="211414" y="439740"/>
                    </a:cubicBezTo>
                    <a:lnTo>
                      <a:pt x="212676" y="467474"/>
                    </a:lnTo>
                    <a:cubicBezTo>
                      <a:pt x="212676" y="478191"/>
                      <a:pt x="230339" y="476929"/>
                      <a:pt x="234125" y="468736"/>
                    </a:cubicBezTo>
                    <a:cubicBezTo>
                      <a:pt x="234125" y="466848"/>
                      <a:pt x="233499" y="463695"/>
                      <a:pt x="233499" y="460542"/>
                    </a:cubicBezTo>
                    <a:lnTo>
                      <a:pt x="233499" y="453630"/>
                    </a:lnTo>
                    <a:lnTo>
                      <a:pt x="233490" y="4536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15126620" y="4383136"/>
                <a:ext cx="126876" cy="474360"/>
              </a:xfrm>
              <a:custGeom>
                <a:rect b="b" l="l" r="r" t="t"/>
                <a:pathLst>
                  <a:path extrusionOk="0" h="474360" w="126876">
                    <a:moveTo>
                      <a:pt x="29352" y="21776"/>
                    </a:moveTo>
                    <a:lnTo>
                      <a:pt x="100006" y="19888"/>
                    </a:lnTo>
                    <a:lnTo>
                      <a:pt x="113882" y="21150"/>
                    </a:lnTo>
                    <a:lnTo>
                      <a:pt x="116410" y="21150"/>
                    </a:lnTo>
                    <a:cubicBezTo>
                      <a:pt x="125241" y="21150"/>
                      <a:pt x="130917" y="10433"/>
                      <a:pt x="123344" y="3501"/>
                    </a:cubicBezTo>
                    <a:lnTo>
                      <a:pt x="120820" y="2239"/>
                    </a:lnTo>
                    <a:cubicBezTo>
                      <a:pt x="111357" y="348"/>
                      <a:pt x="94961" y="-283"/>
                      <a:pt x="85495" y="348"/>
                    </a:cubicBezTo>
                    <a:cubicBezTo>
                      <a:pt x="81077" y="978"/>
                      <a:pt x="62783" y="348"/>
                      <a:pt x="57735" y="348"/>
                    </a:cubicBezTo>
                    <a:cubicBezTo>
                      <a:pt x="45121" y="-279"/>
                      <a:pt x="26823" y="-279"/>
                      <a:pt x="17996" y="2239"/>
                    </a:cubicBezTo>
                    <a:lnTo>
                      <a:pt x="10423" y="2866"/>
                    </a:lnTo>
                    <a:cubicBezTo>
                      <a:pt x="2854" y="4127"/>
                      <a:pt x="2223" y="6019"/>
                      <a:pt x="1592" y="10433"/>
                    </a:cubicBezTo>
                    <a:cubicBezTo>
                      <a:pt x="330" y="21150"/>
                      <a:pt x="-301" y="31231"/>
                      <a:pt x="961" y="40060"/>
                    </a:cubicBezTo>
                    <a:lnTo>
                      <a:pt x="961" y="45101"/>
                    </a:lnTo>
                    <a:cubicBezTo>
                      <a:pt x="961" y="58335"/>
                      <a:pt x="1592" y="84809"/>
                      <a:pt x="1592" y="98048"/>
                    </a:cubicBezTo>
                    <a:cubicBezTo>
                      <a:pt x="961" y="111286"/>
                      <a:pt x="961" y="128935"/>
                      <a:pt x="1592" y="139652"/>
                    </a:cubicBezTo>
                    <a:cubicBezTo>
                      <a:pt x="1592" y="144692"/>
                      <a:pt x="2219" y="149733"/>
                      <a:pt x="2219" y="157931"/>
                    </a:cubicBezTo>
                    <a:lnTo>
                      <a:pt x="2219" y="172427"/>
                    </a:lnTo>
                    <a:cubicBezTo>
                      <a:pt x="2219" y="191968"/>
                      <a:pt x="1592" y="224743"/>
                      <a:pt x="2219" y="232311"/>
                    </a:cubicBezTo>
                    <a:cubicBezTo>
                      <a:pt x="2219" y="251221"/>
                      <a:pt x="1592" y="265086"/>
                      <a:pt x="1592" y="277695"/>
                    </a:cubicBezTo>
                    <a:lnTo>
                      <a:pt x="1592" y="352074"/>
                    </a:lnTo>
                    <a:cubicBezTo>
                      <a:pt x="330" y="373507"/>
                      <a:pt x="330" y="379174"/>
                      <a:pt x="330" y="388629"/>
                    </a:cubicBezTo>
                    <a:lnTo>
                      <a:pt x="330" y="421409"/>
                    </a:lnTo>
                    <a:cubicBezTo>
                      <a:pt x="-301" y="435278"/>
                      <a:pt x="-301" y="454189"/>
                      <a:pt x="2854" y="467423"/>
                    </a:cubicBezTo>
                    <a:cubicBezTo>
                      <a:pt x="5379" y="471203"/>
                      <a:pt x="6637" y="473099"/>
                      <a:pt x="10423" y="473099"/>
                    </a:cubicBezTo>
                    <a:cubicBezTo>
                      <a:pt x="21148" y="474360"/>
                      <a:pt x="33765" y="474360"/>
                      <a:pt x="45748" y="474360"/>
                    </a:cubicBezTo>
                    <a:cubicBezTo>
                      <a:pt x="55841" y="474360"/>
                      <a:pt x="70979" y="474360"/>
                      <a:pt x="81073" y="473729"/>
                    </a:cubicBezTo>
                    <a:cubicBezTo>
                      <a:pt x="91797" y="473729"/>
                      <a:pt x="102522" y="473103"/>
                      <a:pt x="111984" y="473103"/>
                    </a:cubicBezTo>
                    <a:cubicBezTo>
                      <a:pt x="117029" y="473103"/>
                      <a:pt x="125864" y="471211"/>
                      <a:pt x="125229" y="461121"/>
                    </a:cubicBezTo>
                    <a:cubicBezTo>
                      <a:pt x="125229" y="452932"/>
                      <a:pt x="120184" y="453558"/>
                      <a:pt x="117029" y="452932"/>
                    </a:cubicBezTo>
                    <a:lnTo>
                      <a:pt x="52055" y="454819"/>
                    </a:lnTo>
                    <a:cubicBezTo>
                      <a:pt x="43224" y="454193"/>
                      <a:pt x="31868" y="452297"/>
                      <a:pt x="22406" y="451666"/>
                    </a:cubicBezTo>
                    <a:cubicBezTo>
                      <a:pt x="23037" y="433386"/>
                      <a:pt x="22406" y="422674"/>
                      <a:pt x="21779" y="405656"/>
                    </a:cubicBezTo>
                    <a:cubicBezTo>
                      <a:pt x="21779" y="400611"/>
                      <a:pt x="21148" y="394940"/>
                      <a:pt x="21148" y="388633"/>
                    </a:cubicBezTo>
                    <a:cubicBezTo>
                      <a:pt x="21148" y="386746"/>
                      <a:pt x="20521" y="384854"/>
                      <a:pt x="20521" y="383593"/>
                    </a:cubicBezTo>
                    <a:lnTo>
                      <a:pt x="20521" y="377917"/>
                    </a:lnTo>
                    <a:cubicBezTo>
                      <a:pt x="22410" y="345772"/>
                      <a:pt x="22410" y="312997"/>
                      <a:pt x="22410" y="281478"/>
                    </a:cubicBezTo>
                    <a:lnTo>
                      <a:pt x="22410" y="260680"/>
                    </a:lnTo>
                    <a:cubicBezTo>
                      <a:pt x="32503" y="260680"/>
                      <a:pt x="48908" y="260050"/>
                      <a:pt x="63415" y="259415"/>
                    </a:cubicBezTo>
                    <a:cubicBezTo>
                      <a:pt x="74770" y="258789"/>
                      <a:pt x="85495" y="258154"/>
                      <a:pt x="89908" y="258154"/>
                    </a:cubicBezTo>
                    <a:cubicBezTo>
                      <a:pt x="100633" y="258154"/>
                      <a:pt x="100633" y="241135"/>
                      <a:pt x="91802" y="237356"/>
                    </a:cubicBezTo>
                    <a:cubicBezTo>
                      <a:pt x="84864" y="237356"/>
                      <a:pt x="70984" y="237982"/>
                      <a:pt x="62152" y="238617"/>
                    </a:cubicBezTo>
                    <a:cubicBezTo>
                      <a:pt x="60259" y="238617"/>
                      <a:pt x="59628" y="239244"/>
                      <a:pt x="57735" y="239244"/>
                    </a:cubicBezTo>
                    <a:lnTo>
                      <a:pt x="32503" y="239874"/>
                    </a:lnTo>
                    <a:lnTo>
                      <a:pt x="21779" y="239244"/>
                    </a:lnTo>
                    <a:cubicBezTo>
                      <a:pt x="21779" y="231680"/>
                      <a:pt x="21779" y="222860"/>
                      <a:pt x="22406" y="211509"/>
                    </a:cubicBezTo>
                    <a:cubicBezTo>
                      <a:pt x="22406" y="203946"/>
                      <a:pt x="23037" y="195121"/>
                      <a:pt x="23037" y="187558"/>
                    </a:cubicBezTo>
                    <a:cubicBezTo>
                      <a:pt x="23037" y="180625"/>
                      <a:pt x="22406" y="173688"/>
                      <a:pt x="22406" y="168648"/>
                    </a:cubicBezTo>
                    <a:lnTo>
                      <a:pt x="22406" y="162346"/>
                    </a:lnTo>
                    <a:cubicBezTo>
                      <a:pt x="22406" y="150368"/>
                      <a:pt x="21779" y="145958"/>
                      <a:pt x="21143" y="140913"/>
                    </a:cubicBezTo>
                    <a:cubicBezTo>
                      <a:pt x="20517" y="135868"/>
                      <a:pt x="20517" y="130827"/>
                      <a:pt x="20517" y="120111"/>
                    </a:cubicBezTo>
                    <a:lnTo>
                      <a:pt x="20517" y="117588"/>
                    </a:lnTo>
                    <a:cubicBezTo>
                      <a:pt x="21143" y="110025"/>
                      <a:pt x="21143" y="98048"/>
                      <a:pt x="21143" y="90484"/>
                    </a:cubicBezTo>
                    <a:lnTo>
                      <a:pt x="21143" y="55817"/>
                    </a:lnTo>
                    <a:cubicBezTo>
                      <a:pt x="21143" y="52664"/>
                      <a:pt x="21143" y="49515"/>
                      <a:pt x="21775" y="46988"/>
                    </a:cubicBezTo>
                    <a:cubicBezTo>
                      <a:pt x="22401" y="41947"/>
                      <a:pt x="23037" y="37533"/>
                      <a:pt x="22401" y="32492"/>
                    </a:cubicBezTo>
                    <a:lnTo>
                      <a:pt x="22401" y="22411"/>
                    </a:lnTo>
                    <a:cubicBezTo>
                      <a:pt x="24307" y="22407"/>
                      <a:pt x="26828" y="22407"/>
                      <a:pt x="29352" y="217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36" name="Google Shape;4036;p34"/>
            <p:cNvSpPr/>
            <p:nvPr/>
          </p:nvSpPr>
          <p:spPr>
            <a:xfrm>
              <a:off x="13642738" y="4421568"/>
              <a:ext cx="186747" cy="128657"/>
            </a:xfrm>
            <a:custGeom>
              <a:rect b="b" l="l" r="r" t="t"/>
              <a:pathLst>
                <a:path extrusionOk="0" h="128657" w="186747">
                  <a:moveTo>
                    <a:pt x="153187" y="90420"/>
                  </a:moveTo>
                  <a:cubicBezTo>
                    <a:pt x="116260" y="67335"/>
                    <a:pt x="79445" y="44031"/>
                    <a:pt x="43544" y="19370"/>
                  </a:cubicBezTo>
                  <a:cubicBezTo>
                    <a:pt x="34280" y="13005"/>
                    <a:pt x="13592" y="-9815"/>
                    <a:pt x="2220" y="4802"/>
                  </a:cubicBezTo>
                  <a:cubicBezTo>
                    <a:pt x="-7735" y="19908"/>
                    <a:pt x="18494" y="31024"/>
                    <a:pt x="27556" y="37242"/>
                  </a:cubicBezTo>
                  <a:cubicBezTo>
                    <a:pt x="63781" y="62105"/>
                    <a:pt x="101042" y="85413"/>
                    <a:pt x="138533" y="108308"/>
                  </a:cubicBezTo>
                  <a:cubicBezTo>
                    <a:pt x="148054" y="114123"/>
                    <a:pt x="174552" y="139314"/>
                    <a:pt x="185142" y="123540"/>
                  </a:cubicBezTo>
                  <a:cubicBezTo>
                    <a:pt x="194192" y="107468"/>
                    <a:pt x="162427" y="96192"/>
                    <a:pt x="153187" y="90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13581063" y="4609239"/>
              <a:ext cx="228867" cy="32603"/>
            </a:xfrm>
            <a:custGeom>
              <a:rect b="b" l="l" r="r" t="t"/>
              <a:pathLst>
                <a:path extrusionOk="0" h="32603" w="228867">
                  <a:moveTo>
                    <a:pt x="180139" y="31530"/>
                  </a:moveTo>
                  <a:cubicBezTo>
                    <a:pt x="191360" y="31042"/>
                    <a:pt x="229243" y="36928"/>
                    <a:pt x="228865" y="17526"/>
                  </a:cubicBezTo>
                  <a:cubicBezTo>
                    <a:pt x="227047" y="-934"/>
                    <a:pt x="193557" y="8029"/>
                    <a:pt x="182554" y="8281"/>
                  </a:cubicBezTo>
                  <a:cubicBezTo>
                    <a:pt x="136644" y="9328"/>
                    <a:pt x="90801" y="8928"/>
                    <a:pt x="45067" y="4346"/>
                  </a:cubicBezTo>
                  <a:cubicBezTo>
                    <a:pt x="32500" y="3076"/>
                    <a:pt x="3654" y="-7543"/>
                    <a:pt x="111" y="9975"/>
                  </a:cubicBezTo>
                  <a:cubicBezTo>
                    <a:pt x="-2093" y="28125"/>
                    <a:pt x="28986" y="26397"/>
                    <a:pt x="41465" y="27729"/>
                  </a:cubicBezTo>
                  <a:cubicBezTo>
                    <a:pt x="87363" y="32989"/>
                    <a:pt x="134018" y="33531"/>
                    <a:pt x="180139" y="315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13645314" y="4721522"/>
              <a:ext cx="167110" cy="151095"/>
            </a:xfrm>
            <a:custGeom>
              <a:rect b="b" l="l" r="r" t="t"/>
              <a:pathLst>
                <a:path extrusionOk="0" h="151095" w="167110">
                  <a:moveTo>
                    <a:pt x="121324" y="20671"/>
                  </a:moveTo>
                  <a:cubicBezTo>
                    <a:pt x="86538" y="47040"/>
                    <a:pt x="57225" y="79702"/>
                    <a:pt x="25847" y="109841"/>
                  </a:cubicBezTo>
                  <a:cubicBezTo>
                    <a:pt x="17584" y="117778"/>
                    <a:pt x="-8674" y="132518"/>
                    <a:pt x="2900" y="146964"/>
                  </a:cubicBezTo>
                  <a:cubicBezTo>
                    <a:pt x="15564" y="160450"/>
                    <a:pt x="32444" y="137269"/>
                    <a:pt x="40556" y="129525"/>
                  </a:cubicBezTo>
                  <a:cubicBezTo>
                    <a:pt x="71467" y="100012"/>
                    <a:pt x="99686" y="67631"/>
                    <a:pt x="133315" y="41053"/>
                  </a:cubicBezTo>
                  <a:cubicBezTo>
                    <a:pt x="142255" y="33986"/>
                    <a:pt x="174353" y="21314"/>
                    <a:pt x="165619" y="5377"/>
                  </a:cubicBezTo>
                  <a:cubicBezTo>
                    <a:pt x="155016" y="-10801"/>
                    <a:pt x="130046" y="14058"/>
                    <a:pt x="121324" y="206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15299066" y="4405157"/>
              <a:ext cx="170374" cy="126949"/>
            </a:xfrm>
            <a:custGeom>
              <a:rect b="b" l="l" r="r" t="t"/>
              <a:pathLst>
                <a:path extrusionOk="0" h="126949" w="170374">
                  <a:moveTo>
                    <a:pt x="40243" y="109942"/>
                  </a:moveTo>
                  <a:cubicBezTo>
                    <a:pt x="73443" y="85881"/>
                    <a:pt x="106508" y="61619"/>
                    <a:pt x="140117" y="38127"/>
                  </a:cubicBezTo>
                  <a:cubicBezTo>
                    <a:pt x="149049" y="31883"/>
                    <a:pt x="177899" y="20204"/>
                    <a:pt x="168525" y="4880"/>
                  </a:cubicBezTo>
                  <a:cubicBezTo>
                    <a:pt x="157867" y="-9809"/>
                    <a:pt x="135888" y="12767"/>
                    <a:pt x="126863" y="18855"/>
                  </a:cubicBezTo>
                  <a:cubicBezTo>
                    <a:pt x="92712" y="41889"/>
                    <a:pt x="59188" y="65823"/>
                    <a:pt x="25711" y="89821"/>
                  </a:cubicBezTo>
                  <a:cubicBezTo>
                    <a:pt x="16526" y="96404"/>
                    <a:pt x="-7553" y="106936"/>
                    <a:pt x="2343" y="121907"/>
                  </a:cubicBezTo>
                  <a:cubicBezTo>
                    <a:pt x="13408" y="136075"/>
                    <a:pt x="31092" y="116576"/>
                    <a:pt x="40243" y="109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15300480" y="4613307"/>
              <a:ext cx="183641" cy="35924"/>
            </a:xfrm>
            <a:custGeom>
              <a:rect b="b" l="l" r="r" t="t"/>
              <a:pathLst>
                <a:path extrusionOk="0" h="35924" w="183641">
                  <a:moveTo>
                    <a:pt x="143987" y="1707"/>
                  </a:moveTo>
                  <a:cubicBezTo>
                    <a:pt x="107240" y="3376"/>
                    <a:pt x="70489" y="5264"/>
                    <a:pt x="33847" y="8564"/>
                  </a:cubicBezTo>
                  <a:cubicBezTo>
                    <a:pt x="22655" y="9573"/>
                    <a:pt x="-1057" y="7210"/>
                    <a:pt x="37" y="24561"/>
                  </a:cubicBezTo>
                  <a:cubicBezTo>
                    <a:pt x="2477" y="41642"/>
                    <a:pt x="24940" y="34680"/>
                    <a:pt x="36115" y="33671"/>
                  </a:cubicBezTo>
                  <a:cubicBezTo>
                    <a:pt x="72437" y="30388"/>
                    <a:pt x="108809" y="27769"/>
                    <a:pt x="145219" y="25671"/>
                  </a:cubicBezTo>
                  <a:cubicBezTo>
                    <a:pt x="156045" y="25049"/>
                    <a:pt x="183788" y="29139"/>
                    <a:pt x="183641" y="11784"/>
                  </a:cubicBezTo>
                  <a:cubicBezTo>
                    <a:pt x="182134" y="-5549"/>
                    <a:pt x="154816" y="1215"/>
                    <a:pt x="143987" y="17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15294558" y="4731552"/>
              <a:ext cx="159170" cy="121836"/>
            </a:xfrm>
            <a:custGeom>
              <a:rect b="b" l="l" r="r" t="t"/>
              <a:pathLst>
                <a:path extrusionOk="0" h="121836" w="159170">
                  <a:moveTo>
                    <a:pt x="130298" y="84937"/>
                  </a:moveTo>
                  <a:cubicBezTo>
                    <a:pt x="25056" y="11861"/>
                    <a:pt x="16402" y="-11522"/>
                    <a:pt x="2602" y="5092"/>
                  </a:cubicBezTo>
                  <a:cubicBezTo>
                    <a:pt x="-7513" y="19420"/>
                    <a:pt x="14512" y="30090"/>
                    <a:pt x="23461" y="36960"/>
                  </a:cubicBezTo>
                  <a:cubicBezTo>
                    <a:pt x="53965" y="60385"/>
                    <a:pt x="84510" y="84143"/>
                    <a:pt x="116869" y="104995"/>
                  </a:cubicBezTo>
                  <a:cubicBezTo>
                    <a:pt x="126057" y="110915"/>
                    <a:pt x="147443" y="131448"/>
                    <a:pt x="157491" y="116481"/>
                  </a:cubicBezTo>
                  <a:cubicBezTo>
                    <a:pt x="166094" y="101191"/>
                    <a:pt x="139289" y="91176"/>
                    <a:pt x="130298" y="849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045" name="Shape 4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6" name="Google Shape;4046;p35"/>
          <p:cNvGrpSpPr/>
          <p:nvPr/>
        </p:nvGrpSpPr>
        <p:grpSpPr>
          <a:xfrm>
            <a:off x="1524237" y="550669"/>
            <a:ext cx="6161175" cy="938269"/>
            <a:chOff x="0" y="47625"/>
            <a:chExt cx="16429800" cy="2502051"/>
          </a:xfrm>
        </p:grpSpPr>
        <p:sp>
          <p:nvSpPr>
            <p:cNvPr id="4047" name="Google Shape;4047;p35"/>
            <p:cNvSpPr txBox="1"/>
            <p:nvPr/>
          </p:nvSpPr>
          <p:spPr>
            <a:xfrm>
              <a:off x="0" y="1646676"/>
              <a:ext cx="164298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these design resources in your Presentation. Happy designing!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Don't forget to delete this page before presenting. 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8" name="Google Shape;4048;p35"/>
            <p:cNvSpPr txBox="1"/>
            <p:nvPr/>
          </p:nvSpPr>
          <p:spPr>
            <a:xfrm>
              <a:off x="0" y="47625"/>
              <a:ext cx="16429800" cy="114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Elements Resource Page</a:t>
              </a:r>
              <a:endParaRPr b="1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049" name="Google Shape;4049;p35"/>
          <p:cNvGrpSpPr/>
          <p:nvPr/>
        </p:nvGrpSpPr>
        <p:grpSpPr>
          <a:xfrm>
            <a:off x="2180618" y="2155621"/>
            <a:ext cx="1596169" cy="1121550"/>
            <a:chOff x="4361235" y="4311241"/>
            <a:chExt cx="3192337" cy="2243100"/>
          </a:xfrm>
        </p:grpSpPr>
        <p:sp>
          <p:nvSpPr>
            <p:cNvPr id="4050" name="Google Shape;4050;p35"/>
            <p:cNvSpPr/>
            <p:nvPr/>
          </p:nvSpPr>
          <p:spPr>
            <a:xfrm>
              <a:off x="4361235" y="4311241"/>
              <a:ext cx="3192337" cy="2243100"/>
            </a:xfrm>
            <a:custGeom>
              <a:rect b="b" l="l" r="r" t="t"/>
              <a:pathLst>
                <a:path extrusionOk="0" h="2243100" w="3192337">
                  <a:moveTo>
                    <a:pt x="3133196" y="844"/>
                  </a:moveTo>
                  <a:cubicBezTo>
                    <a:pt x="3219133" y="613583"/>
                    <a:pt x="3060250" y="709107"/>
                    <a:pt x="3192337" y="2137454"/>
                  </a:cubicBezTo>
                  <a:cubicBezTo>
                    <a:pt x="3074916" y="2158247"/>
                    <a:pt x="2952092" y="2140630"/>
                    <a:pt x="2831683" y="2140630"/>
                  </a:cubicBezTo>
                  <a:cubicBezTo>
                    <a:pt x="2598320" y="2140630"/>
                    <a:pt x="1918020" y="2229250"/>
                    <a:pt x="1325860" y="2229250"/>
                  </a:cubicBezTo>
                  <a:cubicBezTo>
                    <a:pt x="904956" y="2229250"/>
                    <a:pt x="483585" y="2205002"/>
                    <a:pt x="62349" y="2236069"/>
                  </a:cubicBezTo>
                  <a:cubicBezTo>
                    <a:pt x="45589" y="2300850"/>
                    <a:pt x="0" y="1915629"/>
                    <a:pt x="0" y="1177628"/>
                  </a:cubicBezTo>
                  <a:cubicBezTo>
                    <a:pt x="0" y="940886"/>
                    <a:pt x="6653" y="580757"/>
                    <a:pt x="6653" y="459553"/>
                  </a:cubicBezTo>
                  <a:cubicBezTo>
                    <a:pt x="6653" y="404476"/>
                    <a:pt x="-5271" y="60771"/>
                    <a:pt x="11386" y="39951"/>
                  </a:cubicBezTo>
                  <a:cubicBezTo>
                    <a:pt x="252344" y="45922"/>
                    <a:pt x="469795" y="8834"/>
                    <a:pt x="737598" y="8834"/>
                  </a:cubicBezTo>
                  <a:cubicBezTo>
                    <a:pt x="1191870" y="8834"/>
                    <a:pt x="1646331" y="34020"/>
                    <a:pt x="2101110" y="34020"/>
                  </a:cubicBezTo>
                  <a:cubicBezTo>
                    <a:pt x="2568873" y="34015"/>
                    <a:pt x="2789244" y="-6280"/>
                    <a:pt x="3133196" y="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35"/>
            <p:cNvSpPr/>
            <p:nvPr/>
          </p:nvSpPr>
          <p:spPr>
            <a:xfrm>
              <a:off x="4510088" y="4444465"/>
              <a:ext cx="2894413" cy="1909737"/>
            </a:xfrm>
            <a:custGeom>
              <a:rect b="b" l="l" r="r" t="t"/>
              <a:pathLst>
                <a:path extrusionOk="0" h="1909737" w="2894413">
                  <a:moveTo>
                    <a:pt x="1175198" y="1909737"/>
                  </a:moveTo>
                  <a:cubicBezTo>
                    <a:pt x="911213" y="1909737"/>
                    <a:pt x="640839" y="1900343"/>
                    <a:pt x="371922" y="1900343"/>
                  </a:cubicBezTo>
                  <a:cubicBezTo>
                    <a:pt x="36175" y="1900343"/>
                    <a:pt x="27266" y="1917427"/>
                    <a:pt x="25153" y="1888401"/>
                  </a:cubicBezTo>
                  <a:cubicBezTo>
                    <a:pt x="-16789" y="1313226"/>
                    <a:pt x="6387" y="528447"/>
                    <a:pt x="6387" y="271069"/>
                  </a:cubicBezTo>
                  <a:cubicBezTo>
                    <a:pt x="6387" y="69136"/>
                    <a:pt x="-10050" y="38352"/>
                    <a:pt x="20752" y="36804"/>
                  </a:cubicBezTo>
                  <a:cubicBezTo>
                    <a:pt x="445510" y="15491"/>
                    <a:pt x="277981" y="-6268"/>
                    <a:pt x="1266578" y="21125"/>
                  </a:cubicBezTo>
                  <a:cubicBezTo>
                    <a:pt x="2705521" y="60990"/>
                    <a:pt x="2870725" y="-39892"/>
                    <a:pt x="2873942" y="18887"/>
                  </a:cubicBezTo>
                  <a:cubicBezTo>
                    <a:pt x="2903622" y="561550"/>
                    <a:pt x="2804711" y="736274"/>
                    <a:pt x="2894345" y="1800467"/>
                  </a:cubicBezTo>
                  <a:cubicBezTo>
                    <a:pt x="2895287" y="1811642"/>
                    <a:pt x="2886382" y="1821714"/>
                    <a:pt x="2874198" y="1821158"/>
                  </a:cubicBezTo>
                  <a:cubicBezTo>
                    <a:pt x="2499084" y="1804007"/>
                    <a:pt x="1866548" y="1909737"/>
                    <a:pt x="1175198" y="19097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35"/>
            <p:cNvSpPr/>
            <p:nvPr/>
          </p:nvSpPr>
          <p:spPr>
            <a:xfrm>
              <a:off x="4417043" y="4368634"/>
              <a:ext cx="3059559" cy="2126075"/>
            </a:xfrm>
            <a:custGeom>
              <a:rect b="b" l="l" r="r" t="t"/>
              <a:pathLst>
                <a:path extrusionOk="0" h="2126075" w="3059559">
                  <a:moveTo>
                    <a:pt x="169044" y="2126076"/>
                  </a:moveTo>
                  <a:cubicBezTo>
                    <a:pt x="148134" y="2126076"/>
                    <a:pt x="130131" y="2125798"/>
                    <a:pt x="114595" y="2125214"/>
                  </a:cubicBezTo>
                  <a:cubicBezTo>
                    <a:pt x="42493" y="2122500"/>
                    <a:pt x="20089" y="2113555"/>
                    <a:pt x="18690" y="2086925"/>
                  </a:cubicBezTo>
                  <a:cubicBezTo>
                    <a:pt x="6505" y="1854562"/>
                    <a:pt x="94" y="1659296"/>
                    <a:pt x="8403" y="1461585"/>
                  </a:cubicBezTo>
                  <a:cubicBezTo>
                    <a:pt x="34719" y="835137"/>
                    <a:pt x="15774" y="468211"/>
                    <a:pt x="5594" y="271083"/>
                  </a:cubicBezTo>
                  <a:cubicBezTo>
                    <a:pt x="-1548" y="132796"/>
                    <a:pt x="-4500" y="75561"/>
                    <a:pt x="13221" y="57764"/>
                  </a:cubicBezTo>
                  <a:cubicBezTo>
                    <a:pt x="17519" y="53453"/>
                    <a:pt x="23167" y="51425"/>
                    <a:pt x="29981" y="51753"/>
                  </a:cubicBezTo>
                  <a:cubicBezTo>
                    <a:pt x="229097" y="61255"/>
                    <a:pt x="499004" y="47809"/>
                    <a:pt x="811535" y="32242"/>
                  </a:cubicBezTo>
                  <a:cubicBezTo>
                    <a:pt x="1115013" y="17128"/>
                    <a:pt x="1458979" y="0"/>
                    <a:pt x="1816856" y="0"/>
                  </a:cubicBezTo>
                  <a:cubicBezTo>
                    <a:pt x="1955322" y="0"/>
                    <a:pt x="2098096" y="5123"/>
                    <a:pt x="2236167" y="10076"/>
                  </a:cubicBezTo>
                  <a:cubicBezTo>
                    <a:pt x="2376101" y="15096"/>
                    <a:pt x="2520803" y="20287"/>
                    <a:pt x="2663029" y="20287"/>
                  </a:cubicBezTo>
                  <a:cubicBezTo>
                    <a:pt x="2812401" y="20287"/>
                    <a:pt x="2901120" y="16011"/>
                    <a:pt x="2954129" y="13454"/>
                  </a:cubicBezTo>
                  <a:cubicBezTo>
                    <a:pt x="3027779" y="9901"/>
                    <a:pt x="3035477" y="9529"/>
                    <a:pt x="3037016" y="31556"/>
                  </a:cubicBezTo>
                  <a:cubicBezTo>
                    <a:pt x="3070438" y="509690"/>
                    <a:pt x="3058909" y="1065512"/>
                    <a:pt x="3051282" y="1433313"/>
                  </a:cubicBezTo>
                  <a:cubicBezTo>
                    <a:pt x="3048900" y="1548330"/>
                    <a:pt x="3046837" y="1647659"/>
                    <a:pt x="3046837" y="1716253"/>
                  </a:cubicBezTo>
                  <a:cubicBezTo>
                    <a:pt x="3046837" y="1799297"/>
                    <a:pt x="3049937" y="1857783"/>
                    <a:pt x="3051987" y="1896486"/>
                  </a:cubicBezTo>
                  <a:cubicBezTo>
                    <a:pt x="3053772" y="1930137"/>
                    <a:pt x="3054849" y="1950446"/>
                    <a:pt x="3052902" y="1963254"/>
                  </a:cubicBezTo>
                  <a:cubicBezTo>
                    <a:pt x="3050798" y="1977125"/>
                    <a:pt x="3044885" y="1983047"/>
                    <a:pt x="3032499" y="1983693"/>
                  </a:cubicBezTo>
                  <a:cubicBezTo>
                    <a:pt x="2864899" y="1992463"/>
                    <a:pt x="2768347" y="2005715"/>
                    <a:pt x="2666124" y="2019744"/>
                  </a:cubicBezTo>
                  <a:cubicBezTo>
                    <a:pt x="2495286" y="2043189"/>
                    <a:pt x="2301652" y="2069760"/>
                    <a:pt x="1720564" y="2082757"/>
                  </a:cubicBezTo>
                  <a:cubicBezTo>
                    <a:pt x="1189600" y="2094632"/>
                    <a:pt x="818004" y="2107072"/>
                    <a:pt x="572116" y="2115304"/>
                  </a:cubicBezTo>
                  <a:cubicBezTo>
                    <a:pt x="376379" y="2121863"/>
                    <a:pt x="250612" y="2126076"/>
                    <a:pt x="169044" y="2126076"/>
                  </a:cubicBezTo>
                  <a:close/>
                  <a:moveTo>
                    <a:pt x="28537" y="59191"/>
                  </a:moveTo>
                  <a:cubicBezTo>
                    <a:pt x="24324" y="59191"/>
                    <a:pt x="21121" y="60425"/>
                    <a:pt x="18519" y="63040"/>
                  </a:cubicBezTo>
                  <a:cubicBezTo>
                    <a:pt x="3136" y="78486"/>
                    <a:pt x="6456" y="142719"/>
                    <a:pt x="13064" y="270697"/>
                  </a:cubicBezTo>
                  <a:cubicBezTo>
                    <a:pt x="23252" y="467946"/>
                    <a:pt x="42211" y="835096"/>
                    <a:pt x="15877" y="1461894"/>
                  </a:cubicBezTo>
                  <a:cubicBezTo>
                    <a:pt x="7582" y="1659309"/>
                    <a:pt x="13988" y="1854378"/>
                    <a:pt x="26164" y="2086530"/>
                  </a:cubicBezTo>
                  <a:cubicBezTo>
                    <a:pt x="27155" y="2105453"/>
                    <a:pt x="40685" y="2114950"/>
                    <a:pt x="114883" y="2117740"/>
                  </a:cubicBezTo>
                  <a:cubicBezTo>
                    <a:pt x="190753" y="2120603"/>
                    <a:pt x="326124" y="2116063"/>
                    <a:pt x="571878" y="2107835"/>
                  </a:cubicBezTo>
                  <a:cubicBezTo>
                    <a:pt x="817784" y="2099598"/>
                    <a:pt x="1189403" y="2087158"/>
                    <a:pt x="1720412" y="2075283"/>
                  </a:cubicBezTo>
                  <a:cubicBezTo>
                    <a:pt x="2301074" y="2062295"/>
                    <a:pt x="2494482" y="2035755"/>
                    <a:pt x="2665124" y="2012337"/>
                  </a:cubicBezTo>
                  <a:cubicBezTo>
                    <a:pt x="2767508" y="1998286"/>
                    <a:pt x="2864213" y="1985016"/>
                    <a:pt x="3032122" y="1976228"/>
                  </a:cubicBezTo>
                  <a:cubicBezTo>
                    <a:pt x="3039816" y="1975828"/>
                    <a:pt x="3043786" y="1973612"/>
                    <a:pt x="3045527" y="1962128"/>
                  </a:cubicBezTo>
                  <a:cubicBezTo>
                    <a:pt x="3047357" y="1950073"/>
                    <a:pt x="3046294" y="1930051"/>
                    <a:pt x="3044535" y="1896876"/>
                  </a:cubicBezTo>
                  <a:cubicBezTo>
                    <a:pt x="3042481" y="1858097"/>
                    <a:pt x="3039372" y="1799485"/>
                    <a:pt x="3039372" y="1716244"/>
                  </a:cubicBezTo>
                  <a:cubicBezTo>
                    <a:pt x="3039372" y="1647573"/>
                    <a:pt x="3041431" y="1548209"/>
                    <a:pt x="3043817" y="1433151"/>
                  </a:cubicBezTo>
                  <a:cubicBezTo>
                    <a:pt x="3051444" y="1065485"/>
                    <a:pt x="3062964" y="509865"/>
                    <a:pt x="3029565" y="32067"/>
                  </a:cubicBezTo>
                  <a:cubicBezTo>
                    <a:pt x="3028591" y="18169"/>
                    <a:pt x="3028537" y="17344"/>
                    <a:pt x="2954493" y="20910"/>
                  </a:cubicBezTo>
                  <a:cubicBezTo>
                    <a:pt x="2901416" y="23467"/>
                    <a:pt x="2812585" y="27752"/>
                    <a:pt x="2663034" y="27752"/>
                  </a:cubicBezTo>
                  <a:cubicBezTo>
                    <a:pt x="2520673" y="27752"/>
                    <a:pt x="2375904" y="22557"/>
                    <a:pt x="2235903" y="17532"/>
                  </a:cubicBezTo>
                  <a:cubicBezTo>
                    <a:pt x="2097898" y="12579"/>
                    <a:pt x="1955192" y="7461"/>
                    <a:pt x="1816860" y="7461"/>
                  </a:cubicBezTo>
                  <a:cubicBezTo>
                    <a:pt x="1459171" y="7461"/>
                    <a:pt x="1115305" y="24589"/>
                    <a:pt x="811912" y="39694"/>
                  </a:cubicBezTo>
                  <a:cubicBezTo>
                    <a:pt x="499184" y="55270"/>
                    <a:pt x="229101" y="68720"/>
                    <a:pt x="29631" y="59204"/>
                  </a:cubicBezTo>
                  <a:cubicBezTo>
                    <a:pt x="29259" y="59200"/>
                    <a:pt x="28891" y="59191"/>
                    <a:pt x="28537" y="59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3" name="Google Shape;4053;p35"/>
          <p:cNvGrpSpPr/>
          <p:nvPr/>
        </p:nvGrpSpPr>
        <p:grpSpPr>
          <a:xfrm>
            <a:off x="4084454" y="2155621"/>
            <a:ext cx="1633036" cy="1121549"/>
            <a:chOff x="8168908" y="4311243"/>
            <a:chExt cx="3266072" cy="2243098"/>
          </a:xfrm>
        </p:grpSpPr>
        <p:sp>
          <p:nvSpPr>
            <p:cNvPr id="4054" name="Google Shape;4054;p35"/>
            <p:cNvSpPr/>
            <p:nvPr/>
          </p:nvSpPr>
          <p:spPr>
            <a:xfrm>
              <a:off x="8313359" y="4441957"/>
              <a:ext cx="2972464" cy="1988847"/>
            </a:xfrm>
            <a:custGeom>
              <a:rect b="b" l="l" r="r" t="t"/>
              <a:pathLst>
                <a:path extrusionOk="0" h="1988847" w="2972464">
                  <a:moveTo>
                    <a:pt x="2952699" y="1237517"/>
                  </a:moveTo>
                  <a:cubicBezTo>
                    <a:pt x="2963667" y="1467996"/>
                    <a:pt x="2965718" y="1715853"/>
                    <a:pt x="2972465" y="1944654"/>
                  </a:cubicBezTo>
                  <a:cubicBezTo>
                    <a:pt x="2802626" y="1961078"/>
                    <a:pt x="2480634" y="1952119"/>
                    <a:pt x="1989584" y="1952119"/>
                  </a:cubicBezTo>
                  <a:cubicBezTo>
                    <a:pt x="962954" y="1952119"/>
                    <a:pt x="209080" y="1988847"/>
                    <a:pt x="63987" y="1988847"/>
                  </a:cubicBezTo>
                  <a:cubicBezTo>
                    <a:pt x="63987" y="1752434"/>
                    <a:pt x="-23722" y="265708"/>
                    <a:pt x="6236" y="69935"/>
                  </a:cubicBezTo>
                  <a:cubicBezTo>
                    <a:pt x="507708" y="17456"/>
                    <a:pt x="1992989" y="87687"/>
                    <a:pt x="2883512" y="0"/>
                  </a:cubicBezTo>
                  <a:cubicBezTo>
                    <a:pt x="2922861" y="471221"/>
                    <a:pt x="2914095" y="821885"/>
                    <a:pt x="2952699" y="1237517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35"/>
            <p:cNvSpPr/>
            <p:nvPr/>
          </p:nvSpPr>
          <p:spPr>
            <a:xfrm>
              <a:off x="8168908" y="4311243"/>
              <a:ext cx="3266072" cy="2243098"/>
            </a:xfrm>
            <a:custGeom>
              <a:rect b="b" l="l" r="r" t="t"/>
              <a:pathLst>
                <a:path extrusionOk="0" h="2243098" w="3266072">
                  <a:moveTo>
                    <a:pt x="64342" y="2243098"/>
                  </a:moveTo>
                  <a:cubicBezTo>
                    <a:pt x="64342" y="1785533"/>
                    <a:pt x="-35485" y="407338"/>
                    <a:pt x="13549" y="86974"/>
                  </a:cubicBezTo>
                  <a:cubicBezTo>
                    <a:pt x="691831" y="15980"/>
                    <a:pt x="2059484" y="108777"/>
                    <a:pt x="3164124" y="0"/>
                  </a:cubicBezTo>
                  <a:cubicBezTo>
                    <a:pt x="3201566" y="448207"/>
                    <a:pt x="3248841" y="1605623"/>
                    <a:pt x="3266073" y="2189605"/>
                  </a:cubicBezTo>
                  <a:cubicBezTo>
                    <a:pt x="3157202" y="2200134"/>
                    <a:pt x="3109298" y="2207159"/>
                    <a:pt x="2821487" y="2207159"/>
                  </a:cubicBezTo>
                  <a:cubicBezTo>
                    <a:pt x="598751" y="2207164"/>
                    <a:pt x="478315" y="2243098"/>
                    <a:pt x="64342" y="2243098"/>
                  </a:cubicBezTo>
                  <a:close/>
                  <a:moveTo>
                    <a:pt x="151356" y="225642"/>
                  </a:moveTo>
                  <a:cubicBezTo>
                    <a:pt x="140199" y="680237"/>
                    <a:pt x="204343" y="1691843"/>
                    <a:pt x="214764" y="2090074"/>
                  </a:cubicBezTo>
                  <a:cubicBezTo>
                    <a:pt x="2774229" y="2022108"/>
                    <a:pt x="2712988" y="2070927"/>
                    <a:pt x="3110402" y="2050524"/>
                  </a:cubicBezTo>
                  <a:cubicBezTo>
                    <a:pt x="3079066" y="825500"/>
                    <a:pt x="3090725" y="1675890"/>
                    <a:pt x="3055379" y="746557"/>
                  </a:cubicBezTo>
                  <a:cubicBezTo>
                    <a:pt x="3048430" y="563915"/>
                    <a:pt x="3041274" y="375728"/>
                    <a:pt x="3025451" y="165550"/>
                  </a:cubicBezTo>
                  <a:cubicBezTo>
                    <a:pt x="2121442" y="243206"/>
                    <a:pt x="702790" y="184526"/>
                    <a:pt x="151356" y="2256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35"/>
            <p:cNvSpPr/>
            <p:nvPr/>
          </p:nvSpPr>
          <p:spPr>
            <a:xfrm>
              <a:off x="8231998" y="4378359"/>
              <a:ext cx="3136932" cy="2105861"/>
            </a:xfrm>
            <a:custGeom>
              <a:rect b="b" l="l" r="r" t="t"/>
              <a:pathLst>
                <a:path extrusionOk="0" h="2105861" w="3136932">
                  <a:moveTo>
                    <a:pt x="72134" y="2105862"/>
                  </a:moveTo>
                  <a:lnTo>
                    <a:pt x="67199" y="2105862"/>
                  </a:lnTo>
                  <a:lnTo>
                    <a:pt x="67199" y="2100927"/>
                  </a:lnTo>
                  <a:cubicBezTo>
                    <a:pt x="67199" y="1583444"/>
                    <a:pt x="42211" y="1157229"/>
                    <a:pt x="22135" y="814753"/>
                  </a:cubicBezTo>
                  <a:cubicBezTo>
                    <a:pt x="9766" y="603776"/>
                    <a:pt x="0" y="437132"/>
                    <a:pt x="0" y="311397"/>
                  </a:cubicBezTo>
                  <a:cubicBezTo>
                    <a:pt x="0" y="292411"/>
                    <a:pt x="3912" y="272479"/>
                    <a:pt x="7694" y="253202"/>
                  </a:cubicBezTo>
                  <a:cubicBezTo>
                    <a:pt x="11287" y="234903"/>
                    <a:pt x="14997" y="215985"/>
                    <a:pt x="15190" y="198417"/>
                  </a:cubicBezTo>
                  <a:cubicBezTo>
                    <a:pt x="15468" y="172966"/>
                    <a:pt x="12508" y="147153"/>
                    <a:pt x="10130" y="126413"/>
                  </a:cubicBezTo>
                  <a:cubicBezTo>
                    <a:pt x="7784" y="105961"/>
                    <a:pt x="5931" y="89806"/>
                    <a:pt x="7496" y="79591"/>
                  </a:cubicBezTo>
                  <a:lnTo>
                    <a:pt x="8071" y="75827"/>
                  </a:lnTo>
                  <a:lnTo>
                    <a:pt x="11857" y="75428"/>
                  </a:lnTo>
                  <a:cubicBezTo>
                    <a:pt x="22247" y="74342"/>
                    <a:pt x="49406" y="73987"/>
                    <a:pt x="130037" y="72951"/>
                  </a:cubicBezTo>
                  <a:cubicBezTo>
                    <a:pt x="199927" y="72049"/>
                    <a:pt x="305541" y="70686"/>
                    <a:pt x="471930" y="67936"/>
                  </a:cubicBezTo>
                  <a:cubicBezTo>
                    <a:pt x="519376" y="67151"/>
                    <a:pt x="572973" y="64019"/>
                    <a:pt x="629709" y="60704"/>
                  </a:cubicBezTo>
                  <a:cubicBezTo>
                    <a:pt x="716289" y="55643"/>
                    <a:pt x="814415" y="49910"/>
                    <a:pt x="926785" y="49910"/>
                  </a:cubicBezTo>
                  <a:cubicBezTo>
                    <a:pt x="1070532" y="49910"/>
                    <a:pt x="1206329" y="52956"/>
                    <a:pt x="1350098" y="56177"/>
                  </a:cubicBezTo>
                  <a:cubicBezTo>
                    <a:pt x="1795120" y="66146"/>
                    <a:pt x="2255296" y="76464"/>
                    <a:pt x="3031669" y="24"/>
                  </a:cubicBezTo>
                  <a:cubicBezTo>
                    <a:pt x="3033113" y="-111"/>
                    <a:pt x="3034522" y="333"/>
                    <a:pt x="3035634" y="1307"/>
                  </a:cubicBezTo>
                  <a:cubicBezTo>
                    <a:pt x="3038236" y="3568"/>
                    <a:pt x="3040479" y="5519"/>
                    <a:pt x="3045463" y="101430"/>
                  </a:cubicBezTo>
                  <a:cubicBezTo>
                    <a:pt x="3048514" y="160091"/>
                    <a:pt x="3051910" y="240896"/>
                    <a:pt x="3055845" y="334461"/>
                  </a:cubicBezTo>
                  <a:cubicBezTo>
                    <a:pt x="3060044" y="434332"/>
                    <a:pt x="3064804" y="547528"/>
                    <a:pt x="3070272" y="660423"/>
                  </a:cubicBezTo>
                  <a:cubicBezTo>
                    <a:pt x="3080115" y="863652"/>
                    <a:pt x="3097333" y="1065320"/>
                    <a:pt x="3108728" y="1198767"/>
                  </a:cubicBezTo>
                  <a:cubicBezTo>
                    <a:pt x="3112801" y="1246482"/>
                    <a:pt x="3116018" y="1284166"/>
                    <a:pt x="3117714" y="1308319"/>
                  </a:cubicBezTo>
                  <a:cubicBezTo>
                    <a:pt x="3122738" y="1379906"/>
                    <a:pt x="3120742" y="1454785"/>
                    <a:pt x="3118813" y="1527201"/>
                  </a:cubicBezTo>
                  <a:cubicBezTo>
                    <a:pt x="3117481" y="1577177"/>
                    <a:pt x="3116103" y="1628854"/>
                    <a:pt x="3116987" y="1679637"/>
                  </a:cubicBezTo>
                  <a:cubicBezTo>
                    <a:pt x="3118167" y="1747182"/>
                    <a:pt x="3122855" y="1816745"/>
                    <a:pt x="3127386" y="1884011"/>
                  </a:cubicBezTo>
                  <a:cubicBezTo>
                    <a:pt x="3131208" y="1940743"/>
                    <a:pt x="3135165" y="1999400"/>
                    <a:pt x="3136798" y="2054769"/>
                  </a:cubicBezTo>
                  <a:lnTo>
                    <a:pt x="3136933" y="2059380"/>
                  </a:lnTo>
                  <a:lnTo>
                    <a:pt x="3132339" y="2059825"/>
                  </a:lnTo>
                  <a:cubicBezTo>
                    <a:pt x="3062166" y="2066617"/>
                    <a:pt x="2965578" y="2064378"/>
                    <a:pt x="2843293" y="2061547"/>
                  </a:cubicBezTo>
                  <a:cubicBezTo>
                    <a:pt x="2774470" y="2059955"/>
                    <a:pt x="2696464" y="2058147"/>
                    <a:pt x="2611249" y="2057721"/>
                  </a:cubicBezTo>
                  <a:cubicBezTo>
                    <a:pt x="2541413" y="2057348"/>
                    <a:pt x="2465143" y="2060278"/>
                    <a:pt x="2384373" y="2063355"/>
                  </a:cubicBezTo>
                  <a:cubicBezTo>
                    <a:pt x="2293371" y="2066823"/>
                    <a:pt x="2199268" y="2070408"/>
                    <a:pt x="2096081" y="2070408"/>
                  </a:cubicBezTo>
                  <a:cubicBezTo>
                    <a:pt x="1945143" y="2070408"/>
                    <a:pt x="1800741" y="2068797"/>
                    <a:pt x="1661090" y="2067236"/>
                  </a:cubicBezTo>
                  <a:cubicBezTo>
                    <a:pt x="1455506" y="2064943"/>
                    <a:pt x="1261330" y="2062776"/>
                    <a:pt x="1086866" y="2066446"/>
                  </a:cubicBezTo>
                  <a:cubicBezTo>
                    <a:pt x="739428" y="2073750"/>
                    <a:pt x="462729" y="2087814"/>
                    <a:pt x="279634" y="2097123"/>
                  </a:cubicBezTo>
                  <a:cubicBezTo>
                    <a:pt x="179802" y="2102197"/>
                    <a:pt x="107669" y="2105862"/>
                    <a:pt x="72134" y="2105862"/>
                  </a:cubicBezTo>
                  <a:close/>
                  <a:moveTo>
                    <a:pt x="16873" y="84929"/>
                  </a:moveTo>
                  <a:cubicBezTo>
                    <a:pt x="16375" y="94296"/>
                    <a:pt x="18043" y="108818"/>
                    <a:pt x="19932" y="125296"/>
                  </a:cubicBezTo>
                  <a:cubicBezTo>
                    <a:pt x="22341" y="146309"/>
                    <a:pt x="25343" y="172459"/>
                    <a:pt x="25060" y="198529"/>
                  </a:cubicBezTo>
                  <a:cubicBezTo>
                    <a:pt x="24858" y="217003"/>
                    <a:pt x="21058" y="236374"/>
                    <a:pt x="17380" y="255109"/>
                  </a:cubicBezTo>
                  <a:cubicBezTo>
                    <a:pt x="13687" y="273924"/>
                    <a:pt x="9870" y="293376"/>
                    <a:pt x="9870" y="311401"/>
                  </a:cubicBezTo>
                  <a:cubicBezTo>
                    <a:pt x="9870" y="436849"/>
                    <a:pt x="19632" y="603363"/>
                    <a:pt x="31991" y="814178"/>
                  </a:cubicBezTo>
                  <a:cubicBezTo>
                    <a:pt x="52013" y="1155695"/>
                    <a:pt x="76911" y="1580425"/>
                    <a:pt x="77068" y="2095974"/>
                  </a:cubicBezTo>
                  <a:cubicBezTo>
                    <a:pt x="113891" y="2095665"/>
                    <a:pt x="183889" y="2092107"/>
                    <a:pt x="279145" y="2087267"/>
                  </a:cubicBezTo>
                  <a:cubicBezTo>
                    <a:pt x="462298" y="2077958"/>
                    <a:pt x="739087" y="2063889"/>
                    <a:pt x="1086673" y="2056577"/>
                  </a:cubicBezTo>
                  <a:cubicBezTo>
                    <a:pt x="1261290" y="2052907"/>
                    <a:pt x="1455551" y="2055074"/>
                    <a:pt x="1661212" y="2057371"/>
                  </a:cubicBezTo>
                  <a:cubicBezTo>
                    <a:pt x="1800836" y="2058927"/>
                    <a:pt x="1945215" y="2060538"/>
                    <a:pt x="2096095" y="2060538"/>
                  </a:cubicBezTo>
                  <a:cubicBezTo>
                    <a:pt x="2199089" y="2060538"/>
                    <a:pt x="2293097" y="2056958"/>
                    <a:pt x="2384010" y="2053495"/>
                  </a:cubicBezTo>
                  <a:cubicBezTo>
                    <a:pt x="2464887" y="2050413"/>
                    <a:pt x="2541287" y="2047496"/>
                    <a:pt x="2611312" y="2047855"/>
                  </a:cubicBezTo>
                  <a:cubicBezTo>
                    <a:pt x="2696621" y="2048282"/>
                    <a:pt x="2774672" y="2050090"/>
                    <a:pt x="2843535" y="2051682"/>
                  </a:cubicBezTo>
                  <a:cubicBezTo>
                    <a:pt x="2962823" y="2054441"/>
                    <a:pt x="3057599" y="2056635"/>
                    <a:pt x="3126807" y="2050431"/>
                  </a:cubicBezTo>
                  <a:cubicBezTo>
                    <a:pt x="3125112" y="1996753"/>
                    <a:pt x="3121437" y="1942264"/>
                    <a:pt x="3117557" y="1884675"/>
                  </a:cubicBezTo>
                  <a:cubicBezTo>
                    <a:pt x="3113012" y="1817283"/>
                    <a:pt x="3108315" y="1747599"/>
                    <a:pt x="3107135" y="1679808"/>
                  </a:cubicBezTo>
                  <a:cubicBezTo>
                    <a:pt x="3106247" y="1628813"/>
                    <a:pt x="3107624" y="1577020"/>
                    <a:pt x="3108961" y="1526936"/>
                  </a:cubicBezTo>
                  <a:cubicBezTo>
                    <a:pt x="3110886" y="1454758"/>
                    <a:pt x="3112873" y="1380121"/>
                    <a:pt x="3107884" y="1309006"/>
                  </a:cubicBezTo>
                  <a:cubicBezTo>
                    <a:pt x="3106193" y="1284928"/>
                    <a:pt x="3102981" y="1247276"/>
                    <a:pt x="3098908" y="1199601"/>
                  </a:cubicBezTo>
                  <a:cubicBezTo>
                    <a:pt x="3087508" y="1066083"/>
                    <a:pt x="3070277" y="864307"/>
                    <a:pt x="3060429" y="660899"/>
                  </a:cubicBezTo>
                  <a:cubicBezTo>
                    <a:pt x="3054961" y="547972"/>
                    <a:pt x="3050201" y="434758"/>
                    <a:pt x="3045997" y="334873"/>
                  </a:cubicBezTo>
                  <a:cubicBezTo>
                    <a:pt x="3039210" y="173482"/>
                    <a:pt x="3033306" y="33002"/>
                    <a:pt x="3028941" y="10203"/>
                  </a:cubicBezTo>
                  <a:cubicBezTo>
                    <a:pt x="2254206" y="86316"/>
                    <a:pt x="1794488" y="76011"/>
                    <a:pt x="1349879" y="66047"/>
                  </a:cubicBezTo>
                  <a:cubicBezTo>
                    <a:pt x="1206168" y="62826"/>
                    <a:pt x="1070425" y="59784"/>
                    <a:pt x="926790" y="59784"/>
                  </a:cubicBezTo>
                  <a:cubicBezTo>
                    <a:pt x="814707" y="59784"/>
                    <a:pt x="716733" y="65509"/>
                    <a:pt x="630288" y="70565"/>
                  </a:cubicBezTo>
                  <a:cubicBezTo>
                    <a:pt x="573439" y="73884"/>
                    <a:pt x="519748" y="77025"/>
                    <a:pt x="472096" y="77814"/>
                  </a:cubicBezTo>
                  <a:cubicBezTo>
                    <a:pt x="305685" y="80564"/>
                    <a:pt x="200057" y="81924"/>
                    <a:pt x="130163" y="82830"/>
                  </a:cubicBezTo>
                  <a:cubicBezTo>
                    <a:pt x="60591" y="83723"/>
                    <a:pt x="29797" y="84122"/>
                    <a:pt x="16873" y="84929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7" name="Google Shape;4057;p35"/>
          <p:cNvGrpSpPr/>
          <p:nvPr/>
        </p:nvGrpSpPr>
        <p:grpSpPr>
          <a:xfrm>
            <a:off x="5906055" y="2155621"/>
            <a:ext cx="1106768" cy="1121549"/>
            <a:chOff x="11812109" y="4311241"/>
            <a:chExt cx="2213536" cy="2243098"/>
          </a:xfrm>
        </p:grpSpPr>
        <p:sp>
          <p:nvSpPr>
            <p:cNvPr id="4058" name="Google Shape;4058;p35"/>
            <p:cNvSpPr/>
            <p:nvPr/>
          </p:nvSpPr>
          <p:spPr>
            <a:xfrm>
              <a:off x="11812109" y="4311241"/>
              <a:ext cx="2213536" cy="2243098"/>
            </a:xfrm>
            <a:custGeom>
              <a:rect b="b" l="l" r="r" t="t"/>
              <a:pathLst>
                <a:path extrusionOk="0" h="2243098" w="2213536">
                  <a:moveTo>
                    <a:pt x="2171576" y="1673438"/>
                  </a:moveTo>
                  <a:cubicBezTo>
                    <a:pt x="1996877" y="2007269"/>
                    <a:pt x="1887965" y="2084598"/>
                    <a:pt x="1719005" y="2196192"/>
                  </a:cubicBezTo>
                  <a:cubicBezTo>
                    <a:pt x="1585563" y="2269263"/>
                    <a:pt x="1767949" y="2232557"/>
                    <a:pt x="37650" y="2242072"/>
                  </a:cubicBezTo>
                  <a:cubicBezTo>
                    <a:pt x="-25119" y="2242427"/>
                    <a:pt x="12412" y="2316741"/>
                    <a:pt x="474" y="471842"/>
                  </a:cubicBezTo>
                  <a:cubicBezTo>
                    <a:pt x="1765" y="238017"/>
                    <a:pt x="1195" y="340428"/>
                    <a:pt x="2733" y="66021"/>
                  </a:cubicBezTo>
                  <a:cubicBezTo>
                    <a:pt x="3020" y="-510"/>
                    <a:pt x="-19596" y="41073"/>
                    <a:pt x="2175781" y="6"/>
                  </a:cubicBezTo>
                  <a:cubicBezTo>
                    <a:pt x="2196214" y="-366"/>
                    <a:pt x="2212930" y="16161"/>
                    <a:pt x="2212841" y="36578"/>
                  </a:cubicBezTo>
                  <a:cubicBezTo>
                    <a:pt x="2203341" y="1751027"/>
                    <a:pt x="2237730" y="1545815"/>
                    <a:pt x="2171576" y="167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35"/>
            <p:cNvSpPr/>
            <p:nvPr/>
          </p:nvSpPr>
          <p:spPr>
            <a:xfrm>
              <a:off x="13431580" y="5895897"/>
              <a:ext cx="592629" cy="657043"/>
            </a:xfrm>
            <a:custGeom>
              <a:rect b="b" l="l" r="r" t="t"/>
              <a:pathLst>
                <a:path extrusionOk="0" h="657043" w="592629">
                  <a:moveTo>
                    <a:pt x="592630" y="0"/>
                  </a:moveTo>
                  <a:cubicBezTo>
                    <a:pt x="556834" y="122271"/>
                    <a:pt x="307997" y="560312"/>
                    <a:pt x="0" y="657044"/>
                  </a:cubicBezTo>
                  <a:cubicBezTo>
                    <a:pt x="167678" y="542596"/>
                    <a:pt x="229470" y="337815"/>
                    <a:pt x="261599" y="135779"/>
                  </a:cubicBezTo>
                  <a:cubicBezTo>
                    <a:pt x="266114" y="107359"/>
                    <a:pt x="339633" y="130800"/>
                    <a:pt x="416595" y="98091"/>
                  </a:cubicBezTo>
                  <a:cubicBezTo>
                    <a:pt x="478612" y="71514"/>
                    <a:pt x="546841" y="54557"/>
                    <a:pt x="5926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5"/>
            <p:cNvSpPr/>
            <p:nvPr/>
          </p:nvSpPr>
          <p:spPr>
            <a:xfrm>
              <a:off x="11813614" y="4311241"/>
              <a:ext cx="2211340" cy="285400"/>
            </a:xfrm>
            <a:custGeom>
              <a:rect b="b" l="l" r="r" t="t"/>
              <a:pathLst>
                <a:path extrusionOk="0" h="285400" w="2211340">
                  <a:moveTo>
                    <a:pt x="2211340" y="36582"/>
                  </a:moveTo>
                  <a:lnTo>
                    <a:pt x="2210197" y="243046"/>
                  </a:lnTo>
                  <a:lnTo>
                    <a:pt x="0" y="285400"/>
                  </a:lnTo>
                  <a:lnTo>
                    <a:pt x="1228" y="66021"/>
                  </a:lnTo>
                  <a:cubicBezTo>
                    <a:pt x="1520" y="-1402"/>
                    <a:pt x="-16403" y="40983"/>
                    <a:pt x="2174276" y="6"/>
                  </a:cubicBezTo>
                  <a:cubicBezTo>
                    <a:pt x="2194713" y="-366"/>
                    <a:pt x="2211426" y="16161"/>
                    <a:pt x="2211340" y="36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1" name="Google Shape;4061;p35"/>
          <p:cNvGrpSpPr/>
          <p:nvPr/>
        </p:nvGrpSpPr>
        <p:grpSpPr>
          <a:xfrm>
            <a:off x="3008598" y="3504044"/>
            <a:ext cx="960096" cy="969286"/>
            <a:chOff x="6017196" y="7008088"/>
            <a:chExt cx="1920193" cy="1938573"/>
          </a:xfrm>
        </p:grpSpPr>
        <p:sp>
          <p:nvSpPr>
            <p:cNvPr id="4062" name="Google Shape;4062;p35"/>
            <p:cNvSpPr/>
            <p:nvPr/>
          </p:nvSpPr>
          <p:spPr>
            <a:xfrm>
              <a:off x="6019731" y="7008088"/>
              <a:ext cx="1915017" cy="1938573"/>
            </a:xfrm>
            <a:custGeom>
              <a:rect b="b" l="l" r="r" t="t"/>
              <a:pathLst>
                <a:path extrusionOk="0" h="1938573" w="1915017">
                  <a:moveTo>
                    <a:pt x="0" y="1906950"/>
                  </a:moveTo>
                  <a:cubicBezTo>
                    <a:pt x="-97" y="1924618"/>
                    <a:pt x="14386" y="1938898"/>
                    <a:pt x="32067" y="1938568"/>
                  </a:cubicBezTo>
                  <a:cubicBezTo>
                    <a:pt x="1945888" y="1902848"/>
                    <a:pt x="1913298" y="1936374"/>
                    <a:pt x="1913604" y="1881500"/>
                  </a:cubicBezTo>
                  <a:cubicBezTo>
                    <a:pt x="1914047" y="1801612"/>
                    <a:pt x="1915017" y="31869"/>
                    <a:pt x="1915017" y="32129"/>
                  </a:cubicBezTo>
                  <a:cubicBezTo>
                    <a:pt x="1915114" y="14623"/>
                    <a:pt x="1900883" y="410"/>
                    <a:pt x="1883366" y="507"/>
                  </a:cubicBezTo>
                  <a:cubicBezTo>
                    <a:pt x="-29450" y="11041"/>
                    <a:pt x="1716" y="-22268"/>
                    <a:pt x="1409" y="33180"/>
                  </a:cubicBezTo>
                  <a:cubicBezTo>
                    <a:pt x="967" y="114189"/>
                    <a:pt x="-3" y="1907206"/>
                    <a:pt x="0" y="19069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63" name="Google Shape;4063;p35"/>
            <p:cNvGrpSpPr/>
            <p:nvPr/>
          </p:nvGrpSpPr>
          <p:grpSpPr>
            <a:xfrm>
              <a:off x="6017196" y="7138666"/>
              <a:ext cx="1920193" cy="1698339"/>
              <a:chOff x="6017196" y="7138666"/>
              <a:chExt cx="1920193" cy="1698339"/>
            </a:xfrm>
          </p:grpSpPr>
          <p:sp>
            <p:nvSpPr>
              <p:cNvPr id="4064" name="Google Shape;4064;p35"/>
              <p:cNvSpPr/>
              <p:nvPr/>
            </p:nvSpPr>
            <p:spPr>
              <a:xfrm>
                <a:off x="6018219" y="7590168"/>
                <a:ext cx="1918196" cy="17677"/>
              </a:xfrm>
              <a:custGeom>
                <a:rect b="b" l="l" r="r" t="t"/>
                <a:pathLst>
                  <a:path extrusionOk="0" h="17677" w="1918196">
                    <a:moveTo>
                      <a:pt x="1915920" y="7187"/>
                    </a:moveTo>
                    <a:cubicBezTo>
                      <a:pt x="1915846" y="-4363"/>
                      <a:pt x="2063068" y="-1064"/>
                      <a:pt x="2277" y="10490"/>
                    </a:cubicBezTo>
                    <a:cubicBezTo>
                      <a:pt x="2351" y="22040"/>
                      <a:pt x="-144876" y="18741"/>
                      <a:pt x="1915920" y="7187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019202" y="7740519"/>
                <a:ext cx="1918187" cy="20899"/>
              </a:xfrm>
              <a:custGeom>
                <a:rect b="b" l="l" r="r" t="t"/>
                <a:pathLst>
                  <a:path extrusionOk="0" h="20899" w="1918187">
                    <a:moveTo>
                      <a:pt x="1915911" y="7009"/>
                    </a:moveTo>
                    <a:cubicBezTo>
                      <a:pt x="1915837" y="-4544"/>
                      <a:pt x="2063075" y="-1516"/>
                      <a:pt x="2276" y="13891"/>
                    </a:cubicBezTo>
                    <a:cubicBezTo>
                      <a:pt x="2353" y="25441"/>
                      <a:pt x="-144877" y="22417"/>
                      <a:pt x="1915911" y="700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35"/>
              <p:cNvSpPr/>
              <p:nvPr/>
            </p:nvSpPr>
            <p:spPr>
              <a:xfrm>
                <a:off x="6018553" y="7890852"/>
                <a:ext cx="1918255" cy="24178"/>
              </a:xfrm>
              <a:custGeom>
                <a:rect b="b" l="l" r="r" t="t"/>
                <a:pathLst>
                  <a:path extrusionOk="0" h="24178" w="1918255">
                    <a:moveTo>
                      <a:pt x="1915932" y="6861"/>
                    </a:moveTo>
                    <a:cubicBezTo>
                      <a:pt x="1916005" y="-4693"/>
                      <a:pt x="2063197" y="-1944"/>
                      <a:pt x="2324" y="17317"/>
                    </a:cubicBezTo>
                    <a:cubicBezTo>
                      <a:pt x="2250" y="28871"/>
                      <a:pt x="-144941" y="26122"/>
                      <a:pt x="1915932" y="686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35"/>
              <p:cNvSpPr/>
              <p:nvPr/>
            </p:nvSpPr>
            <p:spPr>
              <a:xfrm>
                <a:off x="6018282" y="7138666"/>
                <a:ext cx="1918195" cy="8860"/>
              </a:xfrm>
              <a:custGeom>
                <a:rect b="b" l="l" r="r" t="t"/>
                <a:pathLst>
                  <a:path extrusionOk="0" h="8860" w="1918195">
                    <a:moveTo>
                      <a:pt x="2280" y="8145"/>
                    </a:moveTo>
                    <a:cubicBezTo>
                      <a:pt x="2063091" y="8145"/>
                      <a:pt x="1915853" y="12270"/>
                      <a:pt x="1915915" y="716"/>
                    </a:cubicBezTo>
                    <a:cubicBezTo>
                      <a:pt x="-144892" y="716"/>
                      <a:pt x="2346" y="-3409"/>
                      <a:pt x="2280" y="8145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35"/>
              <p:cNvSpPr/>
              <p:nvPr/>
            </p:nvSpPr>
            <p:spPr>
              <a:xfrm>
                <a:off x="6017237" y="7439769"/>
                <a:ext cx="1918207" cy="14545"/>
              </a:xfrm>
              <a:custGeom>
                <a:rect b="b" l="l" r="r" t="t"/>
                <a:pathLst>
                  <a:path extrusionOk="0" h="14545" w="1918207">
                    <a:moveTo>
                      <a:pt x="1915931" y="7408"/>
                    </a:moveTo>
                    <a:cubicBezTo>
                      <a:pt x="1915857" y="-4142"/>
                      <a:pt x="2063084" y="-567"/>
                      <a:pt x="2277" y="7137"/>
                    </a:cubicBezTo>
                    <a:cubicBezTo>
                      <a:pt x="2351" y="18687"/>
                      <a:pt x="-144876" y="15112"/>
                      <a:pt x="1915931" y="7408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6017442" y="7289291"/>
                <a:ext cx="1918209" cy="11554"/>
              </a:xfrm>
              <a:custGeom>
                <a:rect b="b" l="l" r="r" t="t"/>
                <a:pathLst>
                  <a:path extrusionOk="0" h="11554" w="1918209">
                    <a:moveTo>
                      <a:pt x="1915890" y="7701"/>
                    </a:moveTo>
                    <a:cubicBezTo>
                      <a:pt x="1915952" y="-3849"/>
                      <a:pt x="2063132" y="-2"/>
                      <a:pt x="2321" y="3851"/>
                    </a:cubicBezTo>
                    <a:cubicBezTo>
                      <a:pt x="2255" y="15405"/>
                      <a:pt x="-144925" y="11555"/>
                      <a:pt x="1915890" y="7701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6018181" y="8341741"/>
                <a:ext cx="1918145" cy="34225"/>
              </a:xfrm>
              <a:custGeom>
                <a:rect b="b" l="l" r="r" t="t"/>
                <a:pathLst>
                  <a:path extrusionOk="0" h="34225" w="1918145">
                    <a:moveTo>
                      <a:pt x="1915869" y="6520"/>
                    </a:moveTo>
                    <a:cubicBezTo>
                      <a:pt x="1915795" y="-5034"/>
                      <a:pt x="2063014" y="-3111"/>
                      <a:pt x="2277" y="27708"/>
                    </a:cubicBezTo>
                    <a:cubicBezTo>
                      <a:pt x="2350" y="39258"/>
                      <a:pt x="-144868" y="37335"/>
                      <a:pt x="1915869" y="652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6018708" y="8642263"/>
                <a:ext cx="1918287" cy="41041"/>
              </a:xfrm>
              <a:custGeom>
                <a:rect b="b" l="l" r="r" t="t"/>
                <a:pathLst>
                  <a:path extrusionOk="0" h="41041" w="1918287">
                    <a:moveTo>
                      <a:pt x="1915966" y="6349"/>
                    </a:moveTo>
                    <a:cubicBezTo>
                      <a:pt x="1916032" y="-5205"/>
                      <a:pt x="2063216" y="-3828"/>
                      <a:pt x="2320" y="34691"/>
                    </a:cubicBezTo>
                    <a:cubicBezTo>
                      <a:pt x="2258" y="46245"/>
                      <a:pt x="-144930" y="44872"/>
                      <a:pt x="1915966" y="634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35"/>
              <p:cNvSpPr/>
              <p:nvPr/>
            </p:nvSpPr>
            <p:spPr>
              <a:xfrm>
                <a:off x="6017569" y="8041170"/>
                <a:ext cx="1918264" cy="27499"/>
              </a:xfrm>
              <a:custGeom>
                <a:rect b="b" l="l" r="r" t="t"/>
                <a:pathLst>
                  <a:path extrusionOk="0" h="27499" w="1918264">
                    <a:moveTo>
                      <a:pt x="1915941" y="6732"/>
                    </a:moveTo>
                    <a:cubicBezTo>
                      <a:pt x="1916015" y="-4822"/>
                      <a:pt x="2063187" y="-2348"/>
                      <a:pt x="2322" y="20767"/>
                    </a:cubicBezTo>
                    <a:cubicBezTo>
                      <a:pt x="2252" y="32321"/>
                      <a:pt x="-144924" y="29848"/>
                      <a:pt x="1915941" y="6732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35"/>
              <p:cNvSpPr/>
              <p:nvPr/>
            </p:nvSpPr>
            <p:spPr>
              <a:xfrm>
                <a:off x="6017869" y="8792532"/>
                <a:ext cx="1918292" cy="44473"/>
              </a:xfrm>
              <a:custGeom>
                <a:rect b="b" l="l" r="r" t="t"/>
                <a:pathLst>
                  <a:path extrusionOk="0" h="44473" w="1918292">
                    <a:moveTo>
                      <a:pt x="1915971" y="6277"/>
                    </a:moveTo>
                    <a:cubicBezTo>
                      <a:pt x="1916037" y="-5277"/>
                      <a:pt x="2063232" y="-4180"/>
                      <a:pt x="2320" y="38197"/>
                    </a:cubicBezTo>
                    <a:cubicBezTo>
                      <a:pt x="2258" y="49751"/>
                      <a:pt x="-144941" y="48650"/>
                      <a:pt x="1915971" y="6277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6019166" y="8491997"/>
                <a:ext cx="1918135" cy="37621"/>
              </a:xfrm>
              <a:custGeom>
                <a:rect b="b" l="l" r="r" t="t"/>
                <a:pathLst>
                  <a:path extrusionOk="0" h="37621" w="1918135">
                    <a:moveTo>
                      <a:pt x="1915858" y="6430"/>
                    </a:moveTo>
                    <a:cubicBezTo>
                      <a:pt x="1915784" y="-5124"/>
                      <a:pt x="2063022" y="-3472"/>
                      <a:pt x="2277" y="31193"/>
                    </a:cubicBezTo>
                    <a:cubicBezTo>
                      <a:pt x="2351" y="42743"/>
                      <a:pt x="-144887" y="41095"/>
                      <a:pt x="1915858" y="643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6017196" y="8191473"/>
                <a:ext cx="1918156" cy="30848"/>
              </a:xfrm>
              <a:custGeom>
                <a:rect b="b" l="l" r="r" t="t"/>
                <a:pathLst>
                  <a:path extrusionOk="0" h="30848" w="1918156">
                    <a:moveTo>
                      <a:pt x="1915879" y="6619"/>
                    </a:moveTo>
                    <a:cubicBezTo>
                      <a:pt x="1915806" y="-4935"/>
                      <a:pt x="2063028" y="-2733"/>
                      <a:pt x="2275" y="24229"/>
                    </a:cubicBezTo>
                    <a:cubicBezTo>
                      <a:pt x="2353" y="35783"/>
                      <a:pt x="-144869" y="33584"/>
                      <a:pt x="1915879" y="6619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76" name="Google Shape;4076;p35"/>
          <p:cNvGrpSpPr/>
          <p:nvPr/>
        </p:nvGrpSpPr>
        <p:grpSpPr>
          <a:xfrm>
            <a:off x="5103748" y="3504043"/>
            <a:ext cx="956101" cy="969285"/>
            <a:chOff x="10207497" y="7008085"/>
            <a:chExt cx="1912202" cy="1938570"/>
          </a:xfrm>
        </p:grpSpPr>
        <p:sp>
          <p:nvSpPr>
            <p:cNvPr id="4077" name="Google Shape;4077;p35"/>
            <p:cNvSpPr/>
            <p:nvPr/>
          </p:nvSpPr>
          <p:spPr>
            <a:xfrm>
              <a:off x="10207497" y="7008085"/>
              <a:ext cx="1912202" cy="1938570"/>
            </a:xfrm>
            <a:custGeom>
              <a:rect b="b" l="l" r="r" t="t"/>
              <a:pathLst>
                <a:path extrusionOk="0" h="1938570" w="1912202">
                  <a:moveTo>
                    <a:pt x="0" y="31624"/>
                  </a:moveTo>
                  <a:cubicBezTo>
                    <a:pt x="-96" y="13956"/>
                    <a:pt x="14365" y="-324"/>
                    <a:pt x="32020" y="6"/>
                  </a:cubicBezTo>
                  <a:cubicBezTo>
                    <a:pt x="1943027" y="35726"/>
                    <a:pt x="1910485" y="2200"/>
                    <a:pt x="1910791" y="57073"/>
                  </a:cubicBezTo>
                  <a:cubicBezTo>
                    <a:pt x="1911233" y="136962"/>
                    <a:pt x="1912202" y="1906705"/>
                    <a:pt x="1912202" y="1906445"/>
                  </a:cubicBezTo>
                  <a:cubicBezTo>
                    <a:pt x="1912299" y="1923950"/>
                    <a:pt x="1898093" y="1938164"/>
                    <a:pt x="1880597" y="1938067"/>
                  </a:cubicBezTo>
                  <a:cubicBezTo>
                    <a:pt x="-29407" y="1927529"/>
                    <a:pt x="1717" y="1960837"/>
                    <a:pt x="1411" y="1905390"/>
                  </a:cubicBezTo>
                  <a:cubicBezTo>
                    <a:pt x="965" y="1824385"/>
                    <a:pt x="0" y="31368"/>
                    <a:pt x="0" y="316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35"/>
            <p:cNvSpPr/>
            <p:nvPr/>
          </p:nvSpPr>
          <p:spPr>
            <a:xfrm>
              <a:off x="10339682" y="7164001"/>
              <a:ext cx="1656266" cy="1667367"/>
            </a:xfrm>
            <a:custGeom>
              <a:rect b="b" l="l" r="r" t="t"/>
              <a:pathLst>
                <a:path extrusionOk="0" h="1667367" w="1656266">
                  <a:moveTo>
                    <a:pt x="478842" y="198065"/>
                  </a:moveTo>
                  <a:cubicBezTo>
                    <a:pt x="479225" y="209037"/>
                    <a:pt x="465035" y="217513"/>
                    <a:pt x="454692" y="207886"/>
                  </a:cubicBezTo>
                  <a:cubicBezTo>
                    <a:pt x="446319" y="200089"/>
                    <a:pt x="451558" y="183766"/>
                    <a:pt x="464829" y="183855"/>
                  </a:cubicBezTo>
                  <a:cubicBezTo>
                    <a:pt x="471762" y="183902"/>
                    <a:pt x="478535" y="189147"/>
                    <a:pt x="478842" y="198065"/>
                  </a:cubicBezTo>
                  <a:close/>
                  <a:moveTo>
                    <a:pt x="466019" y="2916"/>
                  </a:moveTo>
                  <a:cubicBezTo>
                    <a:pt x="452774" y="2827"/>
                    <a:pt x="447493" y="19138"/>
                    <a:pt x="455882" y="26947"/>
                  </a:cubicBezTo>
                  <a:cubicBezTo>
                    <a:pt x="466232" y="36578"/>
                    <a:pt x="480407" y="28087"/>
                    <a:pt x="480035" y="17122"/>
                  </a:cubicBezTo>
                  <a:cubicBezTo>
                    <a:pt x="479725" y="8209"/>
                    <a:pt x="472955" y="2959"/>
                    <a:pt x="466019" y="2916"/>
                  </a:cubicBezTo>
                  <a:close/>
                  <a:moveTo>
                    <a:pt x="463632" y="364794"/>
                  </a:moveTo>
                  <a:cubicBezTo>
                    <a:pt x="450399" y="364708"/>
                    <a:pt x="445098" y="381008"/>
                    <a:pt x="453499" y="388828"/>
                  </a:cubicBezTo>
                  <a:cubicBezTo>
                    <a:pt x="463845" y="398459"/>
                    <a:pt x="478032" y="389960"/>
                    <a:pt x="477648" y="379007"/>
                  </a:cubicBezTo>
                  <a:cubicBezTo>
                    <a:pt x="477342" y="370102"/>
                    <a:pt x="470584" y="364840"/>
                    <a:pt x="463632" y="364794"/>
                  </a:cubicBezTo>
                  <a:close/>
                  <a:moveTo>
                    <a:pt x="462439" y="545732"/>
                  </a:moveTo>
                  <a:cubicBezTo>
                    <a:pt x="449198" y="545643"/>
                    <a:pt x="443908" y="561950"/>
                    <a:pt x="452302" y="569763"/>
                  </a:cubicBezTo>
                  <a:cubicBezTo>
                    <a:pt x="462648" y="579394"/>
                    <a:pt x="476834" y="570907"/>
                    <a:pt x="476451" y="559942"/>
                  </a:cubicBezTo>
                  <a:cubicBezTo>
                    <a:pt x="476148" y="551025"/>
                    <a:pt x="469375" y="545779"/>
                    <a:pt x="462439" y="545732"/>
                  </a:cubicBezTo>
                  <a:close/>
                  <a:moveTo>
                    <a:pt x="602307" y="1632341"/>
                  </a:moveTo>
                  <a:cubicBezTo>
                    <a:pt x="589089" y="1632252"/>
                    <a:pt x="583761" y="1648548"/>
                    <a:pt x="592170" y="1656372"/>
                  </a:cubicBezTo>
                  <a:cubicBezTo>
                    <a:pt x="602520" y="1666003"/>
                    <a:pt x="616695" y="1657512"/>
                    <a:pt x="616323" y="1646547"/>
                  </a:cubicBezTo>
                  <a:cubicBezTo>
                    <a:pt x="616013" y="1637634"/>
                    <a:pt x="609243" y="1632388"/>
                    <a:pt x="602307" y="1632341"/>
                  </a:cubicBezTo>
                  <a:close/>
                  <a:moveTo>
                    <a:pt x="604694" y="1270464"/>
                  </a:moveTo>
                  <a:cubicBezTo>
                    <a:pt x="591457" y="1270375"/>
                    <a:pt x="586160" y="1286678"/>
                    <a:pt x="594561" y="1294495"/>
                  </a:cubicBezTo>
                  <a:cubicBezTo>
                    <a:pt x="604903" y="1304122"/>
                    <a:pt x="619086" y="1295646"/>
                    <a:pt x="618710" y="1284674"/>
                  </a:cubicBezTo>
                  <a:cubicBezTo>
                    <a:pt x="618404" y="1275756"/>
                    <a:pt x="611630" y="1270511"/>
                    <a:pt x="604694" y="1270464"/>
                  </a:cubicBezTo>
                  <a:close/>
                  <a:moveTo>
                    <a:pt x="603500" y="1451403"/>
                  </a:moveTo>
                  <a:cubicBezTo>
                    <a:pt x="590267" y="1451314"/>
                    <a:pt x="584966" y="1467617"/>
                    <a:pt x="593367" y="1475433"/>
                  </a:cubicBezTo>
                  <a:cubicBezTo>
                    <a:pt x="603710" y="1485060"/>
                    <a:pt x="617892" y="1476585"/>
                    <a:pt x="617516" y="1465609"/>
                  </a:cubicBezTo>
                  <a:cubicBezTo>
                    <a:pt x="617210" y="1456695"/>
                    <a:pt x="610437" y="1451449"/>
                    <a:pt x="603500" y="1451403"/>
                  </a:cubicBezTo>
                  <a:close/>
                  <a:moveTo>
                    <a:pt x="458858" y="1088552"/>
                  </a:moveTo>
                  <a:cubicBezTo>
                    <a:pt x="445621" y="1088463"/>
                    <a:pt x="440324" y="1104767"/>
                    <a:pt x="448725" y="1112583"/>
                  </a:cubicBezTo>
                  <a:cubicBezTo>
                    <a:pt x="459013" y="1122159"/>
                    <a:pt x="473254" y="1113792"/>
                    <a:pt x="472878" y="1102762"/>
                  </a:cubicBezTo>
                  <a:cubicBezTo>
                    <a:pt x="472564" y="1093841"/>
                    <a:pt x="465794" y="1088599"/>
                    <a:pt x="458858" y="1088552"/>
                  </a:cubicBezTo>
                  <a:close/>
                  <a:moveTo>
                    <a:pt x="455274" y="1631372"/>
                  </a:moveTo>
                  <a:cubicBezTo>
                    <a:pt x="442041" y="1631283"/>
                    <a:pt x="436740" y="1647590"/>
                    <a:pt x="445141" y="1655403"/>
                  </a:cubicBezTo>
                  <a:cubicBezTo>
                    <a:pt x="455483" y="1665030"/>
                    <a:pt x="469665" y="1656554"/>
                    <a:pt x="469290" y="1645578"/>
                  </a:cubicBezTo>
                  <a:cubicBezTo>
                    <a:pt x="468983" y="1636664"/>
                    <a:pt x="462210" y="1631419"/>
                    <a:pt x="455274" y="1631372"/>
                  </a:cubicBezTo>
                  <a:close/>
                  <a:moveTo>
                    <a:pt x="456467" y="1450430"/>
                  </a:moveTo>
                  <a:cubicBezTo>
                    <a:pt x="443230" y="1450340"/>
                    <a:pt x="437933" y="1466644"/>
                    <a:pt x="446334" y="1474460"/>
                  </a:cubicBezTo>
                  <a:cubicBezTo>
                    <a:pt x="456677" y="1484087"/>
                    <a:pt x="470859" y="1475612"/>
                    <a:pt x="470483" y="1464639"/>
                  </a:cubicBezTo>
                  <a:cubicBezTo>
                    <a:pt x="470177" y="1455726"/>
                    <a:pt x="463403" y="1450476"/>
                    <a:pt x="456467" y="1450430"/>
                  </a:cubicBezTo>
                  <a:close/>
                  <a:moveTo>
                    <a:pt x="317796" y="182882"/>
                  </a:moveTo>
                  <a:cubicBezTo>
                    <a:pt x="304575" y="182793"/>
                    <a:pt x="299255" y="199088"/>
                    <a:pt x="307659" y="206912"/>
                  </a:cubicBezTo>
                  <a:cubicBezTo>
                    <a:pt x="318010" y="216543"/>
                    <a:pt x="332184" y="208052"/>
                    <a:pt x="331812" y="197088"/>
                  </a:cubicBezTo>
                  <a:cubicBezTo>
                    <a:pt x="331502" y="188174"/>
                    <a:pt x="324729" y="182928"/>
                    <a:pt x="317796" y="182882"/>
                  </a:cubicBezTo>
                  <a:close/>
                  <a:moveTo>
                    <a:pt x="605887" y="1089525"/>
                  </a:moveTo>
                  <a:cubicBezTo>
                    <a:pt x="592650" y="1089436"/>
                    <a:pt x="587357" y="1105744"/>
                    <a:pt x="595754" y="1113556"/>
                  </a:cubicBezTo>
                  <a:cubicBezTo>
                    <a:pt x="606108" y="1123191"/>
                    <a:pt x="620287" y="1114673"/>
                    <a:pt x="619903" y="1103731"/>
                  </a:cubicBezTo>
                  <a:cubicBezTo>
                    <a:pt x="619597" y="1094818"/>
                    <a:pt x="612824" y="1089568"/>
                    <a:pt x="605887" y="1089525"/>
                  </a:cubicBezTo>
                  <a:close/>
                  <a:moveTo>
                    <a:pt x="460052" y="907614"/>
                  </a:moveTo>
                  <a:cubicBezTo>
                    <a:pt x="446822" y="907524"/>
                    <a:pt x="441514" y="923828"/>
                    <a:pt x="449918" y="931644"/>
                  </a:cubicBezTo>
                  <a:cubicBezTo>
                    <a:pt x="460269" y="941283"/>
                    <a:pt x="474443" y="932769"/>
                    <a:pt x="474067" y="921819"/>
                  </a:cubicBezTo>
                  <a:cubicBezTo>
                    <a:pt x="473761" y="912906"/>
                    <a:pt x="466988" y="907660"/>
                    <a:pt x="460052" y="907614"/>
                  </a:cubicBezTo>
                  <a:close/>
                  <a:moveTo>
                    <a:pt x="457665" y="1269491"/>
                  </a:moveTo>
                  <a:cubicBezTo>
                    <a:pt x="444428" y="1269402"/>
                    <a:pt x="439130" y="1285705"/>
                    <a:pt x="447531" y="1293521"/>
                  </a:cubicBezTo>
                  <a:cubicBezTo>
                    <a:pt x="457885" y="1303156"/>
                    <a:pt x="472064" y="1294638"/>
                    <a:pt x="471680" y="1283697"/>
                  </a:cubicBezTo>
                  <a:cubicBezTo>
                    <a:pt x="471370" y="1274783"/>
                    <a:pt x="464597" y="1269537"/>
                    <a:pt x="457665" y="1269491"/>
                  </a:cubicBezTo>
                  <a:close/>
                  <a:moveTo>
                    <a:pt x="461245" y="726675"/>
                  </a:moveTo>
                  <a:cubicBezTo>
                    <a:pt x="448012" y="726586"/>
                    <a:pt x="442711" y="742893"/>
                    <a:pt x="451112" y="750705"/>
                  </a:cubicBezTo>
                  <a:cubicBezTo>
                    <a:pt x="461454" y="760332"/>
                    <a:pt x="475637" y="751857"/>
                    <a:pt x="475261" y="740881"/>
                  </a:cubicBezTo>
                  <a:cubicBezTo>
                    <a:pt x="474955" y="731963"/>
                    <a:pt x="468181" y="726718"/>
                    <a:pt x="461245" y="726675"/>
                  </a:cubicBezTo>
                  <a:close/>
                  <a:moveTo>
                    <a:pt x="318990" y="1943"/>
                  </a:moveTo>
                  <a:cubicBezTo>
                    <a:pt x="305757" y="1854"/>
                    <a:pt x="300452" y="18157"/>
                    <a:pt x="308857" y="25974"/>
                  </a:cubicBezTo>
                  <a:cubicBezTo>
                    <a:pt x="319133" y="35539"/>
                    <a:pt x="333386" y="27195"/>
                    <a:pt x="333006" y="16153"/>
                  </a:cubicBezTo>
                  <a:cubicBezTo>
                    <a:pt x="332696" y="7236"/>
                    <a:pt x="325922" y="1990"/>
                    <a:pt x="318990" y="1943"/>
                  </a:cubicBezTo>
                  <a:close/>
                  <a:moveTo>
                    <a:pt x="752920" y="1090495"/>
                  </a:moveTo>
                  <a:cubicBezTo>
                    <a:pt x="739683" y="1090406"/>
                    <a:pt x="734386" y="1106709"/>
                    <a:pt x="742783" y="1114525"/>
                  </a:cubicBezTo>
                  <a:cubicBezTo>
                    <a:pt x="753126" y="1124152"/>
                    <a:pt x="767316" y="1115673"/>
                    <a:pt x="766932" y="1104704"/>
                  </a:cubicBezTo>
                  <a:cubicBezTo>
                    <a:pt x="766630" y="1095787"/>
                    <a:pt x="759857" y="1090541"/>
                    <a:pt x="752920" y="1090495"/>
                  </a:cubicBezTo>
                  <a:close/>
                  <a:moveTo>
                    <a:pt x="750533" y="1452372"/>
                  </a:moveTo>
                  <a:cubicBezTo>
                    <a:pt x="737316" y="1452283"/>
                    <a:pt x="731988" y="1468578"/>
                    <a:pt x="740396" y="1476403"/>
                  </a:cubicBezTo>
                  <a:cubicBezTo>
                    <a:pt x="750747" y="1486033"/>
                    <a:pt x="764921" y="1477542"/>
                    <a:pt x="764549" y="1466582"/>
                  </a:cubicBezTo>
                  <a:cubicBezTo>
                    <a:pt x="764239" y="1457664"/>
                    <a:pt x="757470" y="1452419"/>
                    <a:pt x="750533" y="1452372"/>
                  </a:cubicBezTo>
                  <a:close/>
                  <a:moveTo>
                    <a:pt x="754114" y="909556"/>
                  </a:moveTo>
                  <a:cubicBezTo>
                    <a:pt x="740877" y="909467"/>
                    <a:pt x="735584" y="925774"/>
                    <a:pt x="743981" y="933587"/>
                  </a:cubicBezTo>
                  <a:cubicBezTo>
                    <a:pt x="754335" y="943221"/>
                    <a:pt x="768513" y="934703"/>
                    <a:pt x="768130" y="923766"/>
                  </a:cubicBezTo>
                  <a:cubicBezTo>
                    <a:pt x="767824" y="914848"/>
                    <a:pt x="761050" y="909603"/>
                    <a:pt x="754114" y="909556"/>
                  </a:cubicBezTo>
                  <a:close/>
                  <a:moveTo>
                    <a:pt x="751727" y="1271433"/>
                  </a:moveTo>
                  <a:cubicBezTo>
                    <a:pt x="738494" y="1271344"/>
                    <a:pt x="733193" y="1287648"/>
                    <a:pt x="741594" y="1295464"/>
                  </a:cubicBezTo>
                  <a:cubicBezTo>
                    <a:pt x="751936" y="1305091"/>
                    <a:pt x="766119" y="1296615"/>
                    <a:pt x="765743" y="1285639"/>
                  </a:cubicBezTo>
                  <a:cubicBezTo>
                    <a:pt x="765437" y="1276726"/>
                    <a:pt x="758663" y="1271480"/>
                    <a:pt x="751727" y="1271433"/>
                  </a:cubicBezTo>
                  <a:close/>
                  <a:moveTo>
                    <a:pt x="758888" y="185798"/>
                  </a:moveTo>
                  <a:cubicBezTo>
                    <a:pt x="745628" y="185708"/>
                    <a:pt x="740373" y="202027"/>
                    <a:pt x="748755" y="209828"/>
                  </a:cubicBezTo>
                  <a:cubicBezTo>
                    <a:pt x="759101" y="219459"/>
                    <a:pt x="773287" y="210960"/>
                    <a:pt x="772904" y="200003"/>
                  </a:cubicBezTo>
                  <a:cubicBezTo>
                    <a:pt x="772598" y="191090"/>
                    <a:pt x="765824" y="185844"/>
                    <a:pt x="758888" y="185798"/>
                  </a:cubicBezTo>
                  <a:close/>
                  <a:moveTo>
                    <a:pt x="756501" y="547675"/>
                  </a:moveTo>
                  <a:cubicBezTo>
                    <a:pt x="743256" y="547586"/>
                    <a:pt x="737971" y="563897"/>
                    <a:pt x="746368" y="571705"/>
                  </a:cubicBezTo>
                  <a:cubicBezTo>
                    <a:pt x="756710" y="581332"/>
                    <a:pt x="770893" y="572857"/>
                    <a:pt x="770517" y="561885"/>
                  </a:cubicBezTo>
                  <a:cubicBezTo>
                    <a:pt x="770211" y="552967"/>
                    <a:pt x="763437" y="547721"/>
                    <a:pt x="756501" y="547675"/>
                  </a:cubicBezTo>
                  <a:close/>
                  <a:moveTo>
                    <a:pt x="755307" y="728617"/>
                  </a:moveTo>
                  <a:cubicBezTo>
                    <a:pt x="742094" y="728528"/>
                    <a:pt x="736758" y="744816"/>
                    <a:pt x="745170" y="752648"/>
                  </a:cubicBezTo>
                  <a:cubicBezTo>
                    <a:pt x="755459" y="762224"/>
                    <a:pt x="769699" y="753858"/>
                    <a:pt x="769323" y="742823"/>
                  </a:cubicBezTo>
                  <a:cubicBezTo>
                    <a:pt x="769013" y="733890"/>
                    <a:pt x="762186" y="728660"/>
                    <a:pt x="755307" y="728617"/>
                  </a:cubicBezTo>
                  <a:close/>
                  <a:moveTo>
                    <a:pt x="613052" y="3886"/>
                  </a:moveTo>
                  <a:cubicBezTo>
                    <a:pt x="599819" y="3797"/>
                    <a:pt x="594518" y="20100"/>
                    <a:pt x="602915" y="27916"/>
                  </a:cubicBezTo>
                  <a:cubicBezTo>
                    <a:pt x="613254" y="37539"/>
                    <a:pt x="627448" y="29072"/>
                    <a:pt x="627064" y="18095"/>
                  </a:cubicBezTo>
                  <a:cubicBezTo>
                    <a:pt x="626762" y="9178"/>
                    <a:pt x="619988" y="3932"/>
                    <a:pt x="613052" y="3886"/>
                  </a:cubicBezTo>
                  <a:close/>
                  <a:moveTo>
                    <a:pt x="609472" y="546706"/>
                  </a:moveTo>
                  <a:cubicBezTo>
                    <a:pt x="596239" y="546616"/>
                    <a:pt x="590938" y="562924"/>
                    <a:pt x="599339" y="570736"/>
                  </a:cubicBezTo>
                  <a:cubicBezTo>
                    <a:pt x="609681" y="580363"/>
                    <a:pt x="623863" y="571888"/>
                    <a:pt x="623488" y="560911"/>
                  </a:cubicBezTo>
                  <a:cubicBezTo>
                    <a:pt x="623178" y="551998"/>
                    <a:pt x="616404" y="546752"/>
                    <a:pt x="609472" y="546706"/>
                  </a:cubicBezTo>
                  <a:close/>
                  <a:moveTo>
                    <a:pt x="749340" y="1633314"/>
                  </a:moveTo>
                  <a:cubicBezTo>
                    <a:pt x="736103" y="1633225"/>
                    <a:pt x="730806" y="1649529"/>
                    <a:pt x="739203" y="1657345"/>
                  </a:cubicBezTo>
                  <a:cubicBezTo>
                    <a:pt x="749545" y="1666972"/>
                    <a:pt x="763736" y="1658497"/>
                    <a:pt x="763352" y="1647520"/>
                  </a:cubicBezTo>
                  <a:cubicBezTo>
                    <a:pt x="763046" y="1638607"/>
                    <a:pt x="756272" y="1633361"/>
                    <a:pt x="749340" y="1633314"/>
                  </a:cubicBezTo>
                  <a:close/>
                  <a:moveTo>
                    <a:pt x="610665" y="365763"/>
                  </a:moveTo>
                  <a:cubicBezTo>
                    <a:pt x="597432" y="365678"/>
                    <a:pt x="592131" y="381977"/>
                    <a:pt x="600532" y="389797"/>
                  </a:cubicBezTo>
                  <a:cubicBezTo>
                    <a:pt x="610878" y="399428"/>
                    <a:pt x="625065" y="390930"/>
                    <a:pt x="624681" y="379977"/>
                  </a:cubicBezTo>
                  <a:cubicBezTo>
                    <a:pt x="624371" y="371059"/>
                    <a:pt x="617598" y="365810"/>
                    <a:pt x="610665" y="365763"/>
                  </a:cubicBezTo>
                  <a:close/>
                  <a:moveTo>
                    <a:pt x="608278" y="727644"/>
                  </a:moveTo>
                  <a:cubicBezTo>
                    <a:pt x="595049" y="727555"/>
                    <a:pt x="589740" y="743858"/>
                    <a:pt x="598141" y="751675"/>
                  </a:cubicBezTo>
                  <a:cubicBezTo>
                    <a:pt x="608484" y="761302"/>
                    <a:pt x="622666" y="752826"/>
                    <a:pt x="622290" y="741850"/>
                  </a:cubicBezTo>
                  <a:cubicBezTo>
                    <a:pt x="621984" y="732937"/>
                    <a:pt x="615211" y="727691"/>
                    <a:pt x="608278" y="727644"/>
                  </a:cubicBezTo>
                  <a:close/>
                  <a:moveTo>
                    <a:pt x="607081" y="908583"/>
                  </a:moveTo>
                  <a:cubicBezTo>
                    <a:pt x="593863" y="908494"/>
                    <a:pt x="588535" y="924785"/>
                    <a:pt x="596944" y="932613"/>
                  </a:cubicBezTo>
                  <a:cubicBezTo>
                    <a:pt x="607232" y="942190"/>
                    <a:pt x="621473" y="933823"/>
                    <a:pt x="621097" y="922789"/>
                  </a:cubicBezTo>
                  <a:cubicBezTo>
                    <a:pt x="620791" y="913875"/>
                    <a:pt x="614017" y="908629"/>
                    <a:pt x="607081" y="908583"/>
                  </a:cubicBezTo>
                  <a:close/>
                  <a:moveTo>
                    <a:pt x="611859" y="184824"/>
                  </a:moveTo>
                  <a:cubicBezTo>
                    <a:pt x="598591" y="184735"/>
                    <a:pt x="593348" y="201062"/>
                    <a:pt x="601726" y="208855"/>
                  </a:cubicBezTo>
                  <a:cubicBezTo>
                    <a:pt x="612072" y="218486"/>
                    <a:pt x="626258" y="209987"/>
                    <a:pt x="625875" y="199030"/>
                  </a:cubicBezTo>
                  <a:cubicBezTo>
                    <a:pt x="625568" y="190132"/>
                    <a:pt x="618810" y="184871"/>
                    <a:pt x="611859" y="184824"/>
                  </a:cubicBezTo>
                  <a:close/>
                  <a:moveTo>
                    <a:pt x="757694" y="366736"/>
                  </a:moveTo>
                  <a:cubicBezTo>
                    <a:pt x="744469" y="366651"/>
                    <a:pt x="739152" y="382947"/>
                    <a:pt x="747561" y="390767"/>
                  </a:cubicBezTo>
                  <a:cubicBezTo>
                    <a:pt x="757908" y="400398"/>
                    <a:pt x="772094" y="391903"/>
                    <a:pt x="771710" y="380942"/>
                  </a:cubicBezTo>
                  <a:cubicBezTo>
                    <a:pt x="771404" y="372028"/>
                    <a:pt x="764631" y="366783"/>
                    <a:pt x="757694" y="366736"/>
                  </a:cubicBezTo>
                  <a:close/>
                  <a:moveTo>
                    <a:pt x="22537" y="361882"/>
                  </a:moveTo>
                  <a:cubicBezTo>
                    <a:pt x="9300" y="361793"/>
                    <a:pt x="4003" y="378100"/>
                    <a:pt x="12404" y="385913"/>
                  </a:cubicBezTo>
                  <a:cubicBezTo>
                    <a:pt x="22746" y="395539"/>
                    <a:pt x="36928" y="387064"/>
                    <a:pt x="36553" y="376092"/>
                  </a:cubicBezTo>
                  <a:cubicBezTo>
                    <a:pt x="36243" y="367174"/>
                    <a:pt x="29473" y="361925"/>
                    <a:pt x="22537" y="361882"/>
                  </a:cubicBezTo>
                  <a:close/>
                  <a:moveTo>
                    <a:pt x="163598" y="1267548"/>
                  </a:moveTo>
                  <a:cubicBezTo>
                    <a:pt x="150385" y="1267459"/>
                    <a:pt x="145049" y="1283747"/>
                    <a:pt x="153461" y="1291579"/>
                  </a:cubicBezTo>
                  <a:cubicBezTo>
                    <a:pt x="163750" y="1301156"/>
                    <a:pt x="177990" y="1292789"/>
                    <a:pt x="177614" y="1281754"/>
                  </a:cubicBezTo>
                  <a:cubicBezTo>
                    <a:pt x="177304" y="1272841"/>
                    <a:pt x="170535" y="1267595"/>
                    <a:pt x="163598" y="1267548"/>
                  </a:cubicBezTo>
                  <a:close/>
                  <a:moveTo>
                    <a:pt x="23730" y="180939"/>
                  </a:moveTo>
                  <a:cubicBezTo>
                    <a:pt x="10470" y="180850"/>
                    <a:pt x="5215" y="197169"/>
                    <a:pt x="13597" y="204970"/>
                  </a:cubicBezTo>
                  <a:cubicBezTo>
                    <a:pt x="23939" y="214597"/>
                    <a:pt x="38122" y="206122"/>
                    <a:pt x="37746" y="195145"/>
                  </a:cubicBezTo>
                  <a:cubicBezTo>
                    <a:pt x="37440" y="186232"/>
                    <a:pt x="30667" y="180986"/>
                    <a:pt x="23730" y="180939"/>
                  </a:cubicBezTo>
                  <a:close/>
                  <a:moveTo>
                    <a:pt x="21343" y="542821"/>
                  </a:moveTo>
                  <a:cubicBezTo>
                    <a:pt x="8164" y="542735"/>
                    <a:pt x="2770" y="559000"/>
                    <a:pt x="11206" y="566851"/>
                  </a:cubicBezTo>
                  <a:cubicBezTo>
                    <a:pt x="21549" y="576478"/>
                    <a:pt x="35735" y="568003"/>
                    <a:pt x="35359" y="557030"/>
                  </a:cubicBezTo>
                  <a:cubicBezTo>
                    <a:pt x="35049" y="548094"/>
                    <a:pt x="28221" y="542867"/>
                    <a:pt x="21343" y="542821"/>
                  </a:cubicBezTo>
                  <a:close/>
                  <a:moveTo>
                    <a:pt x="162405" y="1448487"/>
                  </a:moveTo>
                  <a:cubicBezTo>
                    <a:pt x="149145" y="1448398"/>
                    <a:pt x="143890" y="1464717"/>
                    <a:pt x="152272" y="1472518"/>
                  </a:cubicBezTo>
                  <a:cubicBezTo>
                    <a:pt x="162626" y="1482152"/>
                    <a:pt x="176804" y="1473634"/>
                    <a:pt x="176421" y="1462693"/>
                  </a:cubicBezTo>
                  <a:cubicBezTo>
                    <a:pt x="176115" y="1453779"/>
                    <a:pt x="169341" y="1448534"/>
                    <a:pt x="162405" y="1448487"/>
                  </a:cubicBezTo>
                  <a:close/>
                  <a:moveTo>
                    <a:pt x="161211" y="1629430"/>
                  </a:moveTo>
                  <a:cubicBezTo>
                    <a:pt x="147943" y="1629340"/>
                    <a:pt x="142701" y="1645667"/>
                    <a:pt x="151078" y="1653460"/>
                  </a:cubicBezTo>
                  <a:cubicBezTo>
                    <a:pt x="161425" y="1663091"/>
                    <a:pt x="175611" y="1654604"/>
                    <a:pt x="175227" y="1643636"/>
                  </a:cubicBezTo>
                  <a:cubicBezTo>
                    <a:pt x="174921" y="1634722"/>
                    <a:pt x="168148" y="1629476"/>
                    <a:pt x="161211" y="1629430"/>
                  </a:cubicBezTo>
                  <a:close/>
                  <a:moveTo>
                    <a:pt x="14922" y="4068"/>
                  </a:moveTo>
                  <a:cubicBezTo>
                    <a:pt x="6374" y="11908"/>
                    <a:pt x="11578" y="28145"/>
                    <a:pt x="24738" y="28230"/>
                  </a:cubicBezTo>
                  <a:cubicBezTo>
                    <a:pt x="38002" y="28319"/>
                    <a:pt x="43249" y="11997"/>
                    <a:pt x="34871" y="4200"/>
                  </a:cubicBezTo>
                  <a:cubicBezTo>
                    <a:pt x="28481" y="-1748"/>
                    <a:pt x="20057" y="-999"/>
                    <a:pt x="14922" y="4068"/>
                  </a:cubicBezTo>
                  <a:close/>
                  <a:moveTo>
                    <a:pt x="20150" y="723759"/>
                  </a:moveTo>
                  <a:cubicBezTo>
                    <a:pt x="6913" y="723670"/>
                    <a:pt x="1616" y="739974"/>
                    <a:pt x="10017" y="747790"/>
                  </a:cubicBezTo>
                  <a:cubicBezTo>
                    <a:pt x="20363" y="757421"/>
                    <a:pt x="34549" y="748922"/>
                    <a:pt x="34166" y="737965"/>
                  </a:cubicBezTo>
                  <a:cubicBezTo>
                    <a:pt x="33859" y="729067"/>
                    <a:pt x="27101" y="723806"/>
                    <a:pt x="20150" y="723759"/>
                  </a:cubicBezTo>
                  <a:close/>
                  <a:moveTo>
                    <a:pt x="15372" y="1447518"/>
                  </a:moveTo>
                  <a:cubicBezTo>
                    <a:pt x="2154" y="1447429"/>
                    <a:pt x="-3174" y="1463720"/>
                    <a:pt x="5239" y="1471548"/>
                  </a:cubicBezTo>
                  <a:cubicBezTo>
                    <a:pt x="15527" y="1481125"/>
                    <a:pt x="29767" y="1472758"/>
                    <a:pt x="29392" y="1461728"/>
                  </a:cubicBezTo>
                  <a:cubicBezTo>
                    <a:pt x="29082" y="1452806"/>
                    <a:pt x="22312" y="1447564"/>
                    <a:pt x="15372" y="1447518"/>
                  </a:cubicBezTo>
                  <a:close/>
                  <a:moveTo>
                    <a:pt x="18956" y="904698"/>
                  </a:moveTo>
                  <a:cubicBezTo>
                    <a:pt x="5715" y="904609"/>
                    <a:pt x="426" y="920916"/>
                    <a:pt x="8819" y="928728"/>
                  </a:cubicBezTo>
                  <a:cubicBezTo>
                    <a:pt x="19173" y="938363"/>
                    <a:pt x="33352" y="929845"/>
                    <a:pt x="32968" y="918908"/>
                  </a:cubicBezTo>
                  <a:cubicBezTo>
                    <a:pt x="32666" y="909990"/>
                    <a:pt x="25889" y="904744"/>
                    <a:pt x="18956" y="904698"/>
                  </a:cubicBezTo>
                  <a:close/>
                  <a:moveTo>
                    <a:pt x="1642086" y="38920"/>
                  </a:moveTo>
                  <a:cubicBezTo>
                    <a:pt x="1655335" y="39005"/>
                    <a:pt x="1660609" y="22694"/>
                    <a:pt x="1652223" y="14889"/>
                  </a:cubicBezTo>
                  <a:cubicBezTo>
                    <a:pt x="1641927" y="5309"/>
                    <a:pt x="1627729" y="13652"/>
                    <a:pt x="1628070" y="24714"/>
                  </a:cubicBezTo>
                  <a:cubicBezTo>
                    <a:pt x="1628411" y="33662"/>
                    <a:pt x="1635196" y="38873"/>
                    <a:pt x="1642086" y="38920"/>
                  </a:cubicBezTo>
                  <a:close/>
                  <a:moveTo>
                    <a:pt x="14178" y="1628456"/>
                  </a:moveTo>
                  <a:cubicBezTo>
                    <a:pt x="918" y="1628367"/>
                    <a:pt x="-4336" y="1644686"/>
                    <a:pt x="4045" y="1652487"/>
                  </a:cubicBezTo>
                  <a:cubicBezTo>
                    <a:pt x="14333" y="1662064"/>
                    <a:pt x="28539" y="1653724"/>
                    <a:pt x="28194" y="1642662"/>
                  </a:cubicBezTo>
                  <a:cubicBezTo>
                    <a:pt x="27853" y="1633714"/>
                    <a:pt x="21068" y="1628503"/>
                    <a:pt x="14178" y="1628456"/>
                  </a:cubicBezTo>
                  <a:close/>
                  <a:moveTo>
                    <a:pt x="316603" y="363824"/>
                  </a:moveTo>
                  <a:cubicBezTo>
                    <a:pt x="303366" y="363735"/>
                    <a:pt x="298069" y="380039"/>
                    <a:pt x="306466" y="387855"/>
                  </a:cubicBezTo>
                  <a:cubicBezTo>
                    <a:pt x="316808" y="397482"/>
                    <a:pt x="330999" y="389006"/>
                    <a:pt x="330615" y="378030"/>
                  </a:cubicBezTo>
                  <a:cubicBezTo>
                    <a:pt x="330309" y="369117"/>
                    <a:pt x="323535" y="363867"/>
                    <a:pt x="316603" y="363824"/>
                  </a:cubicBezTo>
                  <a:close/>
                  <a:moveTo>
                    <a:pt x="17763" y="1085641"/>
                  </a:moveTo>
                  <a:cubicBezTo>
                    <a:pt x="4530" y="1085551"/>
                    <a:pt x="-775" y="1101855"/>
                    <a:pt x="7630" y="1109671"/>
                  </a:cubicBezTo>
                  <a:cubicBezTo>
                    <a:pt x="17972" y="1119298"/>
                    <a:pt x="32154" y="1110823"/>
                    <a:pt x="31779" y="1099846"/>
                  </a:cubicBezTo>
                  <a:cubicBezTo>
                    <a:pt x="31469" y="1090933"/>
                    <a:pt x="24695" y="1085683"/>
                    <a:pt x="17763" y="1085641"/>
                  </a:cubicBezTo>
                  <a:close/>
                  <a:moveTo>
                    <a:pt x="16569" y="1266579"/>
                  </a:moveTo>
                  <a:cubicBezTo>
                    <a:pt x="3324" y="1266490"/>
                    <a:pt x="-1961" y="1282801"/>
                    <a:pt x="6436" y="1290610"/>
                  </a:cubicBezTo>
                  <a:cubicBezTo>
                    <a:pt x="16778" y="1300237"/>
                    <a:pt x="30961" y="1291761"/>
                    <a:pt x="30585" y="1280789"/>
                  </a:cubicBezTo>
                  <a:cubicBezTo>
                    <a:pt x="30275" y="1271871"/>
                    <a:pt x="23502" y="1266626"/>
                    <a:pt x="16569" y="1266579"/>
                  </a:cubicBezTo>
                  <a:close/>
                  <a:moveTo>
                    <a:pt x="308245" y="1630399"/>
                  </a:moveTo>
                  <a:cubicBezTo>
                    <a:pt x="295008" y="1630310"/>
                    <a:pt x="289714" y="1646617"/>
                    <a:pt x="298111" y="1654429"/>
                  </a:cubicBezTo>
                  <a:cubicBezTo>
                    <a:pt x="308454" y="1664056"/>
                    <a:pt x="322636" y="1655581"/>
                    <a:pt x="322260" y="1644609"/>
                  </a:cubicBezTo>
                  <a:cubicBezTo>
                    <a:pt x="321950" y="1635691"/>
                    <a:pt x="315177" y="1630445"/>
                    <a:pt x="308245" y="1630399"/>
                  </a:cubicBezTo>
                  <a:close/>
                  <a:moveTo>
                    <a:pt x="311825" y="1087579"/>
                  </a:moveTo>
                  <a:cubicBezTo>
                    <a:pt x="298611" y="1087494"/>
                    <a:pt x="293275" y="1103778"/>
                    <a:pt x="301688" y="1111610"/>
                  </a:cubicBezTo>
                  <a:cubicBezTo>
                    <a:pt x="312030" y="1121237"/>
                    <a:pt x="326217" y="1112761"/>
                    <a:pt x="325841" y="1101785"/>
                  </a:cubicBezTo>
                  <a:cubicBezTo>
                    <a:pt x="325531" y="1092875"/>
                    <a:pt x="318761" y="1087626"/>
                    <a:pt x="311825" y="1087579"/>
                  </a:cubicBezTo>
                  <a:close/>
                  <a:moveTo>
                    <a:pt x="309438" y="1449460"/>
                  </a:moveTo>
                  <a:cubicBezTo>
                    <a:pt x="296201" y="1449371"/>
                    <a:pt x="290904" y="1465675"/>
                    <a:pt x="299301" y="1473491"/>
                  </a:cubicBezTo>
                  <a:cubicBezTo>
                    <a:pt x="309647" y="1483122"/>
                    <a:pt x="323834" y="1474635"/>
                    <a:pt x="323450" y="1463666"/>
                  </a:cubicBezTo>
                  <a:cubicBezTo>
                    <a:pt x="323148" y="1454753"/>
                    <a:pt x="316370" y="1449507"/>
                    <a:pt x="309438" y="1449460"/>
                  </a:cubicBezTo>
                  <a:close/>
                  <a:moveTo>
                    <a:pt x="310632" y="1268522"/>
                  </a:moveTo>
                  <a:cubicBezTo>
                    <a:pt x="297364" y="1268432"/>
                    <a:pt x="292121" y="1284759"/>
                    <a:pt x="300498" y="1292552"/>
                  </a:cubicBezTo>
                  <a:cubicBezTo>
                    <a:pt x="310852" y="1302187"/>
                    <a:pt x="325031" y="1293669"/>
                    <a:pt x="324647" y="1282731"/>
                  </a:cubicBezTo>
                  <a:cubicBezTo>
                    <a:pt x="324341" y="1273829"/>
                    <a:pt x="317583" y="1268568"/>
                    <a:pt x="310632" y="1268522"/>
                  </a:cubicBezTo>
                  <a:close/>
                  <a:moveTo>
                    <a:pt x="315406" y="544763"/>
                  </a:moveTo>
                  <a:cubicBezTo>
                    <a:pt x="302169" y="544674"/>
                    <a:pt x="296871" y="560977"/>
                    <a:pt x="305272" y="568794"/>
                  </a:cubicBezTo>
                  <a:cubicBezTo>
                    <a:pt x="315626" y="578428"/>
                    <a:pt x="329805" y="569910"/>
                    <a:pt x="329421" y="558969"/>
                  </a:cubicBezTo>
                  <a:cubicBezTo>
                    <a:pt x="329115" y="550071"/>
                    <a:pt x="322357" y="544810"/>
                    <a:pt x="315406" y="544763"/>
                  </a:cubicBezTo>
                  <a:close/>
                  <a:moveTo>
                    <a:pt x="314212" y="725702"/>
                  </a:moveTo>
                  <a:cubicBezTo>
                    <a:pt x="300979" y="725613"/>
                    <a:pt x="295678" y="741916"/>
                    <a:pt x="304079" y="749732"/>
                  </a:cubicBezTo>
                  <a:cubicBezTo>
                    <a:pt x="314425" y="759363"/>
                    <a:pt x="328612" y="750876"/>
                    <a:pt x="328228" y="739911"/>
                  </a:cubicBezTo>
                  <a:cubicBezTo>
                    <a:pt x="327922" y="730994"/>
                    <a:pt x="321148" y="725748"/>
                    <a:pt x="314212" y="725702"/>
                  </a:cubicBezTo>
                  <a:close/>
                  <a:moveTo>
                    <a:pt x="313019" y="906640"/>
                  </a:moveTo>
                  <a:cubicBezTo>
                    <a:pt x="299785" y="906551"/>
                    <a:pt x="294484" y="922859"/>
                    <a:pt x="302885" y="930671"/>
                  </a:cubicBezTo>
                  <a:cubicBezTo>
                    <a:pt x="313228" y="940298"/>
                    <a:pt x="327410" y="931822"/>
                    <a:pt x="327034" y="920850"/>
                  </a:cubicBezTo>
                  <a:cubicBezTo>
                    <a:pt x="326728" y="911933"/>
                    <a:pt x="319955" y="906687"/>
                    <a:pt x="313019" y="906640"/>
                  </a:cubicBezTo>
                  <a:close/>
                  <a:moveTo>
                    <a:pt x="164792" y="1086610"/>
                  </a:moveTo>
                  <a:cubicBezTo>
                    <a:pt x="151559" y="1086521"/>
                    <a:pt x="146258" y="1102828"/>
                    <a:pt x="154655" y="1110640"/>
                  </a:cubicBezTo>
                  <a:cubicBezTo>
                    <a:pt x="164997" y="1120267"/>
                    <a:pt x="179180" y="1111792"/>
                    <a:pt x="178804" y="1100820"/>
                  </a:cubicBezTo>
                  <a:cubicBezTo>
                    <a:pt x="178502" y="1091902"/>
                    <a:pt x="171728" y="1086656"/>
                    <a:pt x="164792" y="1086610"/>
                  </a:cubicBezTo>
                  <a:close/>
                  <a:moveTo>
                    <a:pt x="167179" y="724732"/>
                  </a:moveTo>
                  <a:cubicBezTo>
                    <a:pt x="153911" y="724643"/>
                    <a:pt x="148668" y="740970"/>
                    <a:pt x="157046" y="748763"/>
                  </a:cubicBezTo>
                  <a:cubicBezTo>
                    <a:pt x="167400" y="758398"/>
                    <a:pt x="181578" y="749880"/>
                    <a:pt x="181195" y="738938"/>
                  </a:cubicBezTo>
                  <a:cubicBezTo>
                    <a:pt x="180889" y="730025"/>
                    <a:pt x="174115" y="724775"/>
                    <a:pt x="167179" y="724732"/>
                  </a:cubicBezTo>
                  <a:close/>
                  <a:moveTo>
                    <a:pt x="165985" y="905671"/>
                  </a:moveTo>
                  <a:cubicBezTo>
                    <a:pt x="152752" y="905582"/>
                    <a:pt x="147451" y="921885"/>
                    <a:pt x="155852" y="929702"/>
                  </a:cubicBezTo>
                  <a:cubicBezTo>
                    <a:pt x="166199" y="939333"/>
                    <a:pt x="180385" y="930845"/>
                    <a:pt x="180001" y="919877"/>
                  </a:cubicBezTo>
                  <a:cubicBezTo>
                    <a:pt x="179695" y="910963"/>
                    <a:pt x="172922" y="905718"/>
                    <a:pt x="165985" y="905671"/>
                  </a:cubicBezTo>
                  <a:close/>
                  <a:moveTo>
                    <a:pt x="168376" y="543790"/>
                  </a:moveTo>
                  <a:cubicBezTo>
                    <a:pt x="155108" y="543701"/>
                    <a:pt x="149865" y="560027"/>
                    <a:pt x="158243" y="567821"/>
                  </a:cubicBezTo>
                  <a:cubicBezTo>
                    <a:pt x="168597" y="577455"/>
                    <a:pt x="182776" y="568937"/>
                    <a:pt x="182392" y="557996"/>
                  </a:cubicBezTo>
                  <a:cubicBezTo>
                    <a:pt x="182082" y="549098"/>
                    <a:pt x="175324" y="543836"/>
                    <a:pt x="168376" y="543790"/>
                  </a:cubicBezTo>
                  <a:close/>
                  <a:moveTo>
                    <a:pt x="169570" y="362851"/>
                  </a:moveTo>
                  <a:cubicBezTo>
                    <a:pt x="156337" y="362762"/>
                    <a:pt x="151036" y="379066"/>
                    <a:pt x="159433" y="386882"/>
                  </a:cubicBezTo>
                  <a:cubicBezTo>
                    <a:pt x="169783" y="396513"/>
                    <a:pt x="183958" y="388022"/>
                    <a:pt x="183586" y="377057"/>
                  </a:cubicBezTo>
                  <a:cubicBezTo>
                    <a:pt x="183276" y="368144"/>
                    <a:pt x="176502" y="362898"/>
                    <a:pt x="169570" y="362851"/>
                  </a:cubicBezTo>
                  <a:close/>
                  <a:moveTo>
                    <a:pt x="171957" y="974"/>
                  </a:moveTo>
                  <a:cubicBezTo>
                    <a:pt x="158720" y="885"/>
                    <a:pt x="153423" y="17188"/>
                    <a:pt x="161824" y="25005"/>
                  </a:cubicBezTo>
                  <a:cubicBezTo>
                    <a:pt x="172166" y="34631"/>
                    <a:pt x="186349" y="26156"/>
                    <a:pt x="185973" y="15180"/>
                  </a:cubicBezTo>
                  <a:cubicBezTo>
                    <a:pt x="185667" y="6266"/>
                    <a:pt x="178893" y="1017"/>
                    <a:pt x="171957" y="974"/>
                  </a:cubicBezTo>
                  <a:close/>
                  <a:moveTo>
                    <a:pt x="170763" y="181913"/>
                  </a:moveTo>
                  <a:cubicBezTo>
                    <a:pt x="157530" y="181823"/>
                    <a:pt x="152225" y="198127"/>
                    <a:pt x="160630" y="205943"/>
                  </a:cubicBezTo>
                  <a:cubicBezTo>
                    <a:pt x="170973" y="215570"/>
                    <a:pt x="185155" y="207095"/>
                    <a:pt x="184779" y="196122"/>
                  </a:cubicBezTo>
                  <a:cubicBezTo>
                    <a:pt x="184473" y="187205"/>
                    <a:pt x="177700" y="181959"/>
                    <a:pt x="170763" y="181913"/>
                  </a:cubicBezTo>
                  <a:close/>
                  <a:moveTo>
                    <a:pt x="1489275" y="914410"/>
                  </a:moveTo>
                  <a:cubicBezTo>
                    <a:pt x="1476097" y="914325"/>
                    <a:pt x="1470703" y="930590"/>
                    <a:pt x="1479138" y="938441"/>
                  </a:cubicBezTo>
                  <a:cubicBezTo>
                    <a:pt x="1489481" y="948068"/>
                    <a:pt x="1503671" y="939592"/>
                    <a:pt x="1503287" y="928616"/>
                  </a:cubicBezTo>
                  <a:cubicBezTo>
                    <a:pt x="1502981" y="919702"/>
                    <a:pt x="1496208" y="914457"/>
                    <a:pt x="1489275" y="914410"/>
                  </a:cubicBezTo>
                  <a:close/>
                  <a:moveTo>
                    <a:pt x="1347016" y="189682"/>
                  </a:moveTo>
                  <a:cubicBezTo>
                    <a:pt x="1333772" y="189597"/>
                    <a:pt x="1328490" y="205901"/>
                    <a:pt x="1336883" y="213713"/>
                  </a:cubicBezTo>
                  <a:cubicBezTo>
                    <a:pt x="1347171" y="223290"/>
                    <a:pt x="1361412" y="214923"/>
                    <a:pt x="1361036" y="203892"/>
                  </a:cubicBezTo>
                  <a:cubicBezTo>
                    <a:pt x="1360722" y="194971"/>
                    <a:pt x="1353953" y="189729"/>
                    <a:pt x="1347016" y="189682"/>
                  </a:cubicBezTo>
                  <a:close/>
                  <a:moveTo>
                    <a:pt x="1348210" y="8744"/>
                  </a:moveTo>
                  <a:cubicBezTo>
                    <a:pt x="1334969" y="8655"/>
                    <a:pt x="1329680" y="24966"/>
                    <a:pt x="1338077" y="32774"/>
                  </a:cubicBezTo>
                  <a:cubicBezTo>
                    <a:pt x="1348419" y="42401"/>
                    <a:pt x="1362602" y="33926"/>
                    <a:pt x="1362226" y="22954"/>
                  </a:cubicBezTo>
                  <a:cubicBezTo>
                    <a:pt x="1361920" y="14036"/>
                    <a:pt x="1355146" y="8786"/>
                    <a:pt x="1348210" y="8744"/>
                  </a:cubicBezTo>
                  <a:close/>
                  <a:moveTo>
                    <a:pt x="1345823" y="370621"/>
                  </a:moveTo>
                  <a:cubicBezTo>
                    <a:pt x="1332586" y="370532"/>
                    <a:pt x="1327289" y="386835"/>
                    <a:pt x="1335690" y="394652"/>
                  </a:cubicBezTo>
                  <a:cubicBezTo>
                    <a:pt x="1346032" y="404279"/>
                    <a:pt x="1360222" y="395795"/>
                    <a:pt x="1359839" y="384827"/>
                  </a:cubicBezTo>
                  <a:cubicBezTo>
                    <a:pt x="1359533" y="375913"/>
                    <a:pt x="1352759" y="370668"/>
                    <a:pt x="1345823" y="370621"/>
                  </a:cubicBezTo>
                  <a:close/>
                  <a:moveTo>
                    <a:pt x="1344629" y="551560"/>
                  </a:moveTo>
                  <a:cubicBezTo>
                    <a:pt x="1331361" y="551471"/>
                    <a:pt x="1326118" y="567797"/>
                    <a:pt x="1334496" y="575590"/>
                  </a:cubicBezTo>
                  <a:cubicBezTo>
                    <a:pt x="1344842" y="585221"/>
                    <a:pt x="1359029" y="576734"/>
                    <a:pt x="1358645" y="565769"/>
                  </a:cubicBezTo>
                  <a:cubicBezTo>
                    <a:pt x="1358339" y="556852"/>
                    <a:pt x="1351566" y="551606"/>
                    <a:pt x="1344629" y="551560"/>
                  </a:cubicBezTo>
                  <a:close/>
                  <a:moveTo>
                    <a:pt x="1486885" y="1276291"/>
                  </a:moveTo>
                  <a:cubicBezTo>
                    <a:pt x="1473648" y="1276202"/>
                    <a:pt x="1468354" y="1292509"/>
                    <a:pt x="1476751" y="1300322"/>
                  </a:cubicBezTo>
                  <a:cubicBezTo>
                    <a:pt x="1487098" y="1309953"/>
                    <a:pt x="1501284" y="1301466"/>
                    <a:pt x="1500900" y="1290497"/>
                  </a:cubicBezTo>
                  <a:cubicBezTo>
                    <a:pt x="1500594" y="1281584"/>
                    <a:pt x="1493821" y="1276338"/>
                    <a:pt x="1486885" y="1276291"/>
                  </a:cubicBezTo>
                  <a:close/>
                  <a:moveTo>
                    <a:pt x="1484498" y="1638169"/>
                  </a:moveTo>
                  <a:cubicBezTo>
                    <a:pt x="1471268" y="1638080"/>
                    <a:pt x="1465960" y="1654383"/>
                    <a:pt x="1474364" y="1662199"/>
                  </a:cubicBezTo>
                  <a:cubicBezTo>
                    <a:pt x="1484719" y="1671842"/>
                    <a:pt x="1498889" y="1663316"/>
                    <a:pt x="1498513" y="1652378"/>
                  </a:cubicBezTo>
                  <a:cubicBezTo>
                    <a:pt x="1498207" y="1643461"/>
                    <a:pt x="1491434" y="1638215"/>
                    <a:pt x="1484498" y="1638169"/>
                  </a:cubicBezTo>
                  <a:close/>
                  <a:moveTo>
                    <a:pt x="1485691" y="1457230"/>
                  </a:moveTo>
                  <a:cubicBezTo>
                    <a:pt x="1472454" y="1457141"/>
                    <a:pt x="1467157" y="1473448"/>
                    <a:pt x="1475558" y="1481261"/>
                  </a:cubicBezTo>
                  <a:cubicBezTo>
                    <a:pt x="1485900" y="1490888"/>
                    <a:pt x="1500083" y="1482412"/>
                    <a:pt x="1499707" y="1471436"/>
                  </a:cubicBezTo>
                  <a:cubicBezTo>
                    <a:pt x="1499401" y="1462522"/>
                    <a:pt x="1492627" y="1457277"/>
                    <a:pt x="1485691" y="1457230"/>
                  </a:cubicBezTo>
                  <a:close/>
                  <a:moveTo>
                    <a:pt x="1339852" y="1275318"/>
                  </a:moveTo>
                  <a:cubicBezTo>
                    <a:pt x="1326591" y="1275229"/>
                    <a:pt x="1321337" y="1291548"/>
                    <a:pt x="1329718" y="1299349"/>
                  </a:cubicBezTo>
                  <a:cubicBezTo>
                    <a:pt x="1340072" y="1308984"/>
                    <a:pt x="1354251" y="1300465"/>
                    <a:pt x="1353867" y="1289524"/>
                  </a:cubicBezTo>
                  <a:cubicBezTo>
                    <a:pt x="1353561" y="1280626"/>
                    <a:pt x="1346803" y="1275365"/>
                    <a:pt x="1339852" y="1275318"/>
                  </a:cubicBezTo>
                  <a:close/>
                  <a:moveTo>
                    <a:pt x="1488078" y="1095353"/>
                  </a:moveTo>
                  <a:cubicBezTo>
                    <a:pt x="1474845" y="1095264"/>
                    <a:pt x="1469544" y="1111567"/>
                    <a:pt x="1477945" y="1119383"/>
                  </a:cubicBezTo>
                  <a:cubicBezTo>
                    <a:pt x="1488299" y="1129018"/>
                    <a:pt x="1502478" y="1120500"/>
                    <a:pt x="1502094" y="1109559"/>
                  </a:cubicBezTo>
                  <a:cubicBezTo>
                    <a:pt x="1501788" y="1100657"/>
                    <a:pt x="1495030" y="1095395"/>
                    <a:pt x="1488078" y="1095353"/>
                  </a:cubicBezTo>
                  <a:close/>
                  <a:moveTo>
                    <a:pt x="1338658" y="1456257"/>
                  </a:moveTo>
                  <a:cubicBezTo>
                    <a:pt x="1325421" y="1456168"/>
                    <a:pt x="1320124" y="1472475"/>
                    <a:pt x="1328525" y="1480287"/>
                  </a:cubicBezTo>
                  <a:cubicBezTo>
                    <a:pt x="1338871" y="1489918"/>
                    <a:pt x="1353057" y="1481431"/>
                    <a:pt x="1352674" y="1470467"/>
                  </a:cubicBezTo>
                  <a:cubicBezTo>
                    <a:pt x="1352368" y="1461553"/>
                    <a:pt x="1345594" y="1456303"/>
                    <a:pt x="1338658" y="1456257"/>
                  </a:cubicBezTo>
                  <a:close/>
                  <a:moveTo>
                    <a:pt x="1337465" y="1637199"/>
                  </a:moveTo>
                  <a:cubicBezTo>
                    <a:pt x="1324227" y="1637110"/>
                    <a:pt x="1318930" y="1653417"/>
                    <a:pt x="1327331" y="1661230"/>
                  </a:cubicBezTo>
                  <a:cubicBezTo>
                    <a:pt x="1337674" y="1670857"/>
                    <a:pt x="1351856" y="1662381"/>
                    <a:pt x="1351480" y="1651405"/>
                  </a:cubicBezTo>
                  <a:cubicBezTo>
                    <a:pt x="1351174" y="1642492"/>
                    <a:pt x="1344401" y="1637246"/>
                    <a:pt x="1337465" y="1637199"/>
                  </a:cubicBezTo>
                  <a:close/>
                  <a:moveTo>
                    <a:pt x="1343436" y="732502"/>
                  </a:moveTo>
                  <a:cubicBezTo>
                    <a:pt x="1330203" y="732413"/>
                    <a:pt x="1324902" y="748717"/>
                    <a:pt x="1333303" y="756533"/>
                  </a:cubicBezTo>
                  <a:cubicBezTo>
                    <a:pt x="1343645" y="766160"/>
                    <a:pt x="1357828" y="757684"/>
                    <a:pt x="1357452" y="746708"/>
                  </a:cubicBezTo>
                  <a:cubicBezTo>
                    <a:pt x="1357146" y="737795"/>
                    <a:pt x="1350368" y="732545"/>
                    <a:pt x="1343436" y="732502"/>
                  </a:cubicBezTo>
                  <a:close/>
                  <a:moveTo>
                    <a:pt x="1341049" y="1094380"/>
                  </a:moveTo>
                  <a:cubicBezTo>
                    <a:pt x="1327812" y="1094290"/>
                    <a:pt x="1322511" y="1110594"/>
                    <a:pt x="1330912" y="1118410"/>
                  </a:cubicBezTo>
                  <a:cubicBezTo>
                    <a:pt x="1341254" y="1128037"/>
                    <a:pt x="1355444" y="1119562"/>
                    <a:pt x="1355061" y="1108589"/>
                  </a:cubicBezTo>
                  <a:cubicBezTo>
                    <a:pt x="1354755" y="1099672"/>
                    <a:pt x="1347981" y="1094426"/>
                    <a:pt x="1341049" y="1094380"/>
                  </a:cubicBezTo>
                  <a:close/>
                  <a:moveTo>
                    <a:pt x="1342242" y="913441"/>
                  </a:moveTo>
                  <a:cubicBezTo>
                    <a:pt x="1329025" y="913356"/>
                    <a:pt x="1323697" y="929647"/>
                    <a:pt x="1332105" y="937471"/>
                  </a:cubicBezTo>
                  <a:cubicBezTo>
                    <a:pt x="1342456" y="947102"/>
                    <a:pt x="1356630" y="938611"/>
                    <a:pt x="1356258" y="927651"/>
                  </a:cubicBezTo>
                  <a:cubicBezTo>
                    <a:pt x="1355948" y="918714"/>
                    <a:pt x="1349117" y="913484"/>
                    <a:pt x="1342242" y="913441"/>
                  </a:cubicBezTo>
                  <a:close/>
                  <a:moveTo>
                    <a:pt x="1495243" y="9713"/>
                  </a:moveTo>
                  <a:cubicBezTo>
                    <a:pt x="1482029" y="9624"/>
                    <a:pt x="1476693" y="25912"/>
                    <a:pt x="1485106" y="33744"/>
                  </a:cubicBezTo>
                  <a:cubicBezTo>
                    <a:pt x="1495448" y="43371"/>
                    <a:pt x="1509635" y="34895"/>
                    <a:pt x="1509259" y="23919"/>
                  </a:cubicBezTo>
                  <a:cubicBezTo>
                    <a:pt x="1508949" y="15005"/>
                    <a:pt x="1502179" y="9760"/>
                    <a:pt x="1495243" y="9713"/>
                  </a:cubicBezTo>
                  <a:close/>
                  <a:moveTo>
                    <a:pt x="1636305" y="915383"/>
                  </a:moveTo>
                  <a:cubicBezTo>
                    <a:pt x="1623037" y="915294"/>
                    <a:pt x="1617794" y="931621"/>
                    <a:pt x="1626172" y="939414"/>
                  </a:cubicBezTo>
                  <a:cubicBezTo>
                    <a:pt x="1636526" y="949049"/>
                    <a:pt x="1650704" y="940531"/>
                    <a:pt x="1650321" y="929593"/>
                  </a:cubicBezTo>
                  <a:cubicBezTo>
                    <a:pt x="1650014" y="920691"/>
                    <a:pt x="1643256" y="915430"/>
                    <a:pt x="1636305" y="915383"/>
                  </a:cubicBezTo>
                  <a:close/>
                  <a:moveTo>
                    <a:pt x="1637498" y="734445"/>
                  </a:moveTo>
                  <a:cubicBezTo>
                    <a:pt x="1624261" y="734356"/>
                    <a:pt x="1618964" y="750659"/>
                    <a:pt x="1627361" y="758475"/>
                  </a:cubicBezTo>
                  <a:cubicBezTo>
                    <a:pt x="1637711" y="768106"/>
                    <a:pt x="1651886" y="759615"/>
                    <a:pt x="1651514" y="748651"/>
                  </a:cubicBezTo>
                  <a:cubicBezTo>
                    <a:pt x="1651204" y="739737"/>
                    <a:pt x="1644434" y="734487"/>
                    <a:pt x="1637498" y="734445"/>
                  </a:cubicBezTo>
                  <a:close/>
                  <a:moveTo>
                    <a:pt x="1635111" y="1096322"/>
                  </a:moveTo>
                  <a:cubicBezTo>
                    <a:pt x="1621874" y="1096233"/>
                    <a:pt x="1616577" y="1112536"/>
                    <a:pt x="1624978" y="1120353"/>
                  </a:cubicBezTo>
                  <a:cubicBezTo>
                    <a:pt x="1635332" y="1129987"/>
                    <a:pt x="1649511" y="1121469"/>
                    <a:pt x="1649127" y="1110528"/>
                  </a:cubicBezTo>
                  <a:cubicBezTo>
                    <a:pt x="1648821" y="1101614"/>
                    <a:pt x="1642047" y="1096369"/>
                    <a:pt x="1635111" y="1096322"/>
                  </a:cubicBezTo>
                  <a:close/>
                  <a:moveTo>
                    <a:pt x="1633918" y="1277261"/>
                  </a:moveTo>
                  <a:cubicBezTo>
                    <a:pt x="1620685" y="1277172"/>
                    <a:pt x="1615383" y="1293475"/>
                    <a:pt x="1623785" y="1301291"/>
                  </a:cubicBezTo>
                  <a:cubicBezTo>
                    <a:pt x="1634127" y="1310918"/>
                    <a:pt x="1648309" y="1302443"/>
                    <a:pt x="1647934" y="1291470"/>
                  </a:cubicBezTo>
                  <a:cubicBezTo>
                    <a:pt x="1647627" y="1282553"/>
                    <a:pt x="1640850" y="1277307"/>
                    <a:pt x="1633918" y="1277261"/>
                  </a:cubicBezTo>
                  <a:close/>
                  <a:moveTo>
                    <a:pt x="1641079" y="191625"/>
                  </a:moveTo>
                  <a:cubicBezTo>
                    <a:pt x="1627842" y="191536"/>
                    <a:pt x="1622545" y="207839"/>
                    <a:pt x="1630946" y="215655"/>
                  </a:cubicBezTo>
                  <a:cubicBezTo>
                    <a:pt x="1641292" y="225286"/>
                    <a:pt x="1655478" y="216799"/>
                    <a:pt x="1655095" y="205831"/>
                  </a:cubicBezTo>
                  <a:cubicBezTo>
                    <a:pt x="1654788" y="196917"/>
                    <a:pt x="1648015" y="191671"/>
                    <a:pt x="1641079" y="191625"/>
                  </a:cubicBezTo>
                  <a:close/>
                  <a:moveTo>
                    <a:pt x="1638692" y="553502"/>
                  </a:moveTo>
                  <a:cubicBezTo>
                    <a:pt x="1625458" y="553413"/>
                    <a:pt x="1620158" y="569720"/>
                    <a:pt x="1628559" y="577533"/>
                  </a:cubicBezTo>
                  <a:cubicBezTo>
                    <a:pt x="1638901" y="587160"/>
                    <a:pt x="1653083" y="578684"/>
                    <a:pt x="1652708" y="567712"/>
                  </a:cubicBezTo>
                  <a:cubicBezTo>
                    <a:pt x="1652401" y="558795"/>
                    <a:pt x="1645628" y="553549"/>
                    <a:pt x="1638692" y="553502"/>
                  </a:cubicBezTo>
                  <a:close/>
                  <a:moveTo>
                    <a:pt x="1639885" y="372564"/>
                  </a:moveTo>
                  <a:cubicBezTo>
                    <a:pt x="1626625" y="372474"/>
                    <a:pt x="1621370" y="388793"/>
                    <a:pt x="1629748" y="396594"/>
                  </a:cubicBezTo>
                  <a:cubicBezTo>
                    <a:pt x="1640090" y="406221"/>
                    <a:pt x="1654273" y="397746"/>
                    <a:pt x="1653897" y="386769"/>
                  </a:cubicBezTo>
                  <a:cubicBezTo>
                    <a:pt x="1653595" y="377856"/>
                    <a:pt x="1646821" y="372610"/>
                    <a:pt x="1639885" y="372564"/>
                  </a:cubicBezTo>
                  <a:close/>
                  <a:moveTo>
                    <a:pt x="1492856" y="371594"/>
                  </a:moveTo>
                  <a:cubicBezTo>
                    <a:pt x="1479596" y="371505"/>
                    <a:pt x="1474341" y="387824"/>
                    <a:pt x="1482723" y="395625"/>
                  </a:cubicBezTo>
                  <a:cubicBezTo>
                    <a:pt x="1493077" y="405263"/>
                    <a:pt x="1507255" y="396749"/>
                    <a:pt x="1506872" y="385800"/>
                  </a:cubicBezTo>
                  <a:cubicBezTo>
                    <a:pt x="1506562" y="376887"/>
                    <a:pt x="1499788" y="371637"/>
                    <a:pt x="1492856" y="371594"/>
                  </a:cubicBezTo>
                  <a:close/>
                  <a:moveTo>
                    <a:pt x="1632724" y="1458199"/>
                  </a:moveTo>
                  <a:cubicBezTo>
                    <a:pt x="1619483" y="1458110"/>
                    <a:pt x="1614194" y="1474421"/>
                    <a:pt x="1622591" y="1482230"/>
                  </a:cubicBezTo>
                  <a:cubicBezTo>
                    <a:pt x="1632933" y="1491857"/>
                    <a:pt x="1647116" y="1483381"/>
                    <a:pt x="1646740" y="1472409"/>
                  </a:cubicBezTo>
                  <a:cubicBezTo>
                    <a:pt x="1646434" y="1463492"/>
                    <a:pt x="1639656" y="1458246"/>
                    <a:pt x="1632724" y="1458199"/>
                  </a:cubicBezTo>
                  <a:close/>
                  <a:moveTo>
                    <a:pt x="1491662" y="552533"/>
                  </a:moveTo>
                  <a:cubicBezTo>
                    <a:pt x="1478425" y="552444"/>
                    <a:pt x="1473132" y="568751"/>
                    <a:pt x="1481529" y="576563"/>
                  </a:cubicBezTo>
                  <a:cubicBezTo>
                    <a:pt x="1491872" y="586190"/>
                    <a:pt x="1506054" y="577715"/>
                    <a:pt x="1505678" y="566739"/>
                  </a:cubicBezTo>
                  <a:cubicBezTo>
                    <a:pt x="1505368" y="557825"/>
                    <a:pt x="1498595" y="552579"/>
                    <a:pt x="1491662" y="552533"/>
                  </a:cubicBezTo>
                  <a:close/>
                  <a:moveTo>
                    <a:pt x="1494049" y="190652"/>
                  </a:moveTo>
                  <a:cubicBezTo>
                    <a:pt x="1480812" y="190566"/>
                    <a:pt x="1475515" y="206866"/>
                    <a:pt x="1483912" y="214682"/>
                  </a:cubicBezTo>
                  <a:cubicBezTo>
                    <a:pt x="1494266" y="224317"/>
                    <a:pt x="1508445" y="215799"/>
                    <a:pt x="1508061" y="204858"/>
                  </a:cubicBezTo>
                  <a:cubicBezTo>
                    <a:pt x="1507759" y="195960"/>
                    <a:pt x="1500997" y="190698"/>
                    <a:pt x="1494049" y="190652"/>
                  </a:cubicBezTo>
                  <a:close/>
                  <a:moveTo>
                    <a:pt x="1490469" y="733472"/>
                  </a:moveTo>
                  <a:cubicBezTo>
                    <a:pt x="1477240" y="733382"/>
                    <a:pt x="1471931" y="749686"/>
                    <a:pt x="1480332" y="757502"/>
                  </a:cubicBezTo>
                  <a:cubicBezTo>
                    <a:pt x="1490682" y="767133"/>
                    <a:pt x="1504857" y="758642"/>
                    <a:pt x="1504485" y="747681"/>
                  </a:cubicBezTo>
                  <a:cubicBezTo>
                    <a:pt x="1504171" y="738748"/>
                    <a:pt x="1497343" y="733518"/>
                    <a:pt x="1490469" y="733472"/>
                  </a:cubicBezTo>
                  <a:close/>
                  <a:moveTo>
                    <a:pt x="1631527" y="1639142"/>
                  </a:moveTo>
                  <a:cubicBezTo>
                    <a:pt x="1618286" y="1639053"/>
                    <a:pt x="1612996" y="1655360"/>
                    <a:pt x="1621394" y="1663172"/>
                  </a:cubicBezTo>
                  <a:cubicBezTo>
                    <a:pt x="1631682" y="1672749"/>
                    <a:pt x="1645884" y="1664417"/>
                    <a:pt x="1645547" y="1653348"/>
                  </a:cubicBezTo>
                  <a:cubicBezTo>
                    <a:pt x="1645202" y="1644395"/>
                    <a:pt x="1638420" y="1639185"/>
                    <a:pt x="1631527" y="1639142"/>
                  </a:cubicBezTo>
                  <a:close/>
                  <a:moveTo>
                    <a:pt x="1201181" y="7771"/>
                  </a:moveTo>
                  <a:cubicBezTo>
                    <a:pt x="1187947" y="7681"/>
                    <a:pt x="1182643" y="23989"/>
                    <a:pt x="1191048" y="31801"/>
                  </a:cubicBezTo>
                  <a:cubicBezTo>
                    <a:pt x="1201390" y="41428"/>
                    <a:pt x="1215572" y="32953"/>
                    <a:pt x="1215197" y="21976"/>
                  </a:cubicBezTo>
                  <a:cubicBezTo>
                    <a:pt x="1214887" y="13063"/>
                    <a:pt x="1208113" y="7817"/>
                    <a:pt x="1201181" y="7771"/>
                  </a:cubicBezTo>
                  <a:close/>
                  <a:moveTo>
                    <a:pt x="1049370" y="730560"/>
                  </a:moveTo>
                  <a:cubicBezTo>
                    <a:pt x="1036133" y="730471"/>
                    <a:pt x="1030836" y="746774"/>
                    <a:pt x="1039237" y="754590"/>
                  </a:cubicBezTo>
                  <a:cubicBezTo>
                    <a:pt x="1049579" y="764217"/>
                    <a:pt x="1063769" y="755738"/>
                    <a:pt x="1063386" y="744766"/>
                  </a:cubicBezTo>
                  <a:cubicBezTo>
                    <a:pt x="1063079" y="735848"/>
                    <a:pt x="1056306" y="730602"/>
                    <a:pt x="1049370" y="730560"/>
                  </a:cubicBezTo>
                  <a:close/>
                  <a:moveTo>
                    <a:pt x="907114" y="5828"/>
                  </a:moveTo>
                  <a:cubicBezTo>
                    <a:pt x="893854" y="5739"/>
                    <a:pt x="888600" y="22058"/>
                    <a:pt x="896981" y="29859"/>
                  </a:cubicBezTo>
                  <a:cubicBezTo>
                    <a:pt x="907335" y="39493"/>
                    <a:pt x="921514" y="30975"/>
                    <a:pt x="921130" y="20038"/>
                  </a:cubicBezTo>
                  <a:cubicBezTo>
                    <a:pt x="920824" y="11120"/>
                    <a:pt x="914051" y="5875"/>
                    <a:pt x="907114" y="5828"/>
                  </a:cubicBezTo>
                  <a:close/>
                  <a:moveTo>
                    <a:pt x="1199987" y="188709"/>
                  </a:moveTo>
                  <a:cubicBezTo>
                    <a:pt x="1186742" y="188624"/>
                    <a:pt x="1181461" y="204931"/>
                    <a:pt x="1189854" y="212744"/>
                  </a:cubicBezTo>
                  <a:cubicBezTo>
                    <a:pt x="1200193" y="222371"/>
                    <a:pt x="1214379" y="213899"/>
                    <a:pt x="1214003" y="202919"/>
                  </a:cubicBezTo>
                  <a:cubicBezTo>
                    <a:pt x="1213693" y="194002"/>
                    <a:pt x="1206920" y="188756"/>
                    <a:pt x="1199987" y="188709"/>
                  </a:cubicBezTo>
                  <a:close/>
                  <a:moveTo>
                    <a:pt x="1046983" y="1092437"/>
                  </a:moveTo>
                  <a:cubicBezTo>
                    <a:pt x="1033749" y="1092348"/>
                    <a:pt x="1028445" y="1108651"/>
                    <a:pt x="1036850" y="1116468"/>
                  </a:cubicBezTo>
                  <a:cubicBezTo>
                    <a:pt x="1047192" y="1126095"/>
                    <a:pt x="1061375" y="1117619"/>
                    <a:pt x="1060999" y="1106643"/>
                  </a:cubicBezTo>
                  <a:cubicBezTo>
                    <a:pt x="1060692" y="1097729"/>
                    <a:pt x="1053919" y="1092484"/>
                    <a:pt x="1046983" y="1092437"/>
                  </a:cubicBezTo>
                  <a:close/>
                  <a:moveTo>
                    <a:pt x="1045789" y="1273376"/>
                  </a:moveTo>
                  <a:cubicBezTo>
                    <a:pt x="1032556" y="1273287"/>
                    <a:pt x="1027255" y="1289590"/>
                    <a:pt x="1035652" y="1297406"/>
                  </a:cubicBezTo>
                  <a:cubicBezTo>
                    <a:pt x="1046002" y="1307037"/>
                    <a:pt x="1060177" y="1298546"/>
                    <a:pt x="1059805" y="1287582"/>
                  </a:cubicBezTo>
                  <a:cubicBezTo>
                    <a:pt x="1059495" y="1278653"/>
                    <a:pt x="1052667" y="1273422"/>
                    <a:pt x="1045789" y="1273376"/>
                  </a:cubicBezTo>
                  <a:close/>
                  <a:moveTo>
                    <a:pt x="1043402" y="1635257"/>
                  </a:moveTo>
                  <a:cubicBezTo>
                    <a:pt x="1030165" y="1635168"/>
                    <a:pt x="1024868" y="1651471"/>
                    <a:pt x="1033269" y="1659288"/>
                  </a:cubicBezTo>
                  <a:cubicBezTo>
                    <a:pt x="1043615" y="1668918"/>
                    <a:pt x="1057802" y="1660420"/>
                    <a:pt x="1057418" y="1649463"/>
                  </a:cubicBezTo>
                  <a:cubicBezTo>
                    <a:pt x="1057112" y="1640549"/>
                    <a:pt x="1050338" y="1635303"/>
                    <a:pt x="1043402" y="1635257"/>
                  </a:cubicBezTo>
                  <a:close/>
                  <a:moveTo>
                    <a:pt x="903534" y="548648"/>
                  </a:moveTo>
                  <a:cubicBezTo>
                    <a:pt x="890320" y="548559"/>
                    <a:pt x="884984" y="564847"/>
                    <a:pt x="893397" y="572679"/>
                  </a:cubicBezTo>
                  <a:cubicBezTo>
                    <a:pt x="903739" y="582306"/>
                    <a:pt x="917922" y="573830"/>
                    <a:pt x="917550" y="562854"/>
                  </a:cubicBezTo>
                  <a:cubicBezTo>
                    <a:pt x="917240" y="553940"/>
                    <a:pt x="910470" y="548695"/>
                    <a:pt x="903534" y="548648"/>
                  </a:cubicBezTo>
                  <a:close/>
                  <a:moveTo>
                    <a:pt x="1044596" y="1454314"/>
                  </a:moveTo>
                  <a:cubicBezTo>
                    <a:pt x="1031359" y="1454225"/>
                    <a:pt x="1026062" y="1470529"/>
                    <a:pt x="1034463" y="1478345"/>
                  </a:cubicBezTo>
                  <a:cubicBezTo>
                    <a:pt x="1044809" y="1487976"/>
                    <a:pt x="1058995" y="1479477"/>
                    <a:pt x="1058612" y="1468520"/>
                  </a:cubicBezTo>
                  <a:cubicBezTo>
                    <a:pt x="1058305" y="1459622"/>
                    <a:pt x="1051547" y="1454361"/>
                    <a:pt x="1044596" y="1454314"/>
                  </a:cubicBezTo>
                  <a:close/>
                  <a:moveTo>
                    <a:pt x="904727" y="367709"/>
                  </a:moveTo>
                  <a:cubicBezTo>
                    <a:pt x="891491" y="367620"/>
                    <a:pt x="886193" y="383927"/>
                    <a:pt x="894594" y="391740"/>
                  </a:cubicBezTo>
                  <a:cubicBezTo>
                    <a:pt x="904937" y="401367"/>
                    <a:pt x="919119" y="392891"/>
                    <a:pt x="918743" y="381919"/>
                  </a:cubicBezTo>
                  <a:cubicBezTo>
                    <a:pt x="918437" y="373002"/>
                    <a:pt x="911664" y="367752"/>
                    <a:pt x="904727" y="367709"/>
                  </a:cubicBezTo>
                  <a:close/>
                  <a:moveTo>
                    <a:pt x="897566" y="1453345"/>
                  </a:moveTo>
                  <a:cubicBezTo>
                    <a:pt x="884333" y="1453256"/>
                    <a:pt x="879029" y="1469559"/>
                    <a:pt x="887430" y="1477376"/>
                  </a:cubicBezTo>
                  <a:cubicBezTo>
                    <a:pt x="897772" y="1487003"/>
                    <a:pt x="911962" y="1478527"/>
                    <a:pt x="911578" y="1467551"/>
                  </a:cubicBezTo>
                  <a:cubicBezTo>
                    <a:pt x="911272" y="1458638"/>
                    <a:pt x="904499" y="1453392"/>
                    <a:pt x="897566" y="1453345"/>
                  </a:cubicBezTo>
                  <a:close/>
                  <a:moveTo>
                    <a:pt x="902340" y="729587"/>
                  </a:moveTo>
                  <a:cubicBezTo>
                    <a:pt x="889104" y="729498"/>
                    <a:pt x="883806" y="745801"/>
                    <a:pt x="892207" y="753617"/>
                  </a:cubicBezTo>
                  <a:cubicBezTo>
                    <a:pt x="902554" y="763248"/>
                    <a:pt x="916740" y="754749"/>
                    <a:pt x="916356" y="743796"/>
                  </a:cubicBezTo>
                  <a:cubicBezTo>
                    <a:pt x="916050" y="734894"/>
                    <a:pt x="909292" y="729633"/>
                    <a:pt x="902340" y="729587"/>
                  </a:cubicBezTo>
                  <a:close/>
                  <a:moveTo>
                    <a:pt x="896369" y="1634284"/>
                  </a:moveTo>
                  <a:cubicBezTo>
                    <a:pt x="883132" y="1634195"/>
                    <a:pt x="877835" y="1650498"/>
                    <a:pt x="886236" y="1658314"/>
                  </a:cubicBezTo>
                  <a:cubicBezTo>
                    <a:pt x="896582" y="1667945"/>
                    <a:pt x="910769" y="1659447"/>
                    <a:pt x="910385" y="1648494"/>
                  </a:cubicBezTo>
                  <a:cubicBezTo>
                    <a:pt x="910079" y="1639592"/>
                    <a:pt x="903321" y="1634330"/>
                    <a:pt x="896369" y="1634284"/>
                  </a:cubicBezTo>
                  <a:close/>
                  <a:moveTo>
                    <a:pt x="898760" y="1272406"/>
                  </a:moveTo>
                  <a:cubicBezTo>
                    <a:pt x="885527" y="1272317"/>
                    <a:pt x="880222" y="1288621"/>
                    <a:pt x="888627" y="1296437"/>
                  </a:cubicBezTo>
                  <a:cubicBezTo>
                    <a:pt x="898969" y="1306064"/>
                    <a:pt x="913152" y="1297589"/>
                    <a:pt x="912776" y="1286616"/>
                  </a:cubicBezTo>
                  <a:cubicBezTo>
                    <a:pt x="912462" y="1277679"/>
                    <a:pt x="905634" y="1272449"/>
                    <a:pt x="898760" y="1272406"/>
                  </a:cubicBezTo>
                  <a:close/>
                  <a:moveTo>
                    <a:pt x="901147" y="910525"/>
                  </a:moveTo>
                  <a:cubicBezTo>
                    <a:pt x="887910" y="910436"/>
                    <a:pt x="882613" y="926739"/>
                    <a:pt x="891014" y="934556"/>
                  </a:cubicBezTo>
                  <a:cubicBezTo>
                    <a:pt x="901356" y="944183"/>
                    <a:pt x="915546" y="935704"/>
                    <a:pt x="915163" y="924735"/>
                  </a:cubicBezTo>
                  <a:cubicBezTo>
                    <a:pt x="914853" y="915818"/>
                    <a:pt x="908079" y="910572"/>
                    <a:pt x="901147" y="910525"/>
                  </a:cubicBezTo>
                  <a:close/>
                  <a:moveTo>
                    <a:pt x="899953" y="1091468"/>
                  </a:moveTo>
                  <a:cubicBezTo>
                    <a:pt x="886693" y="1091379"/>
                    <a:pt x="881439" y="1107698"/>
                    <a:pt x="889820" y="1115498"/>
                  </a:cubicBezTo>
                  <a:cubicBezTo>
                    <a:pt x="900163" y="1125125"/>
                    <a:pt x="914345" y="1116650"/>
                    <a:pt x="913969" y="1105674"/>
                  </a:cubicBezTo>
                  <a:cubicBezTo>
                    <a:pt x="913659" y="1096756"/>
                    <a:pt x="906886" y="1091511"/>
                    <a:pt x="899953" y="1091468"/>
                  </a:cubicBezTo>
                  <a:close/>
                  <a:moveTo>
                    <a:pt x="905921" y="186767"/>
                  </a:moveTo>
                  <a:cubicBezTo>
                    <a:pt x="892688" y="186678"/>
                    <a:pt x="887387" y="202981"/>
                    <a:pt x="895784" y="210797"/>
                  </a:cubicBezTo>
                  <a:cubicBezTo>
                    <a:pt x="906130" y="220424"/>
                    <a:pt x="920317" y="211941"/>
                    <a:pt x="919933" y="200977"/>
                  </a:cubicBezTo>
                  <a:cubicBezTo>
                    <a:pt x="919631" y="192059"/>
                    <a:pt x="912857" y="186813"/>
                    <a:pt x="905921" y="186767"/>
                  </a:cubicBezTo>
                  <a:close/>
                  <a:moveTo>
                    <a:pt x="1195209" y="912468"/>
                  </a:moveTo>
                  <a:cubicBezTo>
                    <a:pt x="1181976" y="912379"/>
                    <a:pt x="1176671" y="928682"/>
                    <a:pt x="1185076" y="936498"/>
                  </a:cubicBezTo>
                  <a:cubicBezTo>
                    <a:pt x="1195419" y="946125"/>
                    <a:pt x="1209601" y="937650"/>
                    <a:pt x="1209225" y="926674"/>
                  </a:cubicBezTo>
                  <a:cubicBezTo>
                    <a:pt x="1208919" y="917760"/>
                    <a:pt x="1202145" y="912514"/>
                    <a:pt x="1195209" y="912468"/>
                  </a:cubicBezTo>
                  <a:close/>
                  <a:moveTo>
                    <a:pt x="1194016" y="1093406"/>
                  </a:moveTo>
                  <a:cubicBezTo>
                    <a:pt x="1180783" y="1093317"/>
                    <a:pt x="1175482" y="1109621"/>
                    <a:pt x="1183879" y="1117437"/>
                  </a:cubicBezTo>
                  <a:cubicBezTo>
                    <a:pt x="1194229" y="1127068"/>
                    <a:pt x="1208404" y="1118577"/>
                    <a:pt x="1208032" y="1107616"/>
                  </a:cubicBezTo>
                  <a:cubicBezTo>
                    <a:pt x="1207722" y="1098683"/>
                    <a:pt x="1200894" y="1093453"/>
                    <a:pt x="1194016" y="1093406"/>
                  </a:cubicBezTo>
                  <a:close/>
                  <a:moveTo>
                    <a:pt x="1191629" y="1455288"/>
                  </a:moveTo>
                  <a:cubicBezTo>
                    <a:pt x="1178369" y="1455198"/>
                    <a:pt x="1173114" y="1471517"/>
                    <a:pt x="1181496" y="1479318"/>
                  </a:cubicBezTo>
                  <a:cubicBezTo>
                    <a:pt x="1191850" y="1488953"/>
                    <a:pt x="1206028" y="1480435"/>
                    <a:pt x="1205645" y="1469493"/>
                  </a:cubicBezTo>
                  <a:cubicBezTo>
                    <a:pt x="1205335" y="1460580"/>
                    <a:pt x="1198561" y="1455334"/>
                    <a:pt x="1191629" y="1455288"/>
                  </a:cubicBezTo>
                  <a:close/>
                  <a:moveTo>
                    <a:pt x="1192822" y="1274349"/>
                  </a:moveTo>
                  <a:cubicBezTo>
                    <a:pt x="1179585" y="1274260"/>
                    <a:pt x="1174288" y="1290563"/>
                    <a:pt x="1182685" y="1298379"/>
                  </a:cubicBezTo>
                  <a:cubicBezTo>
                    <a:pt x="1193032" y="1308010"/>
                    <a:pt x="1207218" y="1299512"/>
                    <a:pt x="1206834" y="1288559"/>
                  </a:cubicBezTo>
                  <a:cubicBezTo>
                    <a:pt x="1206528" y="1279641"/>
                    <a:pt x="1199759" y="1274395"/>
                    <a:pt x="1192822" y="1274349"/>
                  </a:cubicBezTo>
                  <a:close/>
                  <a:moveTo>
                    <a:pt x="1198790" y="369652"/>
                  </a:moveTo>
                  <a:cubicBezTo>
                    <a:pt x="1185572" y="369563"/>
                    <a:pt x="1180244" y="385854"/>
                    <a:pt x="1188657" y="393682"/>
                  </a:cubicBezTo>
                  <a:cubicBezTo>
                    <a:pt x="1198945" y="403259"/>
                    <a:pt x="1213185" y="394892"/>
                    <a:pt x="1212810" y="383862"/>
                  </a:cubicBezTo>
                  <a:cubicBezTo>
                    <a:pt x="1212500" y="374940"/>
                    <a:pt x="1205726" y="369694"/>
                    <a:pt x="1198790" y="369652"/>
                  </a:cubicBezTo>
                  <a:close/>
                  <a:moveTo>
                    <a:pt x="1048176" y="911498"/>
                  </a:moveTo>
                  <a:cubicBezTo>
                    <a:pt x="1034916" y="911409"/>
                    <a:pt x="1029661" y="927728"/>
                    <a:pt x="1038043" y="935529"/>
                  </a:cubicBezTo>
                  <a:cubicBezTo>
                    <a:pt x="1048385" y="945156"/>
                    <a:pt x="1062568" y="936680"/>
                    <a:pt x="1062192" y="925704"/>
                  </a:cubicBezTo>
                  <a:cubicBezTo>
                    <a:pt x="1061886" y="916791"/>
                    <a:pt x="1055112" y="911545"/>
                    <a:pt x="1048176" y="911498"/>
                  </a:cubicBezTo>
                  <a:close/>
                  <a:moveTo>
                    <a:pt x="1196403" y="731529"/>
                  </a:moveTo>
                  <a:cubicBezTo>
                    <a:pt x="1183135" y="731440"/>
                    <a:pt x="1177892" y="747767"/>
                    <a:pt x="1186266" y="755560"/>
                  </a:cubicBezTo>
                  <a:cubicBezTo>
                    <a:pt x="1196608" y="765187"/>
                    <a:pt x="1210791" y="756711"/>
                    <a:pt x="1210415" y="745739"/>
                  </a:cubicBezTo>
                  <a:cubicBezTo>
                    <a:pt x="1210112" y="736821"/>
                    <a:pt x="1203339" y="731576"/>
                    <a:pt x="1196403" y="731529"/>
                  </a:cubicBezTo>
                  <a:close/>
                  <a:moveTo>
                    <a:pt x="1197596" y="550590"/>
                  </a:moveTo>
                  <a:cubicBezTo>
                    <a:pt x="1184336" y="550501"/>
                    <a:pt x="1179082" y="566820"/>
                    <a:pt x="1187463" y="574621"/>
                  </a:cubicBezTo>
                  <a:cubicBezTo>
                    <a:pt x="1197817" y="584256"/>
                    <a:pt x="1211996" y="575738"/>
                    <a:pt x="1211612" y="564796"/>
                  </a:cubicBezTo>
                  <a:cubicBezTo>
                    <a:pt x="1211306" y="555883"/>
                    <a:pt x="1204533" y="550637"/>
                    <a:pt x="1197596" y="550590"/>
                  </a:cubicBezTo>
                  <a:close/>
                  <a:moveTo>
                    <a:pt x="1050567" y="549617"/>
                  </a:moveTo>
                  <a:cubicBezTo>
                    <a:pt x="1037330" y="549528"/>
                    <a:pt x="1032033" y="565832"/>
                    <a:pt x="1040430" y="573648"/>
                  </a:cubicBezTo>
                  <a:cubicBezTo>
                    <a:pt x="1050718" y="583224"/>
                    <a:pt x="1064959" y="574857"/>
                    <a:pt x="1064583" y="563827"/>
                  </a:cubicBezTo>
                  <a:cubicBezTo>
                    <a:pt x="1064273" y="554910"/>
                    <a:pt x="1057503" y="549664"/>
                    <a:pt x="1050567" y="549617"/>
                  </a:cubicBezTo>
                  <a:close/>
                  <a:moveTo>
                    <a:pt x="1190435" y="1636226"/>
                  </a:moveTo>
                  <a:cubicBezTo>
                    <a:pt x="1177202" y="1636137"/>
                    <a:pt x="1171901" y="1652440"/>
                    <a:pt x="1180302" y="1660257"/>
                  </a:cubicBezTo>
                  <a:cubicBezTo>
                    <a:pt x="1190648" y="1669888"/>
                    <a:pt x="1204835" y="1661401"/>
                    <a:pt x="1204451" y="1650436"/>
                  </a:cubicBezTo>
                  <a:cubicBezTo>
                    <a:pt x="1204141" y="1641519"/>
                    <a:pt x="1197368" y="1636273"/>
                    <a:pt x="1190435" y="1636226"/>
                  </a:cubicBezTo>
                  <a:close/>
                  <a:moveTo>
                    <a:pt x="1051761" y="368679"/>
                  </a:moveTo>
                  <a:cubicBezTo>
                    <a:pt x="1038543" y="368589"/>
                    <a:pt x="1033211" y="384881"/>
                    <a:pt x="1041624" y="392709"/>
                  </a:cubicBezTo>
                  <a:cubicBezTo>
                    <a:pt x="1051974" y="402348"/>
                    <a:pt x="1066149" y="393834"/>
                    <a:pt x="1065773" y="382885"/>
                  </a:cubicBezTo>
                  <a:cubicBezTo>
                    <a:pt x="1065467" y="373952"/>
                    <a:pt x="1058681" y="368725"/>
                    <a:pt x="1051761" y="368679"/>
                  </a:cubicBezTo>
                  <a:close/>
                  <a:moveTo>
                    <a:pt x="760085" y="4859"/>
                  </a:moveTo>
                  <a:cubicBezTo>
                    <a:pt x="746825" y="4770"/>
                    <a:pt x="741571" y="21089"/>
                    <a:pt x="749952" y="28889"/>
                  </a:cubicBezTo>
                  <a:cubicBezTo>
                    <a:pt x="760306" y="38524"/>
                    <a:pt x="774485" y="30006"/>
                    <a:pt x="774101" y="19065"/>
                  </a:cubicBezTo>
                  <a:cubicBezTo>
                    <a:pt x="773791" y="10163"/>
                    <a:pt x="767033" y="4902"/>
                    <a:pt x="760085" y="4859"/>
                  </a:cubicBezTo>
                  <a:close/>
                  <a:moveTo>
                    <a:pt x="1054148" y="6801"/>
                  </a:moveTo>
                  <a:cubicBezTo>
                    <a:pt x="1040887" y="6712"/>
                    <a:pt x="1035633" y="23031"/>
                    <a:pt x="1044014" y="30832"/>
                  </a:cubicBezTo>
                  <a:cubicBezTo>
                    <a:pt x="1054361" y="40463"/>
                    <a:pt x="1068547" y="31976"/>
                    <a:pt x="1068163" y="21007"/>
                  </a:cubicBezTo>
                  <a:cubicBezTo>
                    <a:pt x="1067857" y="12094"/>
                    <a:pt x="1061084" y="6844"/>
                    <a:pt x="1054148" y="6801"/>
                  </a:cubicBezTo>
                  <a:close/>
                  <a:moveTo>
                    <a:pt x="1052954" y="187740"/>
                  </a:moveTo>
                  <a:cubicBezTo>
                    <a:pt x="1039729" y="187655"/>
                    <a:pt x="1034412" y="203950"/>
                    <a:pt x="1042821" y="211774"/>
                  </a:cubicBezTo>
                  <a:cubicBezTo>
                    <a:pt x="1053163" y="221401"/>
                    <a:pt x="1067346" y="212926"/>
                    <a:pt x="1066970" y="201950"/>
                  </a:cubicBezTo>
                  <a:cubicBezTo>
                    <a:pt x="1066664" y="193032"/>
                    <a:pt x="1059887" y="187787"/>
                    <a:pt x="1052954" y="187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9" name="Google Shape;4079;p35"/>
          <p:cNvGrpSpPr/>
          <p:nvPr/>
        </p:nvGrpSpPr>
        <p:grpSpPr>
          <a:xfrm>
            <a:off x="2130671" y="3504043"/>
            <a:ext cx="671202" cy="969287"/>
            <a:chOff x="4261341" y="7008086"/>
            <a:chExt cx="1342404" cy="1938574"/>
          </a:xfrm>
        </p:grpSpPr>
        <p:sp>
          <p:nvSpPr>
            <p:cNvPr id="4080" name="Google Shape;4080;p35"/>
            <p:cNvSpPr/>
            <p:nvPr/>
          </p:nvSpPr>
          <p:spPr>
            <a:xfrm>
              <a:off x="4261341" y="7008086"/>
              <a:ext cx="1342404" cy="1938574"/>
            </a:xfrm>
            <a:custGeom>
              <a:rect b="b" l="l" r="r" t="t"/>
              <a:pathLst>
                <a:path extrusionOk="0" h="1938574" w="1342404">
                  <a:moveTo>
                    <a:pt x="394030" y="1929559"/>
                  </a:moveTo>
                  <a:cubicBezTo>
                    <a:pt x="384428" y="1929559"/>
                    <a:pt x="375369" y="1928416"/>
                    <a:pt x="365111" y="1925333"/>
                  </a:cubicBezTo>
                  <a:cubicBezTo>
                    <a:pt x="347351" y="1919580"/>
                    <a:pt x="307836" y="1856444"/>
                    <a:pt x="291946" y="1808767"/>
                  </a:cubicBezTo>
                  <a:cubicBezTo>
                    <a:pt x="269959" y="1742216"/>
                    <a:pt x="282134" y="1720899"/>
                    <a:pt x="268888" y="1718173"/>
                  </a:cubicBezTo>
                  <a:cubicBezTo>
                    <a:pt x="154675" y="1694821"/>
                    <a:pt x="57388" y="1611447"/>
                    <a:pt x="3676" y="1510564"/>
                  </a:cubicBezTo>
                  <a:cubicBezTo>
                    <a:pt x="-1280" y="1510564"/>
                    <a:pt x="210" y="1487766"/>
                    <a:pt x="210" y="31619"/>
                  </a:cubicBezTo>
                  <a:cubicBezTo>
                    <a:pt x="71376" y="22709"/>
                    <a:pt x="142414" y="15808"/>
                    <a:pt x="213980" y="15792"/>
                  </a:cubicBezTo>
                  <a:cubicBezTo>
                    <a:pt x="749081" y="15668"/>
                    <a:pt x="1022078" y="-7091"/>
                    <a:pt x="1305050" y="2249"/>
                  </a:cubicBezTo>
                  <a:cubicBezTo>
                    <a:pt x="1319151" y="2800"/>
                    <a:pt x="1343858" y="1361274"/>
                    <a:pt x="1342337" y="1928175"/>
                  </a:cubicBezTo>
                  <a:cubicBezTo>
                    <a:pt x="1342337" y="1950736"/>
                    <a:pt x="1117199" y="1929559"/>
                    <a:pt x="394030" y="19295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1" name="Google Shape;4081;p35"/>
            <p:cNvGrpSpPr/>
            <p:nvPr/>
          </p:nvGrpSpPr>
          <p:grpSpPr>
            <a:xfrm>
              <a:off x="4360054" y="7145323"/>
              <a:ext cx="1105994" cy="1638231"/>
              <a:chOff x="4360054" y="7145323"/>
              <a:chExt cx="1105994" cy="1638231"/>
            </a:xfrm>
          </p:grpSpPr>
          <p:grpSp>
            <p:nvGrpSpPr>
              <p:cNvPr id="4082" name="Google Shape;4082;p35"/>
              <p:cNvGrpSpPr/>
              <p:nvPr/>
            </p:nvGrpSpPr>
            <p:grpSpPr>
              <a:xfrm>
                <a:off x="4360067" y="7145323"/>
                <a:ext cx="1105980" cy="22267"/>
                <a:chOff x="4360067" y="7145323"/>
                <a:chExt cx="1105980" cy="22267"/>
              </a:xfrm>
            </p:grpSpPr>
            <p:grpSp>
              <p:nvGrpSpPr>
                <p:cNvPr id="4083" name="Google Shape;4083;p35"/>
                <p:cNvGrpSpPr/>
                <p:nvPr/>
              </p:nvGrpSpPr>
              <p:grpSpPr>
                <a:xfrm>
                  <a:off x="4360067" y="7145323"/>
                  <a:ext cx="19812" cy="22258"/>
                  <a:chOff x="4360067" y="7145323"/>
                  <a:chExt cx="19812" cy="22258"/>
                </a:xfrm>
              </p:grpSpPr>
              <p:sp>
                <p:nvSpPr>
                  <p:cNvPr id="4084" name="Google Shape;4084;p35"/>
                  <p:cNvSpPr/>
                  <p:nvPr/>
                </p:nvSpPr>
                <p:spPr>
                  <a:xfrm>
                    <a:off x="4372869" y="7145853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5" name="Google Shape;4085;p35"/>
                  <p:cNvSpPr/>
                  <p:nvPr/>
                </p:nvSpPr>
                <p:spPr>
                  <a:xfrm>
                    <a:off x="4360067" y="7145323"/>
                    <a:ext cx="19812" cy="22258"/>
                  </a:xfrm>
                  <a:custGeom>
                    <a:rect b="b" l="l" r="r" t="t"/>
                    <a:pathLst>
                      <a:path extrusionOk="0" h="22258" w="19812">
                        <a:moveTo>
                          <a:pt x="19776" y="10968"/>
                        </a:moveTo>
                        <a:cubicBezTo>
                          <a:pt x="18914" y="736"/>
                          <a:pt x="9541" y="-951"/>
                          <a:pt x="13683" y="1035"/>
                        </a:cubicBezTo>
                        <a:cubicBezTo>
                          <a:pt x="10585" y="-528"/>
                          <a:pt x="7570" y="-280"/>
                          <a:pt x="4857" y="1504"/>
                        </a:cubicBezTo>
                        <a:cubicBezTo>
                          <a:pt x="-5700" y="8579"/>
                          <a:pt x="2823" y="25999"/>
                          <a:pt x="12670" y="21537"/>
                        </a:cubicBezTo>
                        <a:cubicBezTo>
                          <a:pt x="21146" y="17640"/>
                          <a:pt x="19667" y="9588"/>
                          <a:pt x="19776" y="10968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6" name="Google Shape;4086;p35"/>
                <p:cNvGrpSpPr/>
                <p:nvPr/>
              </p:nvGrpSpPr>
              <p:grpSpPr>
                <a:xfrm>
                  <a:off x="4495848" y="7145329"/>
                  <a:ext cx="19806" cy="22261"/>
                  <a:chOff x="4495848" y="7145329"/>
                  <a:chExt cx="19806" cy="22261"/>
                </a:xfrm>
              </p:grpSpPr>
              <p:sp>
                <p:nvSpPr>
                  <p:cNvPr id="4087" name="Google Shape;4087;p35"/>
                  <p:cNvSpPr/>
                  <p:nvPr/>
                </p:nvSpPr>
                <p:spPr>
                  <a:xfrm>
                    <a:off x="4508640" y="7145853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8" name="Google Shape;4088;p35"/>
                  <p:cNvSpPr/>
                  <p:nvPr/>
                </p:nvSpPr>
                <p:spPr>
                  <a:xfrm>
                    <a:off x="4495848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89" name="Google Shape;4089;p35"/>
                <p:cNvGrpSpPr/>
                <p:nvPr/>
              </p:nvGrpSpPr>
              <p:grpSpPr>
                <a:xfrm>
                  <a:off x="4631620" y="7145329"/>
                  <a:ext cx="19806" cy="22261"/>
                  <a:chOff x="4631620" y="7145329"/>
                  <a:chExt cx="19806" cy="22261"/>
                </a:xfrm>
              </p:grpSpPr>
              <p:sp>
                <p:nvSpPr>
                  <p:cNvPr id="4090" name="Google Shape;4090;p35"/>
                  <p:cNvSpPr/>
                  <p:nvPr/>
                </p:nvSpPr>
                <p:spPr>
                  <a:xfrm>
                    <a:off x="4644411" y="7145853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1" name="Google Shape;4091;p35"/>
                  <p:cNvSpPr/>
                  <p:nvPr/>
                </p:nvSpPr>
                <p:spPr>
                  <a:xfrm>
                    <a:off x="4631620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2" name="Google Shape;4092;p35"/>
                <p:cNvGrpSpPr/>
                <p:nvPr/>
              </p:nvGrpSpPr>
              <p:grpSpPr>
                <a:xfrm>
                  <a:off x="4767389" y="7145329"/>
                  <a:ext cx="19806" cy="22261"/>
                  <a:chOff x="4767389" y="7145329"/>
                  <a:chExt cx="19806" cy="22261"/>
                </a:xfrm>
              </p:grpSpPr>
              <p:sp>
                <p:nvSpPr>
                  <p:cNvPr id="4093" name="Google Shape;4093;p35"/>
                  <p:cNvSpPr/>
                  <p:nvPr/>
                </p:nvSpPr>
                <p:spPr>
                  <a:xfrm>
                    <a:off x="4780182" y="7145853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4" name="Google Shape;4094;p35"/>
                  <p:cNvSpPr/>
                  <p:nvPr/>
                </p:nvSpPr>
                <p:spPr>
                  <a:xfrm>
                    <a:off x="4767389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5" name="Google Shape;4095;p35"/>
                <p:cNvGrpSpPr/>
                <p:nvPr/>
              </p:nvGrpSpPr>
              <p:grpSpPr>
                <a:xfrm>
                  <a:off x="4903162" y="7145329"/>
                  <a:ext cx="19806" cy="22261"/>
                  <a:chOff x="4903162" y="7145329"/>
                  <a:chExt cx="19806" cy="22261"/>
                </a:xfrm>
              </p:grpSpPr>
              <p:sp>
                <p:nvSpPr>
                  <p:cNvPr id="4096" name="Google Shape;4096;p35"/>
                  <p:cNvSpPr/>
                  <p:nvPr/>
                </p:nvSpPr>
                <p:spPr>
                  <a:xfrm>
                    <a:off x="4915952" y="7145853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7" name="Google Shape;4097;p35"/>
                  <p:cNvSpPr/>
                  <p:nvPr/>
                </p:nvSpPr>
                <p:spPr>
                  <a:xfrm>
                    <a:off x="4903162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98" name="Google Shape;4098;p35"/>
                <p:cNvGrpSpPr/>
                <p:nvPr/>
              </p:nvGrpSpPr>
              <p:grpSpPr>
                <a:xfrm>
                  <a:off x="5038931" y="7145329"/>
                  <a:ext cx="19806" cy="22261"/>
                  <a:chOff x="5038931" y="7145329"/>
                  <a:chExt cx="19806" cy="22261"/>
                </a:xfrm>
              </p:grpSpPr>
              <p:sp>
                <p:nvSpPr>
                  <p:cNvPr id="4099" name="Google Shape;4099;p35"/>
                  <p:cNvSpPr/>
                  <p:nvPr/>
                </p:nvSpPr>
                <p:spPr>
                  <a:xfrm>
                    <a:off x="5051724" y="7145853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0" name="Google Shape;4100;p35"/>
                  <p:cNvSpPr/>
                  <p:nvPr/>
                </p:nvSpPr>
                <p:spPr>
                  <a:xfrm>
                    <a:off x="5038931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1" name="Google Shape;4101;p35"/>
                <p:cNvGrpSpPr/>
                <p:nvPr/>
              </p:nvGrpSpPr>
              <p:grpSpPr>
                <a:xfrm>
                  <a:off x="5174704" y="7145329"/>
                  <a:ext cx="19806" cy="22261"/>
                  <a:chOff x="5174704" y="7145329"/>
                  <a:chExt cx="19806" cy="22261"/>
                </a:xfrm>
              </p:grpSpPr>
              <p:sp>
                <p:nvSpPr>
                  <p:cNvPr id="4102" name="Google Shape;4102;p35"/>
                  <p:cNvSpPr/>
                  <p:nvPr/>
                </p:nvSpPr>
                <p:spPr>
                  <a:xfrm>
                    <a:off x="5187494" y="7145853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3" name="Google Shape;4103;p35"/>
                  <p:cNvSpPr/>
                  <p:nvPr/>
                </p:nvSpPr>
                <p:spPr>
                  <a:xfrm>
                    <a:off x="5174704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4" name="Google Shape;4104;p35"/>
                <p:cNvGrpSpPr/>
                <p:nvPr/>
              </p:nvGrpSpPr>
              <p:grpSpPr>
                <a:xfrm>
                  <a:off x="5310473" y="7145329"/>
                  <a:ext cx="19806" cy="22261"/>
                  <a:chOff x="5310473" y="7145329"/>
                  <a:chExt cx="19806" cy="22261"/>
                </a:xfrm>
              </p:grpSpPr>
              <p:sp>
                <p:nvSpPr>
                  <p:cNvPr id="4105" name="Google Shape;4105;p35"/>
                  <p:cNvSpPr/>
                  <p:nvPr/>
                </p:nvSpPr>
                <p:spPr>
                  <a:xfrm>
                    <a:off x="5323265" y="7145853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6" name="Google Shape;4106;p35"/>
                  <p:cNvSpPr/>
                  <p:nvPr/>
                </p:nvSpPr>
                <p:spPr>
                  <a:xfrm>
                    <a:off x="5310473" y="714532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7" name="Google Shape;4107;p35"/>
                <p:cNvGrpSpPr/>
                <p:nvPr/>
              </p:nvGrpSpPr>
              <p:grpSpPr>
                <a:xfrm>
                  <a:off x="5446235" y="7145323"/>
                  <a:ext cx="19812" cy="22258"/>
                  <a:chOff x="5446235" y="7145323"/>
                  <a:chExt cx="19812" cy="22258"/>
                </a:xfrm>
              </p:grpSpPr>
              <p:sp>
                <p:nvSpPr>
                  <p:cNvPr id="4108" name="Google Shape;4108;p35"/>
                  <p:cNvSpPr/>
                  <p:nvPr/>
                </p:nvSpPr>
                <p:spPr>
                  <a:xfrm>
                    <a:off x="5459035" y="7145853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9" name="Google Shape;4109;p35"/>
                  <p:cNvSpPr/>
                  <p:nvPr/>
                </p:nvSpPr>
                <p:spPr>
                  <a:xfrm>
                    <a:off x="5446235" y="7145323"/>
                    <a:ext cx="19812" cy="22258"/>
                  </a:xfrm>
                  <a:custGeom>
                    <a:rect b="b" l="l" r="r" t="t"/>
                    <a:pathLst>
                      <a:path extrusionOk="0" h="22258" w="19812">
                        <a:moveTo>
                          <a:pt x="19776" y="10968"/>
                        </a:moveTo>
                        <a:cubicBezTo>
                          <a:pt x="18914" y="736"/>
                          <a:pt x="9541" y="-951"/>
                          <a:pt x="13682" y="1035"/>
                        </a:cubicBezTo>
                        <a:cubicBezTo>
                          <a:pt x="10585" y="-528"/>
                          <a:pt x="7570" y="-280"/>
                          <a:pt x="4857" y="1504"/>
                        </a:cubicBezTo>
                        <a:cubicBezTo>
                          <a:pt x="-5700" y="8579"/>
                          <a:pt x="2823" y="25999"/>
                          <a:pt x="12670" y="21537"/>
                        </a:cubicBezTo>
                        <a:cubicBezTo>
                          <a:pt x="21146" y="17640"/>
                          <a:pt x="19667" y="9588"/>
                          <a:pt x="19776" y="10968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10" name="Google Shape;4110;p35"/>
              <p:cNvGrpSpPr/>
              <p:nvPr/>
            </p:nvGrpSpPr>
            <p:grpSpPr>
              <a:xfrm>
                <a:off x="4360054" y="7292224"/>
                <a:ext cx="1105994" cy="22271"/>
                <a:chOff x="4360054" y="7292224"/>
                <a:chExt cx="1105994" cy="22271"/>
              </a:xfrm>
            </p:grpSpPr>
            <p:grpSp>
              <p:nvGrpSpPr>
                <p:cNvPr id="4111" name="Google Shape;4111;p35"/>
                <p:cNvGrpSpPr/>
                <p:nvPr/>
              </p:nvGrpSpPr>
              <p:grpSpPr>
                <a:xfrm>
                  <a:off x="4360054" y="7292224"/>
                  <a:ext cx="19827" cy="22266"/>
                  <a:chOff x="4360054" y="7292224"/>
                  <a:chExt cx="19827" cy="22266"/>
                </a:xfrm>
              </p:grpSpPr>
              <p:sp>
                <p:nvSpPr>
                  <p:cNvPr id="4112" name="Google Shape;4112;p35"/>
                  <p:cNvSpPr/>
                  <p:nvPr/>
                </p:nvSpPr>
                <p:spPr>
                  <a:xfrm>
                    <a:off x="4372869" y="7292761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3" name="Google Shape;4113;p35"/>
                  <p:cNvSpPr/>
                  <p:nvPr/>
                </p:nvSpPr>
                <p:spPr>
                  <a:xfrm>
                    <a:off x="4360054" y="7292224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7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4" name="Google Shape;4114;p35"/>
                <p:cNvGrpSpPr/>
                <p:nvPr/>
              </p:nvGrpSpPr>
              <p:grpSpPr>
                <a:xfrm>
                  <a:off x="4495848" y="7292234"/>
                  <a:ext cx="19806" cy="22261"/>
                  <a:chOff x="4495848" y="7292234"/>
                  <a:chExt cx="19806" cy="22261"/>
                </a:xfrm>
              </p:grpSpPr>
              <p:sp>
                <p:nvSpPr>
                  <p:cNvPr id="4115" name="Google Shape;4115;p35"/>
                  <p:cNvSpPr/>
                  <p:nvPr/>
                </p:nvSpPr>
                <p:spPr>
                  <a:xfrm>
                    <a:off x="4508640" y="7292761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6" name="Google Shape;4116;p35"/>
                  <p:cNvSpPr/>
                  <p:nvPr/>
                </p:nvSpPr>
                <p:spPr>
                  <a:xfrm>
                    <a:off x="4495848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17" name="Google Shape;4117;p35"/>
                <p:cNvGrpSpPr/>
                <p:nvPr/>
              </p:nvGrpSpPr>
              <p:grpSpPr>
                <a:xfrm>
                  <a:off x="4631620" y="7292234"/>
                  <a:ext cx="19806" cy="22261"/>
                  <a:chOff x="4631620" y="7292234"/>
                  <a:chExt cx="19806" cy="22261"/>
                </a:xfrm>
              </p:grpSpPr>
              <p:sp>
                <p:nvSpPr>
                  <p:cNvPr id="4118" name="Google Shape;4118;p35"/>
                  <p:cNvSpPr/>
                  <p:nvPr/>
                </p:nvSpPr>
                <p:spPr>
                  <a:xfrm>
                    <a:off x="4644411" y="7292761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9" name="Google Shape;4119;p35"/>
                  <p:cNvSpPr/>
                  <p:nvPr/>
                </p:nvSpPr>
                <p:spPr>
                  <a:xfrm>
                    <a:off x="4631620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0" name="Google Shape;4120;p35"/>
                <p:cNvGrpSpPr/>
                <p:nvPr/>
              </p:nvGrpSpPr>
              <p:grpSpPr>
                <a:xfrm>
                  <a:off x="4767389" y="7292234"/>
                  <a:ext cx="19806" cy="22261"/>
                  <a:chOff x="4767389" y="7292234"/>
                  <a:chExt cx="19806" cy="22261"/>
                </a:xfrm>
              </p:grpSpPr>
              <p:sp>
                <p:nvSpPr>
                  <p:cNvPr id="4121" name="Google Shape;4121;p35"/>
                  <p:cNvSpPr/>
                  <p:nvPr/>
                </p:nvSpPr>
                <p:spPr>
                  <a:xfrm>
                    <a:off x="4780182" y="7292761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2" name="Google Shape;4122;p35"/>
                  <p:cNvSpPr/>
                  <p:nvPr/>
                </p:nvSpPr>
                <p:spPr>
                  <a:xfrm>
                    <a:off x="4767389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3" name="Google Shape;4123;p35"/>
                <p:cNvGrpSpPr/>
                <p:nvPr/>
              </p:nvGrpSpPr>
              <p:grpSpPr>
                <a:xfrm>
                  <a:off x="4903162" y="7292234"/>
                  <a:ext cx="19806" cy="22261"/>
                  <a:chOff x="4903162" y="7292234"/>
                  <a:chExt cx="19806" cy="22261"/>
                </a:xfrm>
              </p:grpSpPr>
              <p:sp>
                <p:nvSpPr>
                  <p:cNvPr id="4124" name="Google Shape;4124;p35"/>
                  <p:cNvSpPr/>
                  <p:nvPr/>
                </p:nvSpPr>
                <p:spPr>
                  <a:xfrm>
                    <a:off x="4915952" y="729276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5" name="Google Shape;4125;p35"/>
                  <p:cNvSpPr/>
                  <p:nvPr/>
                </p:nvSpPr>
                <p:spPr>
                  <a:xfrm>
                    <a:off x="4903162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6" name="Google Shape;4126;p35"/>
                <p:cNvGrpSpPr/>
                <p:nvPr/>
              </p:nvGrpSpPr>
              <p:grpSpPr>
                <a:xfrm>
                  <a:off x="5038931" y="7292234"/>
                  <a:ext cx="19806" cy="22261"/>
                  <a:chOff x="5038931" y="7292234"/>
                  <a:chExt cx="19806" cy="22261"/>
                </a:xfrm>
              </p:grpSpPr>
              <p:sp>
                <p:nvSpPr>
                  <p:cNvPr id="4127" name="Google Shape;4127;p35"/>
                  <p:cNvSpPr/>
                  <p:nvPr/>
                </p:nvSpPr>
                <p:spPr>
                  <a:xfrm>
                    <a:off x="5051724" y="7292761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8" name="Google Shape;4128;p35"/>
                  <p:cNvSpPr/>
                  <p:nvPr/>
                </p:nvSpPr>
                <p:spPr>
                  <a:xfrm>
                    <a:off x="5038931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29" name="Google Shape;4129;p35"/>
                <p:cNvGrpSpPr/>
                <p:nvPr/>
              </p:nvGrpSpPr>
              <p:grpSpPr>
                <a:xfrm>
                  <a:off x="5174704" y="7292234"/>
                  <a:ext cx="19806" cy="22261"/>
                  <a:chOff x="5174704" y="7292234"/>
                  <a:chExt cx="19806" cy="22261"/>
                </a:xfrm>
              </p:grpSpPr>
              <p:sp>
                <p:nvSpPr>
                  <p:cNvPr id="4130" name="Google Shape;4130;p35"/>
                  <p:cNvSpPr/>
                  <p:nvPr/>
                </p:nvSpPr>
                <p:spPr>
                  <a:xfrm>
                    <a:off x="5187494" y="729276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1" name="Google Shape;4131;p35"/>
                  <p:cNvSpPr/>
                  <p:nvPr/>
                </p:nvSpPr>
                <p:spPr>
                  <a:xfrm>
                    <a:off x="5174704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2" name="Google Shape;4132;p35"/>
                <p:cNvGrpSpPr/>
                <p:nvPr/>
              </p:nvGrpSpPr>
              <p:grpSpPr>
                <a:xfrm>
                  <a:off x="5310473" y="7292234"/>
                  <a:ext cx="19806" cy="22261"/>
                  <a:chOff x="5310473" y="7292234"/>
                  <a:chExt cx="19806" cy="22261"/>
                </a:xfrm>
              </p:grpSpPr>
              <p:sp>
                <p:nvSpPr>
                  <p:cNvPr id="4133" name="Google Shape;4133;p35"/>
                  <p:cNvSpPr/>
                  <p:nvPr/>
                </p:nvSpPr>
                <p:spPr>
                  <a:xfrm>
                    <a:off x="5323265" y="7292761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4" name="Google Shape;4134;p35"/>
                  <p:cNvSpPr/>
                  <p:nvPr/>
                </p:nvSpPr>
                <p:spPr>
                  <a:xfrm>
                    <a:off x="5310473" y="7292234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5" name="Google Shape;4135;p35"/>
                <p:cNvGrpSpPr/>
                <p:nvPr/>
              </p:nvGrpSpPr>
              <p:grpSpPr>
                <a:xfrm>
                  <a:off x="5446222" y="7292224"/>
                  <a:ext cx="19826" cy="22266"/>
                  <a:chOff x="5446222" y="7292224"/>
                  <a:chExt cx="19826" cy="22266"/>
                </a:xfrm>
              </p:grpSpPr>
              <p:sp>
                <p:nvSpPr>
                  <p:cNvPr id="4136" name="Google Shape;4136;p35"/>
                  <p:cNvSpPr/>
                  <p:nvPr/>
                </p:nvSpPr>
                <p:spPr>
                  <a:xfrm>
                    <a:off x="5459035" y="7292761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7" name="Google Shape;4137;p35"/>
                  <p:cNvSpPr/>
                  <p:nvPr/>
                </p:nvSpPr>
                <p:spPr>
                  <a:xfrm>
                    <a:off x="5446222" y="7292224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7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38" name="Google Shape;4138;p35"/>
              <p:cNvGrpSpPr/>
              <p:nvPr/>
            </p:nvGrpSpPr>
            <p:grpSpPr>
              <a:xfrm>
                <a:off x="4360054" y="7439129"/>
                <a:ext cx="1105994" cy="22271"/>
                <a:chOff x="4360054" y="7439129"/>
                <a:chExt cx="1105994" cy="22271"/>
              </a:xfrm>
            </p:grpSpPr>
            <p:grpSp>
              <p:nvGrpSpPr>
                <p:cNvPr id="4139" name="Google Shape;4139;p35"/>
                <p:cNvGrpSpPr/>
                <p:nvPr/>
              </p:nvGrpSpPr>
              <p:grpSpPr>
                <a:xfrm>
                  <a:off x="4360054" y="7439129"/>
                  <a:ext cx="19827" cy="22266"/>
                  <a:chOff x="4360054" y="7439129"/>
                  <a:chExt cx="19827" cy="22266"/>
                </a:xfrm>
              </p:grpSpPr>
              <p:sp>
                <p:nvSpPr>
                  <p:cNvPr id="4140" name="Google Shape;4140;p35"/>
                  <p:cNvSpPr/>
                  <p:nvPr/>
                </p:nvSpPr>
                <p:spPr>
                  <a:xfrm>
                    <a:off x="4372869" y="7439666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1" name="Google Shape;4141;p35"/>
                  <p:cNvSpPr/>
                  <p:nvPr/>
                </p:nvSpPr>
                <p:spPr>
                  <a:xfrm>
                    <a:off x="4360054" y="7439129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7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2" name="Google Shape;4142;p35"/>
                <p:cNvGrpSpPr/>
                <p:nvPr/>
              </p:nvGrpSpPr>
              <p:grpSpPr>
                <a:xfrm>
                  <a:off x="4495848" y="7439139"/>
                  <a:ext cx="19806" cy="22261"/>
                  <a:chOff x="4495848" y="7439139"/>
                  <a:chExt cx="19806" cy="22261"/>
                </a:xfrm>
              </p:grpSpPr>
              <p:sp>
                <p:nvSpPr>
                  <p:cNvPr id="4143" name="Google Shape;4143;p35"/>
                  <p:cNvSpPr/>
                  <p:nvPr/>
                </p:nvSpPr>
                <p:spPr>
                  <a:xfrm>
                    <a:off x="4508640" y="7439666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4" name="Google Shape;4144;p35"/>
                  <p:cNvSpPr/>
                  <p:nvPr/>
                </p:nvSpPr>
                <p:spPr>
                  <a:xfrm>
                    <a:off x="4495848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5" name="Google Shape;4145;p35"/>
                <p:cNvGrpSpPr/>
                <p:nvPr/>
              </p:nvGrpSpPr>
              <p:grpSpPr>
                <a:xfrm>
                  <a:off x="4631620" y="7439139"/>
                  <a:ext cx="19806" cy="22261"/>
                  <a:chOff x="4631620" y="7439139"/>
                  <a:chExt cx="19806" cy="22261"/>
                </a:xfrm>
              </p:grpSpPr>
              <p:sp>
                <p:nvSpPr>
                  <p:cNvPr id="4146" name="Google Shape;4146;p35"/>
                  <p:cNvSpPr/>
                  <p:nvPr/>
                </p:nvSpPr>
                <p:spPr>
                  <a:xfrm>
                    <a:off x="4644411" y="7439666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7" name="Google Shape;4147;p35"/>
                  <p:cNvSpPr/>
                  <p:nvPr/>
                </p:nvSpPr>
                <p:spPr>
                  <a:xfrm>
                    <a:off x="4631620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8" name="Google Shape;4148;p35"/>
                <p:cNvGrpSpPr/>
                <p:nvPr/>
              </p:nvGrpSpPr>
              <p:grpSpPr>
                <a:xfrm>
                  <a:off x="4767389" y="7439139"/>
                  <a:ext cx="19806" cy="22261"/>
                  <a:chOff x="4767389" y="7439139"/>
                  <a:chExt cx="19806" cy="22261"/>
                </a:xfrm>
              </p:grpSpPr>
              <p:sp>
                <p:nvSpPr>
                  <p:cNvPr id="4149" name="Google Shape;4149;p35"/>
                  <p:cNvSpPr/>
                  <p:nvPr/>
                </p:nvSpPr>
                <p:spPr>
                  <a:xfrm>
                    <a:off x="4780182" y="7439666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0" name="Google Shape;4150;p35"/>
                  <p:cNvSpPr/>
                  <p:nvPr/>
                </p:nvSpPr>
                <p:spPr>
                  <a:xfrm>
                    <a:off x="4767389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1" name="Google Shape;4151;p35"/>
                <p:cNvGrpSpPr/>
                <p:nvPr/>
              </p:nvGrpSpPr>
              <p:grpSpPr>
                <a:xfrm>
                  <a:off x="4903162" y="7439139"/>
                  <a:ext cx="19806" cy="22261"/>
                  <a:chOff x="4903162" y="7439139"/>
                  <a:chExt cx="19806" cy="22261"/>
                </a:xfrm>
              </p:grpSpPr>
              <p:sp>
                <p:nvSpPr>
                  <p:cNvPr id="4152" name="Google Shape;4152;p35"/>
                  <p:cNvSpPr/>
                  <p:nvPr/>
                </p:nvSpPr>
                <p:spPr>
                  <a:xfrm>
                    <a:off x="4915952" y="7439666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3" name="Google Shape;4153;p35"/>
                  <p:cNvSpPr/>
                  <p:nvPr/>
                </p:nvSpPr>
                <p:spPr>
                  <a:xfrm>
                    <a:off x="4903162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4" name="Google Shape;4154;p35"/>
                <p:cNvGrpSpPr/>
                <p:nvPr/>
              </p:nvGrpSpPr>
              <p:grpSpPr>
                <a:xfrm>
                  <a:off x="5038931" y="7439139"/>
                  <a:ext cx="19806" cy="22261"/>
                  <a:chOff x="5038931" y="7439139"/>
                  <a:chExt cx="19806" cy="22261"/>
                </a:xfrm>
              </p:grpSpPr>
              <p:sp>
                <p:nvSpPr>
                  <p:cNvPr id="4155" name="Google Shape;4155;p35"/>
                  <p:cNvSpPr/>
                  <p:nvPr/>
                </p:nvSpPr>
                <p:spPr>
                  <a:xfrm>
                    <a:off x="5051724" y="7439666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6" name="Google Shape;4156;p35"/>
                  <p:cNvSpPr/>
                  <p:nvPr/>
                </p:nvSpPr>
                <p:spPr>
                  <a:xfrm>
                    <a:off x="5038931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57" name="Google Shape;4157;p35"/>
                <p:cNvGrpSpPr/>
                <p:nvPr/>
              </p:nvGrpSpPr>
              <p:grpSpPr>
                <a:xfrm>
                  <a:off x="5174704" y="7439139"/>
                  <a:ext cx="19806" cy="22261"/>
                  <a:chOff x="5174704" y="7439139"/>
                  <a:chExt cx="19806" cy="22261"/>
                </a:xfrm>
              </p:grpSpPr>
              <p:sp>
                <p:nvSpPr>
                  <p:cNvPr id="4158" name="Google Shape;4158;p35"/>
                  <p:cNvSpPr/>
                  <p:nvPr/>
                </p:nvSpPr>
                <p:spPr>
                  <a:xfrm>
                    <a:off x="5187494" y="7439666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9" name="Google Shape;4159;p35"/>
                  <p:cNvSpPr/>
                  <p:nvPr/>
                </p:nvSpPr>
                <p:spPr>
                  <a:xfrm>
                    <a:off x="5174704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0" name="Google Shape;4160;p35"/>
                <p:cNvGrpSpPr/>
                <p:nvPr/>
              </p:nvGrpSpPr>
              <p:grpSpPr>
                <a:xfrm>
                  <a:off x="5310473" y="7439139"/>
                  <a:ext cx="19806" cy="22261"/>
                  <a:chOff x="5310473" y="7439139"/>
                  <a:chExt cx="19806" cy="22261"/>
                </a:xfrm>
              </p:grpSpPr>
              <p:sp>
                <p:nvSpPr>
                  <p:cNvPr id="4161" name="Google Shape;4161;p35"/>
                  <p:cNvSpPr/>
                  <p:nvPr/>
                </p:nvSpPr>
                <p:spPr>
                  <a:xfrm>
                    <a:off x="5323265" y="7439666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2" name="Google Shape;4162;p35"/>
                  <p:cNvSpPr/>
                  <p:nvPr/>
                </p:nvSpPr>
                <p:spPr>
                  <a:xfrm>
                    <a:off x="5310473" y="743913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3" name="Google Shape;4163;p35"/>
                <p:cNvGrpSpPr/>
                <p:nvPr/>
              </p:nvGrpSpPr>
              <p:grpSpPr>
                <a:xfrm>
                  <a:off x="5446222" y="7439129"/>
                  <a:ext cx="19826" cy="22266"/>
                  <a:chOff x="5446222" y="7439129"/>
                  <a:chExt cx="19826" cy="22266"/>
                </a:xfrm>
              </p:grpSpPr>
              <p:sp>
                <p:nvSpPr>
                  <p:cNvPr id="4164" name="Google Shape;4164;p35"/>
                  <p:cNvSpPr/>
                  <p:nvPr/>
                </p:nvSpPr>
                <p:spPr>
                  <a:xfrm>
                    <a:off x="5459035" y="7439666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5" name="Google Shape;4165;p35"/>
                  <p:cNvSpPr/>
                  <p:nvPr/>
                </p:nvSpPr>
                <p:spPr>
                  <a:xfrm>
                    <a:off x="5446222" y="7439129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7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66" name="Google Shape;4166;p35"/>
              <p:cNvGrpSpPr/>
              <p:nvPr/>
            </p:nvGrpSpPr>
            <p:grpSpPr>
              <a:xfrm>
                <a:off x="4360054" y="7586038"/>
                <a:ext cx="1105994" cy="22270"/>
                <a:chOff x="4360054" y="7586038"/>
                <a:chExt cx="1105994" cy="22270"/>
              </a:xfrm>
            </p:grpSpPr>
            <p:grpSp>
              <p:nvGrpSpPr>
                <p:cNvPr id="4167" name="Google Shape;4167;p35"/>
                <p:cNvGrpSpPr/>
                <p:nvPr/>
              </p:nvGrpSpPr>
              <p:grpSpPr>
                <a:xfrm>
                  <a:off x="4360054" y="7586038"/>
                  <a:ext cx="19827" cy="22266"/>
                  <a:chOff x="4360054" y="7586038"/>
                  <a:chExt cx="19827" cy="22266"/>
                </a:xfrm>
              </p:grpSpPr>
              <p:sp>
                <p:nvSpPr>
                  <p:cNvPr id="4168" name="Google Shape;4168;p35"/>
                  <p:cNvSpPr/>
                  <p:nvPr/>
                </p:nvSpPr>
                <p:spPr>
                  <a:xfrm>
                    <a:off x="4372869" y="7586572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9" name="Google Shape;4169;p35"/>
                  <p:cNvSpPr/>
                  <p:nvPr/>
                </p:nvSpPr>
                <p:spPr>
                  <a:xfrm>
                    <a:off x="4360054" y="7586038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0" name="Google Shape;4170;p35"/>
                <p:cNvGrpSpPr/>
                <p:nvPr/>
              </p:nvGrpSpPr>
              <p:grpSpPr>
                <a:xfrm>
                  <a:off x="4495848" y="7586048"/>
                  <a:ext cx="19806" cy="22261"/>
                  <a:chOff x="4495848" y="7586048"/>
                  <a:chExt cx="19806" cy="22261"/>
                </a:xfrm>
              </p:grpSpPr>
              <p:sp>
                <p:nvSpPr>
                  <p:cNvPr id="4171" name="Google Shape;4171;p35"/>
                  <p:cNvSpPr/>
                  <p:nvPr/>
                </p:nvSpPr>
                <p:spPr>
                  <a:xfrm>
                    <a:off x="4508640" y="758657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2" name="Google Shape;4172;p35"/>
                  <p:cNvSpPr/>
                  <p:nvPr/>
                </p:nvSpPr>
                <p:spPr>
                  <a:xfrm>
                    <a:off x="4495848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3" name="Google Shape;4173;p35"/>
                <p:cNvGrpSpPr/>
                <p:nvPr/>
              </p:nvGrpSpPr>
              <p:grpSpPr>
                <a:xfrm>
                  <a:off x="4631620" y="7586048"/>
                  <a:ext cx="19806" cy="22261"/>
                  <a:chOff x="4631620" y="7586048"/>
                  <a:chExt cx="19806" cy="22261"/>
                </a:xfrm>
              </p:grpSpPr>
              <p:sp>
                <p:nvSpPr>
                  <p:cNvPr id="4174" name="Google Shape;4174;p35"/>
                  <p:cNvSpPr/>
                  <p:nvPr/>
                </p:nvSpPr>
                <p:spPr>
                  <a:xfrm>
                    <a:off x="4644411" y="7586572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5" name="Google Shape;4175;p35"/>
                  <p:cNvSpPr/>
                  <p:nvPr/>
                </p:nvSpPr>
                <p:spPr>
                  <a:xfrm>
                    <a:off x="4631620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6" name="Google Shape;4176;p35"/>
                <p:cNvGrpSpPr/>
                <p:nvPr/>
              </p:nvGrpSpPr>
              <p:grpSpPr>
                <a:xfrm>
                  <a:off x="4767389" y="7586048"/>
                  <a:ext cx="19806" cy="22261"/>
                  <a:chOff x="4767389" y="7586048"/>
                  <a:chExt cx="19806" cy="22261"/>
                </a:xfrm>
              </p:grpSpPr>
              <p:sp>
                <p:nvSpPr>
                  <p:cNvPr id="4177" name="Google Shape;4177;p35"/>
                  <p:cNvSpPr/>
                  <p:nvPr/>
                </p:nvSpPr>
                <p:spPr>
                  <a:xfrm>
                    <a:off x="4780182" y="758657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8" name="Google Shape;4178;p35"/>
                  <p:cNvSpPr/>
                  <p:nvPr/>
                </p:nvSpPr>
                <p:spPr>
                  <a:xfrm>
                    <a:off x="4767389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79" name="Google Shape;4179;p35"/>
                <p:cNvGrpSpPr/>
                <p:nvPr/>
              </p:nvGrpSpPr>
              <p:grpSpPr>
                <a:xfrm>
                  <a:off x="4903162" y="7586048"/>
                  <a:ext cx="19806" cy="22261"/>
                  <a:chOff x="4903162" y="7586048"/>
                  <a:chExt cx="19806" cy="22261"/>
                </a:xfrm>
              </p:grpSpPr>
              <p:sp>
                <p:nvSpPr>
                  <p:cNvPr id="4180" name="Google Shape;4180;p35"/>
                  <p:cNvSpPr/>
                  <p:nvPr/>
                </p:nvSpPr>
                <p:spPr>
                  <a:xfrm>
                    <a:off x="4915952" y="7586572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1" name="Google Shape;4181;p35"/>
                  <p:cNvSpPr/>
                  <p:nvPr/>
                </p:nvSpPr>
                <p:spPr>
                  <a:xfrm>
                    <a:off x="4903162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2" name="Google Shape;4182;p35"/>
                <p:cNvGrpSpPr/>
                <p:nvPr/>
              </p:nvGrpSpPr>
              <p:grpSpPr>
                <a:xfrm>
                  <a:off x="5038931" y="7586048"/>
                  <a:ext cx="19806" cy="22261"/>
                  <a:chOff x="5038931" y="7586048"/>
                  <a:chExt cx="19806" cy="22261"/>
                </a:xfrm>
              </p:grpSpPr>
              <p:sp>
                <p:nvSpPr>
                  <p:cNvPr id="4183" name="Google Shape;4183;p35"/>
                  <p:cNvSpPr/>
                  <p:nvPr/>
                </p:nvSpPr>
                <p:spPr>
                  <a:xfrm>
                    <a:off x="5051724" y="758657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4" name="Google Shape;4184;p35"/>
                  <p:cNvSpPr/>
                  <p:nvPr/>
                </p:nvSpPr>
                <p:spPr>
                  <a:xfrm>
                    <a:off x="5038931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5" name="Google Shape;4185;p35"/>
                <p:cNvGrpSpPr/>
                <p:nvPr/>
              </p:nvGrpSpPr>
              <p:grpSpPr>
                <a:xfrm>
                  <a:off x="5174704" y="7586048"/>
                  <a:ext cx="19806" cy="22261"/>
                  <a:chOff x="5174704" y="7586048"/>
                  <a:chExt cx="19806" cy="22261"/>
                </a:xfrm>
              </p:grpSpPr>
              <p:sp>
                <p:nvSpPr>
                  <p:cNvPr id="4186" name="Google Shape;4186;p35"/>
                  <p:cNvSpPr/>
                  <p:nvPr/>
                </p:nvSpPr>
                <p:spPr>
                  <a:xfrm>
                    <a:off x="5187494" y="7586572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7" name="Google Shape;4187;p35"/>
                  <p:cNvSpPr/>
                  <p:nvPr/>
                </p:nvSpPr>
                <p:spPr>
                  <a:xfrm>
                    <a:off x="5174704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8" name="Google Shape;4188;p35"/>
                <p:cNvGrpSpPr/>
                <p:nvPr/>
              </p:nvGrpSpPr>
              <p:grpSpPr>
                <a:xfrm>
                  <a:off x="5310473" y="7586048"/>
                  <a:ext cx="19806" cy="22261"/>
                  <a:chOff x="5310473" y="7586048"/>
                  <a:chExt cx="19806" cy="22261"/>
                </a:xfrm>
              </p:grpSpPr>
              <p:sp>
                <p:nvSpPr>
                  <p:cNvPr id="4189" name="Google Shape;4189;p35"/>
                  <p:cNvSpPr/>
                  <p:nvPr/>
                </p:nvSpPr>
                <p:spPr>
                  <a:xfrm>
                    <a:off x="5323265" y="758657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0" name="Google Shape;4190;p35"/>
                  <p:cNvSpPr/>
                  <p:nvPr/>
                </p:nvSpPr>
                <p:spPr>
                  <a:xfrm>
                    <a:off x="5310473" y="758604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1" name="Google Shape;4191;p35"/>
                <p:cNvGrpSpPr/>
                <p:nvPr/>
              </p:nvGrpSpPr>
              <p:grpSpPr>
                <a:xfrm>
                  <a:off x="5446222" y="7586038"/>
                  <a:ext cx="19826" cy="22266"/>
                  <a:chOff x="5446222" y="7586038"/>
                  <a:chExt cx="19826" cy="22266"/>
                </a:xfrm>
              </p:grpSpPr>
              <p:sp>
                <p:nvSpPr>
                  <p:cNvPr id="4192" name="Google Shape;4192;p35"/>
                  <p:cNvSpPr/>
                  <p:nvPr/>
                </p:nvSpPr>
                <p:spPr>
                  <a:xfrm>
                    <a:off x="5459035" y="7586572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3" name="Google Shape;4193;p35"/>
                  <p:cNvSpPr/>
                  <p:nvPr/>
                </p:nvSpPr>
                <p:spPr>
                  <a:xfrm>
                    <a:off x="5446222" y="7586038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94" name="Google Shape;4194;p35"/>
              <p:cNvGrpSpPr/>
              <p:nvPr/>
            </p:nvGrpSpPr>
            <p:grpSpPr>
              <a:xfrm>
                <a:off x="4360054" y="7732943"/>
                <a:ext cx="1105994" cy="22271"/>
                <a:chOff x="4360054" y="7732943"/>
                <a:chExt cx="1105994" cy="22271"/>
              </a:xfrm>
            </p:grpSpPr>
            <p:grpSp>
              <p:nvGrpSpPr>
                <p:cNvPr id="4195" name="Google Shape;4195;p35"/>
                <p:cNvGrpSpPr/>
                <p:nvPr/>
              </p:nvGrpSpPr>
              <p:grpSpPr>
                <a:xfrm>
                  <a:off x="4360054" y="7732943"/>
                  <a:ext cx="19827" cy="22266"/>
                  <a:chOff x="4360054" y="7732943"/>
                  <a:chExt cx="19827" cy="22266"/>
                </a:xfrm>
              </p:grpSpPr>
              <p:sp>
                <p:nvSpPr>
                  <p:cNvPr id="4196" name="Google Shape;4196;p35"/>
                  <p:cNvSpPr/>
                  <p:nvPr/>
                </p:nvSpPr>
                <p:spPr>
                  <a:xfrm>
                    <a:off x="4372869" y="7733477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7" name="Google Shape;4197;p35"/>
                  <p:cNvSpPr/>
                  <p:nvPr/>
                </p:nvSpPr>
                <p:spPr>
                  <a:xfrm>
                    <a:off x="4360054" y="7732943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8" name="Google Shape;4198;p35"/>
                <p:cNvGrpSpPr/>
                <p:nvPr/>
              </p:nvGrpSpPr>
              <p:grpSpPr>
                <a:xfrm>
                  <a:off x="4495848" y="7732953"/>
                  <a:ext cx="19806" cy="22261"/>
                  <a:chOff x="4495848" y="7732953"/>
                  <a:chExt cx="19806" cy="22261"/>
                </a:xfrm>
              </p:grpSpPr>
              <p:sp>
                <p:nvSpPr>
                  <p:cNvPr id="4199" name="Google Shape;4199;p35"/>
                  <p:cNvSpPr/>
                  <p:nvPr/>
                </p:nvSpPr>
                <p:spPr>
                  <a:xfrm>
                    <a:off x="4508640" y="7733477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0" name="Google Shape;4200;p35"/>
                  <p:cNvSpPr/>
                  <p:nvPr/>
                </p:nvSpPr>
                <p:spPr>
                  <a:xfrm>
                    <a:off x="4495848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1" name="Google Shape;4201;p35"/>
                <p:cNvGrpSpPr/>
                <p:nvPr/>
              </p:nvGrpSpPr>
              <p:grpSpPr>
                <a:xfrm>
                  <a:off x="4631620" y="7732953"/>
                  <a:ext cx="19806" cy="22261"/>
                  <a:chOff x="4631620" y="7732953"/>
                  <a:chExt cx="19806" cy="22261"/>
                </a:xfrm>
              </p:grpSpPr>
              <p:sp>
                <p:nvSpPr>
                  <p:cNvPr id="4202" name="Google Shape;4202;p35"/>
                  <p:cNvSpPr/>
                  <p:nvPr/>
                </p:nvSpPr>
                <p:spPr>
                  <a:xfrm>
                    <a:off x="4644411" y="7733477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3" name="Google Shape;4203;p35"/>
                  <p:cNvSpPr/>
                  <p:nvPr/>
                </p:nvSpPr>
                <p:spPr>
                  <a:xfrm>
                    <a:off x="4631620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4" name="Google Shape;4204;p35"/>
                <p:cNvGrpSpPr/>
                <p:nvPr/>
              </p:nvGrpSpPr>
              <p:grpSpPr>
                <a:xfrm>
                  <a:off x="4767389" y="7732953"/>
                  <a:ext cx="19806" cy="22261"/>
                  <a:chOff x="4767389" y="7732953"/>
                  <a:chExt cx="19806" cy="22261"/>
                </a:xfrm>
              </p:grpSpPr>
              <p:sp>
                <p:nvSpPr>
                  <p:cNvPr id="4205" name="Google Shape;4205;p35"/>
                  <p:cNvSpPr/>
                  <p:nvPr/>
                </p:nvSpPr>
                <p:spPr>
                  <a:xfrm>
                    <a:off x="4780182" y="7733477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6" name="Google Shape;4206;p35"/>
                  <p:cNvSpPr/>
                  <p:nvPr/>
                </p:nvSpPr>
                <p:spPr>
                  <a:xfrm>
                    <a:off x="4767389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07" name="Google Shape;4207;p35"/>
                <p:cNvGrpSpPr/>
                <p:nvPr/>
              </p:nvGrpSpPr>
              <p:grpSpPr>
                <a:xfrm>
                  <a:off x="4903162" y="7732953"/>
                  <a:ext cx="19806" cy="22261"/>
                  <a:chOff x="4903162" y="7732953"/>
                  <a:chExt cx="19806" cy="22261"/>
                </a:xfrm>
              </p:grpSpPr>
              <p:sp>
                <p:nvSpPr>
                  <p:cNvPr id="4208" name="Google Shape;4208;p35"/>
                  <p:cNvSpPr/>
                  <p:nvPr/>
                </p:nvSpPr>
                <p:spPr>
                  <a:xfrm>
                    <a:off x="4915952" y="7733477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9" name="Google Shape;4209;p35"/>
                  <p:cNvSpPr/>
                  <p:nvPr/>
                </p:nvSpPr>
                <p:spPr>
                  <a:xfrm>
                    <a:off x="4903162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0" name="Google Shape;4210;p35"/>
                <p:cNvGrpSpPr/>
                <p:nvPr/>
              </p:nvGrpSpPr>
              <p:grpSpPr>
                <a:xfrm>
                  <a:off x="5038931" y="7732953"/>
                  <a:ext cx="19806" cy="22261"/>
                  <a:chOff x="5038931" y="7732953"/>
                  <a:chExt cx="19806" cy="22261"/>
                </a:xfrm>
              </p:grpSpPr>
              <p:sp>
                <p:nvSpPr>
                  <p:cNvPr id="4211" name="Google Shape;4211;p35"/>
                  <p:cNvSpPr/>
                  <p:nvPr/>
                </p:nvSpPr>
                <p:spPr>
                  <a:xfrm>
                    <a:off x="5051724" y="7733477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2" name="Google Shape;4212;p35"/>
                  <p:cNvSpPr/>
                  <p:nvPr/>
                </p:nvSpPr>
                <p:spPr>
                  <a:xfrm>
                    <a:off x="5038931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3" name="Google Shape;4213;p35"/>
                <p:cNvGrpSpPr/>
                <p:nvPr/>
              </p:nvGrpSpPr>
              <p:grpSpPr>
                <a:xfrm>
                  <a:off x="5174704" y="7732953"/>
                  <a:ext cx="19806" cy="22261"/>
                  <a:chOff x="5174704" y="7732953"/>
                  <a:chExt cx="19806" cy="22261"/>
                </a:xfrm>
              </p:grpSpPr>
              <p:sp>
                <p:nvSpPr>
                  <p:cNvPr id="4214" name="Google Shape;4214;p35"/>
                  <p:cNvSpPr/>
                  <p:nvPr/>
                </p:nvSpPr>
                <p:spPr>
                  <a:xfrm>
                    <a:off x="5187494" y="7733477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5" name="Google Shape;4215;p35"/>
                  <p:cNvSpPr/>
                  <p:nvPr/>
                </p:nvSpPr>
                <p:spPr>
                  <a:xfrm>
                    <a:off x="5174704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6" name="Google Shape;4216;p35"/>
                <p:cNvGrpSpPr/>
                <p:nvPr/>
              </p:nvGrpSpPr>
              <p:grpSpPr>
                <a:xfrm>
                  <a:off x="5310473" y="7732953"/>
                  <a:ext cx="19806" cy="22261"/>
                  <a:chOff x="5310473" y="7732953"/>
                  <a:chExt cx="19806" cy="22261"/>
                </a:xfrm>
              </p:grpSpPr>
              <p:sp>
                <p:nvSpPr>
                  <p:cNvPr id="4217" name="Google Shape;4217;p35"/>
                  <p:cNvSpPr/>
                  <p:nvPr/>
                </p:nvSpPr>
                <p:spPr>
                  <a:xfrm>
                    <a:off x="5323265" y="7733477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8" name="Google Shape;4218;p35"/>
                  <p:cNvSpPr/>
                  <p:nvPr/>
                </p:nvSpPr>
                <p:spPr>
                  <a:xfrm>
                    <a:off x="5310473" y="773295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19" name="Google Shape;4219;p35"/>
                <p:cNvGrpSpPr/>
                <p:nvPr/>
              </p:nvGrpSpPr>
              <p:grpSpPr>
                <a:xfrm>
                  <a:off x="5446222" y="7732943"/>
                  <a:ext cx="19826" cy="22266"/>
                  <a:chOff x="5446222" y="7732943"/>
                  <a:chExt cx="19826" cy="22266"/>
                </a:xfrm>
              </p:grpSpPr>
              <p:sp>
                <p:nvSpPr>
                  <p:cNvPr id="4220" name="Google Shape;4220;p35"/>
                  <p:cNvSpPr/>
                  <p:nvPr/>
                </p:nvSpPr>
                <p:spPr>
                  <a:xfrm>
                    <a:off x="5459035" y="7733477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1" name="Google Shape;4221;p35"/>
                  <p:cNvSpPr/>
                  <p:nvPr/>
                </p:nvSpPr>
                <p:spPr>
                  <a:xfrm>
                    <a:off x="5446222" y="7732943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22" name="Google Shape;4222;p35"/>
              <p:cNvGrpSpPr/>
              <p:nvPr/>
            </p:nvGrpSpPr>
            <p:grpSpPr>
              <a:xfrm>
                <a:off x="4360054" y="7879848"/>
                <a:ext cx="1105994" cy="22271"/>
                <a:chOff x="4360054" y="7879848"/>
                <a:chExt cx="1105994" cy="22271"/>
              </a:xfrm>
            </p:grpSpPr>
            <p:grpSp>
              <p:nvGrpSpPr>
                <p:cNvPr id="4223" name="Google Shape;4223;p35"/>
                <p:cNvGrpSpPr/>
                <p:nvPr/>
              </p:nvGrpSpPr>
              <p:grpSpPr>
                <a:xfrm>
                  <a:off x="4360054" y="7879848"/>
                  <a:ext cx="19827" cy="22266"/>
                  <a:chOff x="4360054" y="7879848"/>
                  <a:chExt cx="19827" cy="22266"/>
                </a:xfrm>
              </p:grpSpPr>
              <p:sp>
                <p:nvSpPr>
                  <p:cNvPr id="4224" name="Google Shape;4224;p35"/>
                  <p:cNvSpPr/>
                  <p:nvPr/>
                </p:nvSpPr>
                <p:spPr>
                  <a:xfrm>
                    <a:off x="4372869" y="7880382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5" name="Google Shape;4225;p35"/>
                  <p:cNvSpPr/>
                  <p:nvPr/>
                </p:nvSpPr>
                <p:spPr>
                  <a:xfrm>
                    <a:off x="4360054" y="7879848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7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6" name="Google Shape;4226;p35"/>
                <p:cNvGrpSpPr/>
                <p:nvPr/>
              </p:nvGrpSpPr>
              <p:grpSpPr>
                <a:xfrm>
                  <a:off x="4495848" y="7879858"/>
                  <a:ext cx="19806" cy="22261"/>
                  <a:chOff x="4495848" y="7879858"/>
                  <a:chExt cx="19806" cy="22261"/>
                </a:xfrm>
              </p:grpSpPr>
              <p:sp>
                <p:nvSpPr>
                  <p:cNvPr id="4227" name="Google Shape;4227;p35"/>
                  <p:cNvSpPr/>
                  <p:nvPr/>
                </p:nvSpPr>
                <p:spPr>
                  <a:xfrm>
                    <a:off x="4508640" y="788038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8" name="Google Shape;4228;p35"/>
                  <p:cNvSpPr/>
                  <p:nvPr/>
                </p:nvSpPr>
                <p:spPr>
                  <a:xfrm>
                    <a:off x="4495848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9" name="Google Shape;4229;p35"/>
                <p:cNvGrpSpPr/>
                <p:nvPr/>
              </p:nvGrpSpPr>
              <p:grpSpPr>
                <a:xfrm>
                  <a:off x="4631620" y="7879858"/>
                  <a:ext cx="19806" cy="22261"/>
                  <a:chOff x="4631620" y="7879858"/>
                  <a:chExt cx="19806" cy="22261"/>
                </a:xfrm>
              </p:grpSpPr>
              <p:sp>
                <p:nvSpPr>
                  <p:cNvPr id="4230" name="Google Shape;4230;p35"/>
                  <p:cNvSpPr/>
                  <p:nvPr/>
                </p:nvSpPr>
                <p:spPr>
                  <a:xfrm>
                    <a:off x="4644411" y="7880382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1" name="Google Shape;4231;p35"/>
                  <p:cNvSpPr/>
                  <p:nvPr/>
                </p:nvSpPr>
                <p:spPr>
                  <a:xfrm>
                    <a:off x="4631620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2" name="Google Shape;4232;p35"/>
                <p:cNvGrpSpPr/>
                <p:nvPr/>
              </p:nvGrpSpPr>
              <p:grpSpPr>
                <a:xfrm>
                  <a:off x="4767389" y="7879858"/>
                  <a:ext cx="19806" cy="22261"/>
                  <a:chOff x="4767389" y="7879858"/>
                  <a:chExt cx="19806" cy="22261"/>
                </a:xfrm>
              </p:grpSpPr>
              <p:sp>
                <p:nvSpPr>
                  <p:cNvPr id="4233" name="Google Shape;4233;p35"/>
                  <p:cNvSpPr/>
                  <p:nvPr/>
                </p:nvSpPr>
                <p:spPr>
                  <a:xfrm>
                    <a:off x="4780182" y="788038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4" name="Google Shape;4234;p35"/>
                  <p:cNvSpPr/>
                  <p:nvPr/>
                </p:nvSpPr>
                <p:spPr>
                  <a:xfrm>
                    <a:off x="4767389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5" name="Google Shape;4235;p35"/>
                <p:cNvGrpSpPr/>
                <p:nvPr/>
              </p:nvGrpSpPr>
              <p:grpSpPr>
                <a:xfrm>
                  <a:off x="4903162" y="7879858"/>
                  <a:ext cx="19806" cy="22261"/>
                  <a:chOff x="4903162" y="7879858"/>
                  <a:chExt cx="19806" cy="22261"/>
                </a:xfrm>
              </p:grpSpPr>
              <p:sp>
                <p:nvSpPr>
                  <p:cNvPr id="4236" name="Google Shape;4236;p35"/>
                  <p:cNvSpPr/>
                  <p:nvPr/>
                </p:nvSpPr>
                <p:spPr>
                  <a:xfrm>
                    <a:off x="4915952" y="7880382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7" name="Google Shape;4237;p35"/>
                  <p:cNvSpPr/>
                  <p:nvPr/>
                </p:nvSpPr>
                <p:spPr>
                  <a:xfrm>
                    <a:off x="4903162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38" name="Google Shape;4238;p35"/>
                <p:cNvGrpSpPr/>
                <p:nvPr/>
              </p:nvGrpSpPr>
              <p:grpSpPr>
                <a:xfrm>
                  <a:off x="5038931" y="7879858"/>
                  <a:ext cx="19806" cy="22261"/>
                  <a:chOff x="5038931" y="7879858"/>
                  <a:chExt cx="19806" cy="22261"/>
                </a:xfrm>
              </p:grpSpPr>
              <p:sp>
                <p:nvSpPr>
                  <p:cNvPr id="4239" name="Google Shape;4239;p35"/>
                  <p:cNvSpPr/>
                  <p:nvPr/>
                </p:nvSpPr>
                <p:spPr>
                  <a:xfrm>
                    <a:off x="5051724" y="788038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0" name="Google Shape;4240;p35"/>
                  <p:cNvSpPr/>
                  <p:nvPr/>
                </p:nvSpPr>
                <p:spPr>
                  <a:xfrm>
                    <a:off x="5038931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1" name="Google Shape;4241;p35"/>
                <p:cNvGrpSpPr/>
                <p:nvPr/>
              </p:nvGrpSpPr>
              <p:grpSpPr>
                <a:xfrm>
                  <a:off x="5174704" y="7879858"/>
                  <a:ext cx="19806" cy="22261"/>
                  <a:chOff x="5174704" y="7879858"/>
                  <a:chExt cx="19806" cy="22261"/>
                </a:xfrm>
              </p:grpSpPr>
              <p:sp>
                <p:nvSpPr>
                  <p:cNvPr id="4242" name="Google Shape;4242;p35"/>
                  <p:cNvSpPr/>
                  <p:nvPr/>
                </p:nvSpPr>
                <p:spPr>
                  <a:xfrm>
                    <a:off x="5187494" y="7880382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3" name="Google Shape;4243;p35"/>
                  <p:cNvSpPr/>
                  <p:nvPr/>
                </p:nvSpPr>
                <p:spPr>
                  <a:xfrm>
                    <a:off x="5174704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4" name="Google Shape;4244;p35"/>
                <p:cNvGrpSpPr/>
                <p:nvPr/>
              </p:nvGrpSpPr>
              <p:grpSpPr>
                <a:xfrm>
                  <a:off x="5310473" y="7879858"/>
                  <a:ext cx="19806" cy="22261"/>
                  <a:chOff x="5310473" y="7879858"/>
                  <a:chExt cx="19806" cy="22261"/>
                </a:xfrm>
              </p:grpSpPr>
              <p:sp>
                <p:nvSpPr>
                  <p:cNvPr id="4245" name="Google Shape;4245;p35"/>
                  <p:cNvSpPr/>
                  <p:nvPr/>
                </p:nvSpPr>
                <p:spPr>
                  <a:xfrm>
                    <a:off x="5323265" y="7880382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6" name="Google Shape;4246;p35"/>
                  <p:cNvSpPr/>
                  <p:nvPr/>
                </p:nvSpPr>
                <p:spPr>
                  <a:xfrm>
                    <a:off x="5310473" y="787985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7" name="Google Shape;4247;p35"/>
                <p:cNvGrpSpPr/>
                <p:nvPr/>
              </p:nvGrpSpPr>
              <p:grpSpPr>
                <a:xfrm>
                  <a:off x="5446222" y="7879848"/>
                  <a:ext cx="19826" cy="22266"/>
                  <a:chOff x="5446222" y="7879848"/>
                  <a:chExt cx="19826" cy="22266"/>
                </a:xfrm>
              </p:grpSpPr>
              <p:sp>
                <p:nvSpPr>
                  <p:cNvPr id="4248" name="Google Shape;4248;p35"/>
                  <p:cNvSpPr/>
                  <p:nvPr/>
                </p:nvSpPr>
                <p:spPr>
                  <a:xfrm>
                    <a:off x="5459035" y="7880382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9" name="Google Shape;4249;p35"/>
                  <p:cNvSpPr/>
                  <p:nvPr/>
                </p:nvSpPr>
                <p:spPr>
                  <a:xfrm>
                    <a:off x="5446222" y="7879848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7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50" name="Google Shape;4250;p35"/>
              <p:cNvGrpSpPr/>
              <p:nvPr/>
            </p:nvGrpSpPr>
            <p:grpSpPr>
              <a:xfrm>
                <a:off x="4360054" y="8026753"/>
                <a:ext cx="1105994" cy="22271"/>
                <a:chOff x="4360054" y="8026753"/>
                <a:chExt cx="1105994" cy="22271"/>
              </a:xfrm>
            </p:grpSpPr>
            <p:grpSp>
              <p:nvGrpSpPr>
                <p:cNvPr id="4251" name="Google Shape;4251;p35"/>
                <p:cNvGrpSpPr/>
                <p:nvPr/>
              </p:nvGrpSpPr>
              <p:grpSpPr>
                <a:xfrm>
                  <a:off x="4360054" y="8026753"/>
                  <a:ext cx="19827" cy="22266"/>
                  <a:chOff x="4360054" y="8026753"/>
                  <a:chExt cx="19827" cy="22266"/>
                </a:xfrm>
              </p:grpSpPr>
              <p:sp>
                <p:nvSpPr>
                  <p:cNvPr id="4252" name="Google Shape;4252;p35"/>
                  <p:cNvSpPr/>
                  <p:nvPr/>
                </p:nvSpPr>
                <p:spPr>
                  <a:xfrm>
                    <a:off x="4372869" y="8027290"/>
                    <a:ext cx="11" cy="9"/>
                  </a:xfrm>
                  <a:custGeom>
                    <a:rect b="b" l="l" r="r" t="t"/>
                    <a:pathLst>
                      <a:path extrusionOk="0" h="9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3" name="Google Shape;4253;p35"/>
                  <p:cNvSpPr/>
                  <p:nvPr/>
                </p:nvSpPr>
                <p:spPr>
                  <a:xfrm>
                    <a:off x="4360054" y="8026753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7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4" name="Google Shape;4254;p35"/>
                <p:cNvGrpSpPr/>
                <p:nvPr/>
              </p:nvGrpSpPr>
              <p:grpSpPr>
                <a:xfrm>
                  <a:off x="4495848" y="8026763"/>
                  <a:ext cx="19806" cy="22261"/>
                  <a:chOff x="4495848" y="8026763"/>
                  <a:chExt cx="19806" cy="22261"/>
                </a:xfrm>
              </p:grpSpPr>
              <p:sp>
                <p:nvSpPr>
                  <p:cNvPr id="4255" name="Google Shape;4255;p35"/>
                  <p:cNvSpPr/>
                  <p:nvPr/>
                </p:nvSpPr>
                <p:spPr>
                  <a:xfrm>
                    <a:off x="4508640" y="8027290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6" name="Google Shape;4256;p35"/>
                  <p:cNvSpPr/>
                  <p:nvPr/>
                </p:nvSpPr>
                <p:spPr>
                  <a:xfrm>
                    <a:off x="4495848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7" name="Google Shape;4257;p35"/>
                <p:cNvGrpSpPr/>
                <p:nvPr/>
              </p:nvGrpSpPr>
              <p:grpSpPr>
                <a:xfrm>
                  <a:off x="4631620" y="8026763"/>
                  <a:ext cx="19806" cy="22261"/>
                  <a:chOff x="4631620" y="8026763"/>
                  <a:chExt cx="19806" cy="22261"/>
                </a:xfrm>
              </p:grpSpPr>
              <p:sp>
                <p:nvSpPr>
                  <p:cNvPr id="4258" name="Google Shape;4258;p35"/>
                  <p:cNvSpPr/>
                  <p:nvPr/>
                </p:nvSpPr>
                <p:spPr>
                  <a:xfrm>
                    <a:off x="4644411" y="8027290"/>
                    <a:ext cx="11" cy="9"/>
                  </a:xfrm>
                  <a:custGeom>
                    <a:rect b="b" l="l" r="r" t="t"/>
                    <a:pathLst>
                      <a:path extrusionOk="0" h="9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9" name="Google Shape;4259;p35"/>
                  <p:cNvSpPr/>
                  <p:nvPr/>
                </p:nvSpPr>
                <p:spPr>
                  <a:xfrm>
                    <a:off x="4631620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0" name="Google Shape;4260;p35"/>
                <p:cNvGrpSpPr/>
                <p:nvPr/>
              </p:nvGrpSpPr>
              <p:grpSpPr>
                <a:xfrm>
                  <a:off x="4767389" y="8026763"/>
                  <a:ext cx="19806" cy="22261"/>
                  <a:chOff x="4767389" y="8026763"/>
                  <a:chExt cx="19806" cy="22261"/>
                </a:xfrm>
              </p:grpSpPr>
              <p:sp>
                <p:nvSpPr>
                  <p:cNvPr id="4261" name="Google Shape;4261;p35"/>
                  <p:cNvSpPr/>
                  <p:nvPr/>
                </p:nvSpPr>
                <p:spPr>
                  <a:xfrm>
                    <a:off x="4780182" y="8027290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2" name="Google Shape;4262;p35"/>
                  <p:cNvSpPr/>
                  <p:nvPr/>
                </p:nvSpPr>
                <p:spPr>
                  <a:xfrm>
                    <a:off x="4767389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3" name="Google Shape;4263;p35"/>
                <p:cNvGrpSpPr/>
                <p:nvPr/>
              </p:nvGrpSpPr>
              <p:grpSpPr>
                <a:xfrm>
                  <a:off x="4903162" y="8026763"/>
                  <a:ext cx="19806" cy="22261"/>
                  <a:chOff x="4903162" y="8026763"/>
                  <a:chExt cx="19806" cy="22261"/>
                </a:xfrm>
              </p:grpSpPr>
              <p:sp>
                <p:nvSpPr>
                  <p:cNvPr id="4264" name="Google Shape;4264;p35"/>
                  <p:cNvSpPr/>
                  <p:nvPr/>
                </p:nvSpPr>
                <p:spPr>
                  <a:xfrm>
                    <a:off x="4915952" y="8027290"/>
                    <a:ext cx="8" cy="9"/>
                  </a:xfrm>
                  <a:custGeom>
                    <a:rect b="b" l="l" r="r" t="t"/>
                    <a:pathLst>
                      <a:path extrusionOk="0" h="9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5" name="Google Shape;4265;p35"/>
                  <p:cNvSpPr/>
                  <p:nvPr/>
                </p:nvSpPr>
                <p:spPr>
                  <a:xfrm>
                    <a:off x="4903162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6" name="Google Shape;4266;p35"/>
                <p:cNvGrpSpPr/>
                <p:nvPr/>
              </p:nvGrpSpPr>
              <p:grpSpPr>
                <a:xfrm>
                  <a:off x="5038931" y="8026763"/>
                  <a:ext cx="19806" cy="22261"/>
                  <a:chOff x="5038931" y="8026763"/>
                  <a:chExt cx="19806" cy="22261"/>
                </a:xfrm>
              </p:grpSpPr>
              <p:sp>
                <p:nvSpPr>
                  <p:cNvPr id="4267" name="Google Shape;4267;p35"/>
                  <p:cNvSpPr/>
                  <p:nvPr/>
                </p:nvSpPr>
                <p:spPr>
                  <a:xfrm>
                    <a:off x="5051724" y="8027290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8" name="Google Shape;4268;p35"/>
                  <p:cNvSpPr/>
                  <p:nvPr/>
                </p:nvSpPr>
                <p:spPr>
                  <a:xfrm>
                    <a:off x="5038931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69" name="Google Shape;4269;p35"/>
                <p:cNvGrpSpPr/>
                <p:nvPr/>
              </p:nvGrpSpPr>
              <p:grpSpPr>
                <a:xfrm>
                  <a:off x="5174704" y="8026763"/>
                  <a:ext cx="19806" cy="22261"/>
                  <a:chOff x="5174704" y="8026763"/>
                  <a:chExt cx="19806" cy="22261"/>
                </a:xfrm>
              </p:grpSpPr>
              <p:sp>
                <p:nvSpPr>
                  <p:cNvPr id="4270" name="Google Shape;4270;p35"/>
                  <p:cNvSpPr/>
                  <p:nvPr/>
                </p:nvSpPr>
                <p:spPr>
                  <a:xfrm>
                    <a:off x="5187494" y="8027290"/>
                    <a:ext cx="8" cy="9"/>
                  </a:xfrm>
                  <a:custGeom>
                    <a:rect b="b" l="l" r="r" t="t"/>
                    <a:pathLst>
                      <a:path extrusionOk="0" h="9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1" name="Google Shape;4271;p35"/>
                  <p:cNvSpPr/>
                  <p:nvPr/>
                </p:nvSpPr>
                <p:spPr>
                  <a:xfrm>
                    <a:off x="5174704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2" name="Google Shape;4272;p35"/>
                <p:cNvGrpSpPr/>
                <p:nvPr/>
              </p:nvGrpSpPr>
              <p:grpSpPr>
                <a:xfrm>
                  <a:off x="5310473" y="8026763"/>
                  <a:ext cx="19806" cy="22261"/>
                  <a:chOff x="5310473" y="8026763"/>
                  <a:chExt cx="19806" cy="22261"/>
                </a:xfrm>
              </p:grpSpPr>
              <p:sp>
                <p:nvSpPr>
                  <p:cNvPr id="4273" name="Google Shape;4273;p35"/>
                  <p:cNvSpPr/>
                  <p:nvPr/>
                </p:nvSpPr>
                <p:spPr>
                  <a:xfrm>
                    <a:off x="5323265" y="8027290"/>
                    <a:ext cx="9" cy="9"/>
                  </a:xfrm>
                  <a:custGeom>
                    <a:rect b="b" l="l" r="r" t="t"/>
                    <a:pathLst>
                      <a:path extrusionOk="0" h="9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4" name="Google Shape;4274;p35"/>
                  <p:cNvSpPr/>
                  <p:nvPr/>
                </p:nvSpPr>
                <p:spPr>
                  <a:xfrm>
                    <a:off x="5310473" y="802676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75" name="Google Shape;4275;p35"/>
                <p:cNvGrpSpPr/>
                <p:nvPr/>
              </p:nvGrpSpPr>
              <p:grpSpPr>
                <a:xfrm>
                  <a:off x="5446222" y="8026753"/>
                  <a:ext cx="19826" cy="22266"/>
                  <a:chOff x="5446222" y="8026753"/>
                  <a:chExt cx="19826" cy="22266"/>
                </a:xfrm>
              </p:grpSpPr>
              <p:sp>
                <p:nvSpPr>
                  <p:cNvPr id="4276" name="Google Shape;4276;p35"/>
                  <p:cNvSpPr/>
                  <p:nvPr/>
                </p:nvSpPr>
                <p:spPr>
                  <a:xfrm>
                    <a:off x="5459035" y="8027290"/>
                    <a:ext cx="8" cy="9"/>
                  </a:xfrm>
                  <a:custGeom>
                    <a:rect b="b" l="l" r="r" t="t"/>
                    <a:pathLst>
                      <a:path extrusionOk="0" h="9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7" name="Google Shape;4277;p35"/>
                  <p:cNvSpPr/>
                  <p:nvPr/>
                </p:nvSpPr>
                <p:spPr>
                  <a:xfrm>
                    <a:off x="5446222" y="8026753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7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278" name="Google Shape;4278;p35"/>
              <p:cNvGrpSpPr/>
              <p:nvPr/>
            </p:nvGrpSpPr>
            <p:grpSpPr>
              <a:xfrm>
                <a:off x="4360054" y="8173658"/>
                <a:ext cx="1105994" cy="22272"/>
                <a:chOff x="4360054" y="8173658"/>
                <a:chExt cx="1105994" cy="22272"/>
              </a:xfrm>
            </p:grpSpPr>
            <p:grpSp>
              <p:nvGrpSpPr>
                <p:cNvPr id="4279" name="Google Shape;4279;p35"/>
                <p:cNvGrpSpPr/>
                <p:nvPr/>
              </p:nvGrpSpPr>
              <p:grpSpPr>
                <a:xfrm>
                  <a:off x="4360054" y="8173658"/>
                  <a:ext cx="19827" cy="22266"/>
                  <a:chOff x="4360054" y="8173658"/>
                  <a:chExt cx="19827" cy="22266"/>
                </a:xfrm>
              </p:grpSpPr>
              <p:sp>
                <p:nvSpPr>
                  <p:cNvPr id="4280" name="Google Shape;4280;p35"/>
                  <p:cNvSpPr/>
                  <p:nvPr/>
                </p:nvSpPr>
                <p:spPr>
                  <a:xfrm>
                    <a:off x="4372869" y="8174195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1" name="Google Shape;4281;p35"/>
                  <p:cNvSpPr/>
                  <p:nvPr/>
                </p:nvSpPr>
                <p:spPr>
                  <a:xfrm>
                    <a:off x="4360054" y="8173658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8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2" name="Google Shape;4282;p35"/>
                <p:cNvGrpSpPr/>
                <p:nvPr/>
              </p:nvGrpSpPr>
              <p:grpSpPr>
                <a:xfrm>
                  <a:off x="4495848" y="8173669"/>
                  <a:ext cx="19806" cy="22261"/>
                  <a:chOff x="4495848" y="8173669"/>
                  <a:chExt cx="19806" cy="22261"/>
                </a:xfrm>
              </p:grpSpPr>
              <p:sp>
                <p:nvSpPr>
                  <p:cNvPr id="4283" name="Google Shape;4283;p35"/>
                  <p:cNvSpPr/>
                  <p:nvPr/>
                </p:nvSpPr>
                <p:spPr>
                  <a:xfrm>
                    <a:off x="4508640" y="8174195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4" name="Google Shape;4284;p35"/>
                  <p:cNvSpPr/>
                  <p:nvPr/>
                </p:nvSpPr>
                <p:spPr>
                  <a:xfrm>
                    <a:off x="4495848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5" name="Google Shape;4285;p35"/>
                <p:cNvGrpSpPr/>
                <p:nvPr/>
              </p:nvGrpSpPr>
              <p:grpSpPr>
                <a:xfrm>
                  <a:off x="4631620" y="8173669"/>
                  <a:ext cx="19806" cy="22261"/>
                  <a:chOff x="4631620" y="8173669"/>
                  <a:chExt cx="19806" cy="22261"/>
                </a:xfrm>
              </p:grpSpPr>
              <p:sp>
                <p:nvSpPr>
                  <p:cNvPr id="4286" name="Google Shape;4286;p35"/>
                  <p:cNvSpPr/>
                  <p:nvPr/>
                </p:nvSpPr>
                <p:spPr>
                  <a:xfrm>
                    <a:off x="4644411" y="8174195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7" name="Google Shape;4287;p35"/>
                  <p:cNvSpPr/>
                  <p:nvPr/>
                </p:nvSpPr>
                <p:spPr>
                  <a:xfrm>
                    <a:off x="4631620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8" name="Google Shape;4288;p35"/>
                <p:cNvGrpSpPr/>
                <p:nvPr/>
              </p:nvGrpSpPr>
              <p:grpSpPr>
                <a:xfrm>
                  <a:off x="4767389" y="8173669"/>
                  <a:ext cx="19806" cy="22261"/>
                  <a:chOff x="4767389" y="8173669"/>
                  <a:chExt cx="19806" cy="22261"/>
                </a:xfrm>
              </p:grpSpPr>
              <p:sp>
                <p:nvSpPr>
                  <p:cNvPr id="4289" name="Google Shape;4289;p35"/>
                  <p:cNvSpPr/>
                  <p:nvPr/>
                </p:nvSpPr>
                <p:spPr>
                  <a:xfrm>
                    <a:off x="4780182" y="8174195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0" name="Google Shape;4290;p35"/>
                  <p:cNvSpPr/>
                  <p:nvPr/>
                </p:nvSpPr>
                <p:spPr>
                  <a:xfrm>
                    <a:off x="4767389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1" name="Google Shape;4291;p35"/>
                <p:cNvGrpSpPr/>
                <p:nvPr/>
              </p:nvGrpSpPr>
              <p:grpSpPr>
                <a:xfrm>
                  <a:off x="4903162" y="8173669"/>
                  <a:ext cx="19806" cy="22261"/>
                  <a:chOff x="4903162" y="8173669"/>
                  <a:chExt cx="19806" cy="22261"/>
                </a:xfrm>
              </p:grpSpPr>
              <p:sp>
                <p:nvSpPr>
                  <p:cNvPr id="4292" name="Google Shape;4292;p35"/>
                  <p:cNvSpPr/>
                  <p:nvPr/>
                </p:nvSpPr>
                <p:spPr>
                  <a:xfrm>
                    <a:off x="4915952" y="817419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3" name="Google Shape;4293;p35"/>
                  <p:cNvSpPr/>
                  <p:nvPr/>
                </p:nvSpPr>
                <p:spPr>
                  <a:xfrm>
                    <a:off x="4903162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4" name="Google Shape;4294;p35"/>
                <p:cNvGrpSpPr/>
                <p:nvPr/>
              </p:nvGrpSpPr>
              <p:grpSpPr>
                <a:xfrm>
                  <a:off x="5038931" y="8173669"/>
                  <a:ext cx="19806" cy="22261"/>
                  <a:chOff x="5038931" y="8173669"/>
                  <a:chExt cx="19806" cy="22261"/>
                </a:xfrm>
              </p:grpSpPr>
              <p:sp>
                <p:nvSpPr>
                  <p:cNvPr id="4295" name="Google Shape;4295;p35"/>
                  <p:cNvSpPr/>
                  <p:nvPr/>
                </p:nvSpPr>
                <p:spPr>
                  <a:xfrm>
                    <a:off x="5051724" y="8174195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6" name="Google Shape;4296;p35"/>
                  <p:cNvSpPr/>
                  <p:nvPr/>
                </p:nvSpPr>
                <p:spPr>
                  <a:xfrm>
                    <a:off x="5038931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97" name="Google Shape;4297;p35"/>
                <p:cNvGrpSpPr/>
                <p:nvPr/>
              </p:nvGrpSpPr>
              <p:grpSpPr>
                <a:xfrm>
                  <a:off x="5174704" y="8173669"/>
                  <a:ext cx="19806" cy="22261"/>
                  <a:chOff x="5174704" y="8173669"/>
                  <a:chExt cx="19806" cy="22261"/>
                </a:xfrm>
              </p:grpSpPr>
              <p:sp>
                <p:nvSpPr>
                  <p:cNvPr id="4298" name="Google Shape;4298;p35"/>
                  <p:cNvSpPr/>
                  <p:nvPr/>
                </p:nvSpPr>
                <p:spPr>
                  <a:xfrm>
                    <a:off x="5187494" y="817419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9" name="Google Shape;4299;p35"/>
                  <p:cNvSpPr/>
                  <p:nvPr/>
                </p:nvSpPr>
                <p:spPr>
                  <a:xfrm>
                    <a:off x="5174704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0" name="Google Shape;4300;p35"/>
                <p:cNvGrpSpPr/>
                <p:nvPr/>
              </p:nvGrpSpPr>
              <p:grpSpPr>
                <a:xfrm>
                  <a:off x="5310473" y="8173669"/>
                  <a:ext cx="19806" cy="22261"/>
                  <a:chOff x="5310473" y="8173669"/>
                  <a:chExt cx="19806" cy="22261"/>
                </a:xfrm>
              </p:grpSpPr>
              <p:sp>
                <p:nvSpPr>
                  <p:cNvPr id="4301" name="Google Shape;4301;p35"/>
                  <p:cNvSpPr/>
                  <p:nvPr/>
                </p:nvSpPr>
                <p:spPr>
                  <a:xfrm>
                    <a:off x="5323265" y="8174195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2" name="Google Shape;4302;p35"/>
                  <p:cNvSpPr/>
                  <p:nvPr/>
                </p:nvSpPr>
                <p:spPr>
                  <a:xfrm>
                    <a:off x="5310473" y="8173669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03" name="Google Shape;4303;p35"/>
                <p:cNvGrpSpPr/>
                <p:nvPr/>
              </p:nvGrpSpPr>
              <p:grpSpPr>
                <a:xfrm>
                  <a:off x="5446222" y="8173658"/>
                  <a:ext cx="19826" cy="22266"/>
                  <a:chOff x="5446222" y="8173658"/>
                  <a:chExt cx="19826" cy="22266"/>
                </a:xfrm>
              </p:grpSpPr>
              <p:sp>
                <p:nvSpPr>
                  <p:cNvPr id="4304" name="Google Shape;4304;p35"/>
                  <p:cNvSpPr/>
                  <p:nvPr/>
                </p:nvSpPr>
                <p:spPr>
                  <a:xfrm>
                    <a:off x="5459035" y="8174195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5" name="Google Shape;4305;p35"/>
                  <p:cNvSpPr/>
                  <p:nvPr/>
                </p:nvSpPr>
                <p:spPr>
                  <a:xfrm>
                    <a:off x="5446222" y="8173658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8"/>
                          <a:pt x="19680" y="9595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06" name="Google Shape;4306;p35"/>
              <p:cNvGrpSpPr/>
              <p:nvPr/>
            </p:nvGrpSpPr>
            <p:grpSpPr>
              <a:xfrm>
                <a:off x="4360054" y="8320567"/>
                <a:ext cx="1105994" cy="22271"/>
                <a:chOff x="4360054" y="8320567"/>
                <a:chExt cx="1105994" cy="22271"/>
              </a:xfrm>
            </p:grpSpPr>
            <p:grpSp>
              <p:nvGrpSpPr>
                <p:cNvPr id="4307" name="Google Shape;4307;p35"/>
                <p:cNvGrpSpPr/>
                <p:nvPr/>
              </p:nvGrpSpPr>
              <p:grpSpPr>
                <a:xfrm>
                  <a:off x="4360054" y="8320567"/>
                  <a:ext cx="19827" cy="22266"/>
                  <a:chOff x="4360054" y="8320567"/>
                  <a:chExt cx="19827" cy="22266"/>
                </a:xfrm>
              </p:grpSpPr>
              <p:sp>
                <p:nvSpPr>
                  <p:cNvPr id="4308" name="Google Shape;4308;p35"/>
                  <p:cNvSpPr/>
                  <p:nvPr/>
                </p:nvSpPr>
                <p:spPr>
                  <a:xfrm>
                    <a:off x="4372869" y="8321101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9" name="Google Shape;4309;p35"/>
                  <p:cNvSpPr/>
                  <p:nvPr/>
                </p:nvSpPr>
                <p:spPr>
                  <a:xfrm>
                    <a:off x="4360054" y="8320567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0" name="Google Shape;4310;p35"/>
                <p:cNvGrpSpPr/>
                <p:nvPr/>
              </p:nvGrpSpPr>
              <p:grpSpPr>
                <a:xfrm>
                  <a:off x="4495848" y="8320577"/>
                  <a:ext cx="19806" cy="22261"/>
                  <a:chOff x="4495848" y="8320577"/>
                  <a:chExt cx="19806" cy="22261"/>
                </a:xfrm>
              </p:grpSpPr>
              <p:sp>
                <p:nvSpPr>
                  <p:cNvPr id="4311" name="Google Shape;4311;p35"/>
                  <p:cNvSpPr/>
                  <p:nvPr/>
                </p:nvSpPr>
                <p:spPr>
                  <a:xfrm>
                    <a:off x="4508640" y="832110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2" name="Google Shape;4312;p35"/>
                  <p:cNvSpPr/>
                  <p:nvPr/>
                </p:nvSpPr>
                <p:spPr>
                  <a:xfrm>
                    <a:off x="4495848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3" name="Google Shape;4313;p35"/>
                <p:cNvGrpSpPr/>
                <p:nvPr/>
              </p:nvGrpSpPr>
              <p:grpSpPr>
                <a:xfrm>
                  <a:off x="4631620" y="8320577"/>
                  <a:ext cx="19806" cy="22261"/>
                  <a:chOff x="4631620" y="8320577"/>
                  <a:chExt cx="19806" cy="22261"/>
                </a:xfrm>
              </p:grpSpPr>
              <p:sp>
                <p:nvSpPr>
                  <p:cNvPr id="4314" name="Google Shape;4314;p35"/>
                  <p:cNvSpPr/>
                  <p:nvPr/>
                </p:nvSpPr>
                <p:spPr>
                  <a:xfrm>
                    <a:off x="4644411" y="8321101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5" name="Google Shape;4315;p35"/>
                  <p:cNvSpPr/>
                  <p:nvPr/>
                </p:nvSpPr>
                <p:spPr>
                  <a:xfrm>
                    <a:off x="4631620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6" name="Google Shape;4316;p35"/>
                <p:cNvGrpSpPr/>
                <p:nvPr/>
              </p:nvGrpSpPr>
              <p:grpSpPr>
                <a:xfrm>
                  <a:off x="4767389" y="8320577"/>
                  <a:ext cx="19806" cy="22261"/>
                  <a:chOff x="4767389" y="8320577"/>
                  <a:chExt cx="19806" cy="22261"/>
                </a:xfrm>
              </p:grpSpPr>
              <p:sp>
                <p:nvSpPr>
                  <p:cNvPr id="4317" name="Google Shape;4317;p35"/>
                  <p:cNvSpPr/>
                  <p:nvPr/>
                </p:nvSpPr>
                <p:spPr>
                  <a:xfrm>
                    <a:off x="4780182" y="832110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8" name="Google Shape;4318;p35"/>
                  <p:cNvSpPr/>
                  <p:nvPr/>
                </p:nvSpPr>
                <p:spPr>
                  <a:xfrm>
                    <a:off x="4767389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9" name="Google Shape;4319;p35"/>
                <p:cNvGrpSpPr/>
                <p:nvPr/>
              </p:nvGrpSpPr>
              <p:grpSpPr>
                <a:xfrm>
                  <a:off x="4903162" y="8320577"/>
                  <a:ext cx="19806" cy="22261"/>
                  <a:chOff x="4903162" y="8320577"/>
                  <a:chExt cx="19806" cy="22261"/>
                </a:xfrm>
              </p:grpSpPr>
              <p:sp>
                <p:nvSpPr>
                  <p:cNvPr id="4320" name="Google Shape;4320;p35"/>
                  <p:cNvSpPr/>
                  <p:nvPr/>
                </p:nvSpPr>
                <p:spPr>
                  <a:xfrm>
                    <a:off x="4915952" y="8321101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1" name="Google Shape;4321;p35"/>
                  <p:cNvSpPr/>
                  <p:nvPr/>
                </p:nvSpPr>
                <p:spPr>
                  <a:xfrm>
                    <a:off x="4903162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2" name="Google Shape;4322;p35"/>
                <p:cNvGrpSpPr/>
                <p:nvPr/>
              </p:nvGrpSpPr>
              <p:grpSpPr>
                <a:xfrm>
                  <a:off x="5038931" y="8320577"/>
                  <a:ext cx="19806" cy="22261"/>
                  <a:chOff x="5038931" y="8320577"/>
                  <a:chExt cx="19806" cy="22261"/>
                </a:xfrm>
              </p:grpSpPr>
              <p:sp>
                <p:nvSpPr>
                  <p:cNvPr id="4323" name="Google Shape;4323;p35"/>
                  <p:cNvSpPr/>
                  <p:nvPr/>
                </p:nvSpPr>
                <p:spPr>
                  <a:xfrm>
                    <a:off x="5051724" y="832110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4" name="Google Shape;4324;p35"/>
                  <p:cNvSpPr/>
                  <p:nvPr/>
                </p:nvSpPr>
                <p:spPr>
                  <a:xfrm>
                    <a:off x="5038931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5" name="Google Shape;4325;p35"/>
                <p:cNvGrpSpPr/>
                <p:nvPr/>
              </p:nvGrpSpPr>
              <p:grpSpPr>
                <a:xfrm>
                  <a:off x="5174704" y="8320577"/>
                  <a:ext cx="19806" cy="22261"/>
                  <a:chOff x="5174704" y="8320577"/>
                  <a:chExt cx="19806" cy="22261"/>
                </a:xfrm>
              </p:grpSpPr>
              <p:sp>
                <p:nvSpPr>
                  <p:cNvPr id="4326" name="Google Shape;4326;p35"/>
                  <p:cNvSpPr/>
                  <p:nvPr/>
                </p:nvSpPr>
                <p:spPr>
                  <a:xfrm>
                    <a:off x="5187494" y="8321101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7" name="Google Shape;4327;p35"/>
                  <p:cNvSpPr/>
                  <p:nvPr/>
                </p:nvSpPr>
                <p:spPr>
                  <a:xfrm>
                    <a:off x="5174704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8" name="Google Shape;4328;p35"/>
                <p:cNvGrpSpPr/>
                <p:nvPr/>
              </p:nvGrpSpPr>
              <p:grpSpPr>
                <a:xfrm>
                  <a:off x="5310473" y="8320577"/>
                  <a:ext cx="19806" cy="22261"/>
                  <a:chOff x="5310473" y="8320577"/>
                  <a:chExt cx="19806" cy="22261"/>
                </a:xfrm>
              </p:grpSpPr>
              <p:sp>
                <p:nvSpPr>
                  <p:cNvPr id="4329" name="Google Shape;4329;p35"/>
                  <p:cNvSpPr/>
                  <p:nvPr/>
                </p:nvSpPr>
                <p:spPr>
                  <a:xfrm>
                    <a:off x="5323265" y="832110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0" name="Google Shape;4330;p35"/>
                  <p:cNvSpPr/>
                  <p:nvPr/>
                </p:nvSpPr>
                <p:spPr>
                  <a:xfrm>
                    <a:off x="5310473" y="8320577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1" name="Google Shape;4331;p35"/>
                <p:cNvGrpSpPr/>
                <p:nvPr/>
              </p:nvGrpSpPr>
              <p:grpSpPr>
                <a:xfrm>
                  <a:off x="5446222" y="8320567"/>
                  <a:ext cx="19826" cy="22266"/>
                  <a:chOff x="5446222" y="8320567"/>
                  <a:chExt cx="19826" cy="22266"/>
                </a:xfrm>
              </p:grpSpPr>
              <p:sp>
                <p:nvSpPr>
                  <p:cNvPr id="4332" name="Google Shape;4332;p35"/>
                  <p:cNvSpPr/>
                  <p:nvPr/>
                </p:nvSpPr>
                <p:spPr>
                  <a:xfrm>
                    <a:off x="5459035" y="8321101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3" name="Google Shape;4333;p35"/>
                  <p:cNvSpPr/>
                  <p:nvPr/>
                </p:nvSpPr>
                <p:spPr>
                  <a:xfrm>
                    <a:off x="5446222" y="8320567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34" name="Google Shape;4334;p35"/>
              <p:cNvGrpSpPr/>
              <p:nvPr/>
            </p:nvGrpSpPr>
            <p:grpSpPr>
              <a:xfrm>
                <a:off x="4360054" y="8467472"/>
                <a:ext cx="1105994" cy="22272"/>
                <a:chOff x="4360054" y="8467472"/>
                <a:chExt cx="1105994" cy="22272"/>
              </a:xfrm>
            </p:grpSpPr>
            <p:grpSp>
              <p:nvGrpSpPr>
                <p:cNvPr id="4335" name="Google Shape;4335;p35"/>
                <p:cNvGrpSpPr/>
                <p:nvPr/>
              </p:nvGrpSpPr>
              <p:grpSpPr>
                <a:xfrm>
                  <a:off x="4360054" y="8467472"/>
                  <a:ext cx="19827" cy="22266"/>
                  <a:chOff x="4360054" y="8467472"/>
                  <a:chExt cx="19827" cy="22266"/>
                </a:xfrm>
              </p:grpSpPr>
              <p:sp>
                <p:nvSpPr>
                  <p:cNvPr id="4336" name="Google Shape;4336;p35"/>
                  <p:cNvSpPr/>
                  <p:nvPr/>
                </p:nvSpPr>
                <p:spPr>
                  <a:xfrm>
                    <a:off x="4372869" y="8468006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7" name="Google Shape;4337;p35"/>
                  <p:cNvSpPr/>
                  <p:nvPr/>
                </p:nvSpPr>
                <p:spPr>
                  <a:xfrm>
                    <a:off x="4360054" y="8467472"/>
                    <a:ext cx="19827" cy="22266"/>
                  </a:xfrm>
                  <a:custGeom>
                    <a:rect b="b" l="l" r="r" t="t"/>
                    <a:pathLst>
                      <a:path extrusionOk="0" h="22266" w="19827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6" y="1038"/>
                        </a:cubicBezTo>
                        <a:cubicBezTo>
                          <a:pt x="10598" y="-524"/>
                          <a:pt x="7575" y="-288"/>
                          <a:pt x="4870" y="1507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71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38" name="Google Shape;4338;p35"/>
                <p:cNvGrpSpPr/>
                <p:nvPr/>
              </p:nvGrpSpPr>
              <p:grpSpPr>
                <a:xfrm>
                  <a:off x="4495848" y="8467483"/>
                  <a:ext cx="19806" cy="22261"/>
                  <a:chOff x="4495848" y="8467483"/>
                  <a:chExt cx="19806" cy="22261"/>
                </a:xfrm>
              </p:grpSpPr>
              <p:sp>
                <p:nvSpPr>
                  <p:cNvPr id="4339" name="Google Shape;4339;p35"/>
                  <p:cNvSpPr/>
                  <p:nvPr/>
                </p:nvSpPr>
                <p:spPr>
                  <a:xfrm>
                    <a:off x="4508640" y="8468006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0" name="Google Shape;4340;p35"/>
                  <p:cNvSpPr/>
                  <p:nvPr/>
                </p:nvSpPr>
                <p:spPr>
                  <a:xfrm>
                    <a:off x="4495848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1" name="Google Shape;4341;p35"/>
                <p:cNvGrpSpPr/>
                <p:nvPr/>
              </p:nvGrpSpPr>
              <p:grpSpPr>
                <a:xfrm>
                  <a:off x="4631620" y="8467483"/>
                  <a:ext cx="19806" cy="22261"/>
                  <a:chOff x="4631620" y="8467483"/>
                  <a:chExt cx="19806" cy="22261"/>
                </a:xfrm>
              </p:grpSpPr>
              <p:sp>
                <p:nvSpPr>
                  <p:cNvPr id="4342" name="Google Shape;4342;p35"/>
                  <p:cNvSpPr/>
                  <p:nvPr/>
                </p:nvSpPr>
                <p:spPr>
                  <a:xfrm>
                    <a:off x="4644411" y="8468006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3" name="Google Shape;4343;p35"/>
                  <p:cNvSpPr/>
                  <p:nvPr/>
                </p:nvSpPr>
                <p:spPr>
                  <a:xfrm>
                    <a:off x="4631620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4" name="Google Shape;4344;p35"/>
                <p:cNvGrpSpPr/>
                <p:nvPr/>
              </p:nvGrpSpPr>
              <p:grpSpPr>
                <a:xfrm>
                  <a:off x="4767389" y="8467483"/>
                  <a:ext cx="19806" cy="22261"/>
                  <a:chOff x="4767389" y="8467483"/>
                  <a:chExt cx="19806" cy="22261"/>
                </a:xfrm>
              </p:grpSpPr>
              <p:sp>
                <p:nvSpPr>
                  <p:cNvPr id="4345" name="Google Shape;4345;p35"/>
                  <p:cNvSpPr/>
                  <p:nvPr/>
                </p:nvSpPr>
                <p:spPr>
                  <a:xfrm>
                    <a:off x="4780182" y="8468006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6" name="Google Shape;4346;p35"/>
                  <p:cNvSpPr/>
                  <p:nvPr/>
                </p:nvSpPr>
                <p:spPr>
                  <a:xfrm>
                    <a:off x="4767389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7" name="Google Shape;4347;p35"/>
                <p:cNvGrpSpPr/>
                <p:nvPr/>
              </p:nvGrpSpPr>
              <p:grpSpPr>
                <a:xfrm>
                  <a:off x="4903162" y="8467483"/>
                  <a:ext cx="19806" cy="22261"/>
                  <a:chOff x="4903162" y="8467483"/>
                  <a:chExt cx="19806" cy="22261"/>
                </a:xfrm>
              </p:grpSpPr>
              <p:sp>
                <p:nvSpPr>
                  <p:cNvPr id="4348" name="Google Shape;4348;p35"/>
                  <p:cNvSpPr/>
                  <p:nvPr/>
                </p:nvSpPr>
                <p:spPr>
                  <a:xfrm>
                    <a:off x="4915952" y="8468006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9" name="Google Shape;4349;p35"/>
                  <p:cNvSpPr/>
                  <p:nvPr/>
                </p:nvSpPr>
                <p:spPr>
                  <a:xfrm>
                    <a:off x="4903162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0" name="Google Shape;4350;p35"/>
                <p:cNvGrpSpPr/>
                <p:nvPr/>
              </p:nvGrpSpPr>
              <p:grpSpPr>
                <a:xfrm>
                  <a:off x="5038931" y="8467483"/>
                  <a:ext cx="19806" cy="22261"/>
                  <a:chOff x="5038931" y="8467483"/>
                  <a:chExt cx="19806" cy="22261"/>
                </a:xfrm>
              </p:grpSpPr>
              <p:sp>
                <p:nvSpPr>
                  <p:cNvPr id="4351" name="Google Shape;4351;p35"/>
                  <p:cNvSpPr/>
                  <p:nvPr/>
                </p:nvSpPr>
                <p:spPr>
                  <a:xfrm>
                    <a:off x="5051724" y="8468006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2" name="Google Shape;4352;p35"/>
                  <p:cNvSpPr/>
                  <p:nvPr/>
                </p:nvSpPr>
                <p:spPr>
                  <a:xfrm>
                    <a:off x="5038931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3" name="Google Shape;4353;p35"/>
                <p:cNvGrpSpPr/>
                <p:nvPr/>
              </p:nvGrpSpPr>
              <p:grpSpPr>
                <a:xfrm>
                  <a:off x="5174704" y="8467483"/>
                  <a:ext cx="19806" cy="22261"/>
                  <a:chOff x="5174704" y="8467483"/>
                  <a:chExt cx="19806" cy="22261"/>
                </a:xfrm>
              </p:grpSpPr>
              <p:sp>
                <p:nvSpPr>
                  <p:cNvPr id="4354" name="Google Shape;4354;p35"/>
                  <p:cNvSpPr/>
                  <p:nvPr/>
                </p:nvSpPr>
                <p:spPr>
                  <a:xfrm>
                    <a:off x="5187494" y="8468006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5" name="Google Shape;4355;p35"/>
                  <p:cNvSpPr/>
                  <p:nvPr/>
                </p:nvSpPr>
                <p:spPr>
                  <a:xfrm>
                    <a:off x="5174704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6" name="Google Shape;4356;p35"/>
                <p:cNvGrpSpPr/>
                <p:nvPr/>
              </p:nvGrpSpPr>
              <p:grpSpPr>
                <a:xfrm>
                  <a:off x="5310473" y="8467483"/>
                  <a:ext cx="19806" cy="22261"/>
                  <a:chOff x="5310473" y="8467483"/>
                  <a:chExt cx="19806" cy="22261"/>
                </a:xfrm>
              </p:grpSpPr>
              <p:sp>
                <p:nvSpPr>
                  <p:cNvPr id="4357" name="Google Shape;4357;p35"/>
                  <p:cNvSpPr/>
                  <p:nvPr/>
                </p:nvSpPr>
                <p:spPr>
                  <a:xfrm>
                    <a:off x="5323265" y="8468006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8" name="Google Shape;4358;p35"/>
                  <p:cNvSpPr/>
                  <p:nvPr/>
                </p:nvSpPr>
                <p:spPr>
                  <a:xfrm>
                    <a:off x="5310473" y="846748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59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59" name="Google Shape;4359;p35"/>
                <p:cNvGrpSpPr/>
                <p:nvPr/>
              </p:nvGrpSpPr>
              <p:grpSpPr>
                <a:xfrm>
                  <a:off x="5446222" y="8467472"/>
                  <a:ext cx="19826" cy="22266"/>
                  <a:chOff x="5446222" y="8467472"/>
                  <a:chExt cx="19826" cy="22266"/>
                </a:xfrm>
              </p:grpSpPr>
              <p:sp>
                <p:nvSpPr>
                  <p:cNvPr id="4360" name="Google Shape;4360;p35"/>
                  <p:cNvSpPr/>
                  <p:nvPr/>
                </p:nvSpPr>
                <p:spPr>
                  <a:xfrm>
                    <a:off x="5459035" y="8468006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1" name="Google Shape;4361;p35"/>
                  <p:cNvSpPr/>
                  <p:nvPr/>
                </p:nvSpPr>
                <p:spPr>
                  <a:xfrm>
                    <a:off x="5446222" y="8467472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7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4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62" name="Google Shape;4362;p35"/>
              <p:cNvGrpSpPr/>
              <p:nvPr/>
            </p:nvGrpSpPr>
            <p:grpSpPr>
              <a:xfrm>
                <a:off x="4495848" y="8614377"/>
                <a:ext cx="970200" cy="22272"/>
                <a:chOff x="4495848" y="8614377"/>
                <a:chExt cx="970200" cy="22272"/>
              </a:xfrm>
            </p:grpSpPr>
            <p:grpSp>
              <p:nvGrpSpPr>
                <p:cNvPr id="4363" name="Google Shape;4363;p35"/>
                <p:cNvGrpSpPr/>
                <p:nvPr/>
              </p:nvGrpSpPr>
              <p:grpSpPr>
                <a:xfrm>
                  <a:off x="4495848" y="8614388"/>
                  <a:ext cx="19806" cy="22261"/>
                  <a:chOff x="4495848" y="8614388"/>
                  <a:chExt cx="19806" cy="22261"/>
                </a:xfrm>
              </p:grpSpPr>
              <p:sp>
                <p:nvSpPr>
                  <p:cNvPr id="4364" name="Google Shape;4364;p35"/>
                  <p:cNvSpPr/>
                  <p:nvPr/>
                </p:nvSpPr>
                <p:spPr>
                  <a:xfrm>
                    <a:off x="4508640" y="861491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5" name="Google Shape;4365;p35"/>
                  <p:cNvSpPr/>
                  <p:nvPr/>
                </p:nvSpPr>
                <p:spPr>
                  <a:xfrm>
                    <a:off x="4495848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6" name="Google Shape;4366;p35"/>
                <p:cNvGrpSpPr/>
                <p:nvPr/>
              </p:nvGrpSpPr>
              <p:grpSpPr>
                <a:xfrm>
                  <a:off x="4631620" y="8614388"/>
                  <a:ext cx="19806" cy="22261"/>
                  <a:chOff x="4631620" y="8614388"/>
                  <a:chExt cx="19806" cy="22261"/>
                </a:xfrm>
              </p:grpSpPr>
              <p:sp>
                <p:nvSpPr>
                  <p:cNvPr id="4367" name="Google Shape;4367;p35"/>
                  <p:cNvSpPr/>
                  <p:nvPr/>
                </p:nvSpPr>
                <p:spPr>
                  <a:xfrm>
                    <a:off x="4644411" y="8614911"/>
                    <a:ext cx="11" cy="11"/>
                  </a:xfrm>
                  <a:custGeom>
                    <a:rect b="b" l="l" r="r" t="t"/>
                    <a:pathLst>
                      <a:path extrusionOk="0" h="11" w="11">
                        <a:moveTo>
                          <a:pt x="11" y="12"/>
                        </a:moveTo>
                        <a:cubicBezTo>
                          <a:pt x="7" y="0"/>
                          <a:pt x="-12" y="-8"/>
                          <a:pt x="11" y="12"/>
                        </a:cubicBezTo>
                        <a:lnTo>
                          <a:pt x="11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8" name="Google Shape;4368;p35"/>
                  <p:cNvSpPr/>
                  <p:nvPr/>
                </p:nvSpPr>
                <p:spPr>
                  <a:xfrm>
                    <a:off x="4631620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69" name="Google Shape;4369;p35"/>
                <p:cNvGrpSpPr/>
                <p:nvPr/>
              </p:nvGrpSpPr>
              <p:grpSpPr>
                <a:xfrm>
                  <a:off x="4767389" y="8614388"/>
                  <a:ext cx="19806" cy="22261"/>
                  <a:chOff x="4767389" y="8614388"/>
                  <a:chExt cx="19806" cy="22261"/>
                </a:xfrm>
              </p:grpSpPr>
              <p:sp>
                <p:nvSpPr>
                  <p:cNvPr id="4370" name="Google Shape;4370;p35"/>
                  <p:cNvSpPr/>
                  <p:nvPr/>
                </p:nvSpPr>
                <p:spPr>
                  <a:xfrm>
                    <a:off x="4780182" y="861491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1" name="Google Shape;4371;p35"/>
                  <p:cNvSpPr/>
                  <p:nvPr/>
                </p:nvSpPr>
                <p:spPr>
                  <a:xfrm>
                    <a:off x="4767389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2" name="Google Shape;4372;p35"/>
                <p:cNvGrpSpPr/>
                <p:nvPr/>
              </p:nvGrpSpPr>
              <p:grpSpPr>
                <a:xfrm>
                  <a:off x="4903162" y="8614388"/>
                  <a:ext cx="19806" cy="22261"/>
                  <a:chOff x="4903162" y="8614388"/>
                  <a:chExt cx="19806" cy="22261"/>
                </a:xfrm>
              </p:grpSpPr>
              <p:sp>
                <p:nvSpPr>
                  <p:cNvPr id="4373" name="Google Shape;4373;p35"/>
                  <p:cNvSpPr/>
                  <p:nvPr/>
                </p:nvSpPr>
                <p:spPr>
                  <a:xfrm>
                    <a:off x="4915952" y="8614911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4" name="Google Shape;4374;p35"/>
                  <p:cNvSpPr/>
                  <p:nvPr/>
                </p:nvSpPr>
                <p:spPr>
                  <a:xfrm>
                    <a:off x="4903162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5" name="Google Shape;4375;p35"/>
                <p:cNvGrpSpPr/>
                <p:nvPr/>
              </p:nvGrpSpPr>
              <p:grpSpPr>
                <a:xfrm>
                  <a:off x="5038931" y="8614388"/>
                  <a:ext cx="19806" cy="22261"/>
                  <a:chOff x="5038931" y="8614388"/>
                  <a:chExt cx="19806" cy="22261"/>
                </a:xfrm>
              </p:grpSpPr>
              <p:sp>
                <p:nvSpPr>
                  <p:cNvPr id="4376" name="Google Shape;4376;p35"/>
                  <p:cNvSpPr/>
                  <p:nvPr/>
                </p:nvSpPr>
                <p:spPr>
                  <a:xfrm>
                    <a:off x="5051724" y="861491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7" name="Google Shape;4377;p35"/>
                  <p:cNvSpPr/>
                  <p:nvPr/>
                </p:nvSpPr>
                <p:spPr>
                  <a:xfrm>
                    <a:off x="5038931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8" name="Google Shape;4378;p35"/>
                <p:cNvGrpSpPr/>
                <p:nvPr/>
              </p:nvGrpSpPr>
              <p:grpSpPr>
                <a:xfrm>
                  <a:off x="5174704" y="8614388"/>
                  <a:ext cx="19806" cy="22261"/>
                  <a:chOff x="5174704" y="8614388"/>
                  <a:chExt cx="19806" cy="22261"/>
                </a:xfrm>
              </p:grpSpPr>
              <p:sp>
                <p:nvSpPr>
                  <p:cNvPr id="4379" name="Google Shape;4379;p35"/>
                  <p:cNvSpPr/>
                  <p:nvPr/>
                </p:nvSpPr>
                <p:spPr>
                  <a:xfrm>
                    <a:off x="5187494" y="8614911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0" name="Google Shape;4380;p35"/>
                  <p:cNvSpPr/>
                  <p:nvPr/>
                </p:nvSpPr>
                <p:spPr>
                  <a:xfrm>
                    <a:off x="5174704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1" name="Google Shape;4381;p35"/>
                <p:cNvGrpSpPr/>
                <p:nvPr/>
              </p:nvGrpSpPr>
              <p:grpSpPr>
                <a:xfrm>
                  <a:off x="5310473" y="8614388"/>
                  <a:ext cx="19806" cy="22261"/>
                  <a:chOff x="5310473" y="8614388"/>
                  <a:chExt cx="19806" cy="22261"/>
                </a:xfrm>
              </p:grpSpPr>
              <p:sp>
                <p:nvSpPr>
                  <p:cNvPr id="4382" name="Google Shape;4382;p35"/>
                  <p:cNvSpPr/>
                  <p:nvPr/>
                </p:nvSpPr>
                <p:spPr>
                  <a:xfrm>
                    <a:off x="5323265" y="8614911"/>
                    <a:ext cx="9" cy="11"/>
                  </a:xfrm>
                  <a:custGeom>
                    <a:rect b="b" l="l" r="r" t="t"/>
                    <a:pathLst>
                      <a:path extrusionOk="0" h="11" w="9">
                        <a:moveTo>
                          <a:pt x="10" y="12"/>
                        </a:moveTo>
                        <a:cubicBezTo>
                          <a:pt x="6" y="0"/>
                          <a:pt x="-10" y="-8"/>
                          <a:pt x="10" y="12"/>
                        </a:cubicBez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3" name="Google Shape;4383;p35"/>
                  <p:cNvSpPr/>
                  <p:nvPr/>
                </p:nvSpPr>
                <p:spPr>
                  <a:xfrm>
                    <a:off x="5310473" y="8614388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57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4" name="Google Shape;4384;p35"/>
                <p:cNvGrpSpPr/>
                <p:nvPr/>
              </p:nvGrpSpPr>
              <p:grpSpPr>
                <a:xfrm>
                  <a:off x="5446222" y="8614377"/>
                  <a:ext cx="19826" cy="22266"/>
                  <a:chOff x="5446222" y="8614377"/>
                  <a:chExt cx="19826" cy="22266"/>
                </a:xfrm>
              </p:grpSpPr>
              <p:sp>
                <p:nvSpPr>
                  <p:cNvPr id="4385" name="Google Shape;4385;p35"/>
                  <p:cNvSpPr/>
                  <p:nvPr/>
                </p:nvSpPr>
                <p:spPr>
                  <a:xfrm>
                    <a:off x="5459035" y="8614911"/>
                    <a:ext cx="8" cy="11"/>
                  </a:xfrm>
                  <a:custGeom>
                    <a:rect b="b" l="l" r="r" t="t"/>
                    <a:pathLst>
                      <a:path extrusionOk="0" h="11" w="8">
                        <a:moveTo>
                          <a:pt x="9" y="12"/>
                        </a:moveTo>
                        <a:cubicBezTo>
                          <a:pt x="9" y="0"/>
                          <a:pt x="-11" y="-8"/>
                          <a:pt x="9" y="12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6" name="Google Shape;4386;p35"/>
                  <p:cNvSpPr/>
                  <p:nvPr/>
                </p:nvSpPr>
                <p:spPr>
                  <a:xfrm>
                    <a:off x="5446222" y="8614377"/>
                    <a:ext cx="19826" cy="22266"/>
                  </a:xfrm>
                  <a:custGeom>
                    <a:rect b="b" l="l" r="r" t="t"/>
                    <a:pathLst>
                      <a:path extrusionOk="0" h="22266" w="19826">
                        <a:moveTo>
                          <a:pt x="19789" y="10972"/>
                        </a:moveTo>
                        <a:cubicBezTo>
                          <a:pt x="18927" y="740"/>
                          <a:pt x="9554" y="-947"/>
                          <a:pt x="13695" y="1038"/>
                        </a:cubicBezTo>
                        <a:cubicBezTo>
                          <a:pt x="10598" y="-524"/>
                          <a:pt x="7575" y="-288"/>
                          <a:pt x="4870" y="1508"/>
                        </a:cubicBezTo>
                        <a:cubicBezTo>
                          <a:pt x="-5722" y="8537"/>
                          <a:pt x="2848" y="26027"/>
                          <a:pt x="12683" y="21541"/>
                        </a:cubicBezTo>
                        <a:cubicBezTo>
                          <a:pt x="21167" y="17668"/>
                          <a:pt x="19680" y="9591"/>
                          <a:pt x="19789" y="10972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87" name="Google Shape;4387;p35"/>
              <p:cNvGrpSpPr/>
              <p:nvPr/>
            </p:nvGrpSpPr>
            <p:grpSpPr>
              <a:xfrm>
                <a:off x="4631620" y="8761286"/>
                <a:ext cx="834427" cy="22268"/>
                <a:chOff x="4631620" y="8761286"/>
                <a:chExt cx="834427" cy="22268"/>
              </a:xfrm>
            </p:grpSpPr>
            <p:grpSp>
              <p:nvGrpSpPr>
                <p:cNvPr id="4388" name="Google Shape;4388;p35"/>
                <p:cNvGrpSpPr/>
                <p:nvPr/>
              </p:nvGrpSpPr>
              <p:grpSpPr>
                <a:xfrm>
                  <a:off x="4631620" y="8761293"/>
                  <a:ext cx="19806" cy="22261"/>
                  <a:chOff x="4631620" y="8761293"/>
                  <a:chExt cx="19806" cy="22261"/>
                </a:xfrm>
              </p:grpSpPr>
              <p:sp>
                <p:nvSpPr>
                  <p:cNvPr id="4389" name="Google Shape;4389;p35"/>
                  <p:cNvSpPr/>
                  <p:nvPr/>
                </p:nvSpPr>
                <p:spPr>
                  <a:xfrm>
                    <a:off x="4644411" y="8761819"/>
                    <a:ext cx="11" cy="8"/>
                  </a:xfrm>
                  <a:custGeom>
                    <a:rect b="b" l="l" r="r" t="t"/>
                    <a:pathLst>
                      <a:path extrusionOk="0" h="8" w="11">
                        <a:moveTo>
                          <a:pt x="11" y="9"/>
                        </a:moveTo>
                        <a:cubicBezTo>
                          <a:pt x="7" y="1"/>
                          <a:pt x="-12" y="-7"/>
                          <a:pt x="11" y="9"/>
                        </a:cubicBezTo>
                        <a:lnTo>
                          <a:pt x="11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0" name="Google Shape;4390;p35"/>
                  <p:cNvSpPr/>
                  <p:nvPr/>
                </p:nvSpPr>
                <p:spPr>
                  <a:xfrm>
                    <a:off x="4631620" y="876129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1" name="Google Shape;4391;p35"/>
                <p:cNvGrpSpPr/>
                <p:nvPr/>
              </p:nvGrpSpPr>
              <p:grpSpPr>
                <a:xfrm>
                  <a:off x="4767389" y="8761293"/>
                  <a:ext cx="19806" cy="22261"/>
                  <a:chOff x="4767389" y="8761293"/>
                  <a:chExt cx="19806" cy="22261"/>
                </a:xfrm>
              </p:grpSpPr>
              <p:sp>
                <p:nvSpPr>
                  <p:cNvPr id="4392" name="Google Shape;4392;p35"/>
                  <p:cNvSpPr/>
                  <p:nvPr/>
                </p:nvSpPr>
                <p:spPr>
                  <a:xfrm>
                    <a:off x="4780182" y="8761819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3" name="Google Shape;4393;p35"/>
                  <p:cNvSpPr/>
                  <p:nvPr/>
                </p:nvSpPr>
                <p:spPr>
                  <a:xfrm>
                    <a:off x="4767389" y="876129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4" name="Google Shape;4394;p35"/>
                <p:cNvGrpSpPr/>
                <p:nvPr/>
              </p:nvGrpSpPr>
              <p:grpSpPr>
                <a:xfrm>
                  <a:off x="4903162" y="8761293"/>
                  <a:ext cx="19806" cy="22261"/>
                  <a:chOff x="4903162" y="8761293"/>
                  <a:chExt cx="19806" cy="22261"/>
                </a:xfrm>
              </p:grpSpPr>
              <p:sp>
                <p:nvSpPr>
                  <p:cNvPr id="4395" name="Google Shape;4395;p35"/>
                  <p:cNvSpPr/>
                  <p:nvPr/>
                </p:nvSpPr>
                <p:spPr>
                  <a:xfrm>
                    <a:off x="4915952" y="876181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6" name="Google Shape;4396;p35"/>
                  <p:cNvSpPr/>
                  <p:nvPr/>
                </p:nvSpPr>
                <p:spPr>
                  <a:xfrm>
                    <a:off x="4903162" y="876129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4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4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97" name="Google Shape;4397;p35"/>
                <p:cNvGrpSpPr/>
                <p:nvPr/>
              </p:nvGrpSpPr>
              <p:grpSpPr>
                <a:xfrm>
                  <a:off x="5038931" y="8761293"/>
                  <a:ext cx="19806" cy="22261"/>
                  <a:chOff x="5038931" y="8761293"/>
                  <a:chExt cx="19806" cy="22261"/>
                </a:xfrm>
              </p:grpSpPr>
              <p:sp>
                <p:nvSpPr>
                  <p:cNvPr id="4398" name="Google Shape;4398;p35"/>
                  <p:cNvSpPr/>
                  <p:nvPr/>
                </p:nvSpPr>
                <p:spPr>
                  <a:xfrm>
                    <a:off x="5051724" y="8761819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9" name="Google Shape;4399;p35"/>
                  <p:cNvSpPr/>
                  <p:nvPr/>
                </p:nvSpPr>
                <p:spPr>
                  <a:xfrm>
                    <a:off x="5038931" y="876129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0" name="Google Shape;4400;p35"/>
                <p:cNvGrpSpPr/>
                <p:nvPr/>
              </p:nvGrpSpPr>
              <p:grpSpPr>
                <a:xfrm>
                  <a:off x="5174704" y="8761293"/>
                  <a:ext cx="19806" cy="22261"/>
                  <a:chOff x="5174704" y="8761293"/>
                  <a:chExt cx="19806" cy="22261"/>
                </a:xfrm>
              </p:grpSpPr>
              <p:sp>
                <p:nvSpPr>
                  <p:cNvPr id="4401" name="Google Shape;4401;p35"/>
                  <p:cNvSpPr/>
                  <p:nvPr/>
                </p:nvSpPr>
                <p:spPr>
                  <a:xfrm>
                    <a:off x="5187494" y="876181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2" name="Google Shape;4402;p35"/>
                  <p:cNvSpPr/>
                  <p:nvPr/>
                </p:nvSpPr>
                <p:spPr>
                  <a:xfrm>
                    <a:off x="5174704" y="876129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7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3" name="Google Shape;4403;p35"/>
                <p:cNvGrpSpPr/>
                <p:nvPr/>
              </p:nvGrpSpPr>
              <p:grpSpPr>
                <a:xfrm>
                  <a:off x="5310473" y="8761293"/>
                  <a:ext cx="19806" cy="22261"/>
                  <a:chOff x="5310473" y="8761293"/>
                  <a:chExt cx="19806" cy="22261"/>
                </a:xfrm>
              </p:grpSpPr>
              <p:sp>
                <p:nvSpPr>
                  <p:cNvPr id="4404" name="Google Shape;4404;p35"/>
                  <p:cNvSpPr/>
                  <p:nvPr/>
                </p:nvSpPr>
                <p:spPr>
                  <a:xfrm>
                    <a:off x="5323265" y="8761819"/>
                    <a:ext cx="9" cy="8"/>
                  </a:xfrm>
                  <a:custGeom>
                    <a:rect b="b" l="l" r="r" t="t"/>
                    <a:pathLst>
                      <a:path extrusionOk="0" h="8" w="9">
                        <a:moveTo>
                          <a:pt x="10" y="9"/>
                        </a:moveTo>
                        <a:cubicBezTo>
                          <a:pt x="6" y="1"/>
                          <a:pt x="-10" y="-7"/>
                          <a:pt x="10" y="9"/>
                        </a:cubicBezTo>
                        <a:lnTo>
                          <a:pt x="10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5" name="Google Shape;4405;p35"/>
                  <p:cNvSpPr/>
                  <p:nvPr/>
                </p:nvSpPr>
                <p:spPr>
                  <a:xfrm>
                    <a:off x="5310473" y="8761293"/>
                    <a:ext cx="19806" cy="22261"/>
                  </a:xfrm>
                  <a:custGeom>
                    <a:rect b="b" l="l" r="r" t="t"/>
                    <a:pathLst>
                      <a:path extrusionOk="0" h="22261" w="19806">
                        <a:moveTo>
                          <a:pt x="19765" y="10961"/>
                        </a:moveTo>
                        <a:cubicBezTo>
                          <a:pt x="18934" y="733"/>
                          <a:pt x="9503" y="-973"/>
                          <a:pt x="13671" y="1028"/>
                        </a:cubicBezTo>
                        <a:cubicBezTo>
                          <a:pt x="10512" y="-562"/>
                          <a:pt x="7449" y="-232"/>
                          <a:pt x="4845" y="1497"/>
                        </a:cubicBezTo>
                        <a:cubicBezTo>
                          <a:pt x="-5665" y="8472"/>
                          <a:pt x="2769" y="26043"/>
                          <a:pt x="12658" y="21530"/>
                        </a:cubicBezTo>
                        <a:cubicBezTo>
                          <a:pt x="21138" y="17661"/>
                          <a:pt x="19668" y="9763"/>
                          <a:pt x="19765" y="10961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06" name="Google Shape;4406;p35"/>
                <p:cNvGrpSpPr/>
                <p:nvPr/>
              </p:nvGrpSpPr>
              <p:grpSpPr>
                <a:xfrm>
                  <a:off x="5446235" y="8761286"/>
                  <a:ext cx="19812" cy="22258"/>
                  <a:chOff x="5446235" y="8761286"/>
                  <a:chExt cx="19812" cy="22258"/>
                </a:xfrm>
              </p:grpSpPr>
              <p:sp>
                <p:nvSpPr>
                  <p:cNvPr id="4407" name="Google Shape;4407;p35"/>
                  <p:cNvSpPr/>
                  <p:nvPr/>
                </p:nvSpPr>
                <p:spPr>
                  <a:xfrm>
                    <a:off x="5459035" y="8761819"/>
                    <a:ext cx="8" cy="8"/>
                  </a:xfrm>
                  <a:custGeom>
                    <a:rect b="b" l="l" r="r" t="t"/>
                    <a:pathLst>
                      <a:path extrusionOk="0" h="8" w="8">
                        <a:moveTo>
                          <a:pt x="9" y="9"/>
                        </a:moveTo>
                        <a:cubicBezTo>
                          <a:pt x="9" y="1"/>
                          <a:pt x="-11" y="-7"/>
                          <a:pt x="9" y="9"/>
                        </a:cubicBezTo>
                        <a:lnTo>
                          <a:pt x="9" y="9"/>
                        </a:ln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8" name="Google Shape;4408;p35"/>
                  <p:cNvSpPr/>
                  <p:nvPr/>
                </p:nvSpPr>
                <p:spPr>
                  <a:xfrm>
                    <a:off x="5446235" y="8761286"/>
                    <a:ext cx="19812" cy="22258"/>
                  </a:xfrm>
                  <a:custGeom>
                    <a:rect b="b" l="l" r="r" t="t"/>
                    <a:pathLst>
                      <a:path extrusionOk="0" h="22258" w="19812">
                        <a:moveTo>
                          <a:pt x="19776" y="10968"/>
                        </a:moveTo>
                        <a:cubicBezTo>
                          <a:pt x="18914" y="736"/>
                          <a:pt x="9541" y="-951"/>
                          <a:pt x="13682" y="1035"/>
                        </a:cubicBezTo>
                        <a:cubicBezTo>
                          <a:pt x="10585" y="-528"/>
                          <a:pt x="7570" y="-280"/>
                          <a:pt x="4857" y="1504"/>
                        </a:cubicBezTo>
                        <a:cubicBezTo>
                          <a:pt x="-5700" y="8579"/>
                          <a:pt x="2823" y="26000"/>
                          <a:pt x="12670" y="21537"/>
                        </a:cubicBezTo>
                        <a:cubicBezTo>
                          <a:pt x="21146" y="17640"/>
                          <a:pt x="19667" y="9591"/>
                          <a:pt x="19776" y="10968"/>
                        </a:cubicBezTo>
                        <a:close/>
                      </a:path>
                    </a:pathLst>
                  </a:custGeom>
                  <a:solidFill>
                    <a:srgbClr val="8CA65C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409" name="Google Shape;4409;p35"/>
            <p:cNvSpPr/>
            <p:nvPr/>
          </p:nvSpPr>
          <p:spPr>
            <a:xfrm>
              <a:off x="4265021" y="8518646"/>
              <a:ext cx="355834" cy="412652"/>
            </a:xfrm>
            <a:custGeom>
              <a:rect b="b" l="l" r="r" t="t"/>
              <a:pathLst>
                <a:path extrusionOk="0" h="412652" w="355834">
                  <a:moveTo>
                    <a:pt x="241400" y="329903"/>
                  </a:moveTo>
                  <a:cubicBezTo>
                    <a:pt x="265266" y="352995"/>
                    <a:pt x="291243" y="373823"/>
                    <a:pt x="319102" y="391906"/>
                  </a:cubicBezTo>
                  <a:cubicBezTo>
                    <a:pt x="333327" y="401141"/>
                    <a:pt x="346977" y="409306"/>
                    <a:pt x="355834" y="412652"/>
                  </a:cubicBezTo>
                  <a:cubicBezTo>
                    <a:pt x="326248" y="380794"/>
                    <a:pt x="317076" y="333260"/>
                    <a:pt x="302685" y="290077"/>
                  </a:cubicBezTo>
                  <a:cubicBezTo>
                    <a:pt x="284998" y="236537"/>
                    <a:pt x="297639" y="185300"/>
                    <a:pt x="282270" y="182137"/>
                  </a:cubicBezTo>
                  <a:cubicBezTo>
                    <a:pt x="157399" y="156606"/>
                    <a:pt x="57706" y="108393"/>
                    <a:pt x="0" y="0"/>
                  </a:cubicBezTo>
                  <a:cubicBezTo>
                    <a:pt x="3194" y="13031"/>
                    <a:pt x="7991" y="28086"/>
                    <a:pt x="14279" y="44463"/>
                  </a:cubicBezTo>
                  <a:cubicBezTo>
                    <a:pt x="41094" y="114310"/>
                    <a:pt x="83501" y="177131"/>
                    <a:pt x="137294" y="229174"/>
                  </a:cubicBezTo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0" name="Google Shape;4410;p35"/>
          <p:cNvGrpSpPr/>
          <p:nvPr/>
        </p:nvGrpSpPr>
        <p:grpSpPr>
          <a:xfrm>
            <a:off x="4210270" y="3504043"/>
            <a:ext cx="637840" cy="969286"/>
            <a:chOff x="8420541" y="7008087"/>
            <a:chExt cx="1275681" cy="1938572"/>
          </a:xfrm>
        </p:grpSpPr>
        <p:sp>
          <p:nvSpPr>
            <p:cNvPr id="4411" name="Google Shape;4411;p35"/>
            <p:cNvSpPr/>
            <p:nvPr/>
          </p:nvSpPr>
          <p:spPr>
            <a:xfrm>
              <a:off x="8420541" y="7008087"/>
              <a:ext cx="1275681" cy="1938572"/>
            </a:xfrm>
            <a:custGeom>
              <a:rect b="b" l="l" r="r" t="t"/>
              <a:pathLst>
                <a:path extrusionOk="0" h="1938572" w="1275681">
                  <a:moveTo>
                    <a:pt x="1275108" y="1924297"/>
                  </a:moveTo>
                  <a:cubicBezTo>
                    <a:pt x="1275527" y="1931404"/>
                    <a:pt x="1337633" y="1928376"/>
                    <a:pt x="36226" y="1938573"/>
                  </a:cubicBezTo>
                  <a:cubicBezTo>
                    <a:pt x="12965" y="1938573"/>
                    <a:pt x="8400" y="288750"/>
                    <a:pt x="0" y="36677"/>
                  </a:cubicBezTo>
                  <a:cubicBezTo>
                    <a:pt x="0" y="18571"/>
                    <a:pt x="204041" y="24709"/>
                    <a:pt x="271669" y="21382"/>
                  </a:cubicBezTo>
                  <a:cubicBezTo>
                    <a:pt x="728973" y="-1105"/>
                    <a:pt x="959200" y="-9651"/>
                    <a:pt x="1241507" y="14585"/>
                  </a:cubicBezTo>
                  <a:cubicBezTo>
                    <a:pt x="1261472" y="16299"/>
                    <a:pt x="1221511" y="733866"/>
                    <a:pt x="1275108" y="1924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2" name="Google Shape;4412;p35"/>
            <p:cNvSpPr/>
            <p:nvPr/>
          </p:nvSpPr>
          <p:spPr>
            <a:xfrm>
              <a:off x="8474459" y="7067933"/>
              <a:ext cx="1166188" cy="1818874"/>
            </a:xfrm>
            <a:custGeom>
              <a:rect b="b" l="l" r="r" t="t"/>
              <a:pathLst>
                <a:path extrusionOk="0" h="1818874" w="1166188">
                  <a:moveTo>
                    <a:pt x="0" y="25629"/>
                  </a:moveTo>
                  <a:cubicBezTo>
                    <a:pt x="45635" y="21639"/>
                    <a:pt x="92523" y="22329"/>
                    <a:pt x="145018" y="22426"/>
                  </a:cubicBezTo>
                  <a:cubicBezTo>
                    <a:pt x="324836" y="22426"/>
                    <a:pt x="744983" y="-18850"/>
                    <a:pt x="1140456" y="10593"/>
                  </a:cubicBezTo>
                  <a:cubicBezTo>
                    <a:pt x="1151990" y="814353"/>
                    <a:pt x="1118657" y="767102"/>
                    <a:pt x="1166188" y="1809988"/>
                  </a:cubicBezTo>
                  <a:cubicBezTo>
                    <a:pt x="637820" y="1814257"/>
                    <a:pt x="675640" y="1813722"/>
                    <a:pt x="28773" y="1818875"/>
                  </a:cubicBezTo>
                  <a:cubicBezTo>
                    <a:pt x="2847" y="1037661"/>
                    <a:pt x="8323" y="353193"/>
                    <a:pt x="0" y="256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3" name="Google Shape;4413;p35"/>
            <p:cNvSpPr/>
            <p:nvPr/>
          </p:nvSpPr>
          <p:spPr>
            <a:xfrm>
              <a:off x="8475109" y="7067285"/>
              <a:ext cx="1163888" cy="1819550"/>
            </a:xfrm>
            <a:custGeom>
              <a:rect b="b" l="l" r="r" t="t"/>
              <a:pathLst>
                <a:path extrusionOk="0" h="1819550" w="1163888">
                  <a:moveTo>
                    <a:pt x="1155967" y="1773537"/>
                  </a:moveTo>
                  <a:cubicBezTo>
                    <a:pt x="1165418" y="1773537"/>
                    <a:pt x="1163878" y="1774459"/>
                    <a:pt x="1163673" y="1769931"/>
                  </a:cubicBezTo>
                  <a:cubicBezTo>
                    <a:pt x="1156971" y="1769938"/>
                    <a:pt x="1154559" y="1769931"/>
                    <a:pt x="1147152" y="1769942"/>
                  </a:cubicBezTo>
                  <a:cubicBezTo>
                    <a:pt x="1147504" y="1686882"/>
                    <a:pt x="1140175" y="1699498"/>
                    <a:pt x="1160434" y="1699545"/>
                  </a:cubicBezTo>
                  <a:cubicBezTo>
                    <a:pt x="1160233" y="1695179"/>
                    <a:pt x="1161330" y="1695939"/>
                    <a:pt x="1155967" y="1695939"/>
                  </a:cubicBezTo>
                  <a:cubicBezTo>
                    <a:pt x="1143626" y="1695939"/>
                    <a:pt x="1146124" y="1706958"/>
                    <a:pt x="1145026" y="1636863"/>
                  </a:cubicBezTo>
                  <a:cubicBezTo>
                    <a:pt x="1144821" y="1623561"/>
                    <a:pt x="1142024" y="1625806"/>
                    <a:pt x="1155967" y="1625806"/>
                  </a:cubicBezTo>
                  <a:cubicBezTo>
                    <a:pt x="1157883" y="1625806"/>
                    <a:pt x="1157514" y="1626531"/>
                    <a:pt x="1157363" y="1622208"/>
                  </a:cubicBezTo>
                  <a:cubicBezTo>
                    <a:pt x="1140706" y="1622208"/>
                    <a:pt x="1145193" y="1629268"/>
                    <a:pt x="1144479" y="1583901"/>
                  </a:cubicBezTo>
                  <a:cubicBezTo>
                    <a:pt x="1143851" y="1545289"/>
                    <a:pt x="1140252" y="1551601"/>
                    <a:pt x="1155059" y="1551605"/>
                  </a:cubicBezTo>
                  <a:cubicBezTo>
                    <a:pt x="1154912" y="1546793"/>
                    <a:pt x="1156940" y="1548030"/>
                    <a:pt x="1143894" y="1547987"/>
                  </a:cubicBezTo>
                  <a:cubicBezTo>
                    <a:pt x="1143134" y="1501407"/>
                    <a:pt x="1143677" y="1532863"/>
                    <a:pt x="1142975" y="1477613"/>
                  </a:cubicBezTo>
                  <a:cubicBezTo>
                    <a:pt x="1154675" y="1477586"/>
                    <a:pt x="1152918" y="1478800"/>
                    <a:pt x="1152783" y="1474000"/>
                  </a:cubicBezTo>
                  <a:cubicBezTo>
                    <a:pt x="1141059" y="1474004"/>
                    <a:pt x="1141893" y="1485868"/>
                    <a:pt x="1141563" y="1403327"/>
                  </a:cubicBezTo>
                  <a:cubicBezTo>
                    <a:pt x="1152693" y="1403451"/>
                    <a:pt x="1150863" y="1404289"/>
                    <a:pt x="1150743" y="1399787"/>
                  </a:cubicBezTo>
                  <a:cubicBezTo>
                    <a:pt x="1140167" y="1399753"/>
                    <a:pt x="1141551" y="1400043"/>
                    <a:pt x="1141547" y="1398655"/>
                  </a:cubicBezTo>
                  <a:cubicBezTo>
                    <a:pt x="1141497" y="1382046"/>
                    <a:pt x="1141423" y="1380022"/>
                    <a:pt x="1140624" y="1329344"/>
                  </a:cubicBezTo>
                  <a:cubicBezTo>
                    <a:pt x="1150479" y="1329448"/>
                    <a:pt x="1148858" y="1330293"/>
                    <a:pt x="1148734" y="1325800"/>
                  </a:cubicBezTo>
                  <a:cubicBezTo>
                    <a:pt x="1137293" y="1325753"/>
                    <a:pt x="1140706" y="1334733"/>
                    <a:pt x="1139632" y="1266340"/>
                  </a:cubicBezTo>
                  <a:cubicBezTo>
                    <a:pt x="1139422" y="1253049"/>
                    <a:pt x="1137576" y="1255352"/>
                    <a:pt x="1146764" y="1255453"/>
                  </a:cubicBezTo>
                  <a:cubicBezTo>
                    <a:pt x="1146632" y="1250855"/>
                    <a:pt x="1148109" y="1251936"/>
                    <a:pt x="1139411" y="1251719"/>
                  </a:cubicBezTo>
                  <a:cubicBezTo>
                    <a:pt x="1138503" y="1190107"/>
                    <a:pt x="1138775" y="1205465"/>
                    <a:pt x="1137855" y="1180915"/>
                  </a:cubicBezTo>
                  <a:cubicBezTo>
                    <a:pt x="1145848" y="1180868"/>
                    <a:pt x="1144538" y="1181834"/>
                    <a:pt x="1144390" y="1177286"/>
                  </a:cubicBezTo>
                  <a:cubicBezTo>
                    <a:pt x="1136157" y="1177313"/>
                    <a:pt x="1137658" y="1180690"/>
                    <a:pt x="1137340" y="1160490"/>
                  </a:cubicBezTo>
                  <a:cubicBezTo>
                    <a:pt x="1136339" y="1096389"/>
                    <a:pt x="1134563" y="1106857"/>
                    <a:pt x="1141974" y="1106753"/>
                  </a:cubicBezTo>
                  <a:cubicBezTo>
                    <a:pt x="1141807" y="1102240"/>
                    <a:pt x="1142882" y="1103112"/>
                    <a:pt x="1136603" y="1103232"/>
                  </a:cubicBezTo>
                  <a:cubicBezTo>
                    <a:pt x="1135323" y="1024057"/>
                    <a:pt x="1133516" y="1033056"/>
                    <a:pt x="1139457" y="1033040"/>
                  </a:cubicBezTo>
                  <a:cubicBezTo>
                    <a:pt x="1139341" y="1028508"/>
                    <a:pt x="1140256" y="1029431"/>
                    <a:pt x="1135323" y="1029442"/>
                  </a:cubicBezTo>
                  <a:cubicBezTo>
                    <a:pt x="1134039" y="949903"/>
                    <a:pt x="1132798" y="958909"/>
                    <a:pt x="1138247" y="958863"/>
                  </a:cubicBezTo>
                  <a:cubicBezTo>
                    <a:pt x="1138208" y="954536"/>
                    <a:pt x="1139221" y="955245"/>
                    <a:pt x="1134256" y="955296"/>
                  </a:cubicBezTo>
                  <a:cubicBezTo>
                    <a:pt x="1133725" y="919525"/>
                    <a:pt x="1134334" y="915850"/>
                    <a:pt x="1133632" y="884852"/>
                  </a:cubicBezTo>
                  <a:cubicBezTo>
                    <a:pt x="1138999" y="884852"/>
                    <a:pt x="1138092" y="885783"/>
                    <a:pt x="1138115" y="881250"/>
                  </a:cubicBezTo>
                  <a:cubicBezTo>
                    <a:pt x="1132120" y="881254"/>
                    <a:pt x="1133392" y="891490"/>
                    <a:pt x="1132061" y="816506"/>
                  </a:cubicBezTo>
                  <a:cubicBezTo>
                    <a:pt x="1131937" y="809597"/>
                    <a:pt x="1131724" y="810504"/>
                    <a:pt x="1132655" y="810512"/>
                  </a:cubicBezTo>
                  <a:cubicBezTo>
                    <a:pt x="1139961" y="810581"/>
                    <a:pt x="1138720" y="811496"/>
                    <a:pt x="1138778" y="806964"/>
                  </a:cubicBezTo>
                  <a:cubicBezTo>
                    <a:pt x="1130246" y="806902"/>
                    <a:pt x="1131255" y="813656"/>
                    <a:pt x="1131468" y="763552"/>
                  </a:cubicBezTo>
                  <a:cubicBezTo>
                    <a:pt x="1131569" y="731243"/>
                    <a:pt x="1128761" y="736559"/>
                    <a:pt x="1139849" y="736330"/>
                  </a:cubicBezTo>
                  <a:cubicBezTo>
                    <a:pt x="1139922" y="731817"/>
                    <a:pt x="1141361" y="732658"/>
                    <a:pt x="1132627" y="732911"/>
                  </a:cubicBezTo>
                  <a:cubicBezTo>
                    <a:pt x="1130553" y="732969"/>
                    <a:pt x="1131398" y="741239"/>
                    <a:pt x="1129719" y="662385"/>
                  </a:cubicBezTo>
                  <a:cubicBezTo>
                    <a:pt x="1132965" y="662327"/>
                    <a:pt x="1136750" y="662253"/>
                    <a:pt x="1141024" y="662203"/>
                  </a:cubicBezTo>
                  <a:cubicBezTo>
                    <a:pt x="1141090" y="657694"/>
                    <a:pt x="1142761" y="658543"/>
                    <a:pt x="1132643" y="658733"/>
                  </a:cubicBezTo>
                  <a:cubicBezTo>
                    <a:pt x="1129098" y="658795"/>
                    <a:pt x="1129649" y="659121"/>
                    <a:pt x="1129622" y="657756"/>
                  </a:cubicBezTo>
                  <a:cubicBezTo>
                    <a:pt x="1127908" y="579558"/>
                    <a:pt x="1127345" y="588390"/>
                    <a:pt x="1132659" y="588444"/>
                  </a:cubicBezTo>
                  <a:cubicBezTo>
                    <a:pt x="1143781" y="588580"/>
                    <a:pt x="1141900" y="589441"/>
                    <a:pt x="1141935" y="584931"/>
                  </a:cubicBezTo>
                  <a:cubicBezTo>
                    <a:pt x="1136653" y="584893"/>
                    <a:pt x="1131755" y="584831"/>
                    <a:pt x="1128497" y="584796"/>
                  </a:cubicBezTo>
                  <a:cubicBezTo>
                    <a:pt x="1128365" y="576076"/>
                    <a:pt x="1127559" y="514526"/>
                    <a:pt x="1127555" y="514255"/>
                  </a:cubicBezTo>
                  <a:cubicBezTo>
                    <a:pt x="1134152" y="514232"/>
                    <a:pt x="1137437" y="514212"/>
                    <a:pt x="1142110" y="514201"/>
                  </a:cubicBezTo>
                  <a:cubicBezTo>
                    <a:pt x="1142094" y="509664"/>
                    <a:pt x="1144026" y="510583"/>
                    <a:pt x="1132662" y="510630"/>
                  </a:cubicBezTo>
                  <a:cubicBezTo>
                    <a:pt x="1125108" y="510661"/>
                    <a:pt x="1128241" y="520582"/>
                    <a:pt x="1126686" y="446157"/>
                  </a:cubicBezTo>
                  <a:cubicBezTo>
                    <a:pt x="1126535" y="438868"/>
                    <a:pt x="1124987" y="440035"/>
                    <a:pt x="1132643" y="440178"/>
                  </a:cubicBezTo>
                  <a:cubicBezTo>
                    <a:pt x="1143025" y="440372"/>
                    <a:pt x="1141307" y="441229"/>
                    <a:pt x="1141218" y="436716"/>
                  </a:cubicBezTo>
                  <a:cubicBezTo>
                    <a:pt x="1135428" y="436646"/>
                    <a:pt x="1132042" y="436553"/>
                    <a:pt x="1126492" y="436472"/>
                  </a:cubicBezTo>
                  <a:cubicBezTo>
                    <a:pt x="1125228" y="370122"/>
                    <a:pt x="1125212" y="367447"/>
                    <a:pt x="1125189" y="365846"/>
                  </a:cubicBezTo>
                  <a:cubicBezTo>
                    <a:pt x="1130246" y="365927"/>
                    <a:pt x="1134229" y="366039"/>
                    <a:pt x="1139240" y="366121"/>
                  </a:cubicBezTo>
                  <a:cubicBezTo>
                    <a:pt x="1139073" y="361565"/>
                    <a:pt x="1140531" y="362554"/>
                    <a:pt x="1132701" y="362383"/>
                  </a:cubicBezTo>
                  <a:cubicBezTo>
                    <a:pt x="1122245" y="362158"/>
                    <a:pt x="1125472" y="373220"/>
                    <a:pt x="1124146" y="291780"/>
                  </a:cubicBezTo>
                  <a:cubicBezTo>
                    <a:pt x="1129684" y="291885"/>
                    <a:pt x="1133085" y="292009"/>
                    <a:pt x="1137824" y="292122"/>
                  </a:cubicBezTo>
                  <a:cubicBezTo>
                    <a:pt x="1137797" y="287578"/>
                    <a:pt x="1138825" y="288551"/>
                    <a:pt x="1132713" y="288384"/>
                  </a:cubicBezTo>
                  <a:cubicBezTo>
                    <a:pt x="1120562" y="288035"/>
                    <a:pt x="1124254" y="298942"/>
                    <a:pt x="1122606" y="217669"/>
                  </a:cubicBezTo>
                  <a:cubicBezTo>
                    <a:pt x="1128800" y="217773"/>
                    <a:pt x="1131964" y="217913"/>
                    <a:pt x="1138065" y="218060"/>
                  </a:cubicBezTo>
                  <a:cubicBezTo>
                    <a:pt x="1138119" y="213512"/>
                    <a:pt x="1139143" y="214501"/>
                    <a:pt x="1132713" y="214307"/>
                  </a:cubicBezTo>
                  <a:cubicBezTo>
                    <a:pt x="1120504" y="213958"/>
                    <a:pt x="1122552" y="215653"/>
                    <a:pt x="1122436" y="208166"/>
                  </a:cubicBezTo>
                  <a:cubicBezTo>
                    <a:pt x="1121237" y="131065"/>
                    <a:pt x="1119100" y="143681"/>
                    <a:pt x="1132678" y="143646"/>
                  </a:cubicBezTo>
                  <a:cubicBezTo>
                    <a:pt x="1140473" y="143623"/>
                    <a:pt x="1139162" y="144565"/>
                    <a:pt x="1139232" y="140029"/>
                  </a:cubicBezTo>
                  <a:cubicBezTo>
                    <a:pt x="1133000" y="140041"/>
                    <a:pt x="1129238" y="140060"/>
                    <a:pt x="1121660" y="140068"/>
                  </a:cubicBezTo>
                  <a:cubicBezTo>
                    <a:pt x="1121101" y="112106"/>
                    <a:pt x="1120783" y="110725"/>
                    <a:pt x="1120663" y="69670"/>
                  </a:cubicBezTo>
                  <a:cubicBezTo>
                    <a:pt x="1129017" y="69717"/>
                    <a:pt x="1132154" y="69798"/>
                    <a:pt x="1140000" y="69868"/>
                  </a:cubicBezTo>
                  <a:cubicBezTo>
                    <a:pt x="1140023" y="65316"/>
                    <a:pt x="1141485" y="66293"/>
                    <a:pt x="1132697" y="66181"/>
                  </a:cubicBezTo>
                  <a:cubicBezTo>
                    <a:pt x="1116797" y="65991"/>
                    <a:pt x="1120900" y="76324"/>
                    <a:pt x="1119795" y="9935"/>
                  </a:cubicBezTo>
                  <a:cubicBezTo>
                    <a:pt x="1114764" y="9586"/>
                    <a:pt x="1117103" y="2615"/>
                    <a:pt x="1117471" y="66049"/>
                  </a:cubicBezTo>
                  <a:cubicBezTo>
                    <a:pt x="1111115" y="66026"/>
                    <a:pt x="1064805" y="65836"/>
                    <a:pt x="1055606" y="65867"/>
                  </a:cubicBezTo>
                  <a:cubicBezTo>
                    <a:pt x="1054117" y="-618"/>
                    <a:pt x="1057398" y="6058"/>
                    <a:pt x="1051914" y="5775"/>
                  </a:cubicBezTo>
                  <a:cubicBezTo>
                    <a:pt x="1052616" y="76956"/>
                    <a:pt x="1056347" y="65782"/>
                    <a:pt x="1039535" y="66018"/>
                  </a:cubicBezTo>
                  <a:cubicBezTo>
                    <a:pt x="1022145" y="66262"/>
                    <a:pt x="1021796" y="66138"/>
                    <a:pt x="993031" y="66212"/>
                  </a:cubicBezTo>
                  <a:cubicBezTo>
                    <a:pt x="990743" y="66216"/>
                    <a:pt x="991305" y="68748"/>
                    <a:pt x="991003" y="49424"/>
                  </a:cubicBezTo>
                  <a:cubicBezTo>
                    <a:pt x="990208" y="-3212"/>
                    <a:pt x="991635" y="2983"/>
                    <a:pt x="987121" y="2821"/>
                  </a:cubicBezTo>
                  <a:cubicBezTo>
                    <a:pt x="987691" y="40592"/>
                    <a:pt x="987873" y="53553"/>
                    <a:pt x="988113" y="66224"/>
                  </a:cubicBezTo>
                  <a:cubicBezTo>
                    <a:pt x="973644" y="66251"/>
                    <a:pt x="970134" y="66239"/>
                    <a:pt x="926620" y="66208"/>
                  </a:cubicBezTo>
                  <a:cubicBezTo>
                    <a:pt x="925038" y="-6209"/>
                    <a:pt x="927505" y="1157"/>
                    <a:pt x="922455" y="1053"/>
                  </a:cubicBezTo>
                  <a:cubicBezTo>
                    <a:pt x="923529" y="71477"/>
                    <a:pt x="923502" y="66204"/>
                    <a:pt x="923227" y="66204"/>
                  </a:cubicBezTo>
                  <a:cubicBezTo>
                    <a:pt x="899748" y="66204"/>
                    <a:pt x="900004" y="65855"/>
                    <a:pt x="876696" y="65855"/>
                  </a:cubicBezTo>
                  <a:cubicBezTo>
                    <a:pt x="857235" y="65855"/>
                    <a:pt x="862378" y="78510"/>
                    <a:pt x="861191" y="289"/>
                  </a:cubicBezTo>
                  <a:cubicBezTo>
                    <a:pt x="856871" y="262"/>
                    <a:pt x="857697" y="-8016"/>
                    <a:pt x="858895" y="66014"/>
                  </a:cubicBezTo>
                  <a:cubicBezTo>
                    <a:pt x="826213" y="66681"/>
                    <a:pt x="828831" y="66414"/>
                    <a:pt x="797449" y="66169"/>
                  </a:cubicBezTo>
                  <a:cubicBezTo>
                    <a:pt x="795944" y="-7617"/>
                    <a:pt x="797697" y="289"/>
                    <a:pt x="793016" y="331"/>
                  </a:cubicBezTo>
                  <a:cubicBezTo>
                    <a:pt x="794292" y="77351"/>
                    <a:pt x="798178" y="66123"/>
                    <a:pt x="783650" y="66123"/>
                  </a:cubicBezTo>
                  <a:cubicBezTo>
                    <a:pt x="723634" y="66123"/>
                    <a:pt x="732880" y="71407"/>
                    <a:pt x="732535" y="49416"/>
                  </a:cubicBezTo>
                  <a:cubicBezTo>
                    <a:pt x="732132" y="23505"/>
                    <a:pt x="731988" y="24393"/>
                    <a:pt x="731604" y="1316"/>
                  </a:cubicBezTo>
                  <a:cubicBezTo>
                    <a:pt x="727059" y="1417"/>
                    <a:pt x="728250" y="-6814"/>
                    <a:pt x="729646" y="66297"/>
                  </a:cubicBezTo>
                  <a:cubicBezTo>
                    <a:pt x="714032" y="66220"/>
                    <a:pt x="696580" y="65506"/>
                    <a:pt x="668188" y="66115"/>
                  </a:cubicBezTo>
                  <a:cubicBezTo>
                    <a:pt x="668001" y="44702"/>
                    <a:pt x="667361" y="17333"/>
                    <a:pt x="667125" y="3011"/>
                  </a:cubicBezTo>
                  <a:cubicBezTo>
                    <a:pt x="661928" y="3170"/>
                    <a:pt x="664441" y="-3918"/>
                    <a:pt x="665011" y="66181"/>
                  </a:cubicBezTo>
                  <a:cubicBezTo>
                    <a:pt x="637309" y="66755"/>
                    <a:pt x="623464" y="66061"/>
                    <a:pt x="603161" y="65991"/>
                  </a:cubicBezTo>
                  <a:cubicBezTo>
                    <a:pt x="602421" y="32969"/>
                    <a:pt x="602754" y="27425"/>
                    <a:pt x="602483" y="5128"/>
                  </a:cubicBezTo>
                  <a:cubicBezTo>
                    <a:pt x="598182" y="5275"/>
                    <a:pt x="599365" y="2068"/>
                    <a:pt x="599431" y="22997"/>
                  </a:cubicBezTo>
                  <a:cubicBezTo>
                    <a:pt x="599477" y="37901"/>
                    <a:pt x="599694" y="52882"/>
                    <a:pt x="599985" y="65987"/>
                  </a:cubicBezTo>
                  <a:cubicBezTo>
                    <a:pt x="597154" y="65983"/>
                    <a:pt x="552950" y="65960"/>
                    <a:pt x="551050" y="65956"/>
                  </a:cubicBezTo>
                  <a:cubicBezTo>
                    <a:pt x="534381" y="65956"/>
                    <a:pt x="538756" y="76153"/>
                    <a:pt x="538139" y="7465"/>
                  </a:cubicBezTo>
                  <a:cubicBezTo>
                    <a:pt x="533850" y="7628"/>
                    <a:pt x="535041" y="4813"/>
                    <a:pt x="535002" y="22986"/>
                  </a:cubicBezTo>
                  <a:cubicBezTo>
                    <a:pt x="534971" y="37529"/>
                    <a:pt x="535161" y="51847"/>
                    <a:pt x="535498" y="66006"/>
                  </a:cubicBezTo>
                  <a:cubicBezTo>
                    <a:pt x="475576" y="66464"/>
                    <a:pt x="534137" y="65979"/>
                    <a:pt x="474215" y="66367"/>
                  </a:cubicBezTo>
                  <a:cubicBezTo>
                    <a:pt x="474087" y="54115"/>
                    <a:pt x="473873" y="42418"/>
                    <a:pt x="473346" y="10028"/>
                  </a:cubicBezTo>
                  <a:cubicBezTo>
                    <a:pt x="468901" y="10210"/>
                    <a:pt x="470076" y="4309"/>
                    <a:pt x="470813" y="49474"/>
                  </a:cubicBezTo>
                  <a:cubicBezTo>
                    <a:pt x="471155" y="71132"/>
                    <a:pt x="483278" y="66468"/>
                    <a:pt x="411492" y="66468"/>
                  </a:cubicBezTo>
                  <a:cubicBezTo>
                    <a:pt x="408874" y="66468"/>
                    <a:pt x="410239" y="72888"/>
                    <a:pt x="408572" y="12773"/>
                  </a:cubicBezTo>
                  <a:cubicBezTo>
                    <a:pt x="403336" y="12998"/>
                    <a:pt x="406171" y="5093"/>
                    <a:pt x="406590" y="66456"/>
                  </a:cubicBezTo>
                  <a:cubicBezTo>
                    <a:pt x="386815" y="66355"/>
                    <a:pt x="373897" y="65212"/>
                    <a:pt x="344748" y="65999"/>
                  </a:cubicBezTo>
                  <a:cubicBezTo>
                    <a:pt x="344504" y="54561"/>
                    <a:pt x="344496" y="50420"/>
                    <a:pt x="343852" y="15669"/>
                  </a:cubicBezTo>
                  <a:cubicBezTo>
                    <a:pt x="339675" y="15863"/>
                    <a:pt x="340342" y="7966"/>
                    <a:pt x="341568" y="66088"/>
                  </a:cubicBezTo>
                  <a:cubicBezTo>
                    <a:pt x="326419" y="66526"/>
                    <a:pt x="310596" y="66468"/>
                    <a:pt x="295235" y="66278"/>
                  </a:cubicBezTo>
                  <a:cubicBezTo>
                    <a:pt x="275708" y="66057"/>
                    <a:pt x="279846" y="75308"/>
                    <a:pt x="279602" y="18674"/>
                  </a:cubicBezTo>
                  <a:cubicBezTo>
                    <a:pt x="275789" y="18856"/>
                    <a:pt x="275789" y="11455"/>
                    <a:pt x="276992" y="66146"/>
                  </a:cubicBezTo>
                  <a:cubicBezTo>
                    <a:pt x="273598" y="66138"/>
                    <a:pt x="275568" y="66142"/>
                    <a:pt x="225458" y="66131"/>
                  </a:cubicBezTo>
                  <a:cubicBezTo>
                    <a:pt x="212070" y="66131"/>
                    <a:pt x="215402" y="74021"/>
                    <a:pt x="214661" y="21776"/>
                  </a:cubicBezTo>
                  <a:cubicBezTo>
                    <a:pt x="210042" y="21981"/>
                    <a:pt x="211275" y="15212"/>
                    <a:pt x="212159" y="66096"/>
                  </a:cubicBezTo>
                  <a:cubicBezTo>
                    <a:pt x="195638" y="65999"/>
                    <a:pt x="193292" y="65774"/>
                    <a:pt x="150825" y="65991"/>
                  </a:cubicBezTo>
                  <a:cubicBezTo>
                    <a:pt x="150515" y="55224"/>
                    <a:pt x="150259" y="39557"/>
                    <a:pt x="150275" y="23036"/>
                  </a:cubicBezTo>
                  <a:cubicBezTo>
                    <a:pt x="146253" y="23044"/>
                    <a:pt x="146815" y="19062"/>
                    <a:pt x="147292" y="49478"/>
                  </a:cubicBezTo>
                  <a:cubicBezTo>
                    <a:pt x="147614" y="70252"/>
                    <a:pt x="150833" y="66030"/>
                    <a:pt x="132446" y="66030"/>
                  </a:cubicBezTo>
                  <a:cubicBezTo>
                    <a:pt x="109406" y="66030"/>
                    <a:pt x="109239" y="66379"/>
                    <a:pt x="86416" y="66383"/>
                  </a:cubicBezTo>
                  <a:cubicBezTo>
                    <a:pt x="86047" y="47497"/>
                    <a:pt x="86090" y="43093"/>
                    <a:pt x="85590" y="23024"/>
                  </a:cubicBezTo>
                  <a:cubicBezTo>
                    <a:pt x="81196" y="23044"/>
                    <a:pt x="82293" y="17445"/>
                    <a:pt x="83236" y="66379"/>
                  </a:cubicBezTo>
                  <a:cubicBezTo>
                    <a:pt x="82957" y="66379"/>
                    <a:pt x="21816" y="65941"/>
                    <a:pt x="21537" y="65937"/>
                  </a:cubicBezTo>
                  <a:cubicBezTo>
                    <a:pt x="21227" y="55302"/>
                    <a:pt x="21045" y="41619"/>
                    <a:pt x="20816" y="24761"/>
                  </a:cubicBezTo>
                  <a:cubicBezTo>
                    <a:pt x="16589" y="25006"/>
                    <a:pt x="17562" y="21404"/>
                    <a:pt x="18004" y="49474"/>
                  </a:cubicBezTo>
                  <a:cubicBezTo>
                    <a:pt x="18299" y="68356"/>
                    <a:pt x="19156" y="65906"/>
                    <a:pt x="16232" y="65859"/>
                  </a:cubicBezTo>
                  <a:cubicBezTo>
                    <a:pt x="-2810" y="65576"/>
                    <a:pt x="122" y="64580"/>
                    <a:pt x="215" y="69310"/>
                  </a:cubicBezTo>
                  <a:cubicBezTo>
                    <a:pt x="8433" y="69341"/>
                    <a:pt x="12962" y="69422"/>
                    <a:pt x="18470" y="69500"/>
                  </a:cubicBezTo>
                  <a:cubicBezTo>
                    <a:pt x="19815" y="110819"/>
                    <a:pt x="19474" y="112738"/>
                    <a:pt x="19753" y="140331"/>
                  </a:cubicBezTo>
                  <a:cubicBezTo>
                    <a:pt x="14091" y="140386"/>
                    <a:pt x="9538" y="140444"/>
                    <a:pt x="1359" y="140471"/>
                  </a:cubicBezTo>
                  <a:cubicBezTo>
                    <a:pt x="1417" y="145182"/>
                    <a:pt x="-1344" y="144154"/>
                    <a:pt x="16224" y="143968"/>
                  </a:cubicBezTo>
                  <a:cubicBezTo>
                    <a:pt x="21417" y="143918"/>
                    <a:pt x="19466" y="134147"/>
                    <a:pt x="20641" y="208209"/>
                  </a:cubicBezTo>
                  <a:cubicBezTo>
                    <a:pt x="20765" y="216095"/>
                    <a:pt x="24225" y="214125"/>
                    <a:pt x="2057" y="214113"/>
                  </a:cubicBezTo>
                  <a:cubicBezTo>
                    <a:pt x="2088" y="218913"/>
                    <a:pt x="-1309" y="217711"/>
                    <a:pt x="20800" y="217723"/>
                  </a:cubicBezTo>
                  <a:cubicBezTo>
                    <a:pt x="21114" y="235329"/>
                    <a:pt x="21871" y="260325"/>
                    <a:pt x="21913" y="288330"/>
                  </a:cubicBezTo>
                  <a:cubicBezTo>
                    <a:pt x="15441" y="288357"/>
                    <a:pt x="10430" y="288400"/>
                    <a:pt x="2429" y="288419"/>
                  </a:cubicBezTo>
                  <a:cubicBezTo>
                    <a:pt x="2445" y="293118"/>
                    <a:pt x="-154" y="292056"/>
                    <a:pt x="16216" y="291967"/>
                  </a:cubicBezTo>
                  <a:cubicBezTo>
                    <a:pt x="24217" y="291924"/>
                    <a:pt x="21696" y="280998"/>
                    <a:pt x="23003" y="362376"/>
                  </a:cubicBezTo>
                  <a:cubicBezTo>
                    <a:pt x="15991" y="362410"/>
                    <a:pt x="10880" y="362465"/>
                    <a:pt x="2654" y="362492"/>
                  </a:cubicBezTo>
                  <a:cubicBezTo>
                    <a:pt x="2666" y="367272"/>
                    <a:pt x="211" y="366132"/>
                    <a:pt x="16216" y="366028"/>
                  </a:cubicBezTo>
                  <a:cubicBezTo>
                    <a:pt x="25885" y="365962"/>
                    <a:pt x="23050" y="357680"/>
                    <a:pt x="24023" y="419765"/>
                  </a:cubicBezTo>
                  <a:cubicBezTo>
                    <a:pt x="24333" y="439554"/>
                    <a:pt x="26509" y="436169"/>
                    <a:pt x="16181" y="436363"/>
                  </a:cubicBezTo>
                  <a:cubicBezTo>
                    <a:pt x="467" y="436658"/>
                    <a:pt x="2891" y="435309"/>
                    <a:pt x="2914" y="440155"/>
                  </a:cubicBezTo>
                  <a:cubicBezTo>
                    <a:pt x="12451" y="440085"/>
                    <a:pt x="16433" y="439938"/>
                    <a:pt x="24450" y="439833"/>
                  </a:cubicBezTo>
                  <a:cubicBezTo>
                    <a:pt x="25369" y="472130"/>
                    <a:pt x="25043" y="457338"/>
                    <a:pt x="25776" y="510417"/>
                  </a:cubicBezTo>
                  <a:cubicBezTo>
                    <a:pt x="18078" y="510529"/>
                    <a:pt x="12920" y="510758"/>
                    <a:pt x="3403" y="510859"/>
                  </a:cubicBezTo>
                  <a:cubicBezTo>
                    <a:pt x="3441" y="515286"/>
                    <a:pt x="839" y="514612"/>
                    <a:pt x="16240" y="514220"/>
                  </a:cubicBezTo>
                  <a:cubicBezTo>
                    <a:pt x="29305" y="513902"/>
                    <a:pt x="25784" y="503147"/>
                    <a:pt x="26932" y="584536"/>
                  </a:cubicBezTo>
                  <a:cubicBezTo>
                    <a:pt x="17395" y="584489"/>
                    <a:pt x="14564" y="584412"/>
                    <a:pt x="4341" y="584373"/>
                  </a:cubicBezTo>
                  <a:cubicBezTo>
                    <a:pt x="4415" y="589138"/>
                    <a:pt x="2200" y="587929"/>
                    <a:pt x="16189" y="588064"/>
                  </a:cubicBezTo>
                  <a:cubicBezTo>
                    <a:pt x="29732" y="588188"/>
                    <a:pt x="26990" y="584761"/>
                    <a:pt x="27137" y="604887"/>
                  </a:cubicBezTo>
                  <a:cubicBezTo>
                    <a:pt x="27610" y="669597"/>
                    <a:pt x="32990" y="658783"/>
                    <a:pt x="16205" y="658826"/>
                  </a:cubicBezTo>
                  <a:cubicBezTo>
                    <a:pt x="3996" y="658845"/>
                    <a:pt x="5846" y="657647"/>
                    <a:pt x="5966" y="662443"/>
                  </a:cubicBezTo>
                  <a:cubicBezTo>
                    <a:pt x="12156" y="662436"/>
                    <a:pt x="17795" y="662420"/>
                    <a:pt x="28045" y="662408"/>
                  </a:cubicBezTo>
                  <a:cubicBezTo>
                    <a:pt x="29883" y="747054"/>
                    <a:pt x="31570" y="733093"/>
                    <a:pt x="16220" y="732949"/>
                  </a:cubicBezTo>
                  <a:cubicBezTo>
                    <a:pt x="6191" y="732856"/>
                    <a:pt x="7839" y="731961"/>
                    <a:pt x="7971" y="736481"/>
                  </a:cubicBezTo>
                  <a:cubicBezTo>
                    <a:pt x="15805" y="736532"/>
                    <a:pt x="20001" y="736605"/>
                    <a:pt x="28832" y="736640"/>
                  </a:cubicBezTo>
                  <a:cubicBezTo>
                    <a:pt x="28836" y="736788"/>
                    <a:pt x="29678" y="771314"/>
                    <a:pt x="30387" y="807235"/>
                  </a:cubicBezTo>
                  <a:cubicBezTo>
                    <a:pt x="20994" y="807162"/>
                    <a:pt x="16957" y="806991"/>
                    <a:pt x="9647" y="806867"/>
                  </a:cubicBezTo>
                  <a:cubicBezTo>
                    <a:pt x="9728" y="811423"/>
                    <a:pt x="8394" y="810434"/>
                    <a:pt x="16174" y="810608"/>
                  </a:cubicBezTo>
                  <a:cubicBezTo>
                    <a:pt x="34413" y="811027"/>
                    <a:pt x="30376" y="797868"/>
                    <a:pt x="31694" y="881382"/>
                  </a:cubicBezTo>
                  <a:cubicBezTo>
                    <a:pt x="22705" y="881363"/>
                    <a:pt x="19234" y="881316"/>
                    <a:pt x="10705" y="881269"/>
                  </a:cubicBezTo>
                  <a:cubicBezTo>
                    <a:pt x="10756" y="885814"/>
                    <a:pt x="9650" y="884867"/>
                    <a:pt x="16193" y="884910"/>
                  </a:cubicBezTo>
                  <a:cubicBezTo>
                    <a:pt x="37760" y="885057"/>
                    <a:pt x="30872" y="874147"/>
                    <a:pt x="32074" y="948829"/>
                  </a:cubicBezTo>
                  <a:cubicBezTo>
                    <a:pt x="32198" y="956917"/>
                    <a:pt x="36061" y="954893"/>
                    <a:pt x="11306" y="954900"/>
                  </a:cubicBezTo>
                  <a:cubicBezTo>
                    <a:pt x="11334" y="959700"/>
                    <a:pt x="7541" y="958498"/>
                    <a:pt x="32226" y="958494"/>
                  </a:cubicBezTo>
                  <a:cubicBezTo>
                    <a:pt x="32233" y="958871"/>
                    <a:pt x="33063" y="1010754"/>
                    <a:pt x="33509" y="1029625"/>
                  </a:cubicBezTo>
                  <a:cubicBezTo>
                    <a:pt x="23116" y="1029570"/>
                    <a:pt x="17756" y="1029373"/>
                    <a:pt x="11597" y="1029241"/>
                  </a:cubicBezTo>
                  <a:cubicBezTo>
                    <a:pt x="11609" y="1033572"/>
                    <a:pt x="7192" y="1033095"/>
                    <a:pt x="33595" y="1033227"/>
                  </a:cubicBezTo>
                  <a:cubicBezTo>
                    <a:pt x="33602" y="1033572"/>
                    <a:pt x="34979" y="1103190"/>
                    <a:pt x="34983" y="1103473"/>
                  </a:cubicBezTo>
                  <a:cubicBezTo>
                    <a:pt x="23565" y="1103492"/>
                    <a:pt x="18489" y="1103577"/>
                    <a:pt x="11760" y="1103639"/>
                  </a:cubicBezTo>
                  <a:cubicBezTo>
                    <a:pt x="11768" y="1108168"/>
                    <a:pt x="10860" y="1107253"/>
                    <a:pt x="16224" y="1107195"/>
                  </a:cubicBezTo>
                  <a:cubicBezTo>
                    <a:pt x="37104" y="1106970"/>
                    <a:pt x="35041" y="1106912"/>
                    <a:pt x="35053" y="1107594"/>
                  </a:cubicBezTo>
                  <a:cubicBezTo>
                    <a:pt x="35433" y="1131803"/>
                    <a:pt x="36158" y="1156415"/>
                    <a:pt x="36243" y="1177282"/>
                  </a:cubicBezTo>
                  <a:cubicBezTo>
                    <a:pt x="7180" y="1177309"/>
                    <a:pt x="11946" y="1176561"/>
                    <a:pt x="11962" y="1181047"/>
                  </a:cubicBezTo>
                  <a:cubicBezTo>
                    <a:pt x="18904" y="1180985"/>
                    <a:pt x="23930" y="1180895"/>
                    <a:pt x="36255" y="1180880"/>
                  </a:cubicBezTo>
                  <a:cubicBezTo>
                    <a:pt x="36313" y="1225145"/>
                    <a:pt x="36868" y="1230624"/>
                    <a:pt x="37353" y="1251138"/>
                  </a:cubicBezTo>
                  <a:cubicBezTo>
                    <a:pt x="24938" y="1251149"/>
                    <a:pt x="19823" y="1251262"/>
                    <a:pt x="12365" y="1251363"/>
                  </a:cubicBezTo>
                  <a:cubicBezTo>
                    <a:pt x="12400" y="1255689"/>
                    <a:pt x="11419" y="1254980"/>
                    <a:pt x="16228" y="1254910"/>
                  </a:cubicBezTo>
                  <a:cubicBezTo>
                    <a:pt x="43938" y="1254499"/>
                    <a:pt x="36813" y="1241759"/>
                    <a:pt x="38023" y="1319337"/>
                  </a:cubicBezTo>
                  <a:cubicBezTo>
                    <a:pt x="38155" y="1327812"/>
                    <a:pt x="42301" y="1325695"/>
                    <a:pt x="16201" y="1325769"/>
                  </a:cubicBezTo>
                  <a:cubicBezTo>
                    <a:pt x="12513" y="1325777"/>
                    <a:pt x="13145" y="1324850"/>
                    <a:pt x="13211" y="1329382"/>
                  </a:cubicBezTo>
                  <a:cubicBezTo>
                    <a:pt x="19711" y="1329371"/>
                    <a:pt x="24287" y="1329344"/>
                    <a:pt x="38175" y="1329344"/>
                  </a:cubicBezTo>
                  <a:cubicBezTo>
                    <a:pt x="38373" y="1343635"/>
                    <a:pt x="38582" y="1370701"/>
                    <a:pt x="39233" y="1399357"/>
                  </a:cubicBezTo>
                  <a:cubicBezTo>
                    <a:pt x="27060" y="1399361"/>
                    <a:pt x="22247" y="1399477"/>
                    <a:pt x="14533" y="1399632"/>
                  </a:cubicBezTo>
                  <a:cubicBezTo>
                    <a:pt x="14653" y="1404711"/>
                    <a:pt x="10725" y="1402959"/>
                    <a:pt x="39307" y="1402955"/>
                  </a:cubicBezTo>
                  <a:cubicBezTo>
                    <a:pt x="39315" y="1403246"/>
                    <a:pt x="40688" y="1473647"/>
                    <a:pt x="40696" y="1473969"/>
                  </a:cubicBezTo>
                  <a:cubicBezTo>
                    <a:pt x="30383" y="1473980"/>
                    <a:pt x="24613" y="1473887"/>
                    <a:pt x="16643" y="1473705"/>
                  </a:cubicBezTo>
                  <a:cubicBezTo>
                    <a:pt x="16790" y="1478183"/>
                    <a:pt x="12819" y="1477571"/>
                    <a:pt x="39466" y="1477571"/>
                  </a:cubicBezTo>
                  <a:cubicBezTo>
                    <a:pt x="40990" y="1477571"/>
                    <a:pt x="40754" y="1477412"/>
                    <a:pt x="40762" y="1478071"/>
                  </a:cubicBezTo>
                  <a:cubicBezTo>
                    <a:pt x="41972" y="1556575"/>
                    <a:pt x="42693" y="1548131"/>
                    <a:pt x="39466" y="1548131"/>
                  </a:cubicBezTo>
                  <a:cubicBezTo>
                    <a:pt x="15615" y="1548131"/>
                    <a:pt x="19078" y="1547107"/>
                    <a:pt x="19234" y="1551756"/>
                  </a:cubicBezTo>
                  <a:cubicBezTo>
                    <a:pt x="25241" y="1551741"/>
                    <a:pt x="30651" y="1551733"/>
                    <a:pt x="41902" y="1551733"/>
                  </a:cubicBezTo>
                  <a:cubicBezTo>
                    <a:pt x="43038" y="1601073"/>
                    <a:pt x="42720" y="1601511"/>
                    <a:pt x="42910" y="1621669"/>
                  </a:cubicBezTo>
                  <a:cubicBezTo>
                    <a:pt x="33699" y="1621642"/>
                    <a:pt x="27021" y="1621707"/>
                    <a:pt x="21560" y="1621804"/>
                  </a:cubicBezTo>
                  <a:cubicBezTo>
                    <a:pt x="21719" y="1626542"/>
                    <a:pt x="18570" y="1625263"/>
                    <a:pt x="39470" y="1625263"/>
                  </a:cubicBezTo>
                  <a:cubicBezTo>
                    <a:pt x="44248" y="1625263"/>
                    <a:pt x="42860" y="1617140"/>
                    <a:pt x="43996" y="1689833"/>
                  </a:cubicBezTo>
                  <a:cubicBezTo>
                    <a:pt x="44120" y="1697525"/>
                    <a:pt x="45299" y="1696211"/>
                    <a:pt x="39470" y="1696211"/>
                  </a:cubicBezTo>
                  <a:cubicBezTo>
                    <a:pt x="20955" y="1696211"/>
                    <a:pt x="23984" y="1694807"/>
                    <a:pt x="24147" y="1699712"/>
                  </a:cubicBezTo>
                  <a:cubicBezTo>
                    <a:pt x="30701" y="1699809"/>
                    <a:pt x="37543" y="1699824"/>
                    <a:pt x="44163" y="1699805"/>
                  </a:cubicBezTo>
                  <a:cubicBezTo>
                    <a:pt x="45501" y="1781372"/>
                    <a:pt x="47405" y="1770485"/>
                    <a:pt x="39470" y="1770485"/>
                  </a:cubicBezTo>
                  <a:cubicBezTo>
                    <a:pt x="24058" y="1770485"/>
                    <a:pt x="26459" y="1769314"/>
                    <a:pt x="26614" y="1774091"/>
                  </a:cubicBezTo>
                  <a:cubicBezTo>
                    <a:pt x="33141" y="1774079"/>
                    <a:pt x="38861" y="1774083"/>
                    <a:pt x="45121" y="1774083"/>
                  </a:cubicBezTo>
                  <a:cubicBezTo>
                    <a:pt x="45171" y="1786730"/>
                    <a:pt x="45435" y="1802134"/>
                    <a:pt x="45737" y="1819364"/>
                  </a:cubicBezTo>
                  <a:cubicBezTo>
                    <a:pt x="50659" y="1819326"/>
                    <a:pt x="48506" y="1825192"/>
                    <a:pt x="48297" y="1774083"/>
                  </a:cubicBezTo>
                  <a:lnTo>
                    <a:pt x="109689" y="1774087"/>
                  </a:lnTo>
                  <a:cubicBezTo>
                    <a:pt x="109953" y="1792845"/>
                    <a:pt x="110120" y="1805628"/>
                    <a:pt x="110581" y="1818849"/>
                  </a:cubicBezTo>
                  <a:cubicBezTo>
                    <a:pt x="115235" y="1818810"/>
                    <a:pt x="113571" y="1824913"/>
                    <a:pt x="112869" y="1774087"/>
                  </a:cubicBezTo>
                  <a:cubicBezTo>
                    <a:pt x="165159" y="1774091"/>
                    <a:pt x="150961" y="1773626"/>
                    <a:pt x="174517" y="1773540"/>
                  </a:cubicBezTo>
                  <a:cubicBezTo>
                    <a:pt x="174928" y="1790604"/>
                    <a:pt x="174971" y="1799917"/>
                    <a:pt x="175359" y="1818337"/>
                  </a:cubicBezTo>
                  <a:cubicBezTo>
                    <a:pt x="179613" y="1818302"/>
                    <a:pt x="178539" y="1821865"/>
                    <a:pt x="178128" y="1795741"/>
                  </a:cubicBezTo>
                  <a:cubicBezTo>
                    <a:pt x="177736" y="1770916"/>
                    <a:pt x="177201" y="1773533"/>
                    <a:pt x="178958" y="1773533"/>
                  </a:cubicBezTo>
                  <a:cubicBezTo>
                    <a:pt x="201560" y="1773533"/>
                    <a:pt x="202014" y="1773916"/>
                    <a:pt x="225450" y="1773916"/>
                  </a:cubicBezTo>
                  <a:cubicBezTo>
                    <a:pt x="242824" y="1773920"/>
                    <a:pt x="238892" y="1769516"/>
                    <a:pt x="239303" y="1795811"/>
                  </a:cubicBezTo>
                  <a:cubicBezTo>
                    <a:pt x="239699" y="1821179"/>
                    <a:pt x="238935" y="1817845"/>
                    <a:pt x="243007" y="1817810"/>
                  </a:cubicBezTo>
                  <a:cubicBezTo>
                    <a:pt x="242537" y="1804077"/>
                    <a:pt x="242289" y="1786571"/>
                    <a:pt x="242285" y="1773920"/>
                  </a:cubicBezTo>
                  <a:cubicBezTo>
                    <a:pt x="268176" y="1773928"/>
                    <a:pt x="280397" y="1773963"/>
                    <a:pt x="295231" y="1773843"/>
                  </a:cubicBezTo>
                  <a:cubicBezTo>
                    <a:pt x="305745" y="1773758"/>
                    <a:pt x="303488" y="1769396"/>
                    <a:pt x="303899" y="1795807"/>
                  </a:cubicBezTo>
                  <a:cubicBezTo>
                    <a:pt x="304286" y="1820597"/>
                    <a:pt x="303216" y="1817337"/>
                    <a:pt x="307436" y="1817306"/>
                  </a:cubicBezTo>
                  <a:cubicBezTo>
                    <a:pt x="307164" y="1801987"/>
                    <a:pt x="306924" y="1786506"/>
                    <a:pt x="306749" y="1773769"/>
                  </a:cubicBezTo>
                  <a:cubicBezTo>
                    <a:pt x="325287" y="1773699"/>
                    <a:pt x="340164" y="1773816"/>
                    <a:pt x="368463" y="1773804"/>
                  </a:cubicBezTo>
                  <a:cubicBezTo>
                    <a:pt x="368521" y="1787293"/>
                    <a:pt x="368812" y="1804817"/>
                    <a:pt x="369103" y="1816829"/>
                  </a:cubicBezTo>
                  <a:cubicBezTo>
                    <a:pt x="374052" y="1816794"/>
                    <a:pt x="371837" y="1822404"/>
                    <a:pt x="371643" y="1773796"/>
                  </a:cubicBezTo>
                  <a:cubicBezTo>
                    <a:pt x="371930" y="1773796"/>
                    <a:pt x="432590" y="1773529"/>
                    <a:pt x="432900" y="1773525"/>
                  </a:cubicBezTo>
                  <a:cubicBezTo>
                    <a:pt x="433299" y="1794752"/>
                    <a:pt x="433326" y="1801394"/>
                    <a:pt x="433668" y="1816325"/>
                  </a:cubicBezTo>
                  <a:cubicBezTo>
                    <a:pt x="438093" y="1816294"/>
                    <a:pt x="436980" y="1822474"/>
                    <a:pt x="436084" y="1773506"/>
                  </a:cubicBezTo>
                  <a:cubicBezTo>
                    <a:pt x="479407" y="1773211"/>
                    <a:pt x="475863" y="1773777"/>
                    <a:pt x="497887" y="1773882"/>
                  </a:cubicBezTo>
                  <a:cubicBezTo>
                    <a:pt x="498322" y="1787134"/>
                    <a:pt x="498562" y="1803375"/>
                    <a:pt x="498624" y="1815825"/>
                  </a:cubicBezTo>
                  <a:cubicBezTo>
                    <a:pt x="502754" y="1815794"/>
                    <a:pt x="501948" y="1819132"/>
                    <a:pt x="501583" y="1795741"/>
                  </a:cubicBezTo>
                  <a:cubicBezTo>
                    <a:pt x="501188" y="1770574"/>
                    <a:pt x="499760" y="1773901"/>
                    <a:pt x="504531" y="1773901"/>
                  </a:cubicBezTo>
                  <a:cubicBezTo>
                    <a:pt x="546334" y="1773936"/>
                    <a:pt x="553450" y="1773955"/>
                    <a:pt x="562483" y="1773916"/>
                  </a:cubicBezTo>
                  <a:cubicBezTo>
                    <a:pt x="562762" y="1791484"/>
                    <a:pt x="562971" y="1803286"/>
                    <a:pt x="563084" y="1815332"/>
                  </a:cubicBezTo>
                  <a:cubicBezTo>
                    <a:pt x="567214" y="1815301"/>
                    <a:pt x="566365" y="1818601"/>
                    <a:pt x="566008" y="1795741"/>
                  </a:cubicBezTo>
                  <a:cubicBezTo>
                    <a:pt x="565601" y="1770113"/>
                    <a:pt x="562770" y="1773940"/>
                    <a:pt x="574331" y="1773831"/>
                  </a:cubicBezTo>
                  <a:cubicBezTo>
                    <a:pt x="596541" y="1773622"/>
                    <a:pt x="609246" y="1773715"/>
                    <a:pt x="620827" y="1773885"/>
                  </a:cubicBezTo>
                  <a:cubicBezTo>
                    <a:pt x="628924" y="1774006"/>
                    <a:pt x="626791" y="1769865"/>
                    <a:pt x="627199" y="1795811"/>
                  </a:cubicBezTo>
                  <a:cubicBezTo>
                    <a:pt x="627548" y="1818104"/>
                    <a:pt x="626687" y="1814844"/>
                    <a:pt x="630759" y="1814813"/>
                  </a:cubicBezTo>
                  <a:cubicBezTo>
                    <a:pt x="630472" y="1803802"/>
                    <a:pt x="630185" y="1787207"/>
                    <a:pt x="630193" y="1774002"/>
                  </a:cubicBezTo>
                  <a:cubicBezTo>
                    <a:pt x="666070" y="1774324"/>
                    <a:pt x="663371" y="1773440"/>
                    <a:pt x="691461" y="1773440"/>
                  </a:cubicBezTo>
                  <a:cubicBezTo>
                    <a:pt x="691515" y="1786447"/>
                    <a:pt x="691786" y="1803216"/>
                    <a:pt x="692046" y="1814343"/>
                  </a:cubicBezTo>
                  <a:cubicBezTo>
                    <a:pt x="696910" y="1814305"/>
                    <a:pt x="694831" y="1819977"/>
                    <a:pt x="694641" y="1773444"/>
                  </a:cubicBezTo>
                  <a:cubicBezTo>
                    <a:pt x="700675" y="1773451"/>
                    <a:pt x="675459" y="1773343"/>
                    <a:pt x="756429" y="1773734"/>
                  </a:cubicBezTo>
                  <a:cubicBezTo>
                    <a:pt x="756661" y="1785183"/>
                    <a:pt x="756952" y="1802169"/>
                    <a:pt x="757038" y="1813847"/>
                  </a:cubicBezTo>
                  <a:cubicBezTo>
                    <a:pt x="761191" y="1813816"/>
                    <a:pt x="760326" y="1816957"/>
                    <a:pt x="759997" y="1795745"/>
                  </a:cubicBezTo>
                  <a:cubicBezTo>
                    <a:pt x="759617" y="1771311"/>
                    <a:pt x="759248" y="1773750"/>
                    <a:pt x="760396" y="1773754"/>
                  </a:cubicBezTo>
                  <a:cubicBezTo>
                    <a:pt x="833450" y="1774145"/>
                    <a:pt x="820912" y="1766965"/>
                    <a:pt x="821373" y="1795807"/>
                  </a:cubicBezTo>
                  <a:cubicBezTo>
                    <a:pt x="821691" y="1816282"/>
                    <a:pt x="820695" y="1813359"/>
                    <a:pt x="824856" y="1813328"/>
                  </a:cubicBezTo>
                  <a:cubicBezTo>
                    <a:pt x="824526" y="1796323"/>
                    <a:pt x="824499" y="1790088"/>
                    <a:pt x="824142" y="1773544"/>
                  </a:cubicBezTo>
                  <a:cubicBezTo>
                    <a:pt x="853423" y="1773471"/>
                    <a:pt x="851984" y="1773994"/>
                    <a:pt x="885573" y="1773916"/>
                  </a:cubicBezTo>
                  <a:cubicBezTo>
                    <a:pt x="885953" y="1791092"/>
                    <a:pt x="885961" y="1797222"/>
                    <a:pt x="886283" y="1812855"/>
                  </a:cubicBezTo>
                  <a:cubicBezTo>
                    <a:pt x="890475" y="1812824"/>
                    <a:pt x="889479" y="1815693"/>
                    <a:pt x="889157" y="1795745"/>
                  </a:cubicBezTo>
                  <a:cubicBezTo>
                    <a:pt x="888750" y="1769524"/>
                    <a:pt x="885783" y="1773944"/>
                    <a:pt x="899965" y="1773851"/>
                  </a:cubicBezTo>
                  <a:cubicBezTo>
                    <a:pt x="913725" y="1773758"/>
                    <a:pt x="924972" y="1773719"/>
                    <a:pt x="946485" y="1773835"/>
                  </a:cubicBezTo>
                  <a:cubicBezTo>
                    <a:pt x="951678" y="1773862"/>
                    <a:pt x="950227" y="1769946"/>
                    <a:pt x="950638" y="1795811"/>
                  </a:cubicBezTo>
                  <a:cubicBezTo>
                    <a:pt x="950960" y="1815669"/>
                    <a:pt x="949847" y="1812370"/>
                    <a:pt x="954082" y="1812339"/>
                  </a:cubicBezTo>
                  <a:cubicBezTo>
                    <a:pt x="953861" y="1798761"/>
                    <a:pt x="953655" y="1786963"/>
                    <a:pt x="953520" y="1773870"/>
                  </a:cubicBezTo>
                  <a:cubicBezTo>
                    <a:pt x="998309" y="1774044"/>
                    <a:pt x="986101" y="1773517"/>
                    <a:pt x="1014823" y="1773494"/>
                  </a:cubicBezTo>
                  <a:cubicBezTo>
                    <a:pt x="1015397" y="1817829"/>
                    <a:pt x="1014194" y="1811874"/>
                    <a:pt x="1018616" y="1811839"/>
                  </a:cubicBezTo>
                  <a:cubicBezTo>
                    <a:pt x="1018371" y="1800487"/>
                    <a:pt x="1018154" y="1784982"/>
                    <a:pt x="1018007" y="1773494"/>
                  </a:cubicBezTo>
                  <a:cubicBezTo>
                    <a:pt x="1038344" y="1773502"/>
                    <a:pt x="1034400" y="1773668"/>
                    <a:pt x="1079504" y="1773653"/>
                  </a:cubicBezTo>
                  <a:cubicBezTo>
                    <a:pt x="1080163" y="1817162"/>
                    <a:pt x="1078767" y="1811350"/>
                    <a:pt x="1083281" y="1811312"/>
                  </a:cubicBezTo>
                  <a:cubicBezTo>
                    <a:pt x="1083060" y="1799676"/>
                    <a:pt x="1082920" y="1789712"/>
                    <a:pt x="1082680" y="1773649"/>
                  </a:cubicBezTo>
                  <a:cubicBezTo>
                    <a:pt x="1113163" y="1773637"/>
                    <a:pt x="1120147" y="1773653"/>
                    <a:pt x="1132678" y="1773587"/>
                  </a:cubicBezTo>
                  <a:cubicBezTo>
                    <a:pt x="1147097" y="1773509"/>
                    <a:pt x="1143719" y="1769085"/>
                    <a:pt x="1144134" y="1795818"/>
                  </a:cubicBezTo>
                  <a:cubicBezTo>
                    <a:pt x="1144410" y="1813545"/>
                    <a:pt x="1143405" y="1810804"/>
                    <a:pt x="1147586" y="1810769"/>
                  </a:cubicBezTo>
                  <a:cubicBezTo>
                    <a:pt x="1146651" y="1767678"/>
                    <a:pt x="1144534" y="1773537"/>
                    <a:pt x="1155967" y="1773537"/>
                  </a:cubicBezTo>
                  <a:close/>
                  <a:moveTo>
                    <a:pt x="1139810" y="1478086"/>
                  </a:moveTo>
                  <a:cubicBezTo>
                    <a:pt x="1141047" y="1559064"/>
                    <a:pt x="1143378" y="1548003"/>
                    <a:pt x="1132682" y="1547929"/>
                  </a:cubicBezTo>
                  <a:cubicBezTo>
                    <a:pt x="1068028" y="1547491"/>
                    <a:pt x="1079062" y="1552221"/>
                    <a:pt x="1078732" y="1530971"/>
                  </a:cubicBezTo>
                  <a:cubicBezTo>
                    <a:pt x="1077728" y="1466676"/>
                    <a:pt x="1074889" y="1477257"/>
                    <a:pt x="1086070" y="1477470"/>
                  </a:cubicBezTo>
                  <a:cubicBezTo>
                    <a:pt x="1125779" y="1478218"/>
                    <a:pt x="1139791" y="1476993"/>
                    <a:pt x="1139810" y="1478086"/>
                  </a:cubicBezTo>
                  <a:close/>
                  <a:moveTo>
                    <a:pt x="1139740" y="1474019"/>
                  </a:moveTo>
                  <a:cubicBezTo>
                    <a:pt x="1086803" y="1474147"/>
                    <a:pt x="1106310" y="1474101"/>
                    <a:pt x="1077964" y="1473736"/>
                  </a:cubicBezTo>
                  <a:cubicBezTo>
                    <a:pt x="1077677" y="1453404"/>
                    <a:pt x="1077886" y="1427796"/>
                    <a:pt x="1076967" y="1402971"/>
                  </a:cubicBezTo>
                  <a:cubicBezTo>
                    <a:pt x="1130766" y="1402998"/>
                    <a:pt x="1115048" y="1402955"/>
                    <a:pt x="1138383" y="1403292"/>
                  </a:cubicBezTo>
                  <a:cubicBezTo>
                    <a:pt x="1138534" y="1437272"/>
                    <a:pt x="1139348" y="1451528"/>
                    <a:pt x="1139740" y="1474019"/>
                  </a:cubicBezTo>
                  <a:close/>
                  <a:moveTo>
                    <a:pt x="1138371" y="1399683"/>
                  </a:moveTo>
                  <a:cubicBezTo>
                    <a:pt x="1074276" y="1398721"/>
                    <a:pt x="1076867" y="1400299"/>
                    <a:pt x="1076804" y="1398585"/>
                  </a:cubicBezTo>
                  <a:cubicBezTo>
                    <a:pt x="1076091" y="1380460"/>
                    <a:pt x="1075897" y="1364455"/>
                    <a:pt x="1075816" y="1345756"/>
                  </a:cubicBezTo>
                  <a:cubicBezTo>
                    <a:pt x="1075730" y="1325749"/>
                    <a:pt x="1072930" y="1329115"/>
                    <a:pt x="1086093" y="1329080"/>
                  </a:cubicBezTo>
                  <a:cubicBezTo>
                    <a:pt x="1104755" y="1329029"/>
                    <a:pt x="1117875" y="1328998"/>
                    <a:pt x="1132651" y="1329235"/>
                  </a:cubicBezTo>
                  <a:cubicBezTo>
                    <a:pt x="1138976" y="1329340"/>
                    <a:pt x="1138045" y="1319418"/>
                    <a:pt x="1138371" y="1399683"/>
                  </a:cubicBezTo>
                  <a:close/>
                  <a:moveTo>
                    <a:pt x="496611" y="1478024"/>
                  </a:moveTo>
                  <a:cubicBezTo>
                    <a:pt x="496592" y="1476939"/>
                    <a:pt x="489479" y="1476695"/>
                    <a:pt x="557965" y="1477090"/>
                  </a:cubicBezTo>
                  <a:cubicBezTo>
                    <a:pt x="558434" y="1504242"/>
                    <a:pt x="558015" y="1516268"/>
                    <a:pt x="558822" y="1547910"/>
                  </a:cubicBezTo>
                  <a:cubicBezTo>
                    <a:pt x="524290" y="1547941"/>
                    <a:pt x="516367" y="1548406"/>
                    <a:pt x="497146" y="1548232"/>
                  </a:cubicBezTo>
                  <a:cubicBezTo>
                    <a:pt x="496282" y="1499752"/>
                    <a:pt x="497073" y="1507630"/>
                    <a:pt x="496611" y="1478024"/>
                  </a:cubicBezTo>
                  <a:close/>
                  <a:moveTo>
                    <a:pt x="107432" y="1403471"/>
                  </a:moveTo>
                  <a:cubicBezTo>
                    <a:pt x="170302" y="1403471"/>
                    <a:pt x="141863" y="1403292"/>
                    <a:pt x="168712" y="1403098"/>
                  </a:cubicBezTo>
                  <a:cubicBezTo>
                    <a:pt x="168766" y="1418243"/>
                    <a:pt x="168999" y="1425256"/>
                    <a:pt x="169301" y="1451629"/>
                  </a:cubicBezTo>
                  <a:cubicBezTo>
                    <a:pt x="169639" y="1481025"/>
                    <a:pt x="182072" y="1473143"/>
                    <a:pt x="109200" y="1473538"/>
                  </a:cubicBezTo>
                  <a:cubicBezTo>
                    <a:pt x="106478" y="1473554"/>
                    <a:pt x="109468" y="1471135"/>
                    <a:pt x="107432" y="1403471"/>
                  </a:cubicBezTo>
                  <a:close/>
                  <a:moveTo>
                    <a:pt x="104081" y="1180926"/>
                  </a:moveTo>
                  <a:cubicBezTo>
                    <a:pt x="130666" y="1181322"/>
                    <a:pt x="123224" y="1181248"/>
                    <a:pt x="165066" y="1181116"/>
                  </a:cubicBezTo>
                  <a:cubicBezTo>
                    <a:pt x="166583" y="1254247"/>
                    <a:pt x="164612" y="1168620"/>
                    <a:pt x="166583" y="1251246"/>
                  </a:cubicBezTo>
                  <a:cubicBezTo>
                    <a:pt x="144515" y="1251537"/>
                    <a:pt x="158035" y="1251929"/>
                    <a:pt x="104810" y="1251673"/>
                  </a:cubicBezTo>
                  <a:cubicBezTo>
                    <a:pt x="104671" y="1224882"/>
                    <a:pt x="105249" y="1245008"/>
                    <a:pt x="104081" y="1180926"/>
                  </a:cubicBezTo>
                  <a:close/>
                  <a:moveTo>
                    <a:pt x="99726" y="895867"/>
                  </a:moveTo>
                  <a:cubicBezTo>
                    <a:pt x="99493" y="880855"/>
                    <a:pt x="89573" y="885116"/>
                    <a:pt x="155712" y="884670"/>
                  </a:cubicBezTo>
                  <a:cubicBezTo>
                    <a:pt x="163042" y="884623"/>
                    <a:pt x="160230" y="875008"/>
                    <a:pt x="161386" y="948856"/>
                  </a:cubicBezTo>
                  <a:cubicBezTo>
                    <a:pt x="161510" y="956540"/>
                    <a:pt x="169980" y="955602"/>
                    <a:pt x="109216" y="954951"/>
                  </a:cubicBezTo>
                  <a:cubicBezTo>
                    <a:pt x="96329" y="954807"/>
                    <a:pt x="100796" y="964291"/>
                    <a:pt x="99726" y="895867"/>
                  </a:cubicBezTo>
                  <a:close/>
                  <a:moveTo>
                    <a:pt x="93703" y="525526"/>
                  </a:moveTo>
                  <a:cubicBezTo>
                    <a:pt x="93482" y="511382"/>
                    <a:pt x="82154" y="513801"/>
                    <a:pt x="154940" y="514383"/>
                  </a:cubicBezTo>
                  <a:cubicBezTo>
                    <a:pt x="156212" y="590011"/>
                    <a:pt x="156084" y="584873"/>
                    <a:pt x="155735" y="584866"/>
                  </a:cubicBezTo>
                  <a:cubicBezTo>
                    <a:pt x="85555" y="583450"/>
                    <a:pt x="94265" y="589161"/>
                    <a:pt x="94095" y="578426"/>
                  </a:cubicBezTo>
                  <a:cubicBezTo>
                    <a:pt x="93688" y="551538"/>
                    <a:pt x="94122" y="551689"/>
                    <a:pt x="93703" y="525526"/>
                  </a:cubicBezTo>
                  <a:close/>
                  <a:moveTo>
                    <a:pt x="152803" y="366020"/>
                  </a:moveTo>
                  <a:cubicBezTo>
                    <a:pt x="152885" y="371080"/>
                    <a:pt x="153781" y="436320"/>
                    <a:pt x="153781" y="436596"/>
                  </a:cubicBezTo>
                  <a:cubicBezTo>
                    <a:pt x="80339" y="435266"/>
                    <a:pt x="92559" y="442473"/>
                    <a:pt x="92206" y="419722"/>
                  </a:cubicBezTo>
                  <a:cubicBezTo>
                    <a:pt x="91791" y="393203"/>
                    <a:pt x="91380" y="393273"/>
                    <a:pt x="90965" y="366861"/>
                  </a:cubicBezTo>
                  <a:cubicBezTo>
                    <a:pt x="90930" y="364717"/>
                    <a:pt x="87746" y="366485"/>
                    <a:pt x="152803" y="366020"/>
                  </a:cubicBezTo>
                  <a:close/>
                  <a:moveTo>
                    <a:pt x="90891" y="362236"/>
                  </a:moveTo>
                  <a:cubicBezTo>
                    <a:pt x="90345" y="327962"/>
                    <a:pt x="89871" y="310298"/>
                    <a:pt x="89899" y="292164"/>
                  </a:cubicBezTo>
                  <a:cubicBezTo>
                    <a:pt x="113020" y="292184"/>
                    <a:pt x="111807" y="292381"/>
                    <a:pt x="151345" y="292308"/>
                  </a:cubicBezTo>
                  <a:cubicBezTo>
                    <a:pt x="151403" y="327179"/>
                    <a:pt x="152287" y="336868"/>
                    <a:pt x="152745" y="362414"/>
                  </a:cubicBezTo>
                  <a:cubicBezTo>
                    <a:pt x="119575" y="362662"/>
                    <a:pt x="111733" y="362275"/>
                    <a:pt x="90891" y="362236"/>
                  </a:cubicBezTo>
                  <a:close/>
                  <a:moveTo>
                    <a:pt x="153819" y="440198"/>
                  </a:moveTo>
                  <a:cubicBezTo>
                    <a:pt x="154199" y="476643"/>
                    <a:pt x="154432" y="484986"/>
                    <a:pt x="154878" y="510785"/>
                  </a:cubicBezTo>
                  <a:cubicBezTo>
                    <a:pt x="139563" y="510665"/>
                    <a:pt x="124376" y="510680"/>
                    <a:pt x="109197" y="510762"/>
                  </a:cubicBezTo>
                  <a:cubicBezTo>
                    <a:pt x="89286" y="510870"/>
                    <a:pt x="93447" y="523153"/>
                    <a:pt x="92563" y="446180"/>
                  </a:cubicBezTo>
                  <a:cubicBezTo>
                    <a:pt x="92470" y="437999"/>
                    <a:pt x="82646" y="438957"/>
                    <a:pt x="153819" y="440198"/>
                  </a:cubicBezTo>
                  <a:close/>
                  <a:moveTo>
                    <a:pt x="670208" y="419788"/>
                  </a:moveTo>
                  <a:cubicBezTo>
                    <a:pt x="670553" y="441842"/>
                    <a:pt x="680842" y="435634"/>
                    <a:pt x="620831" y="436355"/>
                  </a:cubicBezTo>
                  <a:cubicBezTo>
                    <a:pt x="606435" y="436530"/>
                    <a:pt x="609549" y="439767"/>
                    <a:pt x="609235" y="419719"/>
                  </a:cubicBezTo>
                  <a:cubicBezTo>
                    <a:pt x="608820" y="393245"/>
                    <a:pt x="608351" y="393226"/>
                    <a:pt x="607939" y="366858"/>
                  </a:cubicBezTo>
                  <a:cubicBezTo>
                    <a:pt x="607908" y="364888"/>
                    <a:pt x="604135" y="366772"/>
                    <a:pt x="667377" y="366090"/>
                  </a:cubicBezTo>
                  <a:cubicBezTo>
                    <a:pt x="671829" y="366043"/>
                    <a:pt x="669273" y="360076"/>
                    <a:pt x="670208" y="419788"/>
                  </a:cubicBezTo>
                  <a:close/>
                  <a:moveTo>
                    <a:pt x="735102" y="436386"/>
                  </a:moveTo>
                  <a:cubicBezTo>
                    <a:pt x="716153" y="436379"/>
                    <a:pt x="739624" y="436359"/>
                    <a:pt x="673710" y="436255"/>
                  </a:cubicBezTo>
                  <a:cubicBezTo>
                    <a:pt x="672779" y="399375"/>
                    <a:pt x="673574" y="396417"/>
                    <a:pt x="673094" y="366032"/>
                  </a:cubicBezTo>
                  <a:cubicBezTo>
                    <a:pt x="709774" y="365687"/>
                    <a:pt x="734563" y="366563"/>
                    <a:pt x="734567" y="366904"/>
                  </a:cubicBezTo>
                  <a:cubicBezTo>
                    <a:pt x="735025" y="396056"/>
                    <a:pt x="734098" y="400550"/>
                    <a:pt x="735102" y="436386"/>
                  </a:cubicBezTo>
                  <a:close/>
                  <a:moveTo>
                    <a:pt x="992508" y="362476"/>
                  </a:moveTo>
                  <a:cubicBezTo>
                    <a:pt x="918488" y="362503"/>
                    <a:pt x="931317" y="366629"/>
                    <a:pt x="931096" y="340423"/>
                  </a:cubicBezTo>
                  <a:cubicBezTo>
                    <a:pt x="930979" y="324593"/>
                    <a:pt x="930700" y="306777"/>
                    <a:pt x="930378" y="292044"/>
                  </a:cubicBezTo>
                  <a:cubicBezTo>
                    <a:pt x="947148" y="291959"/>
                    <a:pt x="965876" y="291125"/>
                    <a:pt x="991724" y="291893"/>
                  </a:cubicBezTo>
                  <a:cubicBezTo>
                    <a:pt x="992822" y="320553"/>
                    <a:pt x="992255" y="342920"/>
                    <a:pt x="992508" y="362476"/>
                  </a:cubicBezTo>
                  <a:close/>
                  <a:moveTo>
                    <a:pt x="994338" y="472688"/>
                  </a:moveTo>
                  <a:cubicBezTo>
                    <a:pt x="995005" y="515926"/>
                    <a:pt x="995719" y="510626"/>
                    <a:pt x="993000" y="510688"/>
                  </a:cubicBezTo>
                  <a:cubicBezTo>
                    <a:pt x="976785" y="511037"/>
                    <a:pt x="962893" y="511041"/>
                    <a:pt x="946516" y="510688"/>
                  </a:cubicBezTo>
                  <a:cubicBezTo>
                    <a:pt x="928653" y="510304"/>
                    <a:pt x="934788" y="521850"/>
                    <a:pt x="932573" y="446145"/>
                  </a:cubicBezTo>
                  <a:cubicBezTo>
                    <a:pt x="932376" y="439376"/>
                    <a:pt x="922475" y="439271"/>
                    <a:pt x="993012" y="440128"/>
                  </a:cubicBezTo>
                  <a:cubicBezTo>
                    <a:pt x="994959" y="440151"/>
                    <a:pt x="993768" y="436255"/>
                    <a:pt x="994338" y="472688"/>
                  </a:cubicBezTo>
                  <a:close/>
                  <a:moveTo>
                    <a:pt x="1062820" y="1251432"/>
                  </a:moveTo>
                  <a:cubicBezTo>
                    <a:pt x="999449" y="1251432"/>
                    <a:pt x="1009595" y="1254325"/>
                    <a:pt x="1009475" y="1239905"/>
                  </a:cubicBezTo>
                  <a:cubicBezTo>
                    <a:pt x="1008908" y="1171974"/>
                    <a:pt x="1006128" y="1181341"/>
                    <a:pt x="1016293" y="1181341"/>
                  </a:cubicBezTo>
                  <a:cubicBezTo>
                    <a:pt x="1078011" y="1181341"/>
                    <a:pt x="1070293" y="1177623"/>
                    <a:pt x="1070355" y="1186998"/>
                  </a:cubicBezTo>
                  <a:cubicBezTo>
                    <a:pt x="1070739" y="1261145"/>
                    <a:pt x="1075296" y="1251432"/>
                    <a:pt x="1062820" y="1251432"/>
                  </a:cubicBezTo>
                  <a:close/>
                  <a:moveTo>
                    <a:pt x="1071282" y="1255019"/>
                  </a:moveTo>
                  <a:cubicBezTo>
                    <a:pt x="1071864" y="1292363"/>
                    <a:pt x="1072216" y="1307062"/>
                    <a:pt x="1072465" y="1325505"/>
                  </a:cubicBezTo>
                  <a:cubicBezTo>
                    <a:pt x="1033663" y="1325548"/>
                    <a:pt x="1036134" y="1325811"/>
                    <a:pt x="1010968" y="1325753"/>
                  </a:cubicBezTo>
                  <a:cubicBezTo>
                    <a:pt x="1010122" y="1278561"/>
                    <a:pt x="1010018" y="1285683"/>
                    <a:pt x="1009626" y="1254984"/>
                  </a:cubicBezTo>
                  <a:cubicBezTo>
                    <a:pt x="1028734" y="1254941"/>
                    <a:pt x="1053372" y="1255081"/>
                    <a:pt x="1071282" y="1255019"/>
                  </a:cubicBezTo>
                  <a:close/>
                  <a:moveTo>
                    <a:pt x="1062820" y="1177231"/>
                  </a:moveTo>
                  <a:cubicBezTo>
                    <a:pt x="997790" y="1177231"/>
                    <a:pt x="1008990" y="1183365"/>
                    <a:pt x="1008633" y="1160486"/>
                  </a:cubicBezTo>
                  <a:cubicBezTo>
                    <a:pt x="1007629" y="1096319"/>
                    <a:pt x="1004437" y="1107063"/>
                    <a:pt x="1016293" y="1107063"/>
                  </a:cubicBezTo>
                  <a:cubicBezTo>
                    <a:pt x="1073430" y="1107063"/>
                    <a:pt x="1069064" y="1106148"/>
                    <a:pt x="1069083" y="1107617"/>
                  </a:cubicBezTo>
                  <a:cubicBezTo>
                    <a:pt x="1070332" y="1188103"/>
                    <a:pt x="1073271" y="1177231"/>
                    <a:pt x="1062820" y="1177231"/>
                  </a:cubicBezTo>
                  <a:close/>
                  <a:moveTo>
                    <a:pt x="1007264" y="1081078"/>
                  </a:moveTo>
                  <a:cubicBezTo>
                    <a:pt x="1006876" y="1062511"/>
                    <a:pt x="1006616" y="1045207"/>
                    <a:pt x="1006496" y="1032777"/>
                  </a:cubicBezTo>
                  <a:cubicBezTo>
                    <a:pt x="1019562" y="1032769"/>
                    <a:pt x="1009339" y="1032769"/>
                    <a:pt x="1062820" y="1032788"/>
                  </a:cubicBezTo>
                  <a:cubicBezTo>
                    <a:pt x="1069766" y="1032788"/>
                    <a:pt x="1067656" y="1021882"/>
                    <a:pt x="1069017" y="1103228"/>
                  </a:cubicBezTo>
                  <a:cubicBezTo>
                    <a:pt x="995459" y="1103003"/>
                    <a:pt x="1007885" y="1110684"/>
                    <a:pt x="1007264" y="1081078"/>
                  </a:cubicBezTo>
                  <a:close/>
                  <a:moveTo>
                    <a:pt x="1062820" y="1029186"/>
                  </a:moveTo>
                  <a:cubicBezTo>
                    <a:pt x="1008932" y="1029167"/>
                    <a:pt x="1019426" y="1029171"/>
                    <a:pt x="1006461" y="1029175"/>
                  </a:cubicBezTo>
                  <a:cubicBezTo>
                    <a:pt x="1006166" y="993757"/>
                    <a:pt x="1005484" y="972568"/>
                    <a:pt x="1005224" y="958967"/>
                  </a:cubicBezTo>
                  <a:cubicBezTo>
                    <a:pt x="1050743" y="958828"/>
                    <a:pt x="1041043" y="958343"/>
                    <a:pt x="1066578" y="958421"/>
                  </a:cubicBezTo>
                  <a:cubicBezTo>
                    <a:pt x="1068191" y="1037611"/>
                    <a:pt x="1070177" y="1029186"/>
                    <a:pt x="1062820" y="1029186"/>
                  </a:cubicBezTo>
                  <a:close/>
                  <a:moveTo>
                    <a:pt x="815067" y="1181140"/>
                  </a:moveTo>
                  <a:cubicBezTo>
                    <a:pt x="884992" y="1181651"/>
                    <a:pt x="876006" y="1177487"/>
                    <a:pt x="876273" y="1186948"/>
                  </a:cubicBezTo>
                  <a:cubicBezTo>
                    <a:pt x="877014" y="1213289"/>
                    <a:pt x="877452" y="1251483"/>
                    <a:pt x="876688" y="1251483"/>
                  </a:cubicBezTo>
                  <a:cubicBezTo>
                    <a:pt x="853574" y="1251483"/>
                    <a:pt x="852973" y="1251812"/>
                    <a:pt x="830157" y="1251812"/>
                  </a:cubicBezTo>
                  <a:cubicBezTo>
                    <a:pt x="810092" y="1251816"/>
                    <a:pt x="816820" y="1264541"/>
                    <a:pt x="815067" y="1181140"/>
                  </a:cubicBezTo>
                  <a:close/>
                  <a:moveTo>
                    <a:pt x="556472" y="1180810"/>
                  </a:moveTo>
                  <a:cubicBezTo>
                    <a:pt x="627606" y="1181109"/>
                    <a:pt x="617596" y="1179426"/>
                    <a:pt x="617840" y="1187052"/>
                  </a:cubicBezTo>
                  <a:cubicBezTo>
                    <a:pt x="618248" y="1199998"/>
                    <a:pt x="618589" y="1213843"/>
                    <a:pt x="618752" y="1239929"/>
                  </a:cubicBezTo>
                  <a:cubicBezTo>
                    <a:pt x="618857" y="1256515"/>
                    <a:pt x="628381" y="1251657"/>
                    <a:pt x="557356" y="1251254"/>
                  </a:cubicBezTo>
                  <a:cubicBezTo>
                    <a:pt x="557239" y="1230600"/>
                    <a:pt x="557682" y="1233388"/>
                    <a:pt x="556472" y="1180810"/>
                  </a:cubicBezTo>
                  <a:close/>
                  <a:moveTo>
                    <a:pt x="167622" y="1107544"/>
                  </a:moveTo>
                  <a:cubicBezTo>
                    <a:pt x="167614" y="1107121"/>
                    <a:pt x="162751" y="1106683"/>
                    <a:pt x="225458" y="1106683"/>
                  </a:cubicBezTo>
                  <a:cubicBezTo>
                    <a:pt x="229635" y="1106683"/>
                    <a:pt x="228529" y="1098421"/>
                    <a:pt x="229503" y="1160552"/>
                  </a:cubicBezTo>
                  <a:cubicBezTo>
                    <a:pt x="229844" y="1182659"/>
                    <a:pt x="240401" y="1177495"/>
                    <a:pt x="178966" y="1177495"/>
                  </a:cubicBezTo>
                  <a:cubicBezTo>
                    <a:pt x="163174" y="1177495"/>
                    <a:pt x="168882" y="1188142"/>
                    <a:pt x="167622" y="1107544"/>
                  </a:cubicBezTo>
                  <a:close/>
                  <a:moveTo>
                    <a:pt x="220955" y="588285"/>
                  </a:moveTo>
                  <a:cubicBezTo>
                    <a:pt x="221118" y="607524"/>
                    <a:pt x="221490" y="657946"/>
                    <a:pt x="221502" y="658822"/>
                  </a:cubicBezTo>
                  <a:cubicBezTo>
                    <a:pt x="171252" y="658865"/>
                    <a:pt x="168603" y="658853"/>
                    <a:pt x="160106" y="658969"/>
                  </a:cubicBezTo>
                  <a:cubicBezTo>
                    <a:pt x="159063" y="605449"/>
                    <a:pt x="159540" y="613921"/>
                    <a:pt x="159241" y="588537"/>
                  </a:cubicBezTo>
                  <a:cubicBezTo>
                    <a:pt x="185788" y="589030"/>
                    <a:pt x="203810" y="588332"/>
                    <a:pt x="220955" y="588285"/>
                  </a:cubicBezTo>
                  <a:close/>
                  <a:moveTo>
                    <a:pt x="159198" y="584935"/>
                  </a:moveTo>
                  <a:cubicBezTo>
                    <a:pt x="158070" y="499836"/>
                    <a:pt x="152090" y="514488"/>
                    <a:pt x="178970" y="514488"/>
                  </a:cubicBezTo>
                  <a:cubicBezTo>
                    <a:pt x="200847" y="514488"/>
                    <a:pt x="201599" y="514255"/>
                    <a:pt x="219450" y="514208"/>
                  </a:cubicBezTo>
                  <a:cubicBezTo>
                    <a:pt x="220796" y="579519"/>
                    <a:pt x="220695" y="565278"/>
                    <a:pt x="220916" y="584691"/>
                  </a:cubicBezTo>
                  <a:cubicBezTo>
                    <a:pt x="202068" y="584734"/>
                    <a:pt x="185532" y="585428"/>
                    <a:pt x="159198" y="584935"/>
                  </a:cubicBezTo>
                  <a:close/>
                  <a:moveTo>
                    <a:pt x="221552" y="662420"/>
                  </a:moveTo>
                  <a:cubicBezTo>
                    <a:pt x="222313" y="716247"/>
                    <a:pt x="222406" y="703281"/>
                    <a:pt x="222921" y="732596"/>
                  </a:cubicBezTo>
                  <a:cubicBezTo>
                    <a:pt x="222646" y="732596"/>
                    <a:pt x="165648" y="732895"/>
                    <a:pt x="161603" y="732953"/>
                  </a:cubicBezTo>
                  <a:cubicBezTo>
                    <a:pt x="161269" y="713125"/>
                    <a:pt x="161696" y="741467"/>
                    <a:pt x="160180" y="662567"/>
                  </a:cubicBezTo>
                  <a:cubicBezTo>
                    <a:pt x="170061" y="662440"/>
                    <a:pt x="171888" y="662463"/>
                    <a:pt x="221552" y="662420"/>
                  </a:cubicBezTo>
                  <a:close/>
                  <a:moveTo>
                    <a:pt x="349456" y="578488"/>
                  </a:moveTo>
                  <a:cubicBezTo>
                    <a:pt x="349565" y="585498"/>
                    <a:pt x="358353" y="586451"/>
                    <a:pt x="295262" y="584726"/>
                  </a:cubicBezTo>
                  <a:cubicBezTo>
                    <a:pt x="286230" y="584466"/>
                    <a:pt x="288428" y="594651"/>
                    <a:pt x="287346" y="525534"/>
                  </a:cubicBezTo>
                  <a:cubicBezTo>
                    <a:pt x="287114" y="510556"/>
                    <a:pt x="277488" y="514600"/>
                    <a:pt x="341735" y="514344"/>
                  </a:cubicBezTo>
                  <a:cubicBezTo>
                    <a:pt x="352547" y="514313"/>
                    <a:pt x="348308" y="505035"/>
                    <a:pt x="349456" y="578488"/>
                  </a:cubicBezTo>
                  <a:close/>
                  <a:moveTo>
                    <a:pt x="480330" y="658962"/>
                  </a:moveTo>
                  <a:cubicBezTo>
                    <a:pt x="419140" y="657810"/>
                    <a:pt x="418996" y="660873"/>
                    <a:pt x="418884" y="657783"/>
                  </a:cubicBezTo>
                  <a:cubicBezTo>
                    <a:pt x="418221" y="639929"/>
                    <a:pt x="418000" y="622850"/>
                    <a:pt x="417903" y="604891"/>
                  </a:cubicBezTo>
                  <a:cubicBezTo>
                    <a:pt x="417794" y="583516"/>
                    <a:pt x="405609" y="588095"/>
                    <a:pt x="479384" y="588033"/>
                  </a:cubicBezTo>
                  <a:cubicBezTo>
                    <a:pt x="479559" y="607667"/>
                    <a:pt x="478896" y="624610"/>
                    <a:pt x="480330" y="658962"/>
                  </a:cubicBezTo>
                  <a:close/>
                  <a:moveTo>
                    <a:pt x="544713" y="659194"/>
                  </a:moveTo>
                  <a:cubicBezTo>
                    <a:pt x="502560" y="659210"/>
                    <a:pt x="496731" y="659268"/>
                    <a:pt x="483514" y="659024"/>
                  </a:cubicBezTo>
                  <a:cubicBezTo>
                    <a:pt x="482072" y="624579"/>
                    <a:pt x="482727" y="606651"/>
                    <a:pt x="482560" y="588033"/>
                  </a:cubicBezTo>
                  <a:cubicBezTo>
                    <a:pt x="556852" y="587971"/>
                    <a:pt x="544216" y="584470"/>
                    <a:pt x="544108" y="604887"/>
                  </a:cubicBezTo>
                  <a:cubicBezTo>
                    <a:pt x="544038" y="618302"/>
                    <a:pt x="544077" y="622486"/>
                    <a:pt x="544713" y="659194"/>
                  </a:cubicBezTo>
                  <a:close/>
                  <a:moveTo>
                    <a:pt x="993019" y="955432"/>
                  </a:moveTo>
                  <a:cubicBezTo>
                    <a:pt x="932073" y="955842"/>
                    <a:pt x="940380" y="957196"/>
                    <a:pt x="940248" y="948786"/>
                  </a:cubicBezTo>
                  <a:cubicBezTo>
                    <a:pt x="939089" y="874779"/>
                    <a:pt x="936998" y="884887"/>
                    <a:pt x="946523" y="884623"/>
                  </a:cubicBezTo>
                  <a:cubicBezTo>
                    <a:pt x="960853" y="884251"/>
                    <a:pt x="974528" y="884162"/>
                    <a:pt x="992992" y="884584"/>
                  </a:cubicBezTo>
                  <a:cubicBezTo>
                    <a:pt x="1002924" y="884813"/>
                    <a:pt x="1000954" y="882475"/>
                    <a:pt x="1001164" y="895925"/>
                  </a:cubicBezTo>
                  <a:cubicBezTo>
                    <a:pt x="1002253" y="965683"/>
                    <a:pt x="1004867" y="955354"/>
                    <a:pt x="993019" y="955432"/>
                  </a:cubicBezTo>
                  <a:close/>
                  <a:moveTo>
                    <a:pt x="1002048" y="958983"/>
                  </a:moveTo>
                  <a:cubicBezTo>
                    <a:pt x="1002447" y="980555"/>
                    <a:pt x="1002851" y="985476"/>
                    <a:pt x="1003285" y="1029183"/>
                  </a:cubicBezTo>
                  <a:cubicBezTo>
                    <a:pt x="934776" y="1029218"/>
                    <a:pt x="941757" y="1029873"/>
                    <a:pt x="941738" y="1028182"/>
                  </a:cubicBezTo>
                  <a:cubicBezTo>
                    <a:pt x="940908" y="948678"/>
                    <a:pt x="937351" y="958956"/>
                    <a:pt x="946473" y="959029"/>
                  </a:cubicBezTo>
                  <a:cubicBezTo>
                    <a:pt x="971798" y="959227"/>
                    <a:pt x="992709" y="959022"/>
                    <a:pt x="1002048" y="958983"/>
                  </a:cubicBezTo>
                  <a:close/>
                  <a:moveTo>
                    <a:pt x="811480" y="958805"/>
                  </a:moveTo>
                  <a:cubicBezTo>
                    <a:pt x="884588" y="958743"/>
                    <a:pt x="872713" y="954482"/>
                    <a:pt x="873256" y="975325"/>
                  </a:cubicBezTo>
                  <a:cubicBezTo>
                    <a:pt x="873729" y="994091"/>
                    <a:pt x="874043" y="1010619"/>
                    <a:pt x="873912" y="1028240"/>
                  </a:cubicBezTo>
                  <a:cubicBezTo>
                    <a:pt x="873896" y="1030055"/>
                    <a:pt x="880567" y="1029504"/>
                    <a:pt x="812166" y="1029543"/>
                  </a:cubicBezTo>
                  <a:cubicBezTo>
                    <a:pt x="811030" y="955451"/>
                    <a:pt x="811814" y="990795"/>
                    <a:pt x="811480" y="958805"/>
                  </a:cubicBezTo>
                  <a:close/>
                  <a:moveTo>
                    <a:pt x="617565" y="958781"/>
                  </a:moveTo>
                  <a:cubicBezTo>
                    <a:pt x="650262" y="959243"/>
                    <a:pt x="663483" y="958859"/>
                    <a:pt x="679081" y="958774"/>
                  </a:cubicBezTo>
                  <a:cubicBezTo>
                    <a:pt x="680047" y="1025228"/>
                    <a:pt x="680078" y="1029136"/>
                    <a:pt x="680082" y="1029609"/>
                  </a:cubicBezTo>
                  <a:cubicBezTo>
                    <a:pt x="611298" y="1029597"/>
                    <a:pt x="618368" y="1030319"/>
                    <a:pt x="618314" y="1028155"/>
                  </a:cubicBezTo>
                  <a:cubicBezTo>
                    <a:pt x="617247" y="983754"/>
                    <a:pt x="617763" y="979241"/>
                    <a:pt x="617565" y="958781"/>
                  </a:cubicBezTo>
                  <a:close/>
                  <a:moveTo>
                    <a:pt x="295654" y="1033052"/>
                  </a:moveTo>
                  <a:cubicBezTo>
                    <a:pt x="334928" y="1033475"/>
                    <a:pt x="336910" y="1032823"/>
                    <a:pt x="356615" y="1032684"/>
                  </a:cubicBezTo>
                  <a:cubicBezTo>
                    <a:pt x="357849" y="1099014"/>
                    <a:pt x="357821" y="1078434"/>
                    <a:pt x="358271" y="1103608"/>
                  </a:cubicBezTo>
                  <a:cubicBezTo>
                    <a:pt x="329778" y="1103535"/>
                    <a:pt x="355246" y="1103356"/>
                    <a:pt x="296239" y="1103399"/>
                  </a:cubicBezTo>
                  <a:cubicBezTo>
                    <a:pt x="295875" y="1074964"/>
                    <a:pt x="296771" y="1079535"/>
                    <a:pt x="295654" y="1033052"/>
                  </a:cubicBezTo>
                  <a:close/>
                  <a:moveTo>
                    <a:pt x="352776" y="790122"/>
                  </a:moveTo>
                  <a:cubicBezTo>
                    <a:pt x="353098" y="810651"/>
                    <a:pt x="356142" y="807169"/>
                    <a:pt x="341711" y="807282"/>
                  </a:cubicBezTo>
                  <a:cubicBezTo>
                    <a:pt x="321075" y="807449"/>
                    <a:pt x="307761" y="807394"/>
                    <a:pt x="295235" y="807259"/>
                  </a:cubicBezTo>
                  <a:cubicBezTo>
                    <a:pt x="290534" y="807208"/>
                    <a:pt x="292287" y="815660"/>
                    <a:pt x="291019" y="737129"/>
                  </a:cubicBezTo>
                  <a:cubicBezTo>
                    <a:pt x="291015" y="736854"/>
                    <a:pt x="285993" y="735241"/>
                    <a:pt x="341692" y="736590"/>
                  </a:cubicBezTo>
                  <a:cubicBezTo>
                    <a:pt x="357061" y="736958"/>
                    <a:pt x="351775" y="726001"/>
                    <a:pt x="352776" y="790122"/>
                  </a:cubicBezTo>
                  <a:close/>
                  <a:moveTo>
                    <a:pt x="295208" y="810857"/>
                  </a:moveTo>
                  <a:cubicBezTo>
                    <a:pt x="362188" y="811578"/>
                    <a:pt x="353140" y="807999"/>
                    <a:pt x="353420" y="816529"/>
                  </a:cubicBezTo>
                  <a:cubicBezTo>
                    <a:pt x="353970" y="833007"/>
                    <a:pt x="353943" y="835228"/>
                    <a:pt x="354680" y="881370"/>
                  </a:cubicBezTo>
                  <a:cubicBezTo>
                    <a:pt x="301673" y="881285"/>
                    <a:pt x="305400" y="881242"/>
                    <a:pt x="293117" y="881056"/>
                  </a:cubicBezTo>
                  <a:cubicBezTo>
                    <a:pt x="292217" y="802048"/>
                    <a:pt x="290666" y="810810"/>
                    <a:pt x="295208" y="810857"/>
                  </a:cubicBezTo>
                  <a:close/>
                  <a:moveTo>
                    <a:pt x="295200" y="884701"/>
                  </a:moveTo>
                  <a:cubicBezTo>
                    <a:pt x="365202" y="885829"/>
                    <a:pt x="354657" y="880161"/>
                    <a:pt x="354909" y="895929"/>
                  </a:cubicBezTo>
                  <a:cubicBezTo>
                    <a:pt x="356022" y="967036"/>
                    <a:pt x="359031" y="954970"/>
                    <a:pt x="341727" y="954947"/>
                  </a:cubicBezTo>
                  <a:cubicBezTo>
                    <a:pt x="284414" y="954788"/>
                    <a:pt x="293994" y="958215"/>
                    <a:pt x="293842" y="948790"/>
                  </a:cubicBezTo>
                  <a:cubicBezTo>
                    <a:pt x="292714" y="876710"/>
                    <a:pt x="292625" y="884658"/>
                    <a:pt x="295200" y="884701"/>
                  </a:cubicBezTo>
                  <a:close/>
                  <a:moveTo>
                    <a:pt x="295258" y="958820"/>
                  </a:moveTo>
                  <a:cubicBezTo>
                    <a:pt x="309313" y="958460"/>
                    <a:pt x="313614" y="958510"/>
                    <a:pt x="341727" y="958545"/>
                  </a:cubicBezTo>
                  <a:cubicBezTo>
                    <a:pt x="360055" y="958595"/>
                    <a:pt x="354971" y="945200"/>
                    <a:pt x="356530" y="1028237"/>
                  </a:cubicBezTo>
                  <a:cubicBezTo>
                    <a:pt x="356534" y="1028523"/>
                    <a:pt x="363604" y="1030183"/>
                    <a:pt x="295564" y="1029446"/>
                  </a:cubicBezTo>
                  <a:cubicBezTo>
                    <a:pt x="295560" y="1029175"/>
                    <a:pt x="293680" y="958859"/>
                    <a:pt x="295258" y="958820"/>
                  </a:cubicBezTo>
                  <a:close/>
                  <a:moveTo>
                    <a:pt x="411492" y="806945"/>
                  </a:moveTo>
                  <a:cubicBezTo>
                    <a:pt x="345120" y="806945"/>
                    <a:pt x="356317" y="812408"/>
                    <a:pt x="355952" y="790056"/>
                  </a:cubicBezTo>
                  <a:cubicBezTo>
                    <a:pt x="355549" y="764277"/>
                    <a:pt x="356096" y="763451"/>
                    <a:pt x="355685" y="737125"/>
                  </a:cubicBezTo>
                  <a:cubicBezTo>
                    <a:pt x="355681" y="736850"/>
                    <a:pt x="417232" y="736070"/>
                    <a:pt x="417247" y="737179"/>
                  </a:cubicBezTo>
                  <a:cubicBezTo>
                    <a:pt x="418516" y="818111"/>
                    <a:pt x="420063" y="806945"/>
                    <a:pt x="411492" y="806945"/>
                  </a:cubicBezTo>
                  <a:close/>
                  <a:moveTo>
                    <a:pt x="418073" y="810554"/>
                  </a:moveTo>
                  <a:cubicBezTo>
                    <a:pt x="419357" y="891932"/>
                    <a:pt x="421773" y="880944"/>
                    <a:pt x="411492" y="880944"/>
                  </a:cubicBezTo>
                  <a:cubicBezTo>
                    <a:pt x="388188" y="880944"/>
                    <a:pt x="388250" y="881382"/>
                    <a:pt x="364988" y="881382"/>
                  </a:cubicBezTo>
                  <a:cubicBezTo>
                    <a:pt x="354160" y="881382"/>
                    <a:pt x="358919" y="892098"/>
                    <a:pt x="356421" y="810802"/>
                  </a:cubicBezTo>
                  <a:cubicBezTo>
                    <a:pt x="406598" y="810655"/>
                    <a:pt x="391546" y="810492"/>
                    <a:pt x="418073" y="810554"/>
                  </a:cubicBezTo>
                  <a:close/>
                  <a:moveTo>
                    <a:pt x="364988" y="884980"/>
                  </a:moveTo>
                  <a:cubicBezTo>
                    <a:pt x="388289" y="884980"/>
                    <a:pt x="388231" y="884542"/>
                    <a:pt x="411492" y="884542"/>
                  </a:cubicBezTo>
                  <a:cubicBezTo>
                    <a:pt x="421459" y="884542"/>
                    <a:pt x="418826" y="873317"/>
                    <a:pt x="420222" y="955517"/>
                  </a:cubicBezTo>
                  <a:cubicBezTo>
                    <a:pt x="393928" y="955777"/>
                    <a:pt x="393474" y="954990"/>
                    <a:pt x="358853" y="954970"/>
                  </a:cubicBezTo>
                  <a:cubicBezTo>
                    <a:pt x="357763" y="873802"/>
                    <a:pt x="355747" y="884980"/>
                    <a:pt x="364988" y="884980"/>
                  </a:cubicBezTo>
                  <a:close/>
                  <a:moveTo>
                    <a:pt x="364988" y="958572"/>
                  </a:moveTo>
                  <a:cubicBezTo>
                    <a:pt x="388087" y="958572"/>
                    <a:pt x="387870" y="959158"/>
                    <a:pt x="411492" y="959158"/>
                  </a:cubicBezTo>
                  <a:cubicBezTo>
                    <a:pt x="422979" y="959158"/>
                    <a:pt x="420575" y="947983"/>
                    <a:pt x="421494" y="1028217"/>
                  </a:cubicBezTo>
                  <a:cubicBezTo>
                    <a:pt x="421510" y="1029547"/>
                    <a:pt x="359733" y="1029501"/>
                    <a:pt x="359710" y="1028163"/>
                  </a:cubicBezTo>
                  <a:cubicBezTo>
                    <a:pt x="358186" y="947448"/>
                    <a:pt x="357182" y="958572"/>
                    <a:pt x="364988" y="958572"/>
                  </a:cubicBezTo>
                  <a:close/>
                  <a:moveTo>
                    <a:pt x="420408" y="736326"/>
                  </a:moveTo>
                  <a:cubicBezTo>
                    <a:pt x="432718" y="736431"/>
                    <a:pt x="454370" y="737354"/>
                    <a:pt x="481362" y="736547"/>
                  </a:cubicBezTo>
                  <a:cubicBezTo>
                    <a:pt x="481800" y="763858"/>
                    <a:pt x="482545" y="781735"/>
                    <a:pt x="482665" y="807131"/>
                  </a:cubicBezTo>
                  <a:cubicBezTo>
                    <a:pt x="431449" y="807243"/>
                    <a:pt x="444441" y="807034"/>
                    <a:pt x="421192" y="806960"/>
                  </a:cubicBezTo>
                  <a:cubicBezTo>
                    <a:pt x="420509" y="763590"/>
                    <a:pt x="420811" y="761202"/>
                    <a:pt x="420408" y="736326"/>
                  </a:cubicBezTo>
                  <a:close/>
                  <a:moveTo>
                    <a:pt x="421250" y="810562"/>
                  </a:moveTo>
                  <a:cubicBezTo>
                    <a:pt x="443778" y="810643"/>
                    <a:pt x="433741" y="810837"/>
                    <a:pt x="482681" y="810733"/>
                  </a:cubicBezTo>
                  <a:cubicBezTo>
                    <a:pt x="482778" y="859391"/>
                    <a:pt x="483437" y="861581"/>
                    <a:pt x="483976" y="881173"/>
                  </a:cubicBezTo>
                  <a:cubicBezTo>
                    <a:pt x="431752" y="881293"/>
                    <a:pt x="443677" y="881072"/>
                    <a:pt x="422215" y="880967"/>
                  </a:cubicBezTo>
                  <a:cubicBezTo>
                    <a:pt x="421855" y="851547"/>
                    <a:pt x="422359" y="880800"/>
                    <a:pt x="421250" y="810562"/>
                  </a:cubicBezTo>
                  <a:close/>
                  <a:moveTo>
                    <a:pt x="484286" y="895929"/>
                  </a:moveTo>
                  <a:cubicBezTo>
                    <a:pt x="485329" y="964209"/>
                    <a:pt x="486826" y="955141"/>
                    <a:pt x="481292" y="955059"/>
                  </a:cubicBezTo>
                  <a:cubicBezTo>
                    <a:pt x="414924" y="953989"/>
                    <a:pt x="423453" y="959266"/>
                    <a:pt x="423290" y="948782"/>
                  </a:cubicBezTo>
                  <a:cubicBezTo>
                    <a:pt x="422506" y="900686"/>
                    <a:pt x="422390" y="894219"/>
                    <a:pt x="422262" y="884569"/>
                  </a:cubicBezTo>
                  <a:cubicBezTo>
                    <a:pt x="494982" y="884933"/>
                    <a:pt x="484046" y="880746"/>
                    <a:pt x="484286" y="895929"/>
                  </a:cubicBezTo>
                  <a:close/>
                  <a:moveTo>
                    <a:pt x="484538" y="736458"/>
                  </a:moveTo>
                  <a:cubicBezTo>
                    <a:pt x="509549" y="735791"/>
                    <a:pt x="545954" y="736699"/>
                    <a:pt x="545962" y="737199"/>
                  </a:cubicBezTo>
                  <a:cubicBezTo>
                    <a:pt x="546175" y="750935"/>
                    <a:pt x="546505" y="768673"/>
                    <a:pt x="547129" y="807282"/>
                  </a:cubicBezTo>
                  <a:cubicBezTo>
                    <a:pt x="522987" y="807259"/>
                    <a:pt x="527459" y="807045"/>
                    <a:pt x="485849" y="807123"/>
                  </a:cubicBezTo>
                  <a:cubicBezTo>
                    <a:pt x="485694" y="777346"/>
                    <a:pt x="484868" y="760888"/>
                    <a:pt x="484538" y="736458"/>
                  </a:cubicBezTo>
                  <a:close/>
                  <a:moveTo>
                    <a:pt x="434800" y="958820"/>
                  </a:moveTo>
                  <a:cubicBezTo>
                    <a:pt x="450619" y="958343"/>
                    <a:pt x="465438" y="958421"/>
                    <a:pt x="481250" y="958657"/>
                  </a:cubicBezTo>
                  <a:cubicBezTo>
                    <a:pt x="486532" y="958743"/>
                    <a:pt x="485454" y="955730"/>
                    <a:pt x="485267" y="975255"/>
                  </a:cubicBezTo>
                  <a:cubicBezTo>
                    <a:pt x="484608" y="1037375"/>
                    <a:pt x="489247" y="1029218"/>
                    <a:pt x="481285" y="1029140"/>
                  </a:cubicBezTo>
                  <a:cubicBezTo>
                    <a:pt x="419830" y="1028566"/>
                    <a:pt x="424686" y="1029729"/>
                    <a:pt x="424666" y="1028171"/>
                  </a:cubicBezTo>
                  <a:cubicBezTo>
                    <a:pt x="423736" y="946882"/>
                    <a:pt x="419334" y="959266"/>
                    <a:pt x="434800" y="958820"/>
                  </a:cubicBezTo>
                  <a:close/>
                  <a:moveTo>
                    <a:pt x="485865" y="816533"/>
                  </a:moveTo>
                  <a:cubicBezTo>
                    <a:pt x="485865" y="808178"/>
                    <a:pt x="476491" y="810822"/>
                    <a:pt x="547187" y="810880"/>
                  </a:cubicBezTo>
                  <a:cubicBezTo>
                    <a:pt x="547893" y="854657"/>
                    <a:pt x="547893" y="855262"/>
                    <a:pt x="548203" y="869487"/>
                  </a:cubicBezTo>
                  <a:cubicBezTo>
                    <a:pt x="548521" y="883949"/>
                    <a:pt x="560051" y="881006"/>
                    <a:pt x="487152" y="881165"/>
                  </a:cubicBezTo>
                  <a:cubicBezTo>
                    <a:pt x="486788" y="867862"/>
                    <a:pt x="485865" y="852679"/>
                    <a:pt x="485865" y="816533"/>
                  </a:cubicBezTo>
                  <a:close/>
                  <a:moveTo>
                    <a:pt x="504527" y="884747"/>
                  </a:moveTo>
                  <a:cubicBezTo>
                    <a:pt x="528033" y="884747"/>
                    <a:pt x="527214" y="884398"/>
                    <a:pt x="548510" y="884367"/>
                  </a:cubicBezTo>
                  <a:cubicBezTo>
                    <a:pt x="548669" y="892924"/>
                    <a:pt x="548700" y="895642"/>
                    <a:pt x="549526" y="948844"/>
                  </a:cubicBezTo>
                  <a:cubicBezTo>
                    <a:pt x="549665" y="957742"/>
                    <a:pt x="556472" y="955195"/>
                    <a:pt x="504527" y="955238"/>
                  </a:cubicBezTo>
                  <a:cubicBezTo>
                    <a:pt x="485190" y="955238"/>
                    <a:pt x="488486" y="956711"/>
                    <a:pt x="488362" y="948774"/>
                  </a:cubicBezTo>
                  <a:cubicBezTo>
                    <a:pt x="487168" y="871701"/>
                    <a:pt x="482483" y="884747"/>
                    <a:pt x="504527" y="884747"/>
                  </a:cubicBezTo>
                  <a:close/>
                  <a:moveTo>
                    <a:pt x="549126" y="736726"/>
                  </a:moveTo>
                  <a:cubicBezTo>
                    <a:pt x="615626" y="736834"/>
                    <a:pt x="610577" y="736245"/>
                    <a:pt x="610592" y="737199"/>
                  </a:cubicBezTo>
                  <a:cubicBezTo>
                    <a:pt x="611860" y="818239"/>
                    <a:pt x="617879" y="806844"/>
                    <a:pt x="597577" y="806844"/>
                  </a:cubicBezTo>
                  <a:cubicBezTo>
                    <a:pt x="574315" y="806844"/>
                    <a:pt x="574280" y="807282"/>
                    <a:pt x="551046" y="807282"/>
                  </a:cubicBezTo>
                  <a:cubicBezTo>
                    <a:pt x="550041" y="807282"/>
                    <a:pt x="550352" y="815145"/>
                    <a:pt x="549126" y="736726"/>
                  </a:cubicBezTo>
                  <a:close/>
                  <a:moveTo>
                    <a:pt x="488440" y="975302"/>
                  </a:moveTo>
                  <a:cubicBezTo>
                    <a:pt x="488669" y="953683"/>
                    <a:pt x="475456" y="958863"/>
                    <a:pt x="549700" y="958801"/>
                  </a:cubicBezTo>
                  <a:cubicBezTo>
                    <a:pt x="550049" y="977112"/>
                    <a:pt x="550918" y="999123"/>
                    <a:pt x="550798" y="1028186"/>
                  </a:cubicBezTo>
                  <a:cubicBezTo>
                    <a:pt x="550798" y="1028461"/>
                    <a:pt x="558073" y="1029667"/>
                    <a:pt x="489134" y="1029206"/>
                  </a:cubicBezTo>
                  <a:cubicBezTo>
                    <a:pt x="488607" y="1011166"/>
                    <a:pt x="488265" y="993428"/>
                    <a:pt x="488440" y="975302"/>
                  </a:cubicBezTo>
                  <a:close/>
                  <a:moveTo>
                    <a:pt x="550363" y="810880"/>
                  </a:moveTo>
                  <a:cubicBezTo>
                    <a:pt x="566322" y="810880"/>
                    <a:pt x="572473" y="810484"/>
                    <a:pt x="612105" y="810434"/>
                  </a:cubicBezTo>
                  <a:cubicBezTo>
                    <a:pt x="611988" y="856549"/>
                    <a:pt x="612717" y="861132"/>
                    <a:pt x="613237" y="881196"/>
                  </a:cubicBezTo>
                  <a:cubicBezTo>
                    <a:pt x="539939" y="880986"/>
                    <a:pt x="551705" y="883964"/>
                    <a:pt x="551383" y="869398"/>
                  </a:cubicBezTo>
                  <a:cubicBezTo>
                    <a:pt x="551007" y="852148"/>
                    <a:pt x="551046" y="853249"/>
                    <a:pt x="550363" y="810880"/>
                  </a:cubicBezTo>
                  <a:close/>
                  <a:moveTo>
                    <a:pt x="613326" y="884798"/>
                  </a:moveTo>
                  <a:cubicBezTo>
                    <a:pt x="613567" y="895316"/>
                    <a:pt x="614346" y="954834"/>
                    <a:pt x="614350" y="955133"/>
                  </a:cubicBezTo>
                  <a:cubicBezTo>
                    <a:pt x="543801" y="954334"/>
                    <a:pt x="552865" y="958836"/>
                    <a:pt x="552706" y="948782"/>
                  </a:cubicBezTo>
                  <a:cubicBezTo>
                    <a:pt x="551961" y="900787"/>
                    <a:pt x="551856" y="893579"/>
                    <a:pt x="551690" y="884363"/>
                  </a:cubicBezTo>
                  <a:cubicBezTo>
                    <a:pt x="573543" y="884371"/>
                    <a:pt x="560594" y="884654"/>
                    <a:pt x="613326" y="884798"/>
                  </a:cubicBezTo>
                  <a:close/>
                  <a:moveTo>
                    <a:pt x="614385" y="958739"/>
                  </a:moveTo>
                  <a:cubicBezTo>
                    <a:pt x="614575" y="978737"/>
                    <a:pt x="614059" y="984894"/>
                    <a:pt x="615168" y="1029632"/>
                  </a:cubicBezTo>
                  <a:cubicBezTo>
                    <a:pt x="587400" y="1029675"/>
                    <a:pt x="553966" y="1029198"/>
                    <a:pt x="553970" y="1028206"/>
                  </a:cubicBezTo>
                  <a:cubicBezTo>
                    <a:pt x="554090" y="999332"/>
                    <a:pt x="553249" y="978051"/>
                    <a:pt x="552876" y="958793"/>
                  </a:cubicBezTo>
                  <a:cubicBezTo>
                    <a:pt x="575405" y="958789"/>
                    <a:pt x="594932" y="958502"/>
                    <a:pt x="614385" y="958739"/>
                  </a:cubicBezTo>
                  <a:close/>
                  <a:moveTo>
                    <a:pt x="553958" y="1032482"/>
                  </a:moveTo>
                  <a:cubicBezTo>
                    <a:pt x="578104" y="1032563"/>
                    <a:pt x="566854" y="1033320"/>
                    <a:pt x="615258" y="1033238"/>
                  </a:cubicBezTo>
                  <a:cubicBezTo>
                    <a:pt x="615296" y="1034979"/>
                    <a:pt x="616588" y="1103116"/>
                    <a:pt x="616596" y="1103577"/>
                  </a:cubicBezTo>
                  <a:cubicBezTo>
                    <a:pt x="573253" y="1103783"/>
                    <a:pt x="579690" y="1103224"/>
                    <a:pt x="555289" y="1103162"/>
                  </a:cubicBezTo>
                  <a:cubicBezTo>
                    <a:pt x="554893" y="1080648"/>
                    <a:pt x="553885" y="1061677"/>
                    <a:pt x="553958" y="1032482"/>
                  </a:cubicBezTo>
                  <a:close/>
                  <a:moveTo>
                    <a:pt x="616502" y="884809"/>
                  </a:moveTo>
                  <a:cubicBezTo>
                    <a:pt x="666151" y="884980"/>
                    <a:pt x="658162" y="884751"/>
                    <a:pt x="677581" y="884604"/>
                  </a:cubicBezTo>
                  <a:cubicBezTo>
                    <a:pt x="677910" y="916827"/>
                    <a:pt x="678519" y="920971"/>
                    <a:pt x="679027" y="955172"/>
                  </a:cubicBezTo>
                  <a:cubicBezTo>
                    <a:pt x="660780" y="955265"/>
                    <a:pt x="651779" y="955645"/>
                    <a:pt x="617522" y="955176"/>
                  </a:cubicBezTo>
                  <a:cubicBezTo>
                    <a:pt x="617519" y="954869"/>
                    <a:pt x="616766" y="896549"/>
                    <a:pt x="616502" y="884809"/>
                  </a:cubicBezTo>
                  <a:close/>
                  <a:moveTo>
                    <a:pt x="679807" y="816471"/>
                  </a:moveTo>
                  <a:cubicBezTo>
                    <a:pt x="679516" y="807739"/>
                    <a:pt x="670809" y="810640"/>
                    <a:pt x="737154" y="810640"/>
                  </a:cubicBezTo>
                  <a:cubicBezTo>
                    <a:pt x="743805" y="810640"/>
                    <a:pt x="739958" y="802090"/>
                    <a:pt x="741998" y="869502"/>
                  </a:cubicBezTo>
                  <a:cubicBezTo>
                    <a:pt x="742409" y="883115"/>
                    <a:pt x="752892" y="880959"/>
                    <a:pt x="690627" y="880959"/>
                  </a:cubicBezTo>
                  <a:cubicBezTo>
                    <a:pt x="676231" y="880959"/>
                    <a:pt x="682324" y="891873"/>
                    <a:pt x="679807" y="816471"/>
                  </a:cubicBezTo>
                  <a:close/>
                  <a:moveTo>
                    <a:pt x="690631" y="884557"/>
                  </a:moveTo>
                  <a:cubicBezTo>
                    <a:pt x="751651" y="884557"/>
                    <a:pt x="742374" y="880878"/>
                    <a:pt x="742611" y="895929"/>
                  </a:cubicBezTo>
                  <a:cubicBezTo>
                    <a:pt x="743681" y="964163"/>
                    <a:pt x="745128" y="954885"/>
                    <a:pt x="737158" y="954885"/>
                  </a:cubicBezTo>
                  <a:cubicBezTo>
                    <a:pt x="673617" y="954885"/>
                    <a:pt x="682250" y="957564"/>
                    <a:pt x="682110" y="948782"/>
                  </a:cubicBezTo>
                  <a:cubicBezTo>
                    <a:pt x="680927" y="873915"/>
                    <a:pt x="676894" y="884557"/>
                    <a:pt x="690631" y="884557"/>
                  </a:cubicBezTo>
                  <a:close/>
                  <a:moveTo>
                    <a:pt x="690631" y="958743"/>
                  </a:moveTo>
                  <a:cubicBezTo>
                    <a:pt x="713726" y="958743"/>
                    <a:pt x="714955" y="958483"/>
                    <a:pt x="737158" y="958483"/>
                  </a:cubicBezTo>
                  <a:cubicBezTo>
                    <a:pt x="745810" y="958483"/>
                    <a:pt x="743208" y="948511"/>
                    <a:pt x="744395" y="1029012"/>
                  </a:cubicBezTo>
                  <a:cubicBezTo>
                    <a:pt x="718880" y="1028853"/>
                    <a:pt x="714656" y="1029613"/>
                    <a:pt x="683266" y="1029609"/>
                  </a:cubicBezTo>
                  <a:cubicBezTo>
                    <a:pt x="682157" y="948860"/>
                    <a:pt x="678888" y="958743"/>
                    <a:pt x="690631" y="958743"/>
                  </a:cubicBezTo>
                  <a:close/>
                  <a:moveTo>
                    <a:pt x="743119" y="737125"/>
                  </a:moveTo>
                  <a:cubicBezTo>
                    <a:pt x="743107" y="736284"/>
                    <a:pt x="804883" y="736163"/>
                    <a:pt x="804899" y="737187"/>
                  </a:cubicBezTo>
                  <a:cubicBezTo>
                    <a:pt x="805360" y="766688"/>
                    <a:pt x="804848" y="756197"/>
                    <a:pt x="805686" y="806883"/>
                  </a:cubicBezTo>
                  <a:cubicBezTo>
                    <a:pt x="777196" y="806429"/>
                    <a:pt x="761051" y="806956"/>
                    <a:pt x="744491" y="807022"/>
                  </a:cubicBezTo>
                  <a:cubicBezTo>
                    <a:pt x="744464" y="780793"/>
                    <a:pt x="743510" y="762152"/>
                    <a:pt x="743119" y="737125"/>
                  </a:cubicBezTo>
                  <a:close/>
                  <a:moveTo>
                    <a:pt x="744449" y="816548"/>
                  </a:moveTo>
                  <a:cubicBezTo>
                    <a:pt x="744499" y="809856"/>
                    <a:pt x="735238" y="809352"/>
                    <a:pt x="805740" y="810496"/>
                  </a:cubicBezTo>
                  <a:cubicBezTo>
                    <a:pt x="806849" y="875764"/>
                    <a:pt x="806396" y="854195"/>
                    <a:pt x="806714" y="881145"/>
                  </a:cubicBezTo>
                  <a:cubicBezTo>
                    <a:pt x="735595" y="879893"/>
                    <a:pt x="745663" y="885655"/>
                    <a:pt x="745170" y="869386"/>
                  </a:cubicBezTo>
                  <a:cubicBezTo>
                    <a:pt x="744484" y="846623"/>
                    <a:pt x="744360" y="830859"/>
                    <a:pt x="744449" y="816548"/>
                  </a:cubicBezTo>
                  <a:close/>
                  <a:moveTo>
                    <a:pt x="806760" y="884743"/>
                  </a:moveTo>
                  <a:cubicBezTo>
                    <a:pt x="807233" y="920898"/>
                    <a:pt x="807896" y="925581"/>
                    <a:pt x="808261" y="955211"/>
                  </a:cubicBezTo>
                  <a:cubicBezTo>
                    <a:pt x="783817" y="955230"/>
                    <a:pt x="776060" y="955292"/>
                    <a:pt x="760419" y="955059"/>
                  </a:cubicBezTo>
                  <a:cubicBezTo>
                    <a:pt x="742397" y="954792"/>
                    <a:pt x="746873" y="965807"/>
                    <a:pt x="745779" y="895867"/>
                  </a:cubicBezTo>
                  <a:cubicBezTo>
                    <a:pt x="745554" y="881343"/>
                    <a:pt x="733939" y="883565"/>
                    <a:pt x="806760" y="884743"/>
                  </a:cubicBezTo>
                  <a:close/>
                  <a:moveTo>
                    <a:pt x="808304" y="958809"/>
                  </a:moveTo>
                  <a:cubicBezTo>
                    <a:pt x="808715" y="999406"/>
                    <a:pt x="807784" y="951058"/>
                    <a:pt x="808994" y="1029543"/>
                  </a:cubicBezTo>
                  <a:cubicBezTo>
                    <a:pt x="742529" y="1029578"/>
                    <a:pt x="778620" y="1029349"/>
                    <a:pt x="747575" y="1029039"/>
                  </a:cubicBezTo>
                  <a:cubicBezTo>
                    <a:pt x="747385" y="1013802"/>
                    <a:pt x="747482" y="1021149"/>
                    <a:pt x="746520" y="958506"/>
                  </a:cubicBezTo>
                  <a:cubicBezTo>
                    <a:pt x="772601" y="958646"/>
                    <a:pt x="748502" y="958859"/>
                    <a:pt x="808304" y="958809"/>
                  </a:cubicBezTo>
                  <a:close/>
                  <a:moveTo>
                    <a:pt x="808924" y="810546"/>
                  </a:moveTo>
                  <a:cubicBezTo>
                    <a:pt x="878934" y="811655"/>
                    <a:pt x="870254" y="806731"/>
                    <a:pt x="870441" y="816572"/>
                  </a:cubicBezTo>
                  <a:cubicBezTo>
                    <a:pt x="870805" y="835872"/>
                    <a:pt x="871061" y="850807"/>
                    <a:pt x="871236" y="869471"/>
                  </a:cubicBezTo>
                  <a:cubicBezTo>
                    <a:pt x="871356" y="882499"/>
                    <a:pt x="883879" y="882351"/>
                    <a:pt x="809898" y="881196"/>
                  </a:cubicBezTo>
                  <a:cubicBezTo>
                    <a:pt x="809649" y="859937"/>
                    <a:pt x="809917" y="867591"/>
                    <a:pt x="808924" y="810546"/>
                  </a:cubicBezTo>
                  <a:close/>
                  <a:moveTo>
                    <a:pt x="809052" y="1033141"/>
                  </a:moveTo>
                  <a:cubicBezTo>
                    <a:pt x="809432" y="1057784"/>
                    <a:pt x="809541" y="1066081"/>
                    <a:pt x="809886" y="1081171"/>
                  </a:cubicBezTo>
                  <a:cubicBezTo>
                    <a:pt x="810541" y="1110963"/>
                    <a:pt x="821245" y="1102127"/>
                    <a:pt x="760373" y="1103434"/>
                  </a:cubicBezTo>
                  <a:cubicBezTo>
                    <a:pt x="745864" y="1103729"/>
                    <a:pt x="748715" y="1117078"/>
                    <a:pt x="747621" y="1032637"/>
                  </a:cubicBezTo>
                  <a:cubicBezTo>
                    <a:pt x="771558" y="1032881"/>
                    <a:pt x="748664" y="1033172"/>
                    <a:pt x="809052" y="1033141"/>
                  </a:cubicBezTo>
                  <a:close/>
                  <a:moveTo>
                    <a:pt x="810099" y="895875"/>
                  </a:moveTo>
                  <a:cubicBezTo>
                    <a:pt x="809878" y="881715"/>
                    <a:pt x="798015" y="884747"/>
                    <a:pt x="871406" y="884445"/>
                  </a:cubicBezTo>
                  <a:cubicBezTo>
                    <a:pt x="871899" y="920816"/>
                    <a:pt x="872073" y="912577"/>
                    <a:pt x="872826" y="955486"/>
                  </a:cubicBezTo>
                  <a:cubicBezTo>
                    <a:pt x="801633" y="955366"/>
                    <a:pt x="811488" y="957568"/>
                    <a:pt x="811352" y="948782"/>
                  </a:cubicBezTo>
                  <a:cubicBezTo>
                    <a:pt x="810937" y="922321"/>
                    <a:pt x="810507" y="921673"/>
                    <a:pt x="810099" y="895875"/>
                  </a:cubicBezTo>
                  <a:close/>
                  <a:moveTo>
                    <a:pt x="876688" y="806852"/>
                  </a:moveTo>
                  <a:cubicBezTo>
                    <a:pt x="872380" y="806852"/>
                    <a:pt x="873466" y="809410"/>
                    <a:pt x="873163" y="790052"/>
                  </a:cubicBezTo>
                  <a:cubicBezTo>
                    <a:pt x="872186" y="728560"/>
                    <a:pt x="870565" y="736652"/>
                    <a:pt x="876688" y="736652"/>
                  </a:cubicBezTo>
                  <a:cubicBezTo>
                    <a:pt x="899996" y="736652"/>
                    <a:pt x="899861" y="736528"/>
                    <a:pt x="923219" y="736528"/>
                  </a:cubicBezTo>
                  <a:cubicBezTo>
                    <a:pt x="938717" y="736528"/>
                    <a:pt x="933997" y="725974"/>
                    <a:pt x="935001" y="790110"/>
                  </a:cubicBezTo>
                  <a:cubicBezTo>
                    <a:pt x="935354" y="812667"/>
                    <a:pt x="946969" y="806852"/>
                    <a:pt x="876688" y="806852"/>
                  </a:cubicBezTo>
                  <a:close/>
                  <a:moveTo>
                    <a:pt x="935207" y="810752"/>
                  </a:moveTo>
                  <a:cubicBezTo>
                    <a:pt x="935292" y="848213"/>
                    <a:pt x="935703" y="856882"/>
                    <a:pt x="936184" y="881254"/>
                  </a:cubicBezTo>
                  <a:cubicBezTo>
                    <a:pt x="911236" y="881630"/>
                    <a:pt x="900307" y="880816"/>
                    <a:pt x="874540" y="880835"/>
                  </a:cubicBezTo>
                  <a:cubicBezTo>
                    <a:pt x="874338" y="864129"/>
                    <a:pt x="874420" y="858887"/>
                    <a:pt x="873512" y="810453"/>
                  </a:cubicBezTo>
                  <a:cubicBezTo>
                    <a:pt x="900757" y="810426"/>
                    <a:pt x="893008" y="810771"/>
                    <a:pt x="935207" y="810752"/>
                  </a:cubicBezTo>
                  <a:close/>
                  <a:moveTo>
                    <a:pt x="873884" y="1033110"/>
                  </a:moveTo>
                  <a:cubicBezTo>
                    <a:pt x="873737" y="1063999"/>
                    <a:pt x="874885" y="1079783"/>
                    <a:pt x="875312" y="1102961"/>
                  </a:cubicBezTo>
                  <a:cubicBezTo>
                    <a:pt x="847819" y="1102984"/>
                    <a:pt x="850413" y="1103713"/>
                    <a:pt x="813497" y="1103387"/>
                  </a:cubicBezTo>
                  <a:cubicBezTo>
                    <a:pt x="813058" y="1076654"/>
                    <a:pt x="813093" y="1089488"/>
                    <a:pt x="812225" y="1033141"/>
                  </a:cubicBezTo>
                  <a:lnTo>
                    <a:pt x="873884" y="1033110"/>
                  </a:lnTo>
                  <a:close/>
                  <a:moveTo>
                    <a:pt x="874749" y="895875"/>
                  </a:moveTo>
                  <a:cubicBezTo>
                    <a:pt x="874497" y="879800"/>
                    <a:pt x="864899" y="884941"/>
                    <a:pt x="923219" y="884941"/>
                  </a:cubicBezTo>
                  <a:cubicBezTo>
                    <a:pt x="940245" y="884941"/>
                    <a:pt x="935885" y="873027"/>
                    <a:pt x="937072" y="948852"/>
                  </a:cubicBezTo>
                  <a:cubicBezTo>
                    <a:pt x="937208" y="957506"/>
                    <a:pt x="946830" y="955490"/>
                    <a:pt x="876688" y="955490"/>
                  </a:cubicBezTo>
                  <a:cubicBezTo>
                    <a:pt x="876107" y="955490"/>
                    <a:pt x="875789" y="962387"/>
                    <a:pt x="874749" y="895875"/>
                  </a:cubicBezTo>
                  <a:close/>
                  <a:moveTo>
                    <a:pt x="876688" y="959088"/>
                  </a:moveTo>
                  <a:cubicBezTo>
                    <a:pt x="949130" y="959088"/>
                    <a:pt x="937041" y="953885"/>
                    <a:pt x="937646" y="975333"/>
                  </a:cubicBezTo>
                  <a:cubicBezTo>
                    <a:pt x="938166" y="994455"/>
                    <a:pt x="938356" y="1008975"/>
                    <a:pt x="938558" y="1028217"/>
                  </a:cubicBezTo>
                  <a:cubicBezTo>
                    <a:pt x="938577" y="1029954"/>
                    <a:pt x="944449" y="1029508"/>
                    <a:pt x="877088" y="1029508"/>
                  </a:cubicBezTo>
                  <a:cubicBezTo>
                    <a:pt x="877495" y="976992"/>
                    <a:pt x="875013" y="959088"/>
                    <a:pt x="876688" y="959088"/>
                  </a:cubicBezTo>
                  <a:close/>
                  <a:moveTo>
                    <a:pt x="877065" y="1033110"/>
                  </a:moveTo>
                  <a:cubicBezTo>
                    <a:pt x="879217" y="1033110"/>
                    <a:pt x="930173" y="1033060"/>
                    <a:pt x="938608" y="1032998"/>
                  </a:cubicBezTo>
                  <a:cubicBezTo>
                    <a:pt x="939015" y="1070435"/>
                    <a:pt x="939465" y="1079124"/>
                    <a:pt x="939868" y="1103318"/>
                  </a:cubicBezTo>
                  <a:cubicBezTo>
                    <a:pt x="903917" y="1103597"/>
                    <a:pt x="904325" y="1102988"/>
                    <a:pt x="878488" y="1102965"/>
                  </a:cubicBezTo>
                  <a:cubicBezTo>
                    <a:pt x="878038" y="1078364"/>
                    <a:pt x="876917" y="1063488"/>
                    <a:pt x="877065" y="1033110"/>
                  </a:cubicBezTo>
                  <a:close/>
                  <a:moveTo>
                    <a:pt x="993062" y="880983"/>
                  </a:moveTo>
                  <a:cubicBezTo>
                    <a:pt x="930514" y="879556"/>
                    <a:pt x="939500" y="886356"/>
                    <a:pt x="939112" y="869394"/>
                  </a:cubicBezTo>
                  <a:cubicBezTo>
                    <a:pt x="938705" y="851706"/>
                    <a:pt x="938395" y="834081"/>
                    <a:pt x="938395" y="816533"/>
                  </a:cubicBezTo>
                  <a:cubicBezTo>
                    <a:pt x="938395" y="807856"/>
                    <a:pt x="929304" y="811353"/>
                    <a:pt x="999787" y="810422"/>
                  </a:cubicBezTo>
                  <a:cubicBezTo>
                    <a:pt x="1000807" y="892246"/>
                    <a:pt x="1004115" y="881235"/>
                    <a:pt x="993062" y="880983"/>
                  </a:cubicBezTo>
                  <a:close/>
                  <a:moveTo>
                    <a:pt x="993008" y="806929"/>
                  </a:moveTo>
                  <a:cubicBezTo>
                    <a:pt x="978949" y="807177"/>
                    <a:pt x="977402" y="807131"/>
                    <a:pt x="938371" y="807150"/>
                  </a:cubicBezTo>
                  <a:cubicBezTo>
                    <a:pt x="938340" y="801513"/>
                    <a:pt x="937592" y="744084"/>
                    <a:pt x="937479" y="736512"/>
                  </a:cubicBezTo>
                  <a:cubicBezTo>
                    <a:pt x="937875" y="736512"/>
                    <a:pt x="981858" y="736423"/>
                    <a:pt x="998631" y="736346"/>
                  </a:cubicBezTo>
                  <a:cubicBezTo>
                    <a:pt x="999907" y="817777"/>
                    <a:pt x="1002378" y="806766"/>
                    <a:pt x="993008" y="806929"/>
                  </a:cubicBezTo>
                  <a:close/>
                  <a:moveTo>
                    <a:pt x="993019" y="732775"/>
                  </a:moveTo>
                  <a:cubicBezTo>
                    <a:pt x="971646" y="732891"/>
                    <a:pt x="967346" y="732794"/>
                    <a:pt x="946481" y="732876"/>
                  </a:cubicBezTo>
                  <a:cubicBezTo>
                    <a:pt x="934070" y="732926"/>
                    <a:pt x="937557" y="744177"/>
                    <a:pt x="936122" y="662420"/>
                  </a:cubicBezTo>
                  <a:cubicBezTo>
                    <a:pt x="954962" y="662494"/>
                    <a:pt x="951530" y="662618"/>
                    <a:pt x="997227" y="662521"/>
                  </a:cubicBezTo>
                  <a:cubicBezTo>
                    <a:pt x="997646" y="742413"/>
                    <a:pt x="1002005" y="732724"/>
                    <a:pt x="993019" y="732775"/>
                  </a:cubicBezTo>
                  <a:close/>
                  <a:moveTo>
                    <a:pt x="993027" y="658927"/>
                  </a:moveTo>
                  <a:cubicBezTo>
                    <a:pt x="929351" y="659101"/>
                    <a:pt x="936060" y="659055"/>
                    <a:pt x="936037" y="657760"/>
                  </a:cubicBezTo>
                  <a:cubicBezTo>
                    <a:pt x="934575" y="575463"/>
                    <a:pt x="931018" y="587866"/>
                    <a:pt x="946457" y="588138"/>
                  </a:cubicBezTo>
                  <a:cubicBezTo>
                    <a:pt x="1004902" y="589158"/>
                    <a:pt x="996591" y="582613"/>
                    <a:pt x="996680" y="605011"/>
                  </a:cubicBezTo>
                  <a:cubicBezTo>
                    <a:pt x="996878" y="667158"/>
                    <a:pt x="999578" y="658907"/>
                    <a:pt x="993027" y="658927"/>
                  </a:cubicBezTo>
                  <a:close/>
                  <a:moveTo>
                    <a:pt x="993039" y="584858"/>
                  </a:moveTo>
                  <a:cubicBezTo>
                    <a:pt x="925721" y="584133"/>
                    <a:pt x="934753" y="586882"/>
                    <a:pt x="934621" y="578418"/>
                  </a:cubicBezTo>
                  <a:cubicBezTo>
                    <a:pt x="933438" y="502410"/>
                    <a:pt x="929680" y="513933"/>
                    <a:pt x="946457" y="514298"/>
                  </a:cubicBezTo>
                  <a:cubicBezTo>
                    <a:pt x="1004786" y="515550"/>
                    <a:pt x="994896" y="509071"/>
                    <a:pt x="995149" y="525596"/>
                  </a:cubicBezTo>
                  <a:cubicBezTo>
                    <a:pt x="996188" y="591848"/>
                    <a:pt x="998616" y="584912"/>
                    <a:pt x="993039" y="584858"/>
                  </a:cubicBezTo>
                  <a:close/>
                  <a:moveTo>
                    <a:pt x="923223" y="732926"/>
                  </a:moveTo>
                  <a:cubicBezTo>
                    <a:pt x="899915" y="732926"/>
                    <a:pt x="900051" y="733050"/>
                    <a:pt x="876692" y="733050"/>
                  </a:cubicBezTo>
                  <a:cubicBezTo>
                    <a:pt x="870479" y="733050"/>
                    <a:pt x="872376" y="740432"/>
                    <a:pt x="871480" y="684233"/>
                  </a:cubicBezTo>
                  <a:cubicBezTo>
                    <a:pt x="871077" y="658485"/>
                    <a:pt x="869424" y="662424"/>
                    <a:pt x="876692" y="662424"/>
                  </a:cubicBezTo>
                  <a:cubicBezTo>
                    <a:pt x="924127" y="662401"/>
                    <a:pt x="925348" y="662393"/>
                    <a:pt x="932942" y="662412"/>
                  </a:cubicBezTo>
                  <a:cubicBezTo>
                    <a:pt x="934416" y="745123"/>
                    <a:pt x="937960" y="732926"/>
                    <a:pt x="923223" y="732926"/>
                  </a:cubicBezTo>
                  <a:close/>
                  <a:moveTo>
                    <a:pt x="923223" y="658803"/>
                  </a:moveTo>
                  <a:cubicBezTo>
                    <a:pt x="870921" y="658830"/>
                    <a:pt x="876564" y="658830"/>
                    <a:pt x="871158" y="658822"/>
                  </a:cubicBezTo>
                  <a:cubicBezTo>
                    <a:pt x="871026" y="646392"/>
                    <a:pt x="870227" y="588320"/>
                    <a:pt x="870223" y="588041"/>
                  </a:cubicBezTo>
                  <a:cubicBezTo>
                    <a:pt x="870506" y="588041"/>
                    <a:pt x="922575" y="587909"/>
                    <a:pt x="931604" y="587956"/>
                  </a:cubicBezTo>
                  <a:cubicBezTo>
                    <a:pt x="933027" y="670155"/>
                    <a:pt x="937026" y="658803"/>
                    <a:pt x="923223" y="658803"/>
                  </a:cubicBezTo>
                  <a:close/>
                  <a:moveTo>
                    <a:pt x="870266" y="806859"/>
                  </a:moveTo>
                  <a:cubicBezTo>
                    <a:pt x="853528" y="806898"/>
                    <a:pt x="834059" y="807344"/>
                    <a:pt x="808866" y="806937"/>
                  </a:cubicBezTo>
                  <a:cubicBezTo>
                    <a:pt x="808040" y="758422"/>
                    <a:pt x="808560" y="768177"/>
                    <a:pt x="808075" y="737125"/>
                  </a:cubicBezTo>
                  <a:cubicBezTo>
                    <a:pt x="808055" y="736016"/>
                    <a:pt x="803448" y="736470"/>
                    <a:pt x="869141" y="736640"/>
                  </a:cubicBezTo>
                  <a:cubicBezTo>
                    <a:pt x="870146" y="800136"/>
                    <a:pt x="870119" y="798690"/>
                    <a:pt x="870266" y="806859"/>
                  </a:cubicBezTo>
                  <a:close/>
                  <a:moveTo>
                    <a:pt x="808005" y="732887"/>
                  </a:moveTo>
                  <a:cubicBezTo>
                    <a:pt x="806830" y="658353"/>
                    <a:pt x="806617" y="662184"/>
                    <a:pt x="806892" y="662184"/>
                  </a:cubicBezTo>
                  <a:cubicBezTo>
                    <a:pt x="831100" y="662284"/>
                    <a:pt x="832139" y="662160"/>
                    <a:pt x="853411" y="662331"/>
                  </a:cubicBezTo>
                  <a:cubicBezTo>
                    <a:pt x="872736" y="662486"/>
                    <a:pt x="867753" y="649552"/>
                    <a:pt x="869079" y="733038"/>
                  </a:cubicBezTo>
                  <a:cubicBezTo>
                    <a:pt x="854714" y="732996"/>
                    <a:pt x="839058" y="732682"/>
                    <a:pt x="808005" y="732887"/>
                  </a:cubicBezTo>
                  <a:close/>
                  <a:moveTo>
                    <a:pt x="806679" y="657752"/>
                  </a:moveTo>
                  <a:cubicBezTo>
                    <a:pt x="804937" y="582105"/>
                    <a:pt x="806097" y="588316"/>
                    <a:pt x="806892" y="588316"/>
                  </a:cubicBezTo>
                  <a:cubicBezTo>
                    <a:pt x="879260" y="588615"/>
                    <a:pt x="866985" y="582361"/>
                    <a:pt x="867268" y="604922"/>
                  </a:cubicBezTo>
                  <a:cubicBezTo>
                    <a:pt x="867547" y="629298"/>
                    <a:pt x="867745" y="634350"/>
                    <a:pt x="867966" y="657830"/>
                  </a:cubicBezTo>
                  <a:cubicBezTo>
                    <a:pt x="867978" y="659280"/>
                    <a:pt x="806706" y="659055"/>
                    <a:pt x="806679" y="657752"/>
                  </a:cubicBezTo>
                  <a:close/>
                  <a:moveTo>
                    <a:pt x="853404" y="584594"/>
                  </a:moveTo>
                  <a:cubicBezTo>
                    <a:pt x="797057" y="585428"/>
                    <a:pt x="805833" y="586847"/>
                    <a:pt x="805698" y="578414"/>
                  </a:cubicBezTo>
                  <a:cubicBezTo>
                    <a:pt x="804596" y="506357"/>
                    <a:pt x="803565" y="514208"/>
                    <a:pt x="806892" y="514228"/>
                  </a:cubicBezTo>
                  <a:cubicBezTo>
                    <a:pt x="876999" y="514697"/>
                    <a:pt x="866097" y="510711"/>
                    <a:pt x="866330" y="525592"/>
                  </a:cubicBezTo>
                  <a:cubicBezTo>
                    <a:pt x="866725" y="550867"/>
                    <a:pt x="866489" y="552069"/>
                    <a:pt x="866904" y="578484"/>
                  </a:cubicBezTo>
                  <a:cubicBezTo>
                    <a:pt x="867020" y="586075"/>
                    <a:pt x="869708" y="584350"/>
                    <a:pt x="853404" y="584594"/>
                  </a:cubicBezTo>
                  <a:close/>
                  <a:moveTo>
                    <a:pt x="804829" y="732907"/>
                  </a:moveTo>
                  <a:cubicBezTo>
                    <a:pt x="792500" y="732973"/>
                    <a:pt x="793493" y="732961"/>
                    <a:pt x="743057" y="732984"/>
                  </a:cubicBezTo>
                  <a:cubicBezTo>
                    <a:pt x="742642" y="703983"/>
                    <a:pt x="743142" y="713567"/>
                    <a:pt x="742223" y="662707"/>
                  </a:cubicBezTo>
                  <a:cubicBezTo>
                    <a:pt x="767253" y="662602"/>
                    <a:pt x="756045" y="661970"/>
                    <a:pt x="803603" y="662172"/>
                  </a:cubicBezTo>
                  <a:cubicBezTo>
                    <a:pt x="803832" y="672241"/>
                    <a:pt x="804794" y="730677"/>
                    <a:pt x="804829" y="732907"/>
                  </a:cubicBezTo>
                  <a:close/>
                  <a:moveTo>
                    <a:pt x="742157" y="659101"/>
                  </a:moveTo>
                  <a:cubicBezTo>
                    <a:pt x="740916" y="587696"/>
                    <a:pt x="741180" y="606574"/>
                    <a:pt x="740858" y="588479"/>
                  </a:cubicBezTo>
                  <a:cubicBezTo>
                    <a:pt x="765965" y="588452"/>
                    <a:pt x="764433" y="588142"/>
                    <a:pt x="802657" y="588301"/>
                  </a:cubicBezTo>
                  <a:cubicBezTo>
                    <a:pt x="802847" y="605465"/>
                    <a:pt x="802579" y="619310"/>
                    <a:pt x="803506" y="657849"/>
                  </a:cubicBezTo>
                  <a:cubicBezTo>
                    <a:pt x="803518" y="658574"/>
                    <a:pt x="808916" y="658814"/>
                    <a:pt x="742157" y="659101"/>
                  </a:cubicBezTo>
                  <a:close/>
                  <a:moveTo>
                    <a:pt x="740792" y="584881"/>
                  </a:moveTo>
                  <a:cubicBezTo>
                    <a:pt x="740291" y="555101"/>
                    <a:pt x="740559" y="555581"/>
                    <a:pt x="739915" y="514205"/>
                  </a:cubicBezTo>
                  <a:cubicBezTo>
                    <a:pt x="812465" y="514193"/>
                    <a:pt x="801369" y="510339"/>
                    <a:pt x="801606" y="525592"/>
                  </a:cubicBezTo>
                  <a:cubicBezTo>
                    <a:pt x="801971" y="549068"/>
                    <a:pt x="802083" y="551169"/>
                    <a:pt x="802517" y="578476"/>
                  </a:cubicBezTo>
                  <a:cubicBezTo>
                    <a:pt x="802653" y="586866"/>
                    <a:pt x="812508" y="584804"/>
                    <a:pt x="740792" y="584881"/>
                  </a:cubicBezTo>
                  <a:close/>
                  <a:moveTo>
                    <a:pt x="739935" y="736582"/>
                  </a:moveTo>
                  <a:cubicBezTo>
                    <a:pt x="740326" y="762582"/>
                    <a:pt x="741292" y="780421"/>
                    <a:pt x="741311" y="807034"/>
                  </a:cubicBezTo>
                  <a:cubicBezTo>
                    <a:pt x="720924" y="807073"/>
                    <a:pt x="712853" y="806793"/>
                    <a:pt x="679508" y="806793"/>
                  </a:cubicBezTo>
                  <a:cubicBezTo>
                    <a:pt x="678717" y="777843"/>
                    <a:pt x="679120" y="762590"/>
                    <a:pt x="678694" y="736567"/>
                  </a:cubicBezTo>
                  <a:cubicBezTo>
                    <a:pt x="686640" y="736617"/>
                    <a:pt x="688319" y="736605"/>
                    <a:pt x="739935" y="736582"/>
                  </a:cubicBezTo>
                  <a:close/>
                  <a:moveTo>
                    <a:pt x="690631" y="733004"/>
                  </a:moveTo>
                  <a:cubicBezTo>
                    <a:pt x="675347" y="733004"/>
                    <a:pt x="678911" y="737377"/>
                    <a:pt x="678104" y="710648"/>
                  </a:cubicBezTo>
                  <a:cubicBezTo>
                    <a:pt x="677627" y="694883"/>
                    <a:pt x="677282" y="677173"/>
                    <a:pt x="677363" y="662602"/>
                  </a:cubicBezTo>
                  <a:cubicBezTo>
                    <a:pt x="679493" y="662614"/>
                    <a:pt x="731228" y="662726"/>
                    <a:pt x="739043" y="662715"/>
                  </a:cubicBezTo>
                  <a:cubicBezTo>
                    <a:pt x="739954" y="713312"/>
                    <a:pt x="739481" y="705166"/>
                    <a:pt x="739880" y="732984"/>
                  </a:cubicBezTo>
                  <a:lnTo>
                    <a:pt x="690631" y="733004"/>
                  </a:lnTo>
                  <a:close/>
                  <a:moveTo>
                    <a:pt x="677503" y="869448"/>
                  </a:moveTo>
                  <a:cubicBezTo>
                    <a:pt x="677519" y="883685"/>
                    <a:pt x="688602" y="881498"/>
                    <a:pt x="620854" y="881227"/>
                  </a:cubicBezTo>
                  <a:cubicBezTo>
                    <a:pt x="616328" y="881207"/>
                    <a:pt x="614777" y="891501"/>
                    <a:pt x="615258" y="816603"/>
                  </a:cubicBezTo>
                  <a:cubicBezTo>
                    <a:pt x="615308" y="808348"/>
                    <a:pt x="605516" y="810395"/>
                    <a:pt x="676437" y="810395"/>
                  </a:cubicBezTo>
                  <a:cubicBezTo>
                    <a:pt x="676972" y="828156"/>
                    <a:pt x="677472" y="841374"/>
                    <a:pt x="677503" y="869448"/>
                  </a:cubicBezTo>
                  <a:close/>
                  <a:moveTo>
                    <a:pt x="615285" y="806828"/>
                  </a:moveTo>
                  <a:cubicBezTo>
                    <a:pt x="615234" y="773795"/>
                    <a:pt x="614090" y="762617"/>
                    <a:pt x="613761" y="736617"/>
                  </a:cubicBezTo>
                  <a:cubicBezTo>
                    <a:pt x="642797" y="736253"/>
                    <a:pt x="630674" y="736163"/>
                    <a:pt x="675513" y="736543"/>
                  </a:cubicBezTo>
                  <a:cubicBezTo>
                    <a:pt x="675967" y="764358"/>
                    <a:pt x="675510" y="776711"/>
                    <a:pt x="676324" y="806793"/>
                  </a:cubicBezTo>
                  <a:cubicBezTo>
                    <a:pt x="621257" y="806797"/>
                    <a:pt x="637751" y="806793"/>
                    <a:pt x="615285" y="806828"/>
                  </a:cubicBezTo>
                  <a:close/>
                  <a:moveTo>
                    <a:pt x="667385" y="732852"/>
                  </a:moveTo>
                  <a:cubicBezTo>
                    <a:pt x="652477" y="732651"/>
                    <a:pt x="636099" y="732631"/>
                    <a:pt x="620827" y="732899"/>
                  </a:cubicBezTo>
                  <a:cubicBezTo>
                    <a:pt x="609091" y="733104"/>
                    <a:pt x="615568" y="741979"/>
                    <a:pt x="612942" y="662424"/>
                  </a:cubicBezTo>
                  <a:cubicBezTo>
                    <a:pt x="665155" y="662304"/>
                    <a:pt x="650022" y="662370"/>
                    <a:pt x="674187" y="662575"/>
                  </a:cubicBezTo>
                  <a:cubicBezTo>
                    <a:pt x="673753" y="741913"/>
                    <a:pt x="680807" y="733015"/>
                    <a:pt x="667385" y="732852"/>
                  </a:cubicBezTo>
                  <a:close/>
                  <a:moveTo>
                    <a:pt x="674218" y="657783"/>
                  </a:moveTo>
                  <a:cubicBezTo>
                    <a:pt x="674203" y="659749"/>
                    <a:pt x="680470" y="658562"/>
                    <a:pt x="620838" y="658799"/>
                  </a:cubicBezTo>
                  <a:cubicBezTo>
                    <a:pt x="609859" y="658830"/>
                    <a:pt x="612578" y="669701"/>
                    <a:pt x="611713" y="604418"/>
                  </a:cubicBezTo>
                  <a:cubicBezTo>
                    <a:pt x="611469" y="585129"/>
                    <a:pt x="609072" y="588266"/>
                    <a:pt x="620823" y="588440"/>
                  </a:cubicBezTo>
                  <a:cubicBezTo>
                    <a:pt x="635355" y="588673"/>
                    <a:pt x="640769" y="588619"/>
                    <a:pt x="673443" y="588626"/>
                  </a:cubicBezTo>
                  <a:cubicBezTo>
                    <a:pt x="674253" y="639894"/>
                    <a:pt x="674354" y="641507"/>
                    <a:pt x="674218" y="657783"/>
                  </a:cubicBezTo>
                  <a:close/>
                  <a:moveTo>
                    <a:pt x="611438" y="584718"/>
                  </a:moveTo>
                  <a:cubicBezTo>
                    <a:pt x="610980" y="554957"/>
                    <a:pt x="610860" y="551041"/>
                    <a:pt x="610293" y="514088"/>
                  </a:cubicBezTo>
                  <a:cubicBezTo>
                    <a:pt x="627482" y="513976"/>
                    <a:pt x="632958" y="513631"/>
                    <a:pt x="672042" y="514038"/>
                  </a:cubicBezTo>
                  <a:cubicBezTo>
                    <a:pt x="672872" y="568264"/>
                    <a:pt x="672605" y="535843"/>
                    <a:pt x="673384" y="585028"/>
                  </a:cubicBezTo>
                  <a:cubicBezTo>
                    <a:pt x="610165" y="585017"/>
                    <a:pt x="637313" y="584959"/>
                    <a:pt x="611438" y="584718"/>
                  </a:cubicBezTo>
                  <a:close/>
                  <a:moveTo>
                    <a:pt x="610429" y="710706"/>
                  </a:moveTo>
                  <a:cubicBezTo>
                    <a:pt x="610336" y="739397"/>
                    <a:pt x="623483" y="733240"/>
                    <a:pt x="549072" y="733124"/>
                  </a:cubicBezTo>
                  <a:cubicBezTo>
                    <a:pt x="548316" y="684927"/>
                    <a:pt x="548137" y="673222"/>
                    <a:pt x="547959" y="662792"/>
                  </a:cubicBezTo>
                  <a:cubicBezTo>
                    <a:pt x="576592" y="662785"/>
                    <a:pt x="563437" y="662509"/>
                    <a:pt x="609754" y="662432"/>
                  </a:cubicBezTo>
                  <a:cubicBezTo>
                    <a:pt x="610181" y="675191"/>
                    <a:pt x="610487" y="692030"/>
                    <a:pt x="610429" y="710706"/>
                  </a:cubicBezTo>
                  <a:close/>
                  <a:moveTo>
                    <a:pt x="597577" y="658841"/>
                  </a:moveTo>
                  <a:cubicBezTo>
                    <a:pt x="542397" y="658841"/>
                    <a:pt x="547916" y="660326"/>
                    <a:pt x="547870" y="657771"/>
                  </a:cubicBezTo>
                  <a:cubicBezTo>
                    <a:pt x="546477" y="579189"/>
                    <a:pt x="546442" y="588533"/>
                    <a:pt x="551046" y="588533"/>
                  </a:cubicBezTo>
                  <a:cubicBezTo>
                    <a:pt x="619966" y="588533"/>
                    <a:pt x="608257" y="583191"/>
                    <a:pt x="608533" y="604480"/>
                  </a:cubicBezTo>
                  <a:cubicBezTo>
                    <a:pt x="608870" y="629949"/>
                    <a:pt x="609041" y="642197"/>
                    <a:pt x="609595" y="657880"/>
                  </a:cubicBezTo>
                  <a:cubicBezTo>
                    <a:pt x="609642" y="659148"/>
                    <a:pt x="611449" y="658841"/>
                    <a:pt x="597577" y="658841"/>
                  </a:cubicBezTo>
                  <a:close/>
                  <a:moveTo>
                    <a:pt x="597577" y="584664"/>
                  </a:moveTo>
                  <a:cubicBezTo>
                    <a:pt x="539136" y="584664"/>
                    <a:pt x="547292" y="587463"/>
                    <a:pt x="547144" y="578410"/>
                  </a:cubicBezTo>
                  <a:cubicBezTo>
                    <a:pt x="545989" y="504585"/>
                    <a:pt x="543006" y="514100"/>
                    <a:pt x="551042" y="514100"/>
                  </a:cubicBezTo>
                  <a:cubicBezTo>
                    <a:pt x="592473" y="514119"/>
                    <a:pt x="599365" y="514139"/>
                    <a:pt x="607117" y="514104"/>
                  </a:cubicBezTo>
                  <a:cubicBezTo>
                    <a:pt x="608374" y="596365"/>
                    <a:pt x="612710" y="584664"/>
                    <a:pt x="597577" y="584664"/>
                  </a:cubicBezTo>
                  <a:close/>
                  <a:moveTo>
                    <a:pt x="545896" y="733116"/>
                  </a:moveTo>
                  <a:cubicBezTo>
                    <a:pt x="528296" y="733046"/>
                    <a:pt x="509634" y="732209"/>
                    <a:pt x="484484" y="732852"/>
                  </a:cubicBezTo>
                  <a:cubicBezTo>
                    <a:pt x="484182" y="709973"/>
                    <a:pt x="484775" y="691378"/>
                    <a:pt x="483658" y="662633"/>
                  </a:cubicBezTo>
                  <a:cubicBezTo>
                    <a:pt x="497092" y="662878"/>
                    <a:pt x="504437" y="662808"/>
                    <a:pt x="544775" y="662792"/>
                  </a:cubicBezTo>
                  <a:cubicBezTo>
                    <a:pt x="545019" y="676684"/>
                    <a:pt x="545136" y="684524"/>
                    <a:pt x="545896" y="733116"/>
                  </a:cubicBezTo>
                  <a:close/>
                  <a:moveTo>
                    <a:pt x="482526" y="584431"/>
                  </a:moveTo>
                  <a:cubicBezTo>
                    <a:pt x="482215" y="558140"/>
                    <a:pt x="481610" y="549727"/>
                    <a:pt x="481149" y="514201"/>
                  </a:cubicBezTo>
                  <a:cubicBezTo>
                    <a:pt x="485450" y="514201"/>
                    <a:pt x="525058" y="514154"/>
                    <a:pt x="542545" y="514108"/>
                  </a:cubicBezTo>
                  <a:cubicBezTo>
                    <a:pt x="543138" y="555702"/>
                    <a:pt x="543708" y="554430"/>
                    <a:pt x="544061" y="584904"/>
                  </a:cubicBezTo>
                  <a:cubicBezTo>
                    <a:pt x="515176" y="584745"/>
                    <a:pt x="542987" y="584381"/>
                    <a:pt x="482526" y="584431"/>
                  </a:cubicBezTo>
                  <a:close/>
                  <a:moveTo>
                    <a:pt x="481226" y="732942"/>
                  </a:moveTo>
                  <a:cubicBezTo>
                    <a:pt x="452264" y="733775"/>
                    <a:pt x="436774" y="732860"/>
                    <a:pt x="420350" y="732724"/>
                  </a:cubicBezTo>
                  <a:cubicBezTo>
                    <a:pt x="419035" y="649424"/>
                    <a:pt x="414059" y="662885"/>
                    <a:pt x="434777" y="662552"/>
                  </a:cubicBezTo>
                  <a:cubicBezTo>
                    <a:pt x="450080" y="662304"/>
                    <a:pt x="464678" y="662281"/>
                    <a:pt x="480474" y="662579"/>
                  </a:cubicBezTo>
                  <a:cubicBezTo>
                    <a:pt x="481195" y="681069"/>
                    <a:pt x="481502" y="732930"/>
                    <a:pt x="481226" y="732942"/>
                  </a:cubicBezTo>
                  <a:close/>
                  <a:moveTo>
                    <a:pt x="458015" y="584451"/>
                  </a:moveTo>
                  <a:cubicBezTo>
                    <a:pt x="436398" y="584451"/>
                    <a:pt x="435739" y="584703"/>
                    <a:pt x="417713" y="584753"/>
                  </a:cubicBezTo>
                  <a:cubicBezTo>
                    <a:pt x="417030" y="535455"/>
                    <a:pt x="416902" y="526774"/>
                    <a:pt x="416685" y="514530"/>
                  </a:cubicBezTo>
                  <a:cubicBezTo>
                    <a:pt x="487963" y="514313"/>
                    <a:pt x="477883" y="509661"/>
                    <a:pt x="478135" y="525596"/>
                  </a:cubicBezTo>
                  <a:cubicBezTo>
                    <a:pt x="479252" y="596892"/>
                    <a:pt x="485205" y="584427"/>
                    <a:pt x="458015" y="584451"/>
                  </a:cubicBezTo>
                  <a:close/>
                  <a:moveTo>
                    <a:pt x="417178" y="732705"/>
                  </a:moveTo>
                  <a:cubicBezTo>
                    <a:pt x="387575" y="732558"/>
                    <a:pt x="385741" y="733500"/>
                    <a:pt x="355619" y="733232"/>
                  </a:cubicBezTo>
                  <a:cubicBezTo>
                    <a:pt x="354157" y="651374"/>
                    <a:pt x="349301" y="662253"/>
                    <a:pt x="364988" y="662253"/>
                  </a:cubicBezTo>
                  <a:cubicBezTo>
                    <a:pt x="387878" y="662253"/>
                    <a:pt x="388351" y="662738"/>
                    <a:pt x="411492" y="662738"/>
                  </a:cubicBezTo>
                  <a:cubicBezTo>
                    <a:pt x="417682" y="662738"/>
                    <a:pt x="415921" y="653142"/>
                    <a:pt x="417178" y="732705"/>
                  </a:cubicBezTo>
                  <a:close/>
                  <a:moveTo>
                    <a:pt x="411492" y="659140"/>
                  </a:moveTo>
                  <a:cubicBezTo>
                    <a:pt x="411147" y="659140"/>
                    <a:pt x="354079" y="658958"/>
                    <a:pt x="354075" y="657810"/>
                  </a:cubicBezTo>
                  <a:cubicBezTo>
                    <a:pt x="353908" y="577786"/>
                    <a:pt x="347152" y="588572"/>
                    <a:pt x="364988" y="588572"/>
                  </a:cubicBezTo>
                  <a:cubicBezTo>
                    <a:pt x="424519" y="588572"/>
                    <a:pt x="414610" y="582985"/>
                    <a:pt x="414723" y="604910"/>
                  </a:cubicBezTo>
                  <a:cubicBezTo>
                    <a:pt x="415048" y="667391"/>
                    <a:pt x="418170" y="659140"/>
                    <a:pt x="411492" y="659140"/>
                  </a:cubicBezTo>
                  <a:close/>
                  <a:moveTo>
                    <a:pt x="411492" y="584765"/>
                  </a:moveTo>
                  <a:cubicBezTo>
                    <a:pt x="343701" y="584765"/>
                    <a:pt x="352780" y="587758"/>
                    <a:pt x="352632" y="578426"/>
                  </a:cubicBezTo>
                  <a:cubicBezTo>
                    <a:pt x="352217" y="552015"/>
                    <a:pt x="352745" y="551999"/>
                    <a:pt x="352330" y="525526"/>
                  </a:cubicBezTo>
                  <a:cubicBezTo>
                    <a:pt x="352109" y="511425"/>
                    <a:pt x="349553" y="514305"/>
                    <a:pt x="364988" y="514305"/>
                  </a:cubicBezTo>
                  <a:cubicBezTo>
                    <a:pt x="423313" y="514305"/>
                    <a:pt x="413466" y="510955"/>
                    <a:pt x="413695" y="525588"/>
                  </a:cubicBezTo>
                  <a:cubicBezTo>
                    <a:pt x="414777" y="593895"/>
                    <a:pt x="415510" y="584765"/>
                    <a:pt x="411492" y="584765"/>
                  </a:cubicBezTo>
                  <a:close/>
                  <a:moveTo>
                    <a:pt x="352438" y="733197"/>
                  </a:moveTo>
                  <a:cubicBezTo>
                    <a:pt x="329410" y="732903"/>
                    <a:pt x="345287" y="732569"/>
                    <a:pt x="290949" y="732779"/>
                  </a:cubicBezTo>
                  <a:cubicBezTo>
                    <a:pt x="289576" y="651929"/>
                    <a:pt x="286800" y="662253"/>
                    <a:pt x="295239" y="662184"/>
                  </a:cubicBezTo>
                  <a:cubicBezTo>
                    <a:pt x="309289" y="662071"/>
                    <a:pt x="320781" y="662029"/>
                    <a:pt x="341715" y="662168"/>
                  </a:cubicBezTo>
                  <a:cubicBezTo>
                    <a:pt x="353168" y="662257"/>
                    <a:pt x="350938" y="650339"/>
                    <a:pt x="352438" y="733197"/>
                  </a:cubicBezTo>
                  <a:close/>
                  <a:moveTo>
                    <a:pt x="288933" y="810795"/>
                  </a:moveTo>
                  <a:cubicBezTo>
                    <a:pt x="289956" y="865272"/>
                    <a:pt x="289700" y="860213"/>
                    <a:pt x="289933" y="881010"/>
                  </a:cubicBezTo>
                  <a:cubicBezTo>
                    <a:pt x="280013" y="880874"/>
                    <a:pt x="277209" y="880905"/>
                    <a:pt x="228401" y="880893"/>
                  </a:cubicBezTo>
                  <a:cubicBezTo>
                    <a:pt x="227971" y="861481"/>
                    <a:pt x="227560" y="856219"/>
                    <a:pt x="227234" y="810496"/>
                  </a:cubicBezTo>
                  <a:cubicBezTo>
                    <a:pt x="227665" y="810500"/>
                    <a:pt x="288611" y="810795"/>
                    <a:pt x="288933" y="810795"/>
                  </a:cubicBezTo>
                  <a:close/>
                  <a:moveTo>
                    <a:pt x="227207" y="806898"/>
                  </a:moveTo>
                  <a:cubicBezTo>
                    <a:pt x="227118" y="797166"/>
                    <a:pt x="227021" y="792095"/>
                    <a:pt x="226175" y="737125"/>
                  </a:cubicBezTo>
                  <a:cubicBezTo>
                    <a:pt x="226148" y="735314"/>
                    <a:pt x="222949" y="736605"/>
                    <a:pt x="287831" y="736392"/>
                  </a:cubicBezTo>
                  <a:cubicBezTo>
                    <a:pt x="288231" y="760508"/>
                    <a:pt x="288250" y="773023"/>
                    <a:pt x="288867" y="807197"/>
                  </a:cubicBezTo>
                  <a:cubicBezTo>
                    <a:pt x="288549" y="807193"/>
                    <a:pt x="227502" y="806898"/>
                    <a:pt x="227207" y="806898"/>
                  </a:cubicBezTo>
                  <a:close/>
                  <a:moveTo>
                    <a:pt x="271969" y="884503"/>
                  </a:moveTo>
                  <a:cubicBezTo>
                    <a:pt x="295557" y="884503"/>
                    <a:pt x="289460" y="871689"/>
                    <a:pt x="290666" y="948852"/>
                  </a:cubicBezTo>
                  <a:cubicBezTo>
                    <a:pt x="290821" y="958715"/>
                    <a:pt x="298969" y="955098"/>
                    <a:pt x="229429" y="954846"/>
                  </a:cubicBezTo>
                  <a:cubicBezTo>
                    <a:pt x="228971" y="931021"/>
                    <a:pt x="229049" y="912779"/>
                    <a:pt x="228479" y="884495"/>
                  </a:cubicBezTo>
                  <a:lnTo>
                    <a:pt x="271969" y="884503"/>
                  </a:lnTo>
                  <a:close/>
                  <a:moveTo>
                    <a:pt x="341735" y="658566"/>
                  </a:moveTo>
                  <a:cubicBezTo>
                    <a:pt x="327498" y="658454"/>
                    <a:pt x="311450" y="658442"/>
                    <a:pt x="295208" y="658574"/>
                  </a:cubicBezTo>
                  <a:cubicBezTo>
                    <a:pt x="287032" y="658640"/>
                    <a:pt x="289642" y="669345"/>
                    <a:pt x="288456" y="588153"/>
                  </a:cubicBezTo>
                  <a:cubicBezTo>
                    <a:pt x="312609" y="588673"/>
                    <a:pt x="298279" y="588731"/>
                    <a:pt x="349638" y="588588"/>
                  </a:cubicBezTo>
                  <a:cubicBezTo>
                    <a:pt x="351275" y="669647"/>
                    <a:pt x="354409" y="658652"/>
                    <a:pt x="341735" y="658566"/>
                  </a:cubicBezTo>
                  <a:close/>
                  <a:moveTo>
                    <a:pt x="287773" y="732790"/>
                  </a:moveTo>
                  <a:cubicBezTo>
                    <a:pt x="250449" y="732926"/>
                    <a:pt x="253315" y="732600"/>
                    <a:pt x="226102" y="732596"/>
                  </a:cubicBezTo>
                  <a:cubicBezTo>
                    <a:pt x="224814" y="657318"/>
                    <a:pt x="224081" y="662420"/>
                    <a:pt x="225458" y="662416"/>
                  </a:cubicBezTo>
                  <a:cubicBezTo>
                    <a:pt x="225915" y="662416"/>
                    <a:pt x="286039" y="662246"/>
                    <a:pt x="286377" y="662242"/>
                  </a:cubicBezTo>
                  <a:cubicBezTo>
                    <a:pt x="286982" y="699594"/>
                    <a:pt x="287606" y="723171"/>
                    <a:pt x="287773" y="732790"/>
                  </a:cubicBezTo>
                  <a:close/>
                  <a:moveTo>
                    <a:pt x="224667" y="657791"/>
                  </a:moveTo>
                  <a:cubicBezTo>
                    <a:pt x="224453" y="642178"/>
                    <a:pt x="223208" y="588277"/>
                    <a:pt x="225462" y="588277"/>
                  </a:cubicBezTo>
                  <a:cubicBezTo>
                    <a:pt x="297290" y="588277"/>
                    <a:pt x="285229" y="582590"/>
                    <a:pt x="285508" y="604922"/>
                  </a:cubicBezTo>
                  <a:cubicBezTo>
                    <a:pt x="285749" y="624180"/>
                    <a:pt x="285896" y="632244"/>
                    <a:pt x="286323" y="658640"/>
                  </a:cubicBezTo>
                  <a:cubicBezTo>
                    <a:pt x="217019" y="659035"/>
                    <a:pt x="224686" y="659229"/>
                    <a:pt x="224667" y="657791"/>
                  </a:cubicBezTo>
                  <a:close/>
                  <a:moveTo>
                    <a:pt x="271969" y="584396"/>
                  </a:moveTo>
                  <a:cubicBezTo>
                    <a:pt x="215142" y="584396"/>
                    <a:pt x="224151" y="587533"/>
                    <a:pt x="224007" y="578410"/>
                  </a:cubicBezTo>
                  <a:cubicBezTo>
                    <a:pt x="222883" y="506446"/>
                    <a:pt x="220878" y="514193"/>
                    <a:pt x="225458" y="514193"/>
                  </a:cubicBezTo>
                  <a:cubicBezTo>
                    <a:pt x="294835" y="514193"/>
                    <a:pt x="283937" y="510711"/>
                    <a:pt x="284170" y="525596"/>
                  </a:cubicBezTo>
                  <a:cubicBezTo>
                    <a:pt x="285268" y="595520"/>
                    <a:pt x="288902" y="584396"/>
                    <a:pt x="271969" y="584396"/>
                  </a:cubicBezTo>
                  <a:close/>
                  <a:moveTo>
                    <a:pt x="222984" y="736198"/>
                  </a:moveTo>
                  <a:cubicBezTo>
                    <a:pt x="222987" y="736540"/>
                    <a:pt x="223926" y="795728"/>
                    <a:pt x="224027" y="806898"/>
                  </a:cubicBezTo>
                  <a:cubicBezTo>
                    <a:pt x="204771" y="806890"/>
                    <a:pt x="227734" y="806855"/>
                    <a:pt x="162739" y="806685"/>
                  </a:cubicBezTo>
                  <a:cubicBezTo>
                    <a:pt x="162600" y="795860"/>
                    <a:pt x="162441" y="786299"/>
                    <a:pt x="161669" y="737129"/>
                  </a:cubicBezTo>
                  <a:cubicBezTo>
                    <a:pt x="161661" y="736412"/>
                    <a:pt x="156340" y="736256"/>
                    <a:pt x="222984" y="736198"/>
                  </a:cubicBezTo>
                  <a:close/>
                  <a:moveTo>
                    <a:pt x="224058" y="810496"/>
                  </a:moveTo>
                  <a:cubicBezTo>
                    <a:pt x="224407" y="858208"/>
                    <a:pt x="224799" y="861748"/>
                    <a:pt x="225221" y="880893"/>
                  </a:cubicBezTo>
                  <a:cubicBezTo>
                    <a:pt x="224888" y="880893"/>
                    <a:pt x="164252" y="881010"/>
                    <a:pt x="163794" y="881014"/>
                  </a:cubicBezTo>
                  <a:cubicBezTo>
                    <a:pt x="162778" y="815052"/>
                    <a:pt x="163127" y="838028"/>
                    <a:pt x="162782" y="810283"/>
                  </a:cubicBezTo>
                  <a:cubicBezTo>
                    <a:pt x="221254" y="810419"/>
                    <a:pt x="202421" y="810488"/>
                    <a:pt x="224058" y="810496"/>
                  </a:cubicBezTo>
                  <a:close/>
                  <a:moveTo>
                    <a:pt x="225299" y="884495"/>
                  </a:moveTo>
                  <a:cubicBezTo>
                    <a:pt x="225904" y="914462"/>
                    <a:pt x="225729" y="927380"/>
                    <a:pt x="226253" y="954838"/>
                  </a:cubicBezTo>
                  <a:cubicBezTo>
                    <a:pt x="225865" y="954838"/>
                    <a:pt x="219171" y="954811"/>
                    <a:pt x="164663" y="954970"/>
                  </a:cubicBezTo>
                  <a:cubicBezTo>
                    <a:pt x="164132" y="922309"/>
                    <a:pt x="164504" y="927105"/>
                    <a:pt x="163852" y="884615"/>
                  </a:cubicBezTo>
                  <a:cubicBezTo>
                    <a:pt x="164616" y="884615"/>
                    <a:pt x="221560" y="884495"/>
                    <a:pt x="225299" y="884495"/>
                  </a:cubicBezTo>
                  <a:close/>
                  <a:moveTo>
                    <a:pt x="225458" y="958436"/>
                  </a:moveTo>
                  <a:cubicBezTo>
                    <a:pt x="226765" y="958436"/>
                    <a:pt x="226164" y="956568"/>
                    <a:pt x="226811" y="975341"/>
                  </a:cubicBezTo>
                  <a:cubicBezTo>
                    <a:pt x="228886" y="1035603"/>
                    <a:pt x="228425" y="1029524"/>
                    <a:pt x="225458" y="1029524"/>
                  </a:cubicBezTo>
                  <a:cubicBezTo>
                    <a:pt x="225074" y="1029524"/>
                    <a:pt x="166051" y="1029535"/>
                    <a:pt x="166012" y="1028140"/>
                  </a:cubicBezTo>
                  <a:cubicBezTo>
                    <a:pt x="165528" y="1010995"/>
                    <a:pt x="165566" y="1010285"/>
                    <a:pt x="164725" y="958576"/>
                  </a:cubicBezTo>
                  <a:cubicBezTo>
                    <a:pt x="165155" y="958576"/>
                    <a:pt x="225113" y="958436"/>
                    <a:pt x="225458" y="958436"/>
                  </a:cubicBezTo>
                  <a:close/>
                  <a:moveTo>
                    <a:pt x="178970" y="1032688"/>
                  </a:moveTo>
                  <a:cubicBezTo>
                    <a:pt x="202119" y="1032688"/>
                    <a:pt x="202200" y="1033126"/>
                    <a:pt x="225462" y="1033126"/>
                  </a:cubicBezTo>
                  <a:cubicBezTo>
                    <a:pt x="229208" y="1033126"/>
                    <a:pt x="227350" y="1025360"/>
                    <a:pt x="228444" y="1103089"/>
                  </a:cubicBezTo>
                  <a:cubicBezTo>
                    <a:pt x="226932" y="1103085"/>
                    <a:pt x="167843" y="1103418"/>
                    <a:pt x="167556" y="1103422"/>
                  </a:cubicBezTo>
                  <a:cubicBezTo>
                    <a:pt x="166171" y="1020102"/>
                    <a:pt x="161754" y="1032688"/>
                    <a:pt x="178970" y="1032688"/>
                  </a:cubicBezTo>
                  <a:close/>
                  <a:moveTo>
                    <a:pt x="229503" y="958444"/>
                  </a:moveTo>
                  <a:cubicBezTo>
                    <a:pt x="250166" y="958526"/>
                    <a:pt x="248925" y="959111"/>
                    <a:pt x="271969" y="959111"/>
                  </a:cubicBezTo>
                  <a:cubicBezTo>
                    <a:pt x="296751" y="959111"/>
                    <a:pt x="290255" y="944420"/>
                    <a:pt x="292349" y="1028248"/>
                  </a:cubicBezTo>
                  <a:cubicBezTo>
                    <a:pt x="292388" y="1029811"/>
                    <a:pt x="300133" y="1029400"/>
                    <a:pt x="230930" y="1029520"/>
                  </a:cubicBezTo>
                  <a:cubicBezTo>
                    <a:pt x="230767" y="989209"/>
                    <a:pt x="229844" y="974317"/>
                    <a:pt x="229503" y="958444"/>
                  </a:cubicBezTo>
                  <a:close/>
                  <a:moveTo>
                    <a:pt x="292470" y="1033017"/>
                  </a:moveTo>
                  <a:cubicBezTo>
                    <a:pt x="293497" y="1075111"/>
                    <a:pt x="292733" y="1077953"/>
                    <a:pt x="293063" y="1103399"/>
                  </a:cubicBezTo>
                  <a:cubicBezTo>
                    <a:pt x="236034" y="1103438"/>
                    <a:pt x="258124" y="1103170"/>
                    <a:pt x="231616" y="1103093"/>
                  </a:cubicBezTo>
                  <a:cubicBezTo>
                    <a:pt x="231613" y="1102786"/>
                    <a:pt x="230953" y="1033420"/>
                    <a:pt x="230949" y="1033118"/>
                  </a:cubicBezTo>
                  <a:cubicBezTo>
                    <a:pt x="248390" y="1033091"/>
                    <a:pt x="266718" y="1032753"/>
                    <a:pt x="292470" y="1033017"/>
                  </a:cubicBezTo>
                  <a:close/>
                  <a:moveTo>
                    <a:pt x="293117" y="1106997"/>
                  </a:moveTo>
                  <a:cubicBezTo>
                    <a:pt x="293121" y="1107284"/>
                    <a:pt x="294048" y="1166523"/>
                    <a:pt x="294323" y="1177530"/>
                  </a:cubicBezTo>
                  <a:cubicBezTo>
                    <a:pt x="261021" y="1177313"/>
                    <a:pt x="247432" y="1177654"/>
                    <a:pt x="232982" y="1177697"/>
                  </a:cubicBezTo>
                  <a:cubicBezTo>
                    <a:pt x="232978" y="1177421"/>
                    <a:pt x="231694" y="1107943"/>
                    <a:pt x="231675" y="1106695"/>
                  </a:cubicBezTo>
                  <a:cubicBezTo>
                    <a:pt x="260843" y="1106788"/>
                    <a:pt x="234145" y="1107040"/>
                    <a:pt x="293117" y="1106997"/>
                  </a:cubicBezTo>
                  <a:close/>
                  <a:moveTo>
                    <a:pt x="294413" y="1181136"/>
                  </a:moveTo>
                  <a:cubicBezTo>
                    <a:pt x="295634" y="1226045"/>
                    <a:pt x="295312" y="1230775"/>
                    <a:pt x="295514" y="1251572"/>
                  </a:cubicBezTo>
                  <a:cubicBezTo>
                    <a:pt x="271818" y="1251304"/>
                    <a:pt x="242747" y="1251591"/>
                    <a:pt x="234005" y="1251615"/>
                  </a:cubicBezTo>
                  <a:cubicBezTo>
                    <a:pt x="233808" y="1231814"/>
                    <a:pt x="234087" y="1232671"/>
                    <a:pt x="233047" y="1181295"/>
                  </a:cubicBezTo>
                  <a:cubicBezTo>
                    <a:pt x="252148" y="1181248"/>
                    <a:pt x="259241" y="1180907"/>
                    <a:pt x="294413" y="1181136"/>
                  </a:cubicBezTo>
                  <a:close/>
                  <a:moveTo>
                    <a:pt x="295208" y="1255181"/>
                  </a:moveTo>
                  <a:cubicBezTo>
                    <a:pt x="295995" y="1255185"/>
                    <a:pt x="295157" y="1251091"/>
                    <a:pt x="296619" y="1325439"/>
                  </a:cubicBezTo>
                  <a:cubicBezTo>
                    <a:pt x="261358" y="1325241"/>
                    <a:pt x="251469" y="1325455"/>
                    <a:pt x="235537" y="1325497"/>
                  </a:cubicBezTo>
                  <a:cubicBezTo>
                    <a:pt x="234987" y="1288823"/>
                    <a:pt x="234448" y="1290599"/>
                    <a:pt x="234040" y="1255220"/>
                  </a:cubicBezTo>
                  <a:cubicBezTo>
                    <a:pt x="253385" y="1255178"/>
                    <a:pt x="266292" y="1254906"/>
                    <a:pt x="295208" y="1255181"/>
                  </a:cubicBezTo>
                  <a:close/>
                  <a:moveTo>
                    <a:pt x="296297" y="1107559"/>
                  </a:moveTo>
                  <a:cubicBezTo>
                    <a:pt x="296282" y="1106547"/>
                    <a:pt x="291391" y="1107059"/>
                    <a:pt x="358329" y="1107206"/>
                  </a:cubicBezTo>
                  <a:cubicBezTo>
                    <a:pt x="358423" y="1112956"/>
                    <a:pt x="359167" y="1175789"/>
                    <a:pt x="359179" y="1177526"/>
                  </a:cubicBezTo>
                  <a:cubicBezTo>
                    <a:pt x="340730" y="1177538"/>
                    <a:pt x="320815" y="1177701"/>
                    <a:pt x="297492" y="1177549"/>
                  </a:cubicBezTo>
                  <a:cubicBezTo>
                    <a:pt x="297251" y="1167647"/>
                    <a:pt x="297197" y="1162642"/>
                    <a:pt x="296297" y="1107559"/>
                  </a:cubicBezTo>
                  <a:close/>
                  <a:moveTo>
                    <a:pt x="359202" y="1181128"/>
                  </a:moveTo>
                  <a:cubicBezTo>
                    <a:pt x="359346" y="1220927"/>
                    <a:pt x="359772" y="1229557"/>
                    <a:pt x="360210" y="1251723"/>
                  </a:cubicBezTo>
                  <a:cubicBezTo>
                    <a:pt x="312136" y="1251684"/>
                    <a:pt x="309282" y="1251700"/>
                    <a:pt x="298694" y="1251603"/>
                  </a:cubicBezTo>
                  <a:cubicBezTo>
                    <a:pt x="298512" y="1232070"/>
                    <a:pt x="298787" y="1225459"/>
                    <a:pt x="297593" y="1181155"/>
                  </a:cubicBezTo>
                  <a:cubicBezTo>
                    <a:pt x="320113" y="1181295"/>
                    <a:pt x="344957" y="1181140"/>
                    <a:pt x="359202" y="1181128"/>
                  </a:cubicBezTo>
                  <a:close/>
                  <a:moveTo>
                    <a:pt x="318473" y="1255290"/>
                  </a:moveTo>
                  <a:cubicBezTo>
                    <a:pt x="368312" y="1255333"/>
                    <a:pt x="360234" y="1251638"/>
                    <a:pt x="360462" y="1266417"/>
                  </a:cubicBezTo>
                  <a:cubicBezTo>
                    <a:pt x="360827" y="1289727"/>
                    <a:pt x="360792" y="1293209"/>
                    <a:pt x="361199" y="1319356"/>
                  </a:cubicBezTo>
                  <a:cubicBezTo>
                    <a:pt x="361327" y="1327591"/>
                    <a:pt x="371232" y="1325823"/>
                    <a:pt x="299792" y="1325455"/>
                  </a:cubicBezTo>
                  <a:cubicBezTo>
                    <a:pt x="299699" y="1320759"/>
                    <a:pt x="299761" y="1324606"/>
                    <a:pt x="298873" y="1266355"/>
                  </a:cubicBezTo>
                  <a:cubicBezTo>
                    <a:pt x="298659" y="1252227"/>
                    <a:pt x="294777" y="1255290"/>
                    <a:pt x="318473" y="1255290"/>
                  </a:cubicBezTo>
                  <a:close/>
                  <a:moveTo>
                    <a:pt x="359792" y="1032664"/>
                  </a:moveTo>
                  <a:cubicBezTo>
                    <a:pt x="360067" y="1032664"/>
                    <a:pt x="408770" y="1032556"/>
                    <a:pt x="421544" y="1032575"/>
                  </a:cubicBezTo>
                  <a:cubicBezTo>
                    <a:pt x="422529" y="1116046"/>
                    <a:pt x="425857" y="1103255"/>
                    <a:pt x="411492" y="1103255"/>
                  </a:cubicBezTo>
                  <a:cubicBezTo>
                    <a:pt x="388339" y="1103255"/>
                    <a:pt x="387831" y="1103616"/>
                    <a:pt x="364988" y="1103616"/>
                  </a:cubicBezTo>
                  <a:cubicBezTo>
                    <a:pt x="360362" y="1103616"/>
                    <a:pt x="361277" y="1113030"/>
                    <a:pt x="359792" y="1032664"/>
                  </a:cubicBezTo>
                  <a:close/>
                  <a:moveTo>
                    <a:pt x="364988" y="1107214"/>
                  </a:moveTo>
                  <a:cubicBezTo>
                    <a:pt x="427090" y="1107214"/>
                    <a:pt x="422413" y="1106028"/>
                    <a:pt x="422440" y="1107621"/>
                  </a:cubicBezTo>
                  <a:cubicBezTo>
                    <a:pt x="423728" y="1189557"/>
                    <a:pt x="428560" y="1177755"/>
                    <a:pt x="411492" y="1177767"/>
                  </a:cubicBezTo>
                  <a:cubicBezTo>
                    <a:pt x="388793" y="1177767"/>
                    <a:pt x="388808" y="1177526"/>
                    <a:pt x="364988" y="1177526"/>
                  </a:cubicBezTo>
                  <a:cubicBezTo>
                    <a:pt x="361424" y="1177526"/>
                    <a:pt x="362471" y="1180108"/>
                    <a:pt x="362165" y="1160490"/>
                  </a:cubicBezTo>
                  <a:cubicBezTo>
                    <a:pt x="361203" y="1099022"/>
                    <a:pt x="360168" y="1107214"/>
                    <a:pt x="364988" y="1107214"/>
                  </a:cubicBezTo>
                  <a:close/>
                  <a:moveTo>
                    <a:pt x="364988" y="1181128"/>
                  </a:moveTo>
                  <a:cubicBezTo>
                    <a:pt x="433253" y="1181128"/>
                    <a:pt x="423867" y="1179542"/>
                    <a:pt x="424054" y="1187037"/>
                  </a:cubicBezTo>
                  <a:cubicBezTo>
                    <a:pt x="425900" y="1263963"/>
                    <a:pt x="427827" y="1251324"/>
                    <a:pt x="411492" y="1251324"/>
                  </a:cubicBezTo>
                  <a:cubicBezTo>
                    <a:pt x="353617" y="1251324"/>
                    <a:pt x="363515" y="1256635"/>
                    <a:pt x="363131" y="1239874"/>
                  </a:cubicBezTo>
                  <a:cubicBezTo>
                    <a:pt x="361614" y="1173901"/>
                    <a:pt x="361991" y="1181128"/>
                    <a:pt x="364988" y="1181128"/>
                  </a:cubicBezTo>
                  <a:close/>
                  <a:moveTo>
                    <a:pt x="424717" y="1032583"/>
                  </a:moveTo>
                  <a:cubicBezTo>
                    <a:pt x="487207" y="1032707"/>
                    <a:pt x="458981" y="1032591"/>
                    <a:pt x="486055" y="1032792"/>
                  </a:cubicBezTo>
                  <a:cubicBezTo>
                    <a:pt x="488285" y="1114775"/>
                    <a:pt x="488106" y="1103461"/>
                    <a:pt x="481300" y="1103298"/>
                  </a:cubicBezTo>
                  <a:cubicBezTo>
                    <a:pt x="413803" y="1101662"/>
                    <a:pt x="425508" y="1111041"/>
                    <a:pt x="425318" y="1081113"/>
                  </a:cubicBezTo>
                  <a:cubicBezTo>
                    <a:pt x="425194" y="1060777"/>
                    <a:pt x="424988" y="1055272"/>
                    <a:pt x="424717" y="1032583"/>
                  </a:cubicBezTo>
                  <a:close/>
                  <a:moveTo>
                    <a:pt x="434769" y="1106737"/>
                  </a:moveTo>
                  <a:cubicBezTo>
                    <a:pt x="492586" y="1106191"/>
                    <a:pt x="486989" y="1107338"/>
                    <a:pt x="486997" y="1107621"/>
                  </a:cubicBezTo>
                  <a:cubicBezTo>
                    <a:pt x="488254" y="1187929"/>
                    <a:pt x="492407" y="1177522"/>
                    <a:pt x="481254" y="1177627"/>
                  </a:cubicBezTo>
                  <a:cubicBezTo>
                    <a:pt x="465787" y="1177751"/>
                    <a:pt x="467928" y="1177720"/>
                    <a:pt x="427013" y="1177755"/>
                  </a:cubicBezTo>
                  <a:cubicBezTo>
                    <a:pt x="425229" y="1095470"/>
                    <a:pt x="422215" y="1106873"/>
                    <a:pt x="434769" y="1106737"/>
                  </a:cubicBezTo>
                  <a:close/>
                  <a:moveTo>
                    <a:pt x="488773" y="1181171"/>
                  </a:moveTo>
                  <a:cubicBezTo>
                    <a:pt x="489789" y="1235195"/>
                    <a:pt x="489522" y="1230379"/>
                    <a:pt x="489774" y="1251758"/>
                  </a:cubicBezTo>
                  <a:cubicBezTo>
                    <a:pt x="423941" y="1251351"/>
                    <a:pt x="477042" y="1251793"/>
                    <a:pt x="428110" y="1251382"/>
                  </a:cubicBezTo>
                  <a:cubicBezTo>
                    <a:pt x="427932" y="1232450"/>
                    <a:pt x="428157" y="1227076"/>
                    <a:pt x="427094" y="1181357"/>
                  </a:cubicBezTo>
                  <a:cubicBezTo>
                    <a:pt x="486307" y="1181306"/>
                    <a:pt x="462673" y="1181341"/>
                    <a:pt x="488773" y="1181171"/>
                  </a:cubicBezTo>
                  <a:close/>
                  <a:moveTo>
                    <a:pt x="489239" y="1032812"/>
                  </a:moveTo>
                  <a:cubicBezTo>
                    <a:pt x="525721" y="1033029"/>
                    <a:pt x="523848" y="1032482"/>
                    <a:pt x="550786" y="1032474"/>
                  </a:cubicBezTo>
                  <a:cubicBezTo>
                    <a:pt x="550646" y="1087289"/>
                    <a:pt x="553629" y="1103155"/>
                    <a:pt x="551050" y="1103155"/>
                  </a:cubicBezTo>
                  <a:cubicBezTo>
                    <a:pt x="528273" y="1103155"/>
                    <a:pt x="514529" y="1103856"/>
                    <a:pt x="490115" y="1103480"/>
                  </a:cubicBezTo>
                  <a:cubicBezTo>
                    <a:pt x="489801" y="1081458"/>
                    <a:pt x="490080" y="1063573"/>
                    <a:pt x="489239" y="1032812"/>
                  </a:cubicBezTo>
                  <a:close/>
                  <a:moveTo>
                    <a:pt x="504527" y="1107175"/>
                  </a:moveTo>
                  <a:cubicBezTo>
                    <a:pt x="555913" y="1107175"/>
                    <a:pt x="552155" y="1105787"/>
                    <a:pt x="552182" y="1107613"/>
                  </a:cubicBezTo>
                  <a:cubicBezTo>
                    <a:pt x="553400" y="1185583"/>
                    <a:pt x="553962" y="1177197"/>
                    <a:pt x="551042" y="1177197"/>
                  </a:cubicBezTo>
                  <a:cubicBezTo>
                    <a:pt x="479873" y="1177197"/>
                    <a:pt x="491950" y="1183105"/>
                    <a:pt x="491597" y="1160482"/>
                  </a:cubicBezTo>
                  <a:cubicBezTo>
                    <a:pt x="490596" y="1096199"/>
                    <a:pt x="484457" y="1107175"/>
                    <a:pt x="504527" y="1107175"/>
                  </a:cubicBezTo>
                  <a:close/>
                  <a:moveTo>
                    <a:pt x="504527" y="1181128"/>
                  </a:moveTo>
                  <a:cubicBezTo>
                    <a:pt x="561591" y="1181128"/>
                    <a:pt x="553222" y="1178042"/>
                    <a:pt x="553439" y="1187184"/>
                  </a:cubicBezTo>
                  <a:cubicBezTo>
                    <a:pt x="555277" y="1260016"/>
                    <a:pt x="554513" y="1251235"/>
                    <a:pt x="551042" y="1251235"/>
                  </a:cubicBezTo>
                  <a:cubicBezTo>
                    <a:pt x="483305" y="1251235"/>
                    <a:pt x="492981" y="1256981"/>
                    <a:pt x="492838" y="1239894"/>
                  </a:cubicBezTo>
                  <a:cubicBezTo>
                    <a:pt x="492268" y="1170609"/>
                    <a:pt x="488087" y="1181128"/>
                    <a:pt x="504527" y="1181128"/>
                  </a:cubicBezTo>
                  <a:close/>
                  <a:moveTo>
                    <a:pt x="504527" y="1255399"/>
                  </a:moveTo>
                  <a:cubicBezTo>
                    <a:pt x="562688" y="1255399"/>
                    <a:pt x="554098" y="1250269"/>
                    <a:pt x="554350" y="1266417"/>
                  </a:cubicBezTo>
                  <a:cubicBezTo>
                    <a:pt x="555409" y="1334027"/>
                    <a:pt x="558228" y="1325649"/>
                    <a:pt x="551046" y="1325649"/>
                  </a:cubicBezTo>
                  <a:cubicBezTo>
                    <a:pt x="484841" y="1325649"/>
                    <a:pt x="493827" y="1327653"/>
                    <a:pt x="493691" y="1319294"/>
                  </a:cubicBezTo>
                  <a:cubicBezTo>
                    <a:pt x="492496" y="1242945"/>
                    <a:pt x="490259" y="1255399"/>
                    <a:pt x="504527" y="1255399"/>
                  </a:cubicBezTo>
                  <a:close/>
                  <a:moveTo>
                    <a:pt x="555359" y="1107551"/>
                  </a:moveTo>
                  <a:cubicBezTo>
                    <a:pt x="555331" y="1105694"/>
                    <a:pt x="554079" y="1107458"/>
                    <a:pt x="616654" y="1107179"/>
                  </a:cubicBezTo>
                  <a:cubicBezTo>
                    <a:pt x="617042" y="1133067"/>
                    <a:pt x="616902" y="1152627"/>
                    <a:pt x="617561" y="1177627"/>
                  </a:cubicBezTo>
                  <a:cubicBezTo>
                    <a:pt x="582902" y="1178015"/>
                    <a:pt x="576421" y="1177293"/>
                    <a:pt x="556390" y="1177208"/>
                  </a:cubicBezTo>
                  <a:cubicBezTo>
                    <a:pt x="555917" y="1155093"/>
                    <a:pt x="555762" y="1133362"/>
                    <a:pt x="555359" y="1107551"/>
                  </a:cubicBezTo>
                  <a:close/>
                  <a:moveTo>
                    <a:pt x="620846" y="1033227"/>
                  </a:moveTo>
                  <a:cubicBezTo>
                    <a:pt x="641695" y="1033199"/>
                    <a:pt x="626671" y="1033199"/>
                    <a:pt x="680132" y="1033207"/>
                  </a:cubicBezTo>
                  <a:cubicBezTo>
                    <a:pt x="680815" y="1082761"/>
                    <a:pt x="681040" y="1076988"/>
                    <a:pt x="681490" y="1103473"/>
                  </a:cubicBezTo>
                  <a:cubicBezTo>
                    <a:pt x="632287" y="1103504"/>
                    <a:pt x="630526" y="1103496"/>
                    <a:pt x="619776" y="1103558"/>
                  </a:cubicBezTo>
                  <a:cubicBezTo>
                    <a:pt x="618504" y="1025131"/>
                    <a:pt x="617115" y="1033234"/>
                    <a:pt x="620846" y="1033227"/>
                  </a:cubicBezTo>
                  <a:close/>
                  <a:moveTo>
                    <a:pt x="620850" y="1107160"/>
                  </a:moveTo>
                  <a:cubicBezTo>
                    <a:pt x="634245" y="1107090"/>
                    <a:pt x="634036" y="1107106"/>
                    <a:pt x="681544" y="1107071"/>
                  </a:cubicBezTo>
                  <a:cubicBezTo>
                    <a:pt x="681548" y="1107392"/>
                    <a:pt x="682471" y="1168085"/>
                    <a:pt x="682533" y="1177111"/>
                  </a:cubicBezTo>
                  <a:cubicBezTo>
                    <a:pt x="682238" y="1177111"/>
                    <a:pt x="621017" y="1177584"/>
                    <a:pt x="620738" y="1177588"/>
                  </a:cubicBezTo>
                  <a:cubicBezTo>
                    <a:pt x="620734" y="1177313"/>
                    <a:pt x="619078" y="1107171"/>
                    <a:pt x="620850" y="1107160"/>
                  </a:cubicBezTo>
                  <a:close/>
                  <a:moveTo>
                    <a:pt x="620865" y="1181190"/>
                  </a:moveTo>
                  <a:cubicBezTo>
                    <a:pt x="692426" y="1180322"/>
                    <a:pt x="682556" y="1178802"/>
                    <a:pt x="682576" y="1186990"/>
                  </a:cubicBezTo>
                  <a:cubicBezTo>
                    <a:pt x="682735" y="1263234"/>
                    <a:pt x="688692" y="1251824"/>
                    <a:pt x="667385" y="1251568"/>
                  </a:cubicBezTo>
                  <a:cubicBezTo>
                    <a:pt x="652648" y="1251370"/>
                    <a:pt x="636588" y="1251351"/>
                    <a:pt x="622025" y="1251603"/>
                  </a:cubicBezTo>
                  <a:cubicBezTo>
                    <a:pt x="621924" y="1241852"/>
                    <a:pt x="621424" y="1181182"/>
                    <a:pt x="620865" y="1181190"/>
                  </a:cubicBezTo>
                  <a:close/>
                  <a:moveTo>
                    <a:pt x="683363" y="1255302"/>
                  </a:moveTo>
                  <a:cubicBezTo>
                    <a:pt x="683762" y="1283876"/>
                    <a:pt x="683941" y="1287017"/>
                    <a:pt x="684569" y="1325385"/>
                  </a:cubicBezTo>
                  <a:cubicBezTo>
                    <a:pt x="640928" y="1325393"/>
                    <a:pt x="635444" y="1325323"/>
                    <a:pt x="622933" y="1325629"/>
                  </a:cubicBezTo>
                  <a:cubicBezTo>
                    <a:pt x="622777" y="1317324"/>
                    <a:pt x="622068" y="1255499"/>
                    <a:pt x="622064" y="1255209"/>
                  </a:cubicBezTo>
                  <a:cubicBezTo>
                    <a:pt x="648983" y="1254736"/>
                    <a:pt x="666597" y="1255247"/>
                    <a:pt x="683363" y="1255302"/>
                  </a:cubicBezTo>
                  <a:close/>
                  <a:moveTo>
                    <a:pt x="683313" y="1033211"/>
                  </a:moveTo>
                  <a:cubicBezTo>
                    <a:pt x="719174" y="1033215"/>
                    <a:pt x="715638" y="1032432"/>
                    <a:pt x="744441" y="1032618"/>
                  </a:cubicBezTo>
                  <a:cubicBezTo>
                    <a:pt x="744643" y="1048115"/>
                    <a:pt x="744906" y="1065690"/>
                    <a:pt x="745294" y="1081175"/>
                  </a:cubicBezTo>
                  <a:cubicBezTo>
                    <a:pt x="745996" y="1110281"/>
                    <a:pt x="757499" y="1103469"/>
                    <a:pt x="690631" y="1103469"/>
                  </a:cubicBezTo>
                  <a:cubicBezTo>
                    <a:pt x="682587" y="1103473"/>
                    <a:pt x="684433" y="1114976"/>
                    <a:pt x="683313" y="1033211"/>
                  </a:cubicBezTo>
                  <a:close/>
                  <a:moveTo>
                    <a:pt x="690631" y="1107067"/>
                  </a:moveTo>
                  <a:cubicBezTo>
                    <a:pt x="690976" y="1107067"/>
                    <a:pt x="745818" y="1107125"/>
                    <a:pt x="745826" y="1107613"/>
                  </a:cubicBezTo>
                  <a:cubicBezTo>
                    <a:pt x="747094" y="1188440"/>
                    <a:pt x="750270" y="1177418"/>
                    <a:pt x="737158" y="1177418"/>
                  </a:cubicBezTo>
                  <a:cubicBezTo>
                    <a:pt x="715056" y="1177418"/>
                    <a:pt x="713567" y="1177096"/>
                    <a:pt x="690631" y="1177096"/>
                  </a:cubicBezTo>
                  <a:cubicBezTo>
                    <a:pt x="684367" y="1177096"/>
                    <a:pt x="685830" y="1180438"/>
                    <a:pt x="685515" y="1160482"/>
                  </a:cubicBezTo>
                  <a:cubicBezTo>
                    <a:pt x="684519" y="1096715"/>
                    <a:pt x="682258" y="1107075"/>
                    <a:pt x="690631" y="1107067"/>
                  </a:cubicBezTo>
                  <a:close/>
                  <a:moveTo>
                    <a:pt x="690631" y="1180698"/>
                  </a:moveTo>
                  <a:cubicBezTo>
                    <a:pt x="755913" y="1180698"/>
                    <a:pt x="746857" y="1179833"/>
                    <a:pt x="746915" y="1187013"/>
                  </a:cubicBezTo>
                  <a:cubicBezTo>
                    <a:pt x="747059" y="1204038"/>
                    <a:pt x="747125" y="1206760"/>
                    <a:pt x="747854" y="1251789"/>
                  </a:cubicBezTo>
                  <a:cubicBezTo>
                    <a:pt x="734885" y="1251948"/>
                    <a:pt x="725508" y="1251773"/>
                    <a:pt x="686493" y="1251711"/>
                  </a:cubicBezTo>
                  <a:cubicBezTo>
                    <a:pt x="685453" y="1171757"/>
                    <a:pt x="683669" y="1180698"/>
                    <a:pt x="690631" y="1180698"/>
                  </a:cubicBezTo>
                  <a:close/>
                  <a:moveTo>
                    <a:pt x="690631" y="1255313"/>
                  </a:moveTo>
                  <a:cubicBezTo>
                    <a:pt x="709192" y="1255313"/>
                    <a:pt x="733621" y="1255561"/>
                    <a:pt x="747912" y="1255387"/>
                  </a:cubicBezTo>
                  <a:cubicBezTo>
                    <a:pt x="749266" y="1338726"/>
                    <a:pt x="752298" y="1325780"/>
                    <a:pt x="737154" y="1325780"/>
                  </a:cubicBezTo>
                  <a:cubicBezTo>
                    <a:pt x="679380" y="1325780"/>
                    <a:pt x="687765" y="1326932"/>
                    <a:pt x="687648" y="1319294"/>
                  </a:cubicBezTo>
                  <a:cubicBezTo>
                    <a:pt x="686493" y="1245434"/>
                    <a:pt x="684751" y="1255313"/>
                    <a:pt x="690631" y="1255313"/>
                  </a:cubicBezTo>
                  <a:close/>
                  <a:moveTo>
                    <a:pt x="748998" y="1107551"/>
                  </a:moveTo>
                  <a:cubicBezTo>
                    <a:pt x="748986" y="1106912"/>
                    <a:pt x="781307" y="1106648"/>
                    <a:pt x="806884" y="1106927"/>
                  </a:cubicBezTo>
                  <a:cubicBezTo>
                    <a:pt x="811585" y="1106978"/>
                    <a:pt x="810557" y="1098913"/>
                    <a:pt x="811523" y="1160556"/>
                  </a:cubicBezTo>
                  <a:cubicBezTo>
                    <a:pt x="811864" y="1182249"/>
                    <a:pt x="822552" y="1177123"/>
                    <a:pt x="760392" y="1177371"/>
                  </a:cubicBezTo>
                  <a:cubicBezTo>
                    <a:pt x="746264" y="1177425"/>
                    <a:pt x="750274" y="1188975"/>
                    <a:pt x="748998" y="1107551"/>
                  </a:cubicBezTo>
                  <a:close/>
                  <a:moveTo>
                    <a:pt x="760408" y="1180977"/>
                  </a:moveTo>
                  <a:cubicBezTo>
                    <a:pt x="819888" y="1180736"/>
                    <a:pt x="811852" y="1179387"/>
                    <a:pt x="812019" y="1187017"/>
                  </a:cubicBezTo>
                  <a:cubicBezTo>
                    <a:pt x="813660" y="1261897"/>
                    <a:pt x="814082" y="1251684"/>
                    <a:pt x="806931" y="1251498"/>
                  </a:cubicBezTo>
                  <a:cubicBezTo>
                    <a:pt x="791705" y="1251079"/>
                    <a:pt x="776204" y="1251060"/>
                    <a:pt x="760357" y="1251514"/>
                  </a:cubicBezTo>
                  <a:cubicBezTo>
                    <a:pt x="747912" y="1251855"/>
                    <a:pt x="751131" y="1258244"/>
                    <a:pt x="750406" y="1213429"/>
                  </a:cubicBezTo>
                  <a:cubicBezTo>
                    <a:pt x="749797" y="1174440"/>
                    <a:pt x="747664" y="1181031"/>
                    <a:pt x="760408" y="1180977"/>
                  </a:cubicBezTo>
                  <a:close/>
                  <a:moveTo>
                    <a:pt x="760443" y="1255116"/>
                  </a:moveTo>
                  <a:cubicBezTo>
                    <a:pt x="777096" y="1254658"/>
                    <a:pt x="791042" y="1254685"/>
                    <a:pt x="806857" y="1255100"/>
                  </a:cubicBezTo>
                  <a:cubicBezTo>
                    <a:pt x="814253" y="1255302"/>
                    <a:pt x="812624" y="1252991"/>
                    <a:pt x="812833" y="1266414"/>
                  </a:cubicBezTo>
                  <a:cubicBezTo>
                    <a:pt x="813912" y="1335171"/>
                    <a:pt x="816068" y="1325955"/>
                    <a:pt x="806904" y="1325920"/>
                  </a:cubicBezTo>
                  <a:cubicBezTo>
                    <a:pt x="743499" y="1325664"/>
                    <a:pt x="752260" y="1327971"/>
                    <a:pt x="752124" y="1319290"/>
                  </a:cubicBezTo>
                  <a:cubicBezTo>
                    <a:pt x="750929" y="1245566"/>
                    <a:pt x="747354" y="1255492"/>
                    <a:pt x="760443" y="1255116"/>
                  </a:cubicBezTo>
                  <a:close/>
                  <a:moveTo>
                    <a:pt x="813566" y="1107551"/>
                  </a:moveTo>
                  <a:cubicBezTo>
                    <a:pt x="813559" y="1106989"/>
                    <a:pt x="875087" y="1106559"/>
                    <a:pt x="875374" y="1106559"/>
                  </a:cubicBezTo>
                  <a:cubicBezTo>
                    <a:pt x="875893" y="1138332"/>
                    <a:pt x="875067" y="1137405"/>
                    <a:pt x="876017" y="1177262"/>
                  </a:cubicBezTo>
                  <a:cubicBezTo>
                    <a:pt x="802680" y="1177278"/>
                    <a:pt x="815052" y="1183187"/>
                    <a:pt x="814695" y="1160490"/>
                  </a:cubicBezTo>
                  <a:cubicBezTo>
                    <a:pt x="814284" y="1134009"/>
                    <a:pt x="813978" y="1133877"/>
                    <a:pt x="813566" y="1107551"/>
                  </a:cubicBezTo>
                  <a:close/>
                  <a:moveTo>
                    <a:pt x="830157" y="1255414"/>
                  </a:moveTo>
                  <a:cubicBezTo>
                    <a:pt x="886655" y="1255414"/>
                    <a:pt x="877053" y="1250738"/>
                    <a:pt x="877297" y="1266425"/>
                  </a:cubicBezTo>
                  <a:cubicBezTo>
                    <a:pt x="878325" y="1332453"/>
                    <a:pt x="880361" y="1325788"/>
                    <a:pt x="876688" y="1325788"/>
                  </a:cubicBezTo>
                  <a:cubicBezTo>
                    <a:pt x="807637" y="1325788"/>
                    <a:pt x="816937" y="1328708"/>
                    <a:pt x="816785" y="1319294"/>
                  </a:cubicBezTo>
                  <a:cubicBezTo>
                    <a:pt x="815599" y="1243263"/>
                    <a:pt x="811941" y="1255414"/>
                    <a:pt x="830157" y="1255414"/>
                  </a:cubicBezTo>
                  <a:close/>
                  <a:moveTo>
                    <a:pt x="878550" y="1106559"/>
                  </a:moveTo>
                  <a:cubicBezTo>
                    <a:pt x="878825" y="1106559"/>
                    <a:pt x="939927" y="1106819"/>
                    <a:pt x="939938" y="1107613"/>
                  </a:cubicBezTo>
                  <a:cubicBezTo>
                    <a:pt x="940559" y="1148924"/>
                    <a:pt x="940749" y="1162405"/>
                    <a:pt x="941012" y="1177755"/>
                  </a:cubicBezTo>
                  <a:cubicBezTo>
                    <a:pt x="896991" y="1178077"/>
                    <a:pt x="907315" y="1177313"/>
                    <a:pt x="879201" y="1177262"/>
                  </a:cubicBezTo>
                  <a:cubicBezTo>
                    <a:pt x="878220" y="1136684"/>
                    <a:pt x="879073" y="1139131"/>
                    <a:pt x="878550" y="1106559"/>
                  </a:cubicBezTo>
                  <a:close/>
                  <a:moveTo>
                    <a:pt x="941074" y="1181364"/>
                  </a:moveTo>
                  <a:cubicBezTo>
                    <a:pt x="941912" y="1228848"/>
                    <a:pt x="940861" y="1169908"/>
                    <a:pt x="942277" y="1251603"/>
                  </a:cubicBezTo>
                  <a:cubicBezTo>
                    <a:pt x="929859" y="1251649"/>
                    <a:pt x="914586" y="1251653"/>
                    <a:pt x="899965" y="1251556"/>
                  </a:cubicBezTo>
                  <a:cubicBezTo>
                    <a:pt x="873369" y="1251382"/>
                    <a:pt x="881645" y="1264653"/>
                    <a:pt x="879461" y="1186831"/>
                  </a:cubicBezTo>
                  <a:cubicBezTo>
                    <a:pt x="879186" y="1177278"/>
                    <a:pt x="870696" y="1181841"/>
                    <a:pt x="941074" y="1181364"/>
                  </a:cubicBezTo>
                  <a:close/>
                  <a:moveTo>
                    <a:pt x="942079" y="1054628"/>
                  </a:moveTo>
                  <a:cubicBezTo>
                    <a:pt x="941680" y="1029078"/>
                    <a:pt x="940283" y="1032986"/>
                    <a:pt x="946504" y="1032920"/>
                  </a:cubicBezTo>
                  <a:cubicBezTo>
                    <a:pt x="960268" y="1032773"/>
                    <a:pt x="961257" y="1032800"/>
                    <a:pt x="1003324" y="1032777"/>
                  </a:cubicBezTo>
                  <a:cubicBezTo>
                    <a:pt x="1004142" y="1115275"/>
                    <a:pt x="1008943" y="1103515"/>
                    <a:pt x="993050" y="1103302"/>
                  </a:cubicBezTo>
                  <a:cubicBezTo>
                    <a:pt x="980605" y="1103135"/>
                    <a:pt x="966260" y="1103069"/>
                    <a:pt x="946477" y="1103255"/>
                  </a:cubicBezTo>
                  <a:cubicBezTo>
                    <a:pt x="941881" y="1103302"/>
                    <a:pt x="942944" y="1109913"/>
                    <a:pt x="942079" y="1054628"/>
                  </a:cubicBezTo>
                  <a:close/>
                  <a:moveTo>
                    <a:pt x="946500" y="1106865"/>
                  </a:moveTo>
                  <a:cubicBezTo>
                    <a:pt x="1009614" y="1106268"/>
                    <a:pt x="1004561" y="1107292"/>
                    <a:pt x="1004565" y="1107617"/>
                  </a:cubicBezTo>
                  <a:cubicBezTo>
                    <a:pt x="1005845" y="1189437"/>
                    <a:pt x="1010231" y="1177770"/>
                    <a:pt x="993031" y="1177677"/>
                  </a:cubicBezTo>
                  <a:cubicBezTo>
                    <a:pt x="980016" y="1177608"/>
                    <a:pt x="962544" y="1177588"/>
                    <a:pt x="946473" y="1177716"/>
                  </a:cubicBezTo>
                  <a:cubicBezTo>
                    <a:pt x="943436" y="1177739"/>
                    <a:pt x="944216" y="1180353"/>
                    <a:pt x="943906" y="1160494"/>
                  </a:cubicBezTo>
                  <a:cubicBezTo>
                    <a:pt x="942994" y="1099607"/>
                    <a:pt x="941773" y="1106908"/>
                    <a:pt x="946500" y="1106865"/>
                  </a:cubicBezTo>
                  <a:close/>
                  <a:moveTo>
                    <a:pt x="1062820" y="954815"/>
                  </a:moveTo>
                  <a:cubicBezTo>
                    <a:pt x="996607" y="954815"/>
                    <a:pt x="1005205" y="958677"/>
                    <a:pt x="1005050" y="948782"/>
                  </a:cubicBezTo>
                  <a:cubicBezTo>
                    <a:pt x="1003855" y="872523"/>
                    <a:pt x="1000974" y="884856"/>
                    <a:pt x="1016293" y="884856"/>
                  </a:cubicBezTo>
                  <a:cubicBezTo>
                    <a:pt x="1073911" y="884856"/>
                    <a:pt x="1065755" y="880719"/>
                    <a:pt x="1065992" y="895929"/>
                  </a:cubicBezTo>
                  <a:cubicBezTo>
                    <a:pt x="1067055" y="963942"/>
                    <a:pt x="1067252" y="954815"/>
                    <a:pt x="1062820" y="954815"/>
                  </a:cubicBezTo>
                  <a:close/>
                  <a:moveTo>
                    <a:pt x="1062820" y="881114"/>
                  </a:moveTo>
                  <a:cubicBezTo>
                    <a:pt x="993698" y="881114"/>
                    <a:pt x="1004185" y="885019"/>
                    <a:pt x="1003878" y="869409"/>
                  </a:cubicBezTo>
                  <a:cubicBezTo>
                    <a:pt x="1002482" y="799140"/>
                    <a:pt x="999849" y="810325"/>
                    <a:pt x="1016293" y="810325"/>
                  </a:cubicBezTo>
                  <a:cubicBezTo>
                    <a:pt x="1071937" y="810325"/>
                    <a:pt x="1064607" y="807534"/>
                    <a:pt x="1064646" y="816541"/>
                  </a:cubicBezTo>
                  <a:cubicBezTo>
                    <a:pt x="1064953" y="888818"/>
                    <a:pt x="1067729" y="881114"/>
                    <a:pt x="1062820" y="881114"/>
                  </a:cubicBezTo>
                  <a:close/>
                  <a:moveTo>
                    <a:pt x="1062820" y="806646"/>
                  </a:moveTo>
                  <a:cubicBezTo>
                    <a:pt x="990568" y="806646"/>
                    <a:pt x="1003010" y="811822"/>
                    <a:pt x="1002668" y="790048"/>
                  </a:cubicBezTo>
                  <a:cubicBezTo>
                    <a:pt x="1001489" y="716468"/>
                    <a:pt x="1001889" y="741805"/>
                    <a:pt x="1001807" y="736334"/>
                  </a:cubicBezTo>
                  <a:cubicBezTo>
                    <a:pt x="1011220" y="736299"/>
                    <a:pt x="1018557" y="736311"/>
                    <a:pt x="1062820" y="736319"/>
                  </a:cubicBezTo>
                  <a:cubicBezTo>
                    <a:pt x="1063091" y="736319"/>
                    <a:pt x="1066058" y="806646"/>
                    <a:pt x="1062820" y="806646"/>
                  </a:cubicBezTo>
                  <a:close/>
                  <a:moveTo>
                    <a:pt x="1062820" y="732721"/>
                  </a:moveTo>
                  <a:cubicBezTo>
                    <a:pt x="1019702" y="732713"/>
                    <a:pt x="1011278" y="732701"/>
                    <a:pt x="1001749" y="732736"/>
                  </a:cubicBezTo>
                  <a:cubicBezTo>
                    <a:pt x="1001350" y="709504"/>
                    <a:pt x="1000578" y="695438"/>
                    <a:pt x="1000400" y="662517"/>
                  </a:cubicBezTo>
                  <a:cubicBezTo>
                    <a:pt x="1000807" y="662517"/>
                    <a:pt x="1061520" y="662416"/>
                    <a:pt x="1062001" y="662416"/>
                  </a:cubicBezTo>
                  <a:cubicBezTo>
                    <a:pt x="1062366" y="679828"/>
                    <a:pt x="1063149" y="732721"/>
                    <a:pt x="1062820" y="732721"/>
                  </a:cubicBezTo>
                  <a:close/>
                  <a:moveTo>
                    <a:pt x="1000380" y="658911"/>
                  </a:moveTo>
                  <a:cubicBezTo>
                    <a:pt x="1000380" y="658562"/>
                    <a:pt x="999744" y="588816"/>
                    <a:pt x="999740" y="588522"/>
                  </a:cubicBezTo>
                  <a:cubicBezTo>
                    <a:pt x="1038007" y="588812"/>
                    <a:pt x="1035498" y="588076"/>
                    <a:pt x="1060590" y="588029"/>
                  </a:cubicBezTo>
                  <a:cubicBezTo>
                    <a:pt x="1060594" y="588305"/>
                    <a:pt x="1061900" y="657446"/>
                    <a:pt x="1061908" y="657853"/>
                  </a:cubicBezTo>
                  <a:cubicBezTo>
                    <a:pt x="1061935" y="659303"/>
                    <a:pt x="1068377" y="658826"/>
                    <a:pt x="1000380" y="658911"/>
                  </a:cubicBezTo>
                  <a:close/>
                  <a:moveTo>
                    <a:pt x="999694" y="584920"/>
                  </a:moveTo>
                  <a:cubicBezTo>
                    <a:pt x="999267" y="554368"/>
                    <a:pt x="998775" y="554570"/>
                    <a:pt x="998154" y="514185"/>
                  </a:cubicBezTo>
                  <a:cubicBezTo>
                    <a:pt x="1008691" y="513987"/>
                    <a:pt x="1022858" y="513953"/>
                    <a:pt x="1039527" y="514243"/>
                  </a:cubicBezTo>
                  <a:cubicBezTo>
                    <a:pt x="1065779" y="514701"/>
                    <a:pt x="1059186" y="501061"/>
                    <a:pt x="1060434" y="578492"/>
                  </a:cubicBezTo>
                  <a:cubicBezTo>
                    <a:pt x="1060531" y="584990"/>
                    <a:pt x="1070770" y="585474"/>
                    <a:pt x="999694" y="584920"/>
                  </a:cubicBezTo>
                  <a:close/>
                  <a:moveTo>
                    <a:pt x="998096" y="510579"/>
                  </a:moveTo>
                  <a:cubicBezTo>
                    <a:pt x="997382" y="464251"/>
                    <a:pt x="997297" y="462282"/>
                    <a:pt x="997332" y="446207"/>
                  </a:cubicBezTo>
                  <a:cubicBezTo>
                    <a:pt x="997347" y="438515"/>
                    <a:pt x="987148" y="440136"/>
                    <a:pt x="1058538" y="440027"/>
                  </a:cubicBezTo>
                  <a:cubicBezTo>
                    <a:pt x="1058903" y="482536"/>
                    <a:pt x="1059271" y="491539"/>
                    <a:pt x="1059647" y="510839"/>
                  </a:cubicBezTo>
                  <a:cubicBezTo>
                    <a:pt x="1038934" y="510804"/>
                    <a:pt x="1023723" y="510095"/>
                    <a:pt x="998096" y="510579"/>
                  </a:cubicBezTo>
                  <a:close/>
                  <a:moveTo>
                    <a:pt x="997332" y="436569"/>
                  </a:moveTo>
                  <a:cubicBezTo>
                    <a:pt x="997196" y="401550"/>
                    <a:pt x="996188" y="395320"/>
                    <a:pt x="995734" y="366090"/>
                  </a:cubicBezTo>
                  <a:cubicBezTo>
                    <a:pt x="1064639" y="366051"/>
                    <a:pt x="1057751" y="365690"/>
                    <a:pt x="1057774" y="366904"/>
                  </a:cubicBezTo>
                  <a:cubicBezTo>
                    <a:pt x="1057836" y="371064"/>
                    <a:pt x="1057654" y="352497"/>
                    <a:pt x="1058507" y="436429"/>
                  </a:cubicBezTo>
                  <a:cubicBezTo>
                    <a:pt x="1038546" y="436456"/>
                    <a:pt x="1022645" y="436844"/>
                    <a:pt x="997332" y="436569"/>
                  </a:cubicBezTo>
                  <a:close/>
                  <a:moveTo>
                    <a:pt x="995684" y="362472"/>
                  </a:moveTo>
                  <a:cubicBezTo>
                    <a:pt x="995435" y="343436"/>
                    <a:pt x="995994" y="320646"/>
                    <a:pt x="994912" y="291982"/>
                  </a:cubicBezTo>
                  <a:cubicBezTo>
                    <a:pt x="1023681" y="292792"/>
                    <a:pt x="1040120" y="291742"/>
                    <a:pt x="1056254" y="291637"/>
                  </a:cubicBezTo>
                  <a:cubicBezTo>
                    <a:pt x="1056995" y="338132"/>
                    <a:pt x="1057440" y="347324"/>
                    <a:pt x="1057704" y="362453"/>
                  </a:cubicBezTo>
                  <a:lnTo>
                    <a:pt x="995684" y="362472"/>
                  </a:lnTo>
                  <a:close/>
                  <a:moveTo>
                    <a:pt x="993039" y="436518"/>
                  </a:moveTo>
                  <a:cubicBezTo>
                    <a:pt x="920342" y="435638"/>
                    <a:pt x="932337" y="443109"/>
                    <a:pt x="931972" y="419726"/>
                  </a:cubicBezTo>
                  <a:cubicBezTo>
                    <a:pt x="931565" y="393881"/>
                    <a:pt x="931817" y="393098"/>
                    <a:pt x="931406" y="366850"/>
                  </a:cubicBezTo>
                  <a:cubicBezTo>
                    <a:pt x="931379" y="365039"/>
                    <a:pt x="925321" y="366067"/>
                    <a:pt x="992558" y="366090"/>
                  </a:cubicBezTo>
                  <a:cubicBezTo>
                    <a:pt x="992942" y="392830"/>
                    <a:pt x="995373" y="436549"/>
                    <a:pt x="993039" y="436518"/>
                  </a:cubicBezTo>
                  <a:close/>
                  <a:moveTo>
                    <a:pt x="930390" y="514057"/>
                  </a:moveTo>
                  <a:cubicBezTo>
                    <a:pt x="930580" y="530155"/>
                    <a:pt x="930836" y="541806"/>
                    <a:pt x="931542" y="584354"/>
                  </a:cubicBezTo>
                  <a:cubicBezTo>
                    <a:pt x="922630" y="584303"/>
                    <a:pt x="870456" y="584435"/>
                    <a:pt x="870169" y="584435"/>
                  </a:cubicBezTo>
                  <a:cubicBezTo>
                    <a:pt x="869587" y="545482"/>
                    <a:pt x="869975" y="551557"/>
                    <a:pt x="869320" y="514429"/>
                  </a:cubicBezTo>
                  <a:cubicBezTo>
                    <a:pt x="902378" y="514472"/>
                    <a:pt x="904185" y="513914"/>
                    <a:pt x="930390" y="514057"/>
                  </a:cubicBezTo>
                  <a:close/>
                  <a:moveTo>
                    <a:pt x="923223" y="510440"/>
                  </a:moveTo>
                  <a:cubicBezTo>
                    <a:pt x="859605" y="510440"/>
                    <a:pt x="869351" y="514771"/>
                    <a:pt x="869021" y="499060"/>
                  </a:cubicBezTo>
                  <a:cubicBezTo>
                    <a:pt x="867590" y="430505"/>
                    <a:pt x="865500" y="440399"/>
                    <a:pt x="876688" y="440399"/>
                  </a:cubicBezTo>
                  <a:cubicBezTo>
                    <a:pt x="937390" y="440399"/>
                    <a:pt x="929157" y="438224"/>
                    <a:pt x="929389" y="446261"/>
                  </a:cubicBezTo>
                  <a:cubicBezTo>
                    <a:pt x="931577" y="520834"/>
                    <a:pt x="931228" y="510440"/>
                    <a:pt x="923223" y="510440"/>
                  </a:cubicBezTo>
                  <a:close/>
                  <a:moveTo>
                    <a:pt x="923223" y="436755"/>
                  </a:moveTo>
                  <a:cubicBezTo>
                    <a:pt x="856754" y="436755"/>
                    <a:pt x="868180" y="441644"/>
                    <a:pt x="867834" y="419719"/>
                  </a:cubicBezTo>
                  <a:cubicBezTo>
                    <a:pt x="866830" y="355497"/>
                    <a:pt x="862374" y="366241"/>
                    <a:pt x="876688" y="366241"/>
                  </a:cubicBezTo>
                  <a:cubicBezTo>
                    <a:pt x="932636" y="366241"/>
                    <a:pt x="928195" y="364675"/>
                    <a:pt x="928230" y="366916"/>
                  </a:cubicBezTo>
                  <a:cubicBezTo>
                    <a:pt x="929502" y="447909"/>
                    <a:pt x="931007" y="436755"/>
                    <a:pt x="923223" y="436755"/>
                  </a:cubicBezTo>
                  <a:close/>
                  <a:moveTo>
                    <a:pt x="923223" y="362186"/>
                  </a:moveTo>
                  <a:cubicBezTo>
                    <a:pt x="899810" y="362186"/>
                    <a:pt x="899795" y="362639"/>
                    <a:pt x="876692" y="362639"/>
                  </a:cubicBezTo>
                  <a:cubicBezTo>
                    <a:pt x="862556" y="362639"/>
                    <a:pt x="866764" y="373422"/>
                    <a:pt x="865445" y="291672"/>
                  </a:cubicBezTo>
                  <a:cubicBezTo>
                    <a:pt x="888028" y="291346"/>
                    <a:pt x="902816" y="292126"/>
                    <a:pt x="927202" y="292056"/>
                  </a:cubicBezTo>
                  <a:cubicBezTo>
                    <a:pt x="929002" y="373604"/>
                    <a:pt x="929428" y="362186"/>
                    <a:pt x="923223" y="362186"/>
                  </a:cubicBezTo>
                  <a:close/>
                  <a:moveTo>
                    <a:pt x="865841" y="499146"/>
                  </a:moveTo>
                  <a:cubicBezTo>
                    <a:pt x="866147" y="513898"/>
                    <a:pt x="877398" y="511099"/>
                    <a:pt x="806908" y="510626"/>
                  </a:cubicBezTo>
                  <a:cubicBezTo>
                    <a:pt x="803471" y="510603"/>
                    <a:pt x="804751" y="518574"/>
                    <a:pt x="803320" y="446161"/>
                  </a:cubicBezTo>
                  <a:cubicBezTo>
                    <a:pt x="803161" y="438232"/>
                    <a:pt x="794447" y="440221"/>
                    <a:pt x="853427" y="440376"/>
                  </a:cubicBezTo>
                  <a:cubicBezTo>
                    <a:pt x="868397" y="440419"/>
                    <a:pt x="864390" y="429714"/>
                    <a:pt x="865841" y="499146"/>
                  </a:cubicBezTo>
                  <a:close/>
                  <a:moveTo>
                    <a:pt x="853423" y="436770"/>
                  </a:moveTo>
                  <a:cubicBezTo>
                    <a:pt x="792694" y="436607"/>
                    <a:pt x="803181" y="441210"/>
                    <a:pt x="802847" y="419726"/>
                  </a:cubicBezTo>
                  <a:cubicBezTo>
                    <a:pt x="801881" y="358211"/>
                    <a:pt x="799578" y="366396"/>
                    <a:pt x="806911" y="366319"/>
                  </a:cubicBezTo>
                  <a:cubicBezTo>
                    <a:pt x="868622" y="365652"/>
                    <a:pt x="863471" y="366361"/>
                    <a:pt x="863479" y="366912"/>
                  </a:cubicBezTo>
                  <a:cubicBezTo>
                    <a:pt x="864747" y="448227"/>
                    <a:pt x="869432" y="436813"/>
                    <a:pt x="853423" y="436770"/>
                  </a:cubicBezTo>
                  <a:close/>
                  <a:moveTo>
                    <a:pt x="853423" y="362616"/>
                  </a:moveTo>
                  <a:cubicBezTo>
                    <a:pt x="838732" y="362577"/>
                    <a:pt x="821571" y="362558"/>
                    <a:pt x="806884" y="362717"/>
                  </a:cubicBezTo>
                  <a:cubicBezTo>
                    <a:pt x="799966" y="362790"/>
                    <a:pt x="801656" y="373759"/>
                    <a:pt x="800683" y="292110"/>
                  </a:cubicBezTo>
                  <a:cubicBezTo>
                    <a:pt x="850580" y="292579"/>
                    <a:pt x="842444" y="292122"/>
                    <a:pt x="862265" y="291726"/>
                  </a:cubicBezTo>
                  <a:cubicBezTo>
                    <a:pt x="863584" y="373363"/>
                    <a:pt x="867404" y="362631"/>
                    <a:pt x="853423" y="362616"/>
                  </a:cubicBezTo>
                  <a:close/>
                  <a:moveTo>
                    <a:pt x="801106" y="499146"/>
                  </a:moveTo>
                  <a:cubicBezTo>
                    <a:pt x="801435" y="514236"/>
                    <a:pt x="812438" y="510579"/>
                    <a:pt x="739861" y="510603"/>
                  </a:cubicBezTo>
                  <a:cubicBezTo>
                    <a:pt x="739124" y="463108"/>
                    <a:pt x="739159" y="461894"/>
                    <a:pt x="738600" y="446130"/>
                  </a:cubicBezTo>
                  <a:cubicBezTo>
                    <a:pt x="738294" y="437503"/>
                    <a:pt x="731519" y="439984"/>
                    <a:pt x="783642" y="440019"/>
                  </a:cubicBezTo>
                  <a:cubicBezTo>
                    <a:pt x="804550" y="440019"/>
                    <a:pt x="799551" y="428167"/>
                    <a:pt x="801106" y="499146"/>
                  </a:cubicBezTo>
                  <a:close/>
                  <a:moveTo>
                    <a:pt x="738282" y="436386"/>
                  </a:moveTo>
                  <a:cubicBezTo>
                    <a:pt x="737286" y="401690"/>
                    <a:pt x="738189" y="395494"/>
                    <a:pt x="737739" y="366842"/>
                  </a:cubicBezTo>
                  <a:cubicBezTo>
                    <a:pt x="737724" y="365721"/>
                    <a:pt x="737534" y="366842"/>
                    <a:pt x="798697" y="366396"/>
                  </a:cubicBezTo>
                  <a:cubicBezTo>
                    <a:pt x="798705" y="366788"/>
                    <a:pt x="798713" y="369358"/>
                    <a:pt x="799954" y="436495"/>
                  </a:cubicBezTo>
                  <a:cubicBezTo>
                    <a:pt x="791069" y="436398"/>
                    <a:pt x="787470" y="436421"/>
                    <a:pt x="738282" y="436386"/>
                  </a:cubicBezTo>
                  <a:close/>
                  <a:moveTo>
                    <a:pt x="737154" y="659113"/>
                  </a:moveTo>
                  <a:cubicBezTo>
                    <a:pt x="670317" y="659113"/>
                    <a:pt x="677383" y="659404"/>
                    <a:pt x="677398" y="657822"/>
                  </a:cubicBezTo>
                  <a:cubicBezTo>
                    <a:pt x="677538" y="641487"/>
                    <a:pt x="677410" y="638673"/>
                    <a:pt x="676623" y="588626"/>
                  </a:cubicBezTo>
                  <a:cubicBezTo>
                    <a:pt x="713206" y="588634"/>
                    <a:pt x="718399" y="588479"/>
                    <a:pt x="737681" y="588479"/>
                  </a:cubicBezTo>
                  <a:cubicBezTo>
                    <a:pt x="739081" y="667588"/>
                    <a:pt x="740059" y="659113"/>
                    <a:pt x="737154" y="659113"/>
                  </a:cubicBezTo>
                  <a:close/>
                  <a:moveTo>
                    <a:pt x="737154" y="584881"/>
                  </a:moveTo>
                  <a:cubicBezTo>
                    <a:pt x="666000" y="584881"/>
                    <a:pt x="676607" y="587824"/>
                    <a:pt x="676460" y="578410"/>
                  </a:cubicBezTo>
                  <a:cubicBezTo>
                    <a:pt x="675265" y="502205"/>
                    <a:pt x="670468" y="514123"/>
                    <a:pt x="690631" y="514123"/>
                  </a:cubicBezTo>
                  <a:cubicBezTo>
                    <a:pt x="712415" y="514123"/>
                    <a:pt x="714443" y="514201"/>
                    <a:pt x="736743" y="514201"/>
                  </a:cubicBezTo>
                  <a:cubicBezTo>
                    <a:pt x="737933" y="590809"/>
                    <a:pt x="737627" y="584881"/>
                    <a:pt x="737154" y="584881"/>
                  </a:cubicBezTo>
                  <a:close/>
                  <a:moveTo>
                    <a:pt x="675168" y="510467"/>
                  </a:moveTo>
                  <a:cubicBezTo>
                    <a:pt x="674505" y="467008"/>
                    <a:pt x="674486" y="462472"/>
                    <a:pt x="673989" y="446145"/>
                  </a:cubicBezTo>
                  <a:cubicBezTo>
                    <a:pt x="673722" y="437263"/>
                    <a:pt x="664220" y="439965"/>
                    <a:pt x="735211" y="439988"/>
                  </a:cubicBezTo>
                  <a:cubicBezTo>
                    <a:pt x="736045" y="466326"/>
                    <a:pt x="735734" y="449107"/>
                    <a:pt x="736689" y="510607"/>
                  </a:cubicBezTo>
                  <a:cubicBezTo>
                    <a:pt x="731872" y="510603"/>
                    <a:pt x="680101" y="510510"/>
                    <a:pt x="675168" y="510467"/>
                  </a:cubicBezTo>
                  <a:close/>
                  <a:moveTo>
                    <a:pt x="673035" y="362426"/>
                  </a:moveTo>
                  <a:cubicBezTo>
                    <a:pt x="672233" y="311597"/>
                    <a:pt x="672151" y="304819"/>
                    <a:pt x="671849" y="291974"/>
                  </a:cubicBezTo>
                  <a:cubicBezTo>
                    <a:pt x="695238" y="292405"/>
                    <a:pt x="715343" y="291842"/>
                    <a:pt x="733217" y="291808"/>
                  </a:cubicBezTo>
                  <a:cubicBezTo>
                    <a:pt x="733497" y="303614"/>
                    <a:pt x="734493" y="362441"/>
                    <a:pt x="734501" y="362794"/>
                  </a:cubicBezTo>
                  <a:cubicBezTo>
                    <a:pt x="708754" y="362752"/>
                    <a:pt x="708521" y="362112"/>
                    <a:pt x="673035" y="362426"/>
                  </a:cubicBezTo>
                  <a:close/>
                  <a:moveTo>
                    <a:pt x="671992" y="510436"/>
                  </a:moveTo>
                  <a:cubicBezTo>
                    <a:pt x="633159" y="510021"/>
                    <a:pt x="626978" y="510378"/>
                    <a:pt x="610243" y="510486"/>
                  </a:cubicBezTo>
                  <a:cubicBezTo>
                    <a:pt x="608975" y="427399"/>
                    <a:pt x="606404" y="440136"/>
                    <a:pt x="620862" y="439961"/>
                  </a:cubicBezTo>
                  <a:cubicBezTo>
                    <a:pt x="678601" y="439267"/>
                    <a:pt x="670569" y="438251"/>
                    <a:pt x="670809" y="446261"/>
                  </a:cubicBezTo>
                  <a:cubicBezTo>
                    <a:pt x="671352" y="464267"/>
                    <a:pt x="671360" y="469040"/>
                    <a:pt x="671992" y="510436"/>
                  </a:cubicBezTo>
                  <a:close/>
                  <a:moveTo>
                    <a:pt x="667350" y="362484"/>
                  </a:moveTo>
                  <a:cubicBezTo>
                    <a:pt x="650833" y="362662"/>
                    <a:pt x="637840" y="362666"/>
                    <a:pt x="620858" y="362484"/>
                  </a:cubicBezTo>
                  <a:cubicBezTo>
                    <a:pt x="604193" y="362282"/>
                    <a:pt x="607664" y="375686"/>
                    <a:pt x="606702" y="291738"/>
                  </a:cubicBezTo>
                  <a:cubicBezTo>
                    <a:pt x="637786" y="291695"/>
                    <a:pt x="647086" y="291459"/>
                    <a:pt x="668665" y="291912"/>
                  </a:cubicBezTo>
                  <a:cubicBezTo>
                    <a:pt x="670507" y="370289"/>
                    <a:pt x="670549" y="362449"/>
                    <a:pt x="667350" y="362484"/>
                  </a:cubicBezTo>
                  <a:close/>
                  <a:moveTo>
                    <a:pt x="607067" y="510506"/>
                  </a:moveTo>
                  <a:cubicBezTo>
                    <a:pt x="534750" y="510839"/>
                    <a:pt x="545702" y="513693"/>
                    <a:pt x="545519" y="499084"/>
                  </a:cubicBezTo>
                  <a:cubicBezTo>
                    <a:pt x="544659" y="430117"/>
                    <a:pt x="541781" y="439752"/>
                    <a:pt x="551046" y="439752"/>
                  </a:cubicBezTo>
                  <a:cubicBezTo>
                    <a:pt x="615037" y="439752"/>
                    <a:pt x="606268" y="438798"/>
                    <a:pt x="606268" y="446122"/>
                  </a:cubicBezTo>
                  <a:cubicBezTo>
                    <a:pt x="606283" y="462359"/>
                    <a:pt x="606311" y="461088"/>
                    <a:pt x="607067" y="510506"/>
                  </a:cubicBezTo>
                  <a:close/>
                  <a:moveTo>
                    <a:pt x="597577" y="436495"/>
                  </a:moveTo>
                  <a:cubicBezTo>
                    <a:pt x="574342" y="436495"/>
                    <a:pt x="574331" y="436150"/>
                    <a:pt x="551046" y="436150"/>
                  </a:cubicBezTo>
                  <a:cubicBezTo>
                    <a:pt x="542661" y="436150"/>
                    <a:pt x="544337" y="439496"/>
                    <a:pt x="544026" y="419734"/>
                  </a:cubicBezTo>
                  <a:cubicBezTo>
                    <a:pt x="543014" y="355203"/>
                    <a:pt x="540788" y="365706"/>
                    <a:pt x="551046" y="365706"/>
                  </a:cubicBezTo>
                  <a:cubicBezTo>
                    <a:pt x="611011" y="365706"/>
                    <a:pt x="604744" y="365737"/>
                    <a:pt x="604763" y="366920"/>
                  </a:cubicBezTo>
                  <a:cubicBezTo>
                    <a:pt x="606016" y="446928"/>
                    <a:pt x="610282" y="436495"/>
                    <a:pt x="597577" y="436495"/>
                  </a:cubicBezTo>
                  <a:close/>
                  <a:moveTo>
                    <a:pt x="551046" y="362108"/>
                  </a:moveTo>
                  <a:cubicBezTo>
                    <a:pt x="539865" y="362108"/>
                    <a:pt x="544232" y="372948"/>
                    <a:pt x="542211" y="291769"/>
                  </a:cubicBezTo>
                  <a:cubicBezTo>
                    <a:pt x="548486" y="291742"/>
                    <a:pt x="552423" y="291749"/>
                    <a:pt x="597581" y="291742"/>
                  </a:cubicBezTo>
                  <a:cubicBezTo>
                    <a:pt x="605496" y="291742"/>
                    <a:pt x="603371" y="280537"/>
                    <a:pt x="604693" y="362360"/>
                  </a:cubicBezTo>
                  <a:cubicBezTo>
                    <a:pt x="566055" y="362248"/>
                    <a:pt x="570867" y="362108"/>
                    <a:pt x="551046" y="362108"/>
                  </a:cubicBezTo>
                  <a:close/>
                  <a:moveTo>
                    <a:pt x="542343" y="499130"/>
                  </a:moveTo>
                  <a:cubicBezTo>
                    <a:pt x="542522" y="513464"/>
                    <a:pt x="554249" y="510994"/>
                    <a:pt x="481277" y="510603"/>
                  </a:cubicBezTo>
                  <a:cubicBezTo>
                    <a:pt x="480749" y="510599"/>
                    <a:pt x="481277" y="486634"/>
                    <a:pt x="480055" y="446052"/>
                  </a:cubicBezTo>
                  <a:cubicBezTo>
                    <a:pt x="479772" y="436476"/>
                    <a:pt x="472551" y="441675"/>
                    <a:pt x="527831" y="440089"/>
                  </a:cubicBezTo>
                  <a:cubicBezTo>
                    <a:pt x="544321" y="439612"/>
                    <a:pt x="541459" y="428527"/>
                    <a:pt x="542343" y="499130"/>
                  </a:cubicBezTo>
                  <a:close/>
                  <a:moveTo>
                    <a:pt x="527746" y="436479"/>
                  </a:moveTo>
                  <a:cubicBezTo>
                    <a:pt x="515960" y="436821"/>
                    <a:pt x="502750" y="436995"/>
                    <a:pt x="481296" y="436588"/>
                  </a:cubicBezTo>
                  <a:cubicBezTo>
                    <a:pt x="479345" y="436553"/>
                    <a:pt x="479764" y="438903"/>
                    <a:pt x="479454" y="419730"/>
                  </a:cubicBezTo>
                  <a:cubicBezTo>
                    <a:pt x="478484" y="357901"/>
                    <a:pt x="477887" y="366222"/>
                    <a:pt x="481304" y="366140"/>
                  </a:cubicBezTo>
                  <a:cubicBezTo>
                    <a:pt x="547486" y="364620"/>
                    <a:pt x="540416" y="366206"/>
                    <a:pt x="540424" y="366908"/>
                  </a:cubicBezTo>
                  <a:cubicBezTo>
                    <a:pt x="540835" y="393036"/>
                    <a:pt x="540439" y="393369"/>
                    <a:pt x="540850" y="419792"/>
                  </a:cubicBezTo>
                  <a:cubicBezTo>
                    <a:pt x="541164" y="439651"/>
                    <a:pt x="544581" y="435999"/>
                    <a:pt x="527746" y="436479"/>
                  </a:cubicBezTo>
                  <a:close/>
                  <a:moveTo>
                    <a:pt x="527773" y="362193"/>
                  </a:moveTo>
                  <a:cubicBezTo>
                    <a:pt x="500156" y="362379"/>
                    <a:pt x="498686" y="362139"/>
                    <a:pt x="481234" y="362538"/>
                  </a:cubicBezTo>
                  <a:cubicBezTo>
                    <a:pt x="477926" y="362616"/>
                    <a:pt x="478539" y="371227"/>
                    <a:pt x="477868" y="292195"/>
                  </a:cubicBezTo>
                  <a:cubicBezTo>
                    <a:pt x="497154" y="292025"/>
                    <a:pt x="463297" y="292277"/>
                    <a:pt x="539031" y="291784"/>
                  </a:cubicBezTo>
                  <a:cubicBezTo>
                    <a:pt x="541087" y="375337"/>
                    <a:pt x="543832" y="362065"/>
                    <a:pt x="527773" y="362193"/>
                  </a:cubicBezTo>
                  <a:close/>
                  <a:moveTo>
                    <a:pt x="477922" y="510583"/>
                  </a:moveTo>
                  <a:cubicBezTo>
                    <a:pt x="406551" y="510165"/>
                    <a:pt x="416732" y="515845"/>
                    <a:pt x="416383" y="499068"/>
                  </a:cubicBezTo>
                  <a:cubicBezTo>
                    <a:pt x="415917" y="476806"/>
                    <a:pt x="415700" y="460332"/>
                    <a:pt x="415580" y="446184"/>
                  </a:cubicBezTo>
                  <a:cubicBezTo>
                    <a:pt x="415522" y="439170"/>
                    <a:pt x="405725" y="438899"/>
                    <a:pt x="476697" y="440116"/>
                  </a:cubicBezTo>
                  <a:cubicBezTo>
                    <a:pt x="477779" y="478915"/>
                    <a:pt x="477612" y="484847"/>
                    <a:pt x="477922" y="510583"/>
                  </a:cubicBezTo>
                  <a:close/>
                  <a:moveTo>
                    <a:pt x="415494" y="436681"/>
                  </a:moveTo>
                  <a:cubicBezTo>
                    <a:pt x="415107" y="400895"/>
                    <a:pt x="414641" y="395975"/>
                    <a:pt x="414168" y="366039"/>
                  </a:cubicBezTo>
                  <a:cubicBezTo>
                    <a:pt x="414521" y="366039"/>
                    <a:pt x="475618" y="366373"/>
                    <a:pt x="475630" y="366920"/>
                  </a:cubicBezTo>
                  <a:cubicBezTo>
                    <a:pt x="475983" y="389322"/>
                    <a:pt x="476061" y="414624"/>
                    <a:pt x="476607" y="436507"/>
                  </a:cubicBezTo>
                  <a:cubicBezTo>
                    <a:pt x="452613" y="436115"/>
                    <a:pt x="432764" y="436650"/>
                    <a:pt x="415494" y="436681"/>
                  </a:cubicBezTo>
                  <a:close/>
                  <a:moveTo>
                    <a:pt x="414114" y="362438"/>
                  </a:moveTo>
                  <a:cubicBezTo>
                    <a:pt x="413323" y="312372"/>
                    <a:pt x="413179" y="305719"/>
                    <a:pt x="413105" y="291967"/>
                  </a:cubicBezTo>
                  <a:cubicBezTo>
                    <a:pt x="437798" y="291982"/>
                    <a:pt x="441669" y="292459"/>
                    <a:pt x="474688" y="292219"/>
                  </a:cubicBezTo>
                  <a:cubicBezTo>
                    <a:pt x="474692" y="292513"/>
                    <a:pt x="475556" y="362348"/>
                    <a:pt x="475560" y="362659"/>
                  </a:cubicBezTo>
                  <a:cubicBezTo>
                    <a:pt x="452555" y="363093"/>
                    <a:pt x="433043" y="362461"/>
                    <a:pt x="414114" y="362438"/>
                  </a:cubicBezTo>
                  <a:close/>
                  <a:moveTo>
                    <a:pt x="413210" y="499153"/>
                  </a:moveTo>
                  <a:cubicBezTo>
                    <a:pt x="413551" y="515418"/>
                    <a:pt x="423185" y="510704"/>
                    <a:pt x="364988" y="510704"/>
                  </a:cubicBezTo>
                  <a:cubicBezTo>
                    <a:pt x="349173" y="510704"/>
                    <a:pt x="351647" y="523250"/>
                    <a:pt x="351004" y="446009"/>
                  </a:cubicBezTo>
                  <a:cubicBezTo>
                    <a:pt x="350938" y="438112"/>
                    <a:pt x="341323" y="440279"/>
                    <a:pt x="412357" y="440279"/>
                  </a:cubicBezTo>
                  <a:cubicBezTo>
                    <a:pt x="412508" y="456063"/>
                    <a:pt x="412590" y="469361"/>
                    <a:pt x="413210" y="499153"/>
                  </a:cubicBezTo>
                  <a:close/>
                  <a:moveTo>
                    <a:pt x="411492" y="436685"/>
                  </a:moveTo>
                  <a:cubicBezTo>
                    <a:pt x="371217" y="436697"/>
                    <a:pt x="361700" y="436712"/>
                    <a:pt x="350918" y="436681"/>
                  </a:cubicBezTo>
                  <a:cubicBezTo>
                    <a:pt x="350914" y="436476"/>
                    <a:pt x="350084" y="372704"/>
                    <a:pt x="349976" y="365842"/>
                  </a:cubicBezTo>
                  <a:cubicBezTo>
                    <a:pt x="350251" y="365838"/>
                    <a:pt x="410988" y="365384"/>
                    <a:pt x="411011" y="366916"/>
                  </a:cubicBezTo>
                  <a:cubicBezTo>
                    <a:pt x="412167" y="441663"/>
                    <a:pt x="413059" y="436685"/>
                    <a:pt x="411492" y="436685"/>
                  </a:cubicBezTo>
                  <a:close/>
                  <a:moveTo>
                    <a:pt x="349914" y="362236"/>
                  </a:moveTo>
                  <a:cubicBezTo>
                    <a:pt x="349712" y="349814"/>
                    <a:pt x="350457" y="394424"/>
                    <a:pt x="348696" y="292129"/>
                  </a:cubicBezTo>
                  <a:cubicBezTo>
                    <a:pt x="370844" y="292432"/>
                    <a:pt x="390848" y="291978"/>
                    <a:pt x="409925" y="291967"/>
                  </a:cubicBezTo>
                  <a:cubicBezTo>
                    <a:pt x="410003" y="305730"/>
                    <a:pt x="410197" y="315512"/>
                    <a:pt x="410937" y="362434"/>
                  </a:cubicBezTo>
                  <a:cubicBezTo>
                    <a:pt x="387688" y="362430"/>
                    <a:pt x="374808" y="361984"/>
                    <a:pt x="349914" y="362236"/>
                  </a:cubicBezTo>
                  <a:close/>
                  <a:moveTo>
                    <a:pt x="348894" y="510723"/>
                  </a:moveTo>
                  <a:cubicBezTo>
                    <a:pt x="296491" y="510847"/>
                    <a:pt x="311690" y="510758"/>
                    <a:pt x="287156" y="510576"/>
                  </a:cubicBezTo>
                  <a:cubicBezTo>
                    <a:pt x="286986" y="491899"/>
                    <a:pt x="287249" y="488449"/>
                    <a:pt x="286179" y="440283"/>
                  </a:cubicBezTo>
                  <a:cubicBezTo>
                    <a:pt x="304480" y="440229"/>
                    <a:pt x="306008" y="440112"/>
                    <a:pt x="347773" y="440271"/>
                  </a:cubicBezTo>
                  <a:cubicBezTo>
                    <a:pt x="348172" y="483532"/>
                    <a:pt x="348533" y="492105"/>
                    <a:pt x="348894" y="510723"/>
                  </a:cubicBezTo>
                  <a:close/>
                  <a:moveTo>
                    <a:pt x="341735" y="436646"/>
                  </a:moveTo>
                  <a:cubicBezTo>
                    <a:pt x="274816" y="436282"/>
                    <a:pt x="286140" y="441795"/>
                    <a:pt x="285795" y="419726"/>
                  </a:cubicBezTo>
                  <a:cubicBezTo>
                    <a:pt x="285380" y="393335"/>
                    <a:pt x="285687" y="393296"/>
                    <a:pt x="285272" y="366850"/>
                  </a:cubicBezTo>
                  <a:cubicBezTo>
                    <a:pt x="285248" y="365357"/>
                    <a:pt x="281645" y="366722"/>
                    <a:pt x="346800" y="365877"/>
                  </a:cubicBezTo>
                  <a:cubicBezTo>
                    <a:pt x="348048" y="446564"/>
                    <a:pt x="349921" y="436677"/>
                    <a:pt x="341735" y="436646"/>
                  </a:cubicBezTo>
                  <a:close/>
                  <a:moveTo>
                    <a:pt x="285202" y="362554"/>
                  </a:moveTo>
                  <a:cubicBezTo>
                    <a:pt x="283879" y="280684"/>
                    <a:pt x="279633" y="291881"/>
                    <a:pt x="295231" y="291835"/>
                  </a:cubicBezTo>
                  <a:cubicBezTo>
                    <a:pt x="314932" y="291780"/>
                    <a:pt x="326470" y="291749"/>
                    <a:pt x="341700" y="292013"/>
                  </a:cubicBezTo>
                  <a:cubicBezTo>
                    <a:pt x="347032" y="292114"/>
                    <a:pt x="345465" y="283538"/>
                    <a:pt x="346741" y="362275"/>
                  </a:cubicBezTo>
                  <a:cubicBezTo>
                    <a:pt x="324034" y="362577"/>
                    <a:pt x="336022" y="362519"/>
                    <a:pt x="285202" y="362554"/>
                  </a:cubicBezTo>
                  <a:close/>
                  <a:moveTo>
                    <a:pt x="283980" y="510552"/>
                  </a:moveTo>
                  <a:cubicBezTo>
                    <a:pt x="268126" y="510471"/>
                    <a:pt x="248192" y="510583"/>
                    <a:pt x="222553" y="510595"/>
                  </a:cubicBezTo>
                  <a:cubicBezTo>
                    <a:pt x="222072" y="488739"/>
                    <a:pt x="221731" y="488553"/>
                    <a:pt x="221370" y="440081"/>
                  </a:cubicBezTo>
                  <a:cubicBezTo>
                    <a:pt x="246342" y="440019"/>
                    <a:pt x="248747" y="440357"/>
                    <a:pt x="282995" y="440287"/>
                  </a:cubicBezTo>
                  <a:cubicBezTo>
                    <a:pt x="284128" y="492493"/>
                    <a:pt x="283794" y="490023"/>
                    <a:pt x="283980" y="510552"/>
                  </a:cubicBezTo>
                  <a:close/>
                  <a:moveTo>
                    <a:pt x="271969" y="436700"/>
                  </a:moveTo>
                  <a:cubicBezTo>
                    <a:pt x="248688" y="436700"/>
                    <a:pt x="248766" y="436483"/>
                    <a:pt x="225458" y="436483"/>
                  </a:cubicBezTo>
                  <a:cubicBezTo>
                    <a:pt x="220083" y="436483"/>
                    <a:pt x="221436" y="439771"/>
                    <a:pt x="221122" y="419730"/>
                  </a:cubicBezTo>
                  <a:cubicBezTo>
                    <a:pt x="220156" y="358111"/>
                    <a:pt x="218368" y="366315"/>
                    <a:pt x="225458" y="366315"/>
                  </a:cubicBezTo>
                  <a:cubicBezTo>
                    <a:pt x="287110" y="366315"/>
                    <a:pt x="282072" y="365543"/>
                    <a:pt x="282095" y="366916"/>
                  </a:cubicBezTo>
                  <a:cubicBezTo>
                    <a:pt x="283371" y="448173"/>
                    <a:pt x="286350" y="436700"/>
                    <a:pt x="271969" y="436700"/>
                  </a:cubicBezTo>
                  <a:close/>
                  <a:moveTo>
                    <a:pt x="271969" y="362562"/>
                  </a:moveTo>
                  <a:cubicBezTo>
                    <a:pt x="247990" y="362562"/>
                    <a:pt x="248056" y="362709"/>
                    <a:pt x="225458" y="362709"/>
                  </a:cubicBezTo>
                  <a:cubicBezTo>
                    <a:pt x="216573" y="362709"/>
                    <a:pt x="222006" y="371277"/>
                    <a:pt x="219276" y="291641"/>
                  </a:cubicBezTo>
                  <a:cubicBezTo>
                    <a:pt x="235425" y="291548"/>
                    <a:pt x="248619" y="291881"/>
                    <a:pt x="280792" y="291862"/>
                  </a:cubicBezTo>
                  <a:cubicBezTo>
                    <a:pt x="282188" y="373980"/>
                    <a:pt x="285454" y="362554"/>
                    <a:pt x="271969" y="362562"/>
                  </a:cubicBezTo>
                  <a:close/>
                  <a:moveTo>
                    <a:pt x="219373" y="510603"/>
                  </a:moveTo>
                  <a:cubicBezTo>
                    <a:pt x="147707" y="510785"/>
                    <a:pt x="158147" y="514922"/>
                    <a:pt x="157849" y="499068"/>
                  </a:cubicBezTo>
                  <a:cubicBezTo>
                    <a:pt x="157500" y="480396"/>
                    <a:pt x="157228" y="463662"/>
                    <a:pt x="157062" y="446184"/>
                  </a:cubicBezTo>
                  <a:cubicBezTo>
                    <a:pt x="156988" y="438069"/>
                    <a:pt x="147157" y="440391"/>
                    <a:pt x="218194" y="440093"/>
                  </a:cubicBezTo>
                  <a:cubicBezTo>
                    <a:pt x="218547" y="488084"/>
                    <a:pt x="218935" y="491194"/>
                    <a:pt x="219373" y="510603"/>
                  </a:cubicBezTo>
                  <a:close/>
                  <a:moveTo>
                    <a:pt x="202192" y="436662"/>
                  </a:moveTo>
                  <a:cubicBezTo>
                    <a:pt x="184004" y="436933"/>
                    <a:pt x="170209" y="436883"/>
                    <a:pt x="156961" y="436650"/>
                  </a:cubicBezTo>
                  <a:cubicBezTo>
                    <a:pt x="156957" y="436348"/>
                    <a:pt x="156034" y="369308"/>
                    <a:pt x="155976" y="365993"/>
                  </a:cubicBezTo>
                  <a:cubicBezTo>
                    <a:pt x="223810" y="365446"/>
                    <a:pt x="217240" y="366637"/>
                    <a:pt x="217244" y="366912"/>
                  </a:cubicBezTo>
                  <a:cubicBezTo>
                    <a:pt x="218539" y="449375"/>
                    <a:pt x="222914" y="436324"/>
                    <a:pt x="202192" y="436662"/>
                  </a:cubicBezTo>
                  <a:close/>
                  <a:moveTo>
                    <a:pt x="155917" y="362387"/>
                  </a:moveTo>
                  <a:cubicBezTo>
                    <a:pt x="154607" y="288318"/>
                    <a:pt x="153525" y="292304"/>
                    <a:pt x="155708" y="292296"/>
                  </a:cubicBezTo>
                  <a:cubicBezTo>
                    <a:pt x="184880" y="292219"/>
                    <a:pt x="187393" y="292370"/>
                    <a:pt x="202254" y="291943"/>
                  </a:cubicBezTo>
                  <a:cubicBezTo>
                    <a:pt x="220005" y="291455"/>
                    <a:pt x="215960" y="279319"/>
                    <a:pt x="217182" y="362690"/>
                  </a:cubicBezTo>
                  <a:cubicBezTo>
                    <a:pt x="199710" y="362597"/>
                    <a:pt x="192590" y="362089"/>
                    <a:pt x="155917" y="362387"/>
                  </a:cubicBezTo>
                  <a:close/>
                  <a:moveTo>
                    <a:pt x="109231" y="588452"/>
                  </a:moveTo>
                  <a:cubicBezTo>
                    <a:pt x="124806" y="588157"/>
                    <a:pt x="139606" y="588142"/>
                    <a:pt x="155681" y="588467"/>
                  </a:cubicBezTo>
                  <a:cubicBezTo>
                    <a:pt x="156057" y="588475"/>
                    <a:pt x="157372" y="659008"/>
                    <a:pt x="155689" y="659039"/>
                  </a:cubicBezTo>
                  <a:cubicBezTo>
                    <a:pt x="153307" y="659074"/>
                    <a:pt x="95848" y="660036"/>
                    <a:pt x="95821" y="657593"/>
                  </a:cubicBezTo>
                  <a:cubicBezTo>
                    <a:pt x="95049" y="575568"/>
                    <a:pt x="88367" y="588843"/>
                    <a:pt x="109231" y="588452"/>
                  </a:cubicBezTo>
                  <a:close/>
                  <a:moveTo>
                    <a:pt x="109189" y="662676"/>
                  </a:moveTo>
                  <a:cubicBezTo>
                    <a:pt x="124616" y="662862"/>
                    <a:pt x="140362" y="662885"/>
                    <a:pt x="155727" y="662637"/>
                  </a:cubicBezTo>
                  <a:cubicBezTo>
                    <a:pt x="157279" y="662614"/>
                    <a:pt x="157089" y="654456"/>
                    <a:pt x="158427" y="733007"/>
                  </a:cubicBezTo>
                  <a:cubicBezTo>
                    <a:pt x="129065" y="733515"/>
                    <a:pt x="115367" y="733170"/>
                    <a:pt x="97003" y="733108"/>
                  </a:cubicBezTo>
                  <a:cubicBezTo>
                    <a:pt x="95681" y="650215"/>
                    <a:pt x="91411" y="662459"/>
                    <a:pt x="109189" y="662676"/>
                  </a:cubicBezTo>
                  <a:close/>
                  <a:moveTo>
                    <a:pt x="158496" y="737191"/>
                  </a:moveTo>
                  <a:cubicBezTo>
                    <a:pt x="159357" y="792223"/>
                    <a:pt x="159431" y="796465"/>
                    <a:pt x="159559" y="806677"/>
                  </a:cubicBezTo>
                  <a:cubicBezTo>
                    <a:pt x="111508" y="806545"/>
                    <a:pt x="117085" y="806720"/>
                    <a:pt x="98159" y="806805"/>
                  </a:cubicBezTo>
                  <a:cubicBezTo>
                    <a:pt x="96713" y="714312"/>
                    <a:pt x="97147" y="742068"/>
                    <a:pt x="97062" y="736710"/>
                  </a:cubicBezTo>
                  <a:cubicBezTo>
                    <a:pt x="163918" y="736950"/>
                    <a:pt x="158481" y="736276"/>
                    <a:pt x="158496" y="737191"/>
                  </a:cubicBezTo>
                  <a:close/>
                  <a:moveTo>
                    <a:pt x="109216" y="810325"/>
                  </a:moveTo>
                  <a:cubicBezTo>
                    <a:pt x="168855" y="809841"/>
                    <a:pt x="159586" y="808817"/>
                    <a:pt x="159675" y="816548"/>
                  </a:cubicBezTo>
                  <a:cubicBezTo>
                    <a:pt x="159862" y="832890"/>
                    <a:pt x="159904" y="834647"/>
                    <a:pt x="160618" y="881033"/>
                  </a:cubicBezTo>
                  <a:cubicBezTo>
                    <a:pt x="119334" y="881258"/>
                    <a:pt x="117655" y="881072"/>
                    <a:pt x="99470" y="881002"/>
                  </a:cubicBezTo>
                  <a:cubicBezTo>
                    <a:pt x="97930" y="799563"/>
                    <a:pt x="93781" y="810473"/>
                    <a:pt x="109216" y="810325"/>
                  </a:cubicBezTo>
                  <a:close/>
                  <a:moveTo>
                    <a:pt x="109189" y="958549"/>
                  </a:moveTo>
                  <a:cubicBezTo>
                    <a:pt x="124011" y="958708"/>
                    <a:pt x="140889" y="958700"/>
                    <a:pt x="155716" y="958619"/>
                  </a:cubicBezTo>
                  <a:cubicBezTo>
                    <a:pt x="165004" y="958568"/>
                    <a:pt x="160579" y="949662"/>
                    <a:pt x="162856" y="1029121"/>
                  </a:cubicBezTo>
                  <a:cubicBezTo>
                    <a:pt x="116104" y="1029353"/>
                    <a:pt x="126005" y="1029229"/>
                    <a:pt x="101359" y="1029066"/>
                  </a:cubicBezTo>
                  <a:cubicBezTo>
                    <a:pt x="99253" y="946844"/>
                    <a:pt x="97527" y="958425"/>
                    <a:pt x="109189" y="958549"/>
                  </a:cubicBezTo>
                  <a:close/>
                  <a:moveTo>
                    <a:pt x="109189" y="1032742"/>
                  </a:moveTo>
                  <a:cubicBezTo>
                    <a:pt x="124744" y="1032889"/>
                    <a:pt x="139928" y="1032881"/>
                    <a:pt x="155716" y="1032773"/>
                  </a:cubicBezTo>
                  <a:cubicBezTo>
                    <a:pt x="165190" y="1032707"/>
                    <a:pt x="162968" y="1021223"/>
                    <a:pt x="164376" y="1103442"/>
                  </a:cubicBezTo>
                  <a:cubicBezTo>
                    <a:pt x="143453" y="1103612"/>
                    <a:pt x="150662" y="1103818"/>
                    <a:pt x="102980" y="1103562"/>
                  </a:cubicBezTo>
                  <a:cubicBezTo>
                    <a:pt x="101591" y="1021851"/>
                    <a:pt x="98101" y="1032637"/>
                    <a:pt x="109189" y="1032742"/>
                  </a:cubicBezTo>
                  <a:close/>
                  <a:moveTo>
                    <a:pt x="109197" y="1107206"/>
                  </a:moveTo>
                  <a:cubicBezTo>
                    <a:pt x="167983" y="1107598"/>
                    <a:pt x="164426" y="1106365"/>
                    <a:pt x="164446" y="1107606"/>
                  </a:cubicBezTo>
                  <a:cubicBezTo>
                    <a:pt x="164857" y="1133908"/>
                    <a:pt x="164283" y="1133707"/>
                    <a:pt x="164702" y="1160560"/>
                  </a:cubicBezTo>
                  <a:cubicBezTo>
                    <a:pt x="165020" y="1180919"/>
                    <a:pt x="167393" y="1177487"/>
                    <a:pt x="155700" y="1177549"/>
                  </a:cubicBezTo>
                  <a:cubicBezTo>
                    <a:pt x="140083" y="1177635"/>
                    <a:pt x="124752" y="1177681"/>
                    <a:pt x="109231" y="1177410"/>
                  </a:cubicBezTo>
                  <a:cubicBezTo>
                    <a:pt x="102472" y="1177293"/>
                    <a:pt x="104050" y="1180488"/>
                    <a:pt x="103736" y="1160482"/>
                  </a:cubicBezTo>
                  <a:cubicBezTo>
                    <a:pt x="102774" y="1098948"/>
                    <a:pt x="100525" y="1107148"/>
                    <a:pt x="109197" y="1107206"/>
                  </a:cubicBezTo>
                  <a:close/>
                  <a:moveTo>
                    <a:pt x="109197" y="1255306"/>
                  </a:moveTo>
                  <a:cubicBezTo>
                    <a:pt x="176584" y="1255666"/>
                    <a:pt x="166629" y="1250610"/>
                    <a:pt x="166873" y="1266410"/>
                  </a:cubicBezTo>
                  <a:cubicBezTo>
                    <a:pt x="167281" y="1292503"/>
                    <a:pt x="166943" y="1292968"/>
                    <a:pt x="167358" y="1319356"/>
                  </a:cubicBezTo>
                  <a:cubicBezTo>
                    <a:pt x="167490" y="1327676"/>
                    <a:pt x="169836" y="1326005"/>
                    <a:pt x="155716" y="1325928"/>
                  </a:cubicBezTo>
                  <a:cubicBezTo>
                    <a:pt x="98663" y="1325621"/>
                    <a:pt x="106521" y="1327723"/>
                    <a:pt x="106389" y="1319275"/>
                  </a:cubicBezTo>
                  <a:cubicBezTo>
                    <a:pt x="105272" y="1247726"/>
                    <a:pt x="102006" y="1255267"/>
                    <a:pt x="109197" y="1255306"/>
                  </a:cubicBezTo>
                  <a:close/>
                  <a:moveTo>
                    <a:pt x="106509" y="1329150"/>
                  </a:moveTo>
                  <a:cubicBezTo>
                    <a:pt x="121188" y="1329471"/>
                    <a:pt x="117531" y="1329460"/>
                    <a:pt x="167533" y="1329580"/>
                  </a:cubicBezTo>
                  <a:cubicBezTo>
                    <a:pt x="167886" y="1347818"/>
                    <a:pt x="168642" y="1367142"/>
                    <a:pt x="168696" y="1399501"/>
                  </a:cubicBezTo>
                  <a:cubicBezTo>
                    <a:pt x="101797" y="1399970"/>
                    <a:pt x="107339" y="1400633"/>
                    <a:pt x="107273" y="1398605"/>
                  </a:cubicBezTo>
                  <a:cubicBezTo>
                    <a:pt x="106094" y="1362005"/>
                    <a:pt x="106672" y="1347427"/>
                    <a:pt x="106509" y="1329150"/>
                  </a:cubicBezTo>
                  <a:close/>
                  <a:moveTo>
                    <a:pt x="169456" y="1239859"/>
                  </a:moveTo>
                  <a:cubicBezTo>
                    <a:pt x="167440" y="1170962"/>
                    <a:pt x="165136" y="1181097"/>
                    <a:pt x="178966" y="1181097"/>
                  </a:cubicBezTo>
                  <a:cubicBezTo>
                    <a:pt x="237984" y="1181097"/>
                    <a:pt x="229825" y="1179565"/>
                    <a:pt x="229984" y="1187296"/>
                  </a:cubicBezTo>
                  <a:cubicBezTo>
                    <a:pt x="231562" y="1261846"/>
                    <a:pt x="232353" y="1251630"/>
                    <a:pt x="225458" y="1251630"/>
                  </a:cubicBezTo>
                  <a:cubicBezTo>
                    <a:pt x="202417" y="1251630"/>
                    <a:pt x="202285" y="1251176"/>
                    <a:pt x="178966" y="1251176"/>
                  </a:cubicBezTo>
                  <a:cubicBezTo>
                    <a:pt x="167347" y="1251172"/>
                    <a:pt x="169856" y="1253549"/>
                    <a:pt x="169456" y="1239859"/>
                  </a:cubicBezTo>
                  <a:close/>
                  <a:moveTo>
                    <a:pt x="178970" y="1254774"/>
                  </a:moveTo>
                  <a:cubicBezTo>
                    <a:pt x="201843" y="1254774"/>
                    <a:pt x="202274" y="1255228"/>
                    <a:pt x="225462" y="1255228"/>
                  </a:cubicBezTo>
                  <a:cubicBezTo>
                    <a:pt x="232299" y="1255228"/>
                    <a:pt x="230814" y="1252979"/>
                    <a:pt x="231023" y="1266417"/>
                  </a:cubicBezTo>
                  <a:cubicBezTo>
                    <a:pt x="232093" y="1334880"/>
                    <a:pt x="235328" y="1325509"/>
                    <a:pt x="225462" y="1325509"/>
                  </a:cubicBezTo>
                  <a:cubicBezTo>
                    <a:pt x="162425" y="1325509"/>
                    <a:pt x="170693" y="1329219"/>
                    <a:pt x="170538" y="1319294"/>
                  </a:cubicBezTo>
                  <a:cubicBezTo>
                    <a:pt x="169359" y="1244306"/>
                    <a:pt x="167882" y="1254774"/>
                    <a:pt x="178970" y="1254774"/>
                  </a:cubicBezTo>
                  <a:close/>
                  <a:moveTo>
                    <a:pt x="178970" y="1329592"/>
                  </a:moveTo>
                  <a:cubicBezTo>
                    <a:pt x="243274" y="1329592"/>
                    <a:pt x="232377" y="1323714"/>
                    <a:pt x="232633" y="1345790"/>
                  </a:cubicBezTo>
                  <a:cubicBezTo>
                    <a:pt x="233377" y="1410605"/>
                    <a:pt x="236491" y="1399935"/>
                    <a:pt x="225462" y="1399927"/>
                  </a:cubicBezTo>
                  <a:cubicBezTo>
                    <a:pt x="222285" y="1399927"/>
                    <a:pt x="171884" y="1399764"/>
                    <a:pt x="171884" y="1398667"/>
                  </a:cubicBezTo>
                  <a:cubicBezTo>
                    <a:pt x="171713" y="1319185"/>
                    <a:pt x="166470" y="1329592"/>
                    <a:pt x="178970" y="1329592"/>
                  </a:cubicBezTo>
                  <a:close/>
                  <a:moveTo>
                    <a:pt x="178970" y="1403064"/>
                  </a:moveTo>
                  <a:cubicBezTo>
                    <a:pt x="201967" y="1403064"/>
                    <a:pt x="201855" y="1403525"/>
                    <a:pt x="225462" y="1403525"/>
                  </a:cubicBezTo>
                  <a:cubicBezTo>
                    <a:pt x="235444" y="1403533"/>
                    <a:pt x="233125" y="1391715"/>
                    <a:pt x="234510" y="1473759"/>
                  </a:cubicBezTo>
                  <a:cubicBezTo>
                    <a:pt x="211407" y="1473674"/>
                    <a:pt x="192326" y="1474004"/>
                    <a:pt x="172780" y="1473918"/>
                  </a:cubicBezTo>
                  <a:cubicBezTo>
                    <a:pt x="171527" y="1391587"/>
                    <a:pt x="169410" y="1403064"/>
                    <a:pt x="178970" y="1403064"/>
                  </a:cubicBezTo>
                  <a:close/>
                  <a:moveTo>
                    <a:pt x="178970" y="1477532"/>
                  </a:moveTo>
                  <a:cubicBezTo>
                    <a:pt x="239163" y="1477532"/>
                    <a:pt x="234560" y="1476753"/>
                    <a:pt x="234579" y="1478094"/>
                  </a:cubicBezTo>
                  <a:cubicBezTo>
                    <a:pt x="235863" y="1560061"/>
                    <a:pt x="239671" y="1548197"/>
                    <a:pt x="225462" y="1548197"/>
                  </a:cubicBezTo>
                  <a:cubicBezTo>
                    <a:pt x="202510" y="1548197"/>
                    <a:pt x="202863" y="1547890"/>
                    <a:pt x="178970" y="1547890"/>
                  </a:cubicBezTo>
                  <a:cubicBezTo>
                    <a:pt x="173032" y="1547890"/>
                    <a:pt x="174634" y="1551194"/>
                    <a:pt x="174320" y="1530963"/>
                  </a:cubicBezTo>
                  <a:cubicBezTo>
                    <a:pt x="173354" y="1469355"/>
                    <a:pt x="168960" y="1477532"/>
                    <a:pt x="178970" y="1477532"/>
                  </a:cubicBezTo>
                  <a:close/>
                  <a:moveTo>
                    <a:pt x="235813" y="1345736"/>
                  </a:moveTo>
                  <a:cubicBezTo>
                    <a:pt x="235576" y="1325044"/>
                    <a:pt x="223092" y="1328642"/>
                    <a:pt x="295215" y="1329029"/>
                  </a:cubicBezTo>
                  <a:cubicBezTo>
                    <a:pt x="296953" y="1329041"/>
                    <a:pt x="297131" y="1320430"/>
                    <a:pt x="298364" y="1399888"/>
                  </a:cubicBezTo>
                  <a:cubicBezTo>
                    <a:pt x="229538" y="1400222"/>
                    <a:pt x="236418" y="1400385"/>
                    <a:pt x="236414" y="1398667"/>
                  </a:cubicBezTo>
                  <a:cubicBezTo>
                    <a:pt x="236371" y="1378219"/>
                    <a:pt x="236162" y="1376416"/>
                    <a:pt x="235813" y="1345736"/>
                  </a:cubicBezTo>
                  <a:close/>
                  <a:moveTo>
                    <a:pt x="298419" y="1403494"/>
                  </a:moveTo>
                  <a:cubicBezTo>
                    <a:pt x="299656" y="1483228"/>
                    <a:pt x="301149" y="1473934"/>
                    <a:pt x="295215" y="1473953"/>
                  </a:cubicBezTo>
                  <a:cubicBezTo>
                    <a:pt x="278985" y="1474019"/>
                    <a:pt x="264911" y="1474042"/>
                    <a:pt x="248723" y="1473868"/>
                  </a:cubicBezTo>
                  <a:cubicBezTo>
                    <a:pt x="235576" y="1473725"/>
                    <a:pt x="236767" y="1485806"/>
                    <a:pt x="236425" y="1403533"/>
                  </a:cubicBezTo>
                  <a:cubicBezTo>
                    <a:pt x="276076" y="1403568"/>
                    <a:pt x="279342" y="1403595"/>
                    <a:pt x="298419" y="1403494"/>
                  </a:cubicBezTo>
                  <a:close/>
                  <a:moveTo>
                    <a:pt x="248696" y="1477478"/>
                  </a:moveTo>
                  <a:cubicBezTo>
                    <a:pt x="303313" y="1478067"/>
                    <a:pt x="299481" y="1476881"/>
                    <a:pt x="299501" y="1478086"/>
                  </a:cubicBezTo>
                  <a:cubicBezTo>
                    <a:pt x="300769" y="1559161"/>
                    <a:pt x="302378" y="1548162"/>
                    <a:pt x="295242" y="1548053"/>
                  </a:cubicBezTo>
                  <a:cubicBezTo>
                    <a:pt x="227544" y="1547053"/>
                    <a:pt x="239194" y="1554109"/>
                    <a:pt x="238834" y="1530963"/>
                  </a:cubicBezTo>
                  <a:cubicBezTo>
                    <a:pt x="237829" y="1466653"/>
                    <a:pt x="233451" y="1477315"/>
                    <a:pt x="248696" y="1477478"/>
                  </a:cubicBezTo>
                  <a:close/>
                  <a:moveTo>
                    <a:pt x="299873" y="1329057"/>
                  </a:moveTo>
                  <a:cubicBezTo>
                    <a:pt x="308743" y="1329103"/>
                    <a:pt x="360854" y="1329146"/>
                    <a:pt x="361358" y="1329146"/>
                  </a:cubicBezTo>
                  <a:cubicBezTo>
                    <a:pt x="361362" y="1329448"/>
                    <a:pt x="362398" y="1390521"/>
                    <a:pt x="362564" y="1399539"/>
                  </a:cubicBezTo>
                  <a:cubicBezTo>
                    <a:pt x="341882" y="1399563"/>
                    <a:pt x="362343" y="1399652"/>
                    <a:pt x="301541" y="1399877"/>
                  </a:cubicBezTo>
                  <a:cubicBezTo>
                    <a:pt x="300486" y="1331957"/>
                    <a:pt x="300517" y="1356964"/>
                    <a:pt x="299873" y="1329057"/>
                  </a:cubicBezTo>
                  <a:close/>
                  <a:moveTo>
                    <a:pt x="362634" y="1403137"/>
                  </a:moveTo>
                  <a:cubicBezTo>
                    <a:pt x="363972" y="1473868"/>
                    <a:pt x="363747" y="1452858"/>
                    <a:pt x="364108" y="1473790"/>
                  </a:cubicBezTo>
                  <a:cubicBezTo>
                    <a:pt x="361502" y="1473790"/>
                    <a:pt x="375173" y="1473752"/>
                    <a:pt x="302615" y="1473930"/>
                  </a:cubicBezTo>
                  <a:cubicBezTo>
                    <a:pt x="302305" y="1453676"/>
                    <a:pt x="302491" y="1461070"/>
                    <a:pt x="301599" y="1403478"/>
                  </a:cubicBezTo>
                  <a:cubicBezTo>
                    <a:pt x="367257" y="1403199"/>
                    <a:pt x="343491" y="1403157"/>
                    <a:pt x="362634" y="1403137"/>
                  </a:cubicBezTo>
                  <a:close/>
                  <a:moveTo>
                    <a:pt x="363453" y="1255325"/>
                  </a:moveTo>
                  <a:cubicBezTo>
                    <a:pt x="391213" y="1255352"/>
                    <a:pt x="391104" y="1254728"/>
                    <a:pt x="424973" y="1254961"/>
                  </a:cubicBezTo>
                  <a:cubicBezTo>
                    <a:pt x="425407" y="1292860"/>
                    <a:pt x="425888" y="1287416"/>
                    <a:pt x="426458" y="1325323"/>
                  </a:cubicBezTo>
                  <a:cubicBezTo>
                    <a:pt x="384981" y="1325234"/>
                    <a:pt x="393431" y="1325544"/>
                    <a:pt x="364480" y="1325544"/>
                  </a:cubicBezTo>
                  <a:cubicBezTo>
                    <a:pt x="364034" y="1298431"/>
                    <a:pt x="363906" y="1279972"/>
                    <a:pt x="363453" y="1255325"/>
                  </a:cubicBezTo>
                  <a:close/>
                  <a:moveTo>
                    <a:pt x="364988" y="1329146"/>
                  </a:moveTo>
                  <a:cubicBezTo>
                    <a:pt x="438322" y="1329146"/>
                    <a:pt x="426443" y="1323214"/>
                    <a:pt x="426745" y="1345775"/>
                  </a:cubicBezTo>
                  <a:cubicBezTo>
                    <a:pt x="427051" y="1370348"/>
                    <a:pt x="427273" y="1377343"/>
                    <a:pt x="427428" y="1398675"/>
                  </a:cubicBezTo>
                  <a:cubicBezTo>
                    <a:pt x="427439" y="1400369"/>
                    <a:pt x="432392" y="1399547"/>
                    <a:pt x="365748" y="1399535"/>
                  </a:cubicBezTo>
                  <a:cubicBezTo>
                    <a:pt x="365737" y="1398900"/>
                    <a:pt x="364348" y="1329146"/>
                    <a:pt x="364988" y="1329146"/>
                  </a:cubicBezTo>
                  <a:close/>
                  <a:moveTo>
                    <a:pt x="427463" y="1403250"/>
                  </a:moveTo>
                  <a:cubicBezTo>
                    <a:pt x="427466" y="1403591"/>
                    <a:pt x="428277" y="1473147"/>
                    <a:pt x="428281" y="1473542"/>
                  </a:cubicBezTo>
                  <a:cubicBezTo>
                    <a:pt x="403197" y="1473189"/>
                    <a:pt x="386183" y="1473767"/>
                    <a:pt x="367280" y="1473790"/>
                  </a:cubicBezTo>
                  <a:cubicBezTo>
                    <a:pt x="366877" y="1450214"/>
                    <a:pt x="367121" y="1473612"/>
                    <a:pt x="365814" y="1403137"/>
                  </a:cubicBezTo>
                  <a:cubicBezTo>
                    <a:pt x="387571" y="1403141"/>
                    <a:pt x="403034" y="1403424"/>
                    <a:pt x="427463" y="1403250"/>
                  </a:cubicBezTo>
                  <a:close/>
                  <a:moveTo>
                    <a:pt x="428339" y="1477148"/>
                  </a:moveTo>
                  <a:cubicBezTo>
                    <a:pt x="428801" y="1507243"/>
                    <a:pt x="428502" y="1499934"/>
                    <a:pt x="429281" y="1547770"/>
                  </a:cubicBezTo>
                  <a:cubicBezTo>
                    <a:pt x="414684" y="1547968"/>
                    <a:pt x="397294" y="1547836"/>
                    <a:pt x="368103" y="1547828"/>
                  </a:cubicBezTo>
                  <a:cubicBezTo>
                    <a:pt x="368099" y="1547386"/>
                    <a:pt x="367358" y="1478393"/>
                    <a:pt x="367354" y="1478024"/>
                  </a:cubicBezTo>
                  <a:cubicBezTo>
                    <a:pt x="367335" y="1476733"/>
                    <a:pt x="427028" y="1477129"/>
                    <a:pt x="428339" y="1477148"/>
                  </a:cubicBezTo>
                  <a:close/>
                  <a:moveTo>
                    <a:pt x="428149" y="1254988"/>
                  </a:moveTo>
                  <a:cubicBezTo>
                    <a:pt x="463898" y="1255306"/>
                    <a:pt x="436255" y="1255023"/>
                    <a:pt x="489820" y="1255360"/>
                  </a:cubicBezTo>
                  <a:cubicBezTo>
                    <a:pt x="490329" y="1294600"/>
                    <a:pt x="490224" y="1302580"/>
                    <a:pt x="490616" y="1325470"/>
                  </a:cubicBezTo>
                  <a:cubicBezTo>
                    <a:pt x="440513" y="1325346"/>
                    <a:pt x="469402" y="1325451"/>
                    <a:pt x="429631" y="1325335"/>
                  </a:cubicBezTo>
                  <a:cubicBezTo>
                    <a:pt x="429057" y="1287788"/>
                    <a:pt x="428552" y="1290568"/>
                    <a:pt x="428149" y="1254988"/>
                  </a:cubicBezTo>
                  <a:close/>
                  <a:moveTo>
                    <a:pt x="434750" y="1328960"/>
                  </a:moveTo>
                  <a:cubicBezTo>
                    <a:pt x="502173" y="1329231"/>
                    <a:pt x="490526" y="1324311"/>
                    <a:pt x="491042" y="1345965"/>
                  </a:cubicBezTo>
                  <a:cubicBezTo>
                    <a:pt x="491480" y="1364052"/>
                    <a:pt x="491682" y="1378141"/>
                    <a:pt x="491961" y="1398702"/>
                  </a:cubicBezTo>
                  <a:cubicBezTo>
                    <a:pt x="491977" y="1400067"/>
                    <a:pt x="430619" y="1400016"/>
                    <a:pt x="430612" y="1398655"/>
                  </a:cubicBezTo>
                  <a:cubicBezTo>
                    <a:pt x="430026" y="1318906"/>
                    <a:pt x="427133" y="1328925"/>
                    <a:pt x="434750" y="1328960"/>
                  </a:cubicBezTo>
                  <a:close/>
                  <a:moveTo>
                    <a:pt x="434769" y="1403184"/>
                  </a:moveTo>
                  <a:cubicBezTo>
                    <a:pt x="451058" y="1403029"/>
                    <a:pt x="464969" y="1403052"/>
                    <a:pt x="481261" y="1403098"/>
                  </a:cubicBezTo>
                  <a:cubicBezTo>
                    <a:pt x="495180" y="1403137"/>
                    <a:pt x="491954" y="1390552"/>
                    <a:pt x="493361" y="1473519"/>
                  </a:cubicBezTo>
                  <a:cubicBezTo>
                    <a:pt x="476363" y="1473643"/>
                    <a:pt x="466834" y="1474213"/>
                    <a:pt x="431461" y="1473593"/>
                  </a:cubicBezTo>
                  <a:cubicBezTo>
                    <a:pt x="430278" y="1392673"/>
                    <a:pt x="429212" y="1403242"/>
                    <a:pt x="434769" y="1403184"/>
                  </a:cubicBezTo>
                  <a:close/>
                  <a:moveTo>
                    <a:pt x="434730" y="1477257"/>
                  </a:moveTo>
                  <a:cubicBezTo>
                    <a:pt x="492008" y="1478334"/>
                    <a:pt x="493400" y="1475659"/>
                    <a:pt x="493439" y="1478086"/>
                  </a:cubicBezTo>
                  <a:cubicBezTo>
                    <a:pt x="493842" y="1503784"/>
                    <a:pt x="493280" y="1505075"/>
                    <a:pt x="493687" y="1531040"/>
                  </a:cubicBezTo>
                  <a:cubicBezTo>
                    <a:pt x="494005" y="1551473"/>
                    <a:pt x="497216" y="1548406"/>
                    <a:pt x="481319" y="1547879"/>
                  </a:cubicBezTo>
                  <a:cubicBezTo>
                    <a:pt x="422537" y="1545952"/>
                    <a:pt x="432578" y="1554982"/>
                    <a:pt x="432186" y="1530975"/>
                  </a:cubicBezTo>
                  <a:cubicBezTo>
                    <a:pt x="431213" y="1469130"/>
                    <a:pt x="429933" y="1477167"/>
                    <a:pt x="434730" y="1477257"/>
                  </a:cubicBezTo>
                  <a:close/>
                  <a:moveTo>
                    <a:pt x="493862" y="1329076"/>
                  </a:moveTo>
                  <a:cubicBezTo>
                    <a:pt x="544313" y="1329138"/>
                    <a:pt x="504713" y="1329142"/>
                    <a:pt x="555754" y="1329250"/>
                  </a:cubicBezTo>
                  <a:cubicBezTo>
                    <a:pt x="557022" y="1410915"/>
                    <a:pt x="558798" y="1399993"/>
                    <a:pt x="551046" y="1399993"/>
                  </a:cubicBezTo>
                  <a:cubicBezTo>
                    <a:pt x="550743" y="1399993"/>
                    <a:pt x="495157" y="1399772"/>
                    <a:pt x="495141" y="1398632"/>
                  </a:cubicBezTo>
                  <a:cubicBezTo>
                    <a:pt x="494478" y="1349687"/>
                    <a:pt x="494265" y="1350916"/>
                    <a:pt x="493862" y="1329076"/>
                  </a:cubicBezTo>
                  <a:close/>
                  <a:moveTo>
                    <a:pt x="551046" y="1403599"/>
                  </a:moveTo>
                  <a:cubicBezTo>
                    <a:pt x="558434" y="1403599"/>
                    <a:pt x="556468" y="1392316"/>
                    <a:pt x="557907" y="1473492"/>
                  </a:cubicBezTo>
                  <a:cubicBezTo>
                    <a:pt x="553416" y="1473465"/>
                    <a:pt x="549910" y="1473473"/>
                    <a:pt x="504531" y="1473480"/>
                  </a:cubicBezTo>
                  <a:cubicBezTo>
                    <a:pt x="494513" y="1473480"/>
                    <a:pt x="496328" y="1485131"/>
                    <a:pt x="495203" y="1403118"/>
                  </a:cubicBezTo>
                  <a:cubicBezTo>
                    <a:pt x="528529" y="1403137"/>
                    <a:pt x="529308" y="1403599"/>
                    <a:pt x="551046" y="1403599"/>
                  </a:cubicBezTo>
                  <a:close/>
                  <a:moveTo>
                    <a:pt x="558775" y="1319286"/>
                  </a:moveTo>
                  <a:cubicBezTo>
                    <a:pt x="557596" y="1243577"/>
                    <a:pt x="551841" y="1254561"/>
                    <a:pt x="574276" y="1255135"/>
                  </a:cubicBezTo>
                  <a:cubicBezTo>
                    <a:pt x="589626" y="1255527"/>
                    <a:pt x="605329" y="1255496"/>
                    <a:pt x="618888" y="1255263"/>
                  </a:cubicBezTo>
                  <a:cubicBezTo>
                    <a:pt x="619690" y="1321632"/>
                    <a:pt x="619450" y="1308729"/>
                    <a:pt x="619760" y="1325707"/>
                  </a:cubicBezTo>
                  <a:cubicBezTo>
                    <a:pt x="548909" y="1327510"/>
                    <a:pt x="558880" y="1325885"/>
                    <a:pt x="558775" y="1319286"/>
                  </a:cubicBezTo>
                  <a:close/>
                  <a:moveTo>
                    <a:pt x="619826" y="1329313"/>
                  </a:moveTo>
                  <a:cubicBezTo>
                    <a:pt x="620299" y="1352851"/>
                    <a:pt x="620730" y="1351110"/>
                    <a:pt x="621168" y="1399745"/>
                  </a:cubicBezTo>
                  <a:cubicBezTo>
                    <a:pt x="612721" y="1399822"/>
                    <a:pt x="560032" y="1399989"/>
                    <a:pt x="559756" y="1399989"/>
                  </a:cubicBezTo>
                  <a:cubicBezTo>
                    <a:pt x="559795" y="1380592"/>
                    <a:pt x="559787" y="1384492"/>
                    <a:pt x="558926" y="1329262"/>
                  </a:cubicBezTo>
                  <a:cubicBezTo>
                    <a:pt x="576053" y="1329336"/>
                    <a:pt x="595413" y="1329929"/>
                    <a:pt x="619826" y="1329313"/>
                  </a:cubicBezTo>
                  <a:close/>
                  <a:moveTo>
                    <a:pt x="620858" y="1403347"/>
                  </a:moveTo>
                  <a:cubicBezTo>
                    <a:pt x="621249" y="1403347"/>
                    <a:pt x="622362" y="1473473"/>
                    <a:pt x="622366" y="1473779"/>
                  </a:cubicBezTo>
                  <a:cubicBezTo>
                    <a:pt x="586241" y="1474395"/>
                    <a:pt x="577732" y="1473659"/>
                    <a:pt x="561079" y="1473511"/>
                  </a:cubicBezTo>
                  <a:cubicBezTo>
                    <a:pt x="560714" y="1452656"/>
                    <a:pt x="559718" y="1432468"/>
                    <a:pt x="559749" y="1403587"/>
                  </a:cubicBezTo>
                  <a:cubicBezTo>
                    <a:pt x="560024" y="1403591"/>
                    <a:pt x="615130" y="1403401"/>
                    <a:pt x="620858" y="1403347"/>
                  </a:cubicBezTo>
                  <a:close/>
                  <a:moveTo>
                    <a:pt x="622440" y="1478094"/>
                  </a:moveTo>
                  <a:cubicBezTo>
                    <a:pt x="623677" y="1556998"/>
                    <a:pt x="624325" y="1548015"/>
                    <a:pt x="620858" y="1547976"/>
                  </a:cubicBezTo>
                  <a:cubicBezTo>
                    <a:pt x="550239" y="1547220"/>
                    <a:pt x="562014" y="1553648"/>
                    <a:pt x="561661" y="1530971"/>
                  </a:cubicBezTo>
                  <a:cubicBezTo>
                    <a:pt x="561250" y="1504668"/>
                    <a:pt x="561583" y="1505188"/>
                    <a:pt x="561156" y="1478024"/>
                  </a:cubicBezTo>
                  <a:cubicBezTo>
                    <a:pt x="561137" y="1476617"/>
                    <a:pt x="622436" y="1477792"/>
                    <a:pt x="622440" y="1478094"/>
                  </a:cubicBezTo>
                  <a:close/>
                  <a:moveTo>
                    <a:pt x="623002" y="1329231"/>
                  </a:moveTo>
                  <a:cubicBezTo>
                    <a:pt x="634815" y="1328936"/>
                    <a:pt x="636890" y="1328987"/>
                    <a:pt x="684627" y="1328979"/>
                  </a:cubicBezTo>
                  <a:cubicBezTo>
                    <a:pt x="685178" y="1361225"/>
                    <a:pt x="684813" y="1332410"/>
                    <a:pt x="685826" y="1399911"/>
                  </a:cubicBezTo>
                  <a:cubicBezTo>
                    <a:pt x="617251" y="1399776"/>
                    <a:pt x="624356" y="1400008"/>
                    <a:pt x="624344" y="1398648"/>
                  </a:cubicBezTo>
                  <a:cubicBezTo>
                    <a:pt x="623995" y="1356794"/>
                    <a:pt x="623402" y="1348671"/>
                    <a:pt x="623002" y="1329231"/>
                  </a:cubicBezTo>
                  <a:close/>
                  <a:moveTo>
                    <a:pt x="685880" y="1403513"/>
                  </a:moveTo>
                  <a:cubicBezTo>
                    <a:pt x="686877" y="1469952"/>
                    <a:pt x="686400" y="1435128"/>
                    <a:pt x="687016" y="1473926"/>
                  </a:cubicBezTo>
                  <a:cubicBezTo>
                    <a:pt x="666260" y="1473891"/>
                    <a:pt x="651527" y="1473333"/>
                    <a:pt x="625547" y="1473725"/>
                  </a:cubicBezTo>
                  <a:cubicBezTo>
                    <a:pt x="625209" y="1453090"/>
                    <a:pt x="624612" y="1429405"/>
                    <a:pt x="624387" y="1403312"/>
                  </a:cubicBezTo>
                  <a:cubicBezTo>
                    <a:pt x="655987" y="1403036"/>
                    <a:pt x="666171" y="1403478"/>
                    <a:pt x="685880" y="1403513"/>
                  </a:cubicBezTo>
                  <a:close/>
                  <a:moveTo>
                    <a:pt x="687074" y="1477528"/>
                  </a:moveTo>
                  <a:cubicBezTo>
                    <a:pt x="687528" y="1510313"/>
                    <a:pt x="687005" y="1495499"/>
                    <a:pt x="687819" y="1547751"/>
                  </a:cubicBezTo>
                  <a:cubicBezTo>
                    <a:pt x="664542" y="1547782"/>
                    <a:pt x="658577" y="1548309"/>
                    <a:pt x="626640" y="1548034"/>
                  </a:cubicBezTo>
                  <a:cubicBezTo>
                    <a:pt x="626101" y="1527287"/>
                    <a:pt x="626020" y="1504071"/>
                    <a:pt x="625612" y="1478032"/>
                  </a:cubicBezTo>
                  <a:cubicBezTo>
                    <a:pt x="625593" y="1476539"/>
                    <a:pt x="622983" y="1477431"/>
                    <a:pt x="687074" y="1477528"/>
                  </a:cubicBezTo>
                  <a:close/>
                  <a:moveTo>
                    <a:pt x="687804" y="1328983"/>
                  </a:moveTo>
                  <a:cubicBezTo>
                    <a:pt x="707629" y="1328979"/>
                    <a:pt x="709207" y="1329293"/>
                    <a:pt x="749110" y="1329394"/>
                  </a:cubicBezTo>
                  <a:cubicBezTo>
                    <a:pt x="749114" y="1329704"/>
                    <a:pt x="750340" y="1397031"/>
                    <a:pt x="750398" y="1399865"/>
                  </a:cubicBezTo>
                  <a:cubicBezTo>
                    <a:pt x="720198" y="1399857"/>
                    <a:pt x="699776" y="1399927"/>
                    <a:pt x="688998" y="1399915"/>
                  </a:cubicBezTo>
                  <a:cubicBezTo>
                    <a:pt x="688032" y="1335373"/>
                    <a:pt x="688273" y="1356658"/>
                    <a:pt x="687804" y="1328983"/>
                  </a:cubicBezTo>
                  <a:close/>
                  <a:moveTo>
                    <a:pt x="690631" y="1403517"/>
                  </a:moveTo>
                  <a:cubicBezTo>
                    <a:pt x="763010" y="1403517"/>
                    <a:pt x="750433" y="1398175"/>
                    <a:pt x="750856" y="1425156"/>
                  </a:cubicBezTo>
                  <a:cubicBezTo>
                    <a:pt x="751271" y="1451729"/>
                    <a:pt x="751352" y="1449896"/>
                    <a:pt x="751744" y="1474136"/>
                  </a:cubicBezTo>
                  <a:cubicBezTo>
                    <a:pt x="722118" y="1474310"/>
                    <a:pt x="716161" y="1473930"/>
                    <a:pt x="690193" y="1473930"/>
                  </a:cubicBezTo>
                  <a:cubicBezTo>
                    <a:pt x="688955" y="1395220"/>
                    <a:pt x="688269" y="1403517"/>
                    <a:pt x="690631" y="1403517"/>
                  </a:cubicBezTo>
                  <a:close/>
                  <a:moveTo>
                    <a:pt x="690631" y="1477532"/>
                  </a:moveTo>
                  <a:cubicBezTo>
                    <a:pt x="690906" y="1477532"/>
                    <a:pt x="751802" y="1477679"/>
                    <a:pt x="751810" y="1478094"/>
                  </a:cubicBezTo>
                  <a:cubicBezTo>
                    <a:pt x="751817" y="1478559"/>
                    <a:pt x="752659" y="1547747"/>
                    <a:pt x="752663" y="1548212"/>
                  </a:cubicBezTo>
                  <a:cubicBezTo>
                    <a:pt x="709991" y="1548433"/>
                    <a:pt x="720388" y="1547755"/>
                    <a:pt x="690995" y="1547751"/>
                  </a:cubicBezTo>
                  <a:cubicBezTo>
                    <a:pt x="689774" y="1469719"/>
                    <a:pt x="690355" y="1477532"/>
                    <a:pt x="690631" y="1477532"/>
                  </a:cubicBezTo>
                  <a:close/>
                  <a:moveTo>
                    <a:pt x="760392" y="1329437"/>
                  </a:moveTo>
                  <a:cubicBezTo>
                    <a:pt x="783351" y="1329530"/>
                    <a:pt x="784104" y="1329440"/>
                    <a:pt x="806888" y="1329530"/>
                  </a:cubicBezTo>
                  <a:cubicBezTo>
                    <a:pt x="816258" y="1329568"/>
                    <a:pt x="813857" y="1318460"/>
                    <a:pt x="814815" y="1399749"/>
                  </a:cubicBezTo>
                  <a:cubicBezTo>
                    <a:pt x="747257" y="1400059"/>
                    <a:pt x="753586" y="1400419"/>
                    <a:pt x="753551" y="1398628"/>
                  </a:cubicBezTo>
                  <a:cubicBezTo>
                    <a:pt x="751961" y="1318422"/>
                    <a:pt x="749479" y="1329390"/>
                    <a:pt x="760392" y="1329437"/>
                  </a:cubicBezTo>
                  <a:close/>
                  <a:moveTo>
                    <a:pt x="814862" y="1403347"/>
                  </a:moveTo>
                  <a:cubicBezTo>
                    <a:pt x="815075" y="1421240"/>
                    <a:pt x="815300" y="1436252"/>
                    <a:pt x="815765" y="1451652"/>
                  </a:cubicBezTo>
                  <a:cubicBezTo>
                    <a:pt x="816630" y="1480122"/>
                    <a:pt x="827544" y="1473527"/>
                    <a:pt x="760384" y="1474073"/>
                  </a:cubicBezTo>
                  <a:cubicBezTo>
                    <a:pt x="752519" y="1474136"/>
                    <a:pt x="755281" y="1484910"/>
                    <a:pt x="753652" y="1403467"/>
                  </a:cubicBezTo>
                  <a:cubicBezTo>
                    <a:pt x="810126" y="1403475"/>
                    <a:pt x="788106" y="1403475"/>
                    <a:pt x="814862" y="1403347"/>
                  </a:cubicBezTo>
                  <a:close/>
                  <a:moveTo>
                    <a:pt x="760415" y="1477679"/>
                  </a:moveTo>
                  <a:cubicBezTo>
                    <a:pt x="760691" y="1477675"/>
                    <a:pt x="816359" y="1477129"/>
                    <a:pt x="816374" y="1478094"/>
                  </a:cubicBezTo>
                  <a:cubicBezTo>
                    <a:pt x="817642" y="1559363"/>
                    <a:pt x="821971" y="1547859"/>
                    <a:pt x="806884" y="1547984"/>
                  </a:cubicBezTo>
                  <a:cubicBezTo>
                    <a:pt x="783681" y="1548173"/>
                    <a:pt x="782269" y="1547987"/>
                    <a:pt x="760392" y="1548162"/>
                  </a:cubicBezTo>
                  <a:cubicBezTo>
                    <a:pt x="754404" y="1548201"/>
                    <a:pt x="755928" y="1551372"/>
                    <a:pt x="755610" y="1530971"/>
                  </a:cubicBezTo>
                  <a:cubicBezTo>
                    <a:pt x="754676" y="1469580"/>
                    <a:pt x="752818" y="1477741"/>
                    <a:pt x="760415" y="1477679"/>
                  </a:cubicBezTo>
                  <a:close/>
                  <a:moveTo>
                    <a:pt x="816952" y="1329557"/>
                  </a:moveTo>
                  <a:cubicBezTo>
                    <a:pt x="855540" y="1329627"/>
                    <a:pt x="849995" y="1329386"/>
                    <a:pt x="876692" y="1329386"/>
                  </a:cubicBezTo>
                  <a:cubicBezTo>
                    <a:pt x="879857" y="1329386"/>
                    <a:pt x="878403" y="1321023"/>
                    <a:pt x="879663" y="1400098"/>
                  </a:cubicBezTo>
                  <a:cubicBezTo>
                    <a:pt x="855692" y="1400163"/>
                    <a:pt x="851856" y="1399613"/>
                    <a:pt x="817999" y="1399729"/>
                  </a:cubicBezTo>
                  <a:cubicBezTo>
                    <a:pt x="817736" y="1379273"/>
                    <a:pt x="818026" y="1397748"/>
                    <a:pt x="816952" y="1329557"/>
                  </a:cubicBezTo>
                  <a:close/>
                  <a:moveTo>
                    <a:pt x="830157" y="1403316"/>
                  </a:moveTo>
                  <a:cubicBezTo>
                    <a:pt x="853167" y="1403316"/>
                    <a:pt x="853407" y="1403707"/>
                    <a:pt x="876688" y="1403707"/>
                  </a:cubicBezTo>
                  <a:cubicBezTo>
                    <a:pt x="881230" y="1403707"/>
                    <a:pt x="879651" y="1394980"/>
                    <a:pt x="880939" y="1474054"/>
                  </a:cubicBezTo>
                  <a:cubicBezTo>
                    <a:pt x="857794" y="1474116"/>
                    <a:pt x="849114" y="1473705"/>
                    <a:pt x="819481" y="1473810"/>
                  </a:cubicBezTo>
                  <a:cubicBezTo>
                    <a:pt x="818069" y="1392010"/>
                    <a:pt x="813128" y="1403316"/>
                    <a:pt x="830157" y="1403316"/>
                  </a:cubicBezTo>
                  <a:close/>
                  <a:moveTo>
                    <a:pt x="880470" y="1266363"/>
                  </a:moveTo>
                  <a:cubicBezTo>
                    <a:pt x="880229" y="1250909"/>
                    <a:pt x="869766" y="1255468"/>
                    <a:pt x="942335" y="1255205"/>
                  </a:cubicBezTo>
                  <a:cubicBezTo>
                    <a:pt x="942986" y="1293902"/>
                    <a:pt x="942583" y="1294585"/>
                    <a:pt x="943134" y="1325672"/>
                  </a:cubicBezTo>
                  <a:cubicBezTo>
                    <a:pt x="930250" y="1325823"/>
                    <a:pt x="924945" y="1325780"/>
                    <a:pt x="881885" y="1325788"/>
                  </a:cubicBezTo>
                  <a:cubicBezTo>
                    <a:pt x="881431" y="1293309"/>
                    <a:pt x="880885" y="1292805"/>
                    <a:pt x="880470" y="1266363"/>
                  </a:cubicBezTo>
                  <a:close/>
                  <a:moveTo>
                    <a:pt x="943200" y="1329274"/>
                  </a:moveTo>
                  <a:cubicBezTo>
                    <a:pt x="943568" y="1348659"/>
                    <a:pt x="944146" y="1359426"/>
                    <a:pt x="944472" y="1398682"/>
                  </a:cubicBezTo>
                  <a:cubicBezTo>
                    <a:pt x="944480" y="1399745"/>
                    <a:pt x="951616" y="1399675"/>
                    <a:pt x="882835" y="1400086"/>
                  </a:cubicBezTo>
                  <a:cubicBezTo>
                    <a:pt x="881773" y="1333407"/>
                    <a:pt x="882292" y="1357325"/>
                    <a:pt x="881936" y="1329386"/>
                  </a:cubicBezTo>
                  <a:cubicBezTo>
                    <a:pt x="924999" y="1329378"/>
                    <a:pt x="931918" y="1329413"/>
                    <a:pt x="943200" y="1329274"/>
                  </a:cubicBezTo>
                  <a:close/>
                  <a:moveTo>
                    <a:pt x="944515" y="1403296"/>
                  </a:moveTo>
                  <a:cubicBezTo>
                    <a:pt x="944518" y="1403602"/>
                    <a:pt x="945294" y="1473504"/>
                    <a:pt x="945298" y="1473783"/>
                  </a:cubicBezTo>
                  <a:cubicBezTo>
                    <a:pt x="912934" y="1473352"/>
                    <a:pt x="899671" y="1473961"/>
                    <a:pt x="884115" y="1474039"/>
                  </a:cubicBezTo>
                  <a:cubicBezTo>
                    <a:pt x="883797" y="1454366"/>
                    <a:pt x="883770" y="1458747"/>
                    <a:pt x="882894" y="1403688"/>
                  </a:cubicBezTo>
                  <a:cubicBezTo>
                    <a:pt x="900729" y="1403583"/>
                    <a:pt x="914109" y="1402649"/>
                    <a:pt x="944515" y="1403296"/>
                  </a:cubicBezTo>
                  <a:close/>
                  <a:moveTo>
                    <a:pt x="945244" y="1239874"/>
                  </a:moveTo>
                  <a:cubicBezTo>
                    <a:pt x="944014" y="1174308"/>
                    <a:pt x="943440" y="1181349"/>
                    <a:pt x="946500" y="1181326"/>
                  </a:cubicBezTo>
                  <a:cubicBezTo>
                    <a:pt x="1015145" y="1180767"/>
                    <a:pt x="1005686" y="1179767"/>
                    <a:pt x="1005717" y="1186998"/>
                  </a:cubicBezTo>
                  <a:cubicBezTo>
                    <a:pt x="1006039" y="1262944"/>
                    <a:pt x="1010809" y="1251335"/>
                    <a:pt x="993015" y="1251456"/>
                  </a:cubicBezTo>
                  <a:cubicBezTo>
                    <a:pt x="970758" y="1251607"/>
                    <a:pt x="971445" y="1251490"/>
                    <a:pt x="946477" y="1251587"/>
                  </a:cubicBezTo>
                  <a:cubicBezTo>
                    <a:pt x="945092" y="1251595"/>
                    <a:pt x="945500" y="1253351"/>
                    <a:pt x="945244" y="1239874"/>
                  </a:cubicBezTo>
                  <a:close/>
                  <a:moveTo>
                    <a:pt x="946496" y="1255189"/>
                  </a:moveTo>
                  <a:cubicBezTo>
                    <a:pt x="1017588" y="1254898"/>
                    <a:pt x="1006388" y="1251758"/>
                    <a:pt x="1006620" y="1266417"/>
                  </a:cubicBezTo>
                  <a:cubicBezTo>
                    <a:pt x="1007733" y="1337734"/>
                    <a:pt x="1012096" y="1325850"/>
                    <a:pt x="993043" y="1325618"/>
                  </a:cubicBezTo>
                  <a:cubicBezTo>
                    <a:pt x="938445" y="1324955"/>
                    <a:pt x="946357" y="1328843"/>
                    <a:pt x="946205" y="1319294"/>
                  </a:cubicBezTo>
                  <a:cubicBezTo>
                    <a:pt x="945081" y="1247563"/>
                    <a:pt x="945441" y="1255189"/>
                    <a:pt x="946496" y="1255189"/>
                  </a:cubicBezTo>
                  <a:close/>
                  <a:moveTo>
                    <a:pt x="946508" y="1329231"/>
                  </a:moveTo>
                  <a:cubicBezTo>
                    <a:pt x="1020803" y="1328328"/>
                    <a:pt x="1007706" y="1325749"/>
                    <a:pt x="1008253" y="1345821"/>
                  </a:cubicBezTo>
                  <a:cubicBezTo>
                    <a:pt x="1008753" y="1364234"/>
                    <a:pt x="1009048" y="1380607"/>
                    <a:pt x="1008990" y="1398659"/>
                  </a:cubicBezTo>
                  <a:cubicBezTo>
                    <a:pt x="1008982" y="1401086"/>
                    <a:pt x="947943" y="1399760"/>
                    <a:pt x="947664" y="1399756"/>
                  </a:cubicBezTo>
                  <a:cubicBezTo>
                    <a:pt x="947206" y="1347047"/>
                    <a:pt x="946062" y="1329239"/>
                    <a:pt x="946508" y="1329231"/>
                  </a:cubicBezTo>
                  <a:close/>
                  <a:moveTo>
                    <a:pt x="1008978" y="1403696"/>
                  </a:moveTo>
                  <a:cubicBezTo>
                    <a:pt x="1008963" y="1429296"/>
                    <a:pt x="1009824" y="1451858"/>
                    <a:pt x="1010188" y="1473430"/>
                  </a:cubicBezTo>
                  <a:cubicBezTo>
                    <a:pt x="991968" y="1473519"/>
                    <a:pt x="981939" y="1474263"/>
                    <a:pt x="948470" y="1473825"/>
                  </a:cubicBezTo>
                  <a:cubicBezTo>
                    <a:pt x="948466" y="1473480"/>
                    <a:pt x="947695" y="1403641"/>
                    <a:pt x="947691" y="1403366"/>
                  </a:cubicBezTo>
                  <a:cubicBezTo>
                    <a:pt x="960609" y="1403641"/>
                    <a:pt x="1008528" y="1403696"/>
                    <a:pt x="1008978" y="1403696"/>
                  </a:cubicBezTo>
                  <a:close/>
                  <a:moveTo>
                    <a:pt x="1010250" y="1477032"/>
                  </a:moveTo>
                  <a:cubicBezTo>
                    <a:pt x="1010673" y="1503059"/>
                    <a:pt x="1010654" y="1518866"/>
                    <a:pt x="1011251" y="1547794"/>
                  </a:cubicBezTo>
                  <a:lnTo>
                    <a:pt x="949711" y="1547821"/>
                  </a:lnTo>
                  <a:cubicBezTo>
                    <a:pt x="949514" y="1538450"/>
                    <a:pt x="948556" y="1479141"/>
                    <a:pt x="948536" y="1478044"/>
                  </a:cubicBezTo>
                  <a:cubicBezTo>
                    <a:pt x="948528" y="1477396"/>
                    <a:pt x="943138" y="1477373"/>
                    <a:pt x="1010250" y="1477032"/>
                  </a:cubicBezTo>
                  <a:close/>
                  <a:moveTo>
                    <a:pt x="1011038" y="1329351"/>
                  </a:moveTo>
                  <a:cubicBezTo>
                    <a:pt x="1037755" y="1329402"/>
                    <a:pt x="1032988" y="1329119"/>
                    <a:pt x="1072511" y="1329103"/>
                  </a:cubicBezTo>
                  <a:cubicBezTo>
                    <a:pt x="1072732" y="1348113"/>
                    <a:pt x="1072511" y="1370972"/>
                    <a:pt x="1073644" y="1399369"/>
                  </a:cubicBezTo>
                  <a:cubicBezTo>
                    <a:pt x="1033620" y="1399349"/>
                    <a:pt x="1042998" y="1400121"/>
                    <a:pt x="1012166" y="1400098"/>
                  </a:cubicBezTo>
                  <a:cubicBezTo>
                    <a:pt x="1012263" y="1367882"/>
                    <a:pt x="1011402" y="1347601"/>
                    <a:pt x="1011038" y="1329351"/>
                  </a:cubicBezTo>
                  <a:close/>
                  <a:moveTo>
                    <a:pt x="1016293" y="1403699"/>
                  </a:moveTo>
                  <a:cubicBezTo>
                    <a:pt x="1085018" y="1403699"/>
                    <a:pt x="1073884" y="1395243"/>
                    <a:pt x="1074350" y="1425148"/>
                  </a:cubicBezTo>
                  <a:cubicBezTo>
                    <a:pt x="1074745" y="1450493"/>
                    <a:pt x="1074458" y="1450353"/>
                    <a:pt x="1074788" y="1473701"/>
                  </a:cubicBezTo>
                  <a:cubicBezTo>
                    <a:pt x="1074512" y="1473697"/>
                    <a:pt x="1020923" y="1473403"/>
                    <a:pt x="1013365" y="1473422"/>
                  </a:cubicBezTo>
                  <a:cubicBezTo>
                    <a:pt x="1012046" y="1395678"/>
                    <a:pt x="1010076" y="1403699"/>
                    <a:pt x="1016293" y="1403699"/>
                  </a:cubicBezTo>
                  <a:close/>
                  <a:moveTo>
                    <a:pt x="1016293" y="1477016"/>
                  </a:moveTo>
                  <a:cubicBezTo>
                    <a:pt x="1081404" y="1477016"/>
                    <a:pt x="1074842" y="1477156"/>
                    <a:pt x="1074854" y="1478098"/>
                  </a:cubicBezTo>
                  <a:cubicBezTo>
                    <a:pt x="1076134" y="1559883"/>
                    <a:pt x="1080085" y="1547526"/>
                    <a:pt x="1062816" y="1547526"/>
                  </a:cubicBezTo>
                  <a:cubicBezTo>
                    <a:pt x="1039624" y="1547526"/>
                    <a:pt x="1039104" y="1547794"/>
                    <a:pt x="1016289" y="1547794"/>
                  </a:cubicBezTo>
                  <a:cubicBezTo>
                    <a:pt x="1013768" y="1547794"/>
                    <a:pt x="1014427" y="1550387"/>
                    <a:pt x="1014121" y="1530978"/>
                  </a:cubicBezTo>
                  <a:cubicBezTo>
                    <a:pt x="1013178" y="1470382"/>
                    <a:pt x="1011933" y="1477016"/>
                    <a:pt x="1016293" y="1477016"/>
                  </a:cubicBezTo>
                  <a:close/>
                  <a:moveTo>
                    <a:pt x="1136459" y="1266410"/>
                  </a:moveTo>
                  <a:cubicBezTo>
                    <a:pt x="1137533" y="1334663"/>
                    <a:pt x="1139271" y="1325738"/>
                    <a:pt x="1132690" y="1325633"/>
                  </a:cubicBezTo>
                  <a:cubicBezTo>
                    <a:pt x="1119275" y="1325416"/>
                    <a:pt x="1107594" y="1325420"/>
                    <a:pt x="1086081" y="1325478"/>
                  </a:cubicBezTo>
                  <a:cubicBezTo>
                    <a:pt x="1072131" y="1325513"/>
                    <a:pt x="1075711" y="1335528"/>
                    <a:pt x="1074633" y="1266355"/>
                  </a:cubicBezTo>
                  <a:cubicBezTo>
                    <a:pt x="1074412" y="1252014"/>
                    <a:pt x="1071437" y="1255077"/>
                    <a:pt x="1086104" y="1254898"/>
                  </a:cubicBezTo>
                  <a:cubicBezTo>
                    <a:pt x="1145185" y="1254185"/>
                    <a:pt x="1136250" y="1252813"/>
                    <a:pt x="1136459" y="1266410"/>
                  </a:cubicBezTo>
                  <a:close/>
                  <a:moveTo>
                    <a:pt x="1134923" y="1187076"/>
                  </a:moveTo>
                  <a:cubicBezTo>
                    <a:pt x="1135567" y="1202615"/>
                    <a:pt x="1135590" y="1207058"/>
                    <a:pt x="1136068" y="1239944"/>
                  </a:cubicBezTo>
                  <a:cubicBezTo>
                    <a:pt x="1136258" y="1253871"/>
                    <a:pt x="1137266" y="1251677"/>
                    <a:pt x="1132721" y="1251533"/>
                  </a:cubicBezTo>
                  <a:cubicBezTo>
                    <a:pt x="1058507" y="1249106"/>
                    <a:pt x="1074167" y="1271562"/>
                    <a:pt x="1073492" y="1180849"/>
                  </a:cubicBezTo>
                  <a:cubicBezTo>
                    <a:pt x="1144130" y="1181124"/>
                    <a:pt x="1134559" y="1178302"/>
                    <a:pt x="1134923" y="1187076"/>
                  </a:cubicBezTo>
                  <a:close/>
                  <a:moveTo>
                    <a:pt x="1133500" y="1107621"/>
                  </a:moveTo>
                  <a:cubicBezTo>
                    <a:pt x="1134722" y="1185932"/>
                    <a:pt x="1135086" y="1177336"/>
                    <a:pt x="1132666" y="1177355"/>
                  </a:cubicBezTo>
                  <a:cubicBezTo>
                    <a:pt x="1061133" y="1177832"/>
                    <a:pt x="1073574" y="1181349"/>
                    <a:pt x="1073248" y="1160482"/>
                  </a:cubicBezTo>
                  <a:cubicBezTo>
                    <a:pt x="1072825" y="1133765"/>
                    <a:pt x="1072713" y="1135676"/>
                    <a:pt x="1072259" y="1107551"/>
                  </a:cubicBezTo>
                  <a:cubicBezTo>
                    <a:pt x="1072248" y="1106594"/>
                    <a:pt x="1133489" y="1106958"/>
                    <a:pt x="1133500" y="1107621"/>
                  </a:cubicBezTo>
                  <a:close/>
                  <a:moveTo>
                    <a:pt x="1133430" y="1103310"/>
                  </a:moveTo>
                  <a:cubicBezTo>
                    <a:pt x="1101885" y="1103934"/>
                    <a:pt x="1089579" y="1103333"/>
                    <a:pt x="1072189" y="1103240"/>
                  </a:cubicBezTo>
                  <a:cubicBezTo>
                    <a:pt x="1071829" y="1081551"/>
                    <a:pt x="1071069" y="1056943"/>
                    <a:pt x="1071026" y="1032804"/>
                  </a:cubicBezTo>
                  <a:cubicBezTo>
                    <a:pt x="1092957" y="1032893"/>
                    <a:pt x="1084604" y="1033188"/>
                    <a:pt x="1132209" y="1033071"/>
                  </a:cubicBezTo>
                  <a:cubicBezTo>
                    <a:pt x="1133054" y="1085180"/>
                    <a:pt x="1133139" y="1085339"/>
                    <a:pt x="1133430" y="1103310"/>
                  </a:cubicBezTo>
                  <a:close/>
                  <a:moveTo>
                    <a:pt x="1132154" y="1029462"/>
                  </a:moveTo>
                  <a:cubicBezTo>
                    <a:pt x="1063076" y="1029644"/>
                    <a:pt x="1071026" y="1029326"/>
                    <a:pt x="1071026" y="1028279"/>
                  </a:cubicBezTo>
                  <a:cubicBezTo>
                    <a:pt x="1070991" y="994106"/>
                    <a:pt x="1070126" y="975953"/>
                    <a:pt x="1069762" y="958436"/>
                  </a:cubicBezTo>
                  <a:cubicBezTo>
                    <a:pt x="1089994" y="958576"/>
                    <a:pt x="1091840" y="959351"/>
                    <a:pt x="1131142" y="958944"/>
                  </a:cubicBezTo>
                  <a:cubicBezTo>
                    <a:pt x="1131538" y="987034"/>
                    <a:pt x="1131100" y="964388"/>
                    <a:pt x="1132154" y="1029462"/>
                  </a:cubicBezTo>
                  <a:close/>
                  <a:moveTo>
                    <a:pt x="1130669" y="895929"/>
                  </a:moveTo>
                  <a:cubicBezTo>
                    <a:pt x="1131080" y="922123"/>
                    <a:pt x="1130572" y="922359"/>
                    <a:pt x="1130987" y="948852"/>
                  </a:cubicBezTo>
                  <a:cubicBezTo>
                    <a:pt x="1131142" y="958487"/>
                    <a:pt x="1140089" y="955296"/>
                    <a:pt x="1069688" y="954838"/>
                  </a:cubicBezTo>
                  <a:cubicBezTo>
                    <a:pt x="1069118" y="924907"/>
                    <a:pt x="1069684" y="921700"/>
                    <a:pt x="1068974" y="884720"/>
                  </a:cubicBezTo>
                  <a:cubicBezTo>
                    <a:pt x="1141978" y="884829"/>
                    <a:pt x="1130440" y="881378"/>
                    <a:pt x="1130669" y="895929"/>
                  </a:cubicBezTo>
                  <a:close/>
                  <a:moveTo>
                    <a:pt x="1128776" y="810484"/>
                  </a:moveTo>
                  <a:cubicBezTo>
                    <a:pt x="1130056" y="885364"/>
                    <a:pt x="1129591" y="852086"/>
                    <a:pt x="1130370" y="881262"/>
                  </a:cubicBezTo>
                  <a:cubicBezTo>
                    <a:pt x="1057561" y="881285"/>
                    <a:pt x="1069013" y="884647"/>
                    <a:pt x="1068633" y="869382"/>
                  </a:cubicBezTo>
                  <a:cubicBezTo>
                    <a:pt x="1068179" y="851237"/>
                    <a:pt x="1067904" y="835042"/>
                    <a:pt x="1067826" y="816513"/>
                  </a:cubicBezTo>
                  <a:cubicBezTo>
                    <a:pt x="1067784" y="808022"/>
                    <a:pt x="1058236" y="809880"/>
                    <a:pt x="1128776" y="810484"/>
                  </a:cubicBezTo>
                  <a:close/>
                  <a:moveTo>
                    <a:pt x="1128137" y="737183"/>
                  </a:moveTo>
                  <a:cubicBezTo>
                    <a:pt x="1128614" y="767514"/>
                    <a:pt x="1127853" y="754747"/>
                    <a:pt x="1128714" y="806886"/>
                  </a:cubicBezTo>
                  <a:cubicBezTo>
                    <a:pt x="1128323" y="806883"/>
                    <a:pt x="1068234" y="806654"/>
                    <a:pt x="1067764" y="806650"/>
                  </a:cubicBezTo>
                  <a:cubicBezTo>
                    <a:pt x="1067431" y="766308"/>
                    <a:pt x="1066682" y="766425"/>
                    <a:pt x="1066240" y="736326"/>
                  </a:cubicBezTo>
                  <a:cubicBezTo>
                    <a:pt x="1066523" y="736326"/>
                    <a:pt x="1128133" y="736908"/>
                    <a:pt x="1128137" y="737183"/>
                  </a:cubicBezTo>
                  <a:close/>
                  <a:moveTo>
                    <a:pt x="1126546" y="662443"/>
                  </a:moveTo>
                  <a:cubicBezTo>
                    <a:pt x="1128579" y="757546"/>
                    <a:pt x="1127869" y="721450"/>
                    <a:pt x="1128071" y="733038"/>
                  </a:cubicBezTo>
                  <a:cubicBezTo>
                    <a:pt x="1102618" y="733663"/>
                    <a:pt x="1085220" y="732771"/>
                    <a:pt x="1066190" y="732728"/>
                  </a:cubicBezTo>
                  <a:cubicBezTo>
                    <a:pt x="1065856" y="710353"/>
                    <a:pt x="1065841" y="694500"/>
                    <a:pt x="1065185" y="662420"/>
                  </a:cubicBezTo>
                  <a:cubicBezTo>
                    <a:pt x="1083847" y="662428"/>
                    <a:pt x="1108916" y="662695"/>
                    <a:pt x="1126546" y="662443"/>
                  </a:cubicBezTo>
                  <a:close/>
                  <a:moveTo>
                    <a:pt x="1126446" y="657853"/>
                  </a:moveTo>
                  <a:cubicBezTo>
                    <a:pt x="1126484" y="659536"/>
                    <a:pt x="1131402" y="658841"/>
                    <a:pt x="1065112" y="658818"/>
                  </a:cubicBezTo>
                  <a:cubicBezTo>
                    <a:pt x="1065104" y="658462"/>
                    <a:pt x="1063770" y="588316"/>
                    <a:pt x="1063766" y="588029"/>
                  </a:cubicBezTo>
                  <a:cubicBezTo>
                    <a:pt x="1064045" y="588029"/>
                    <a:pt x="1125081" y="588374"/>
                    <a:pt x="1125375" y="588378"/>
                  </a:cubicBezTo>
                  <a:cubicBezTo>
                    <a:pt x="1125600" y="604092"/>
                    <a:pt x="1125794" y="628092"/>
                    <a:pt x="1126446" y="657853"/>
                  </a:cubicBezTo>
                  <a:close/>
                  <a:moveTo>
                    <a:pt x="1124534" y="525596"/>
                  </a:moveTo>
                  <a:cubicBezTo>
                    <a:pt x="1124949" y="552030"/>
                    <a:pt x="1124809" y="551980"/>
                    <a:pt x="1125224" y="578480"/>
                  </a:cubicBezTo>
                  <a:cubicBezTo>
                    <a:pt x="1125368" y="587591"/>
                    <a:pt x="1134792" y="584455"/>
                    <a:pt x="1063704" y="584427"/>
                  </a:cubicBezTo>
                  <a:cubicBezTo>
                    <a:pt x="1063068" y="546431"/>
                    <a:pt x="1063630" y="555182"/>
                    <a:pt x="1062897" y="514445"/>
                  </a:cubicBezTo>
                  <a:cubicBezTo>
                    <a:pt x="1134927" y="514445"/>
                    <a:pt x="1124293" y="510106"/>
                    <a:pt x="1124534" y="525596"/>
                  </a:cubicBezTo>
                  <a:close/>
                  <a:moveTo>
                    <a:pt x="1123514" y="446238"/>
                  </a:moveTo>
                  <a:cubicBezTo>
                    <a:pt x="1125119" y="523149"/>
                    <a:pt x="1127853" y="510688"/>
                    <a:pt x="1109370" y="510688"/>
                  </a:cubicBezTo>
                  <a:cubicBezTo>
                    <a:pt x="1086054" y="510688"/>
                    <a:pt x="1086155" y="510843"/>
                    <a:pt x="1062827" y="510843"/>
                  </a:cubicBezTo>
                  <a:cubicBezTo>
                    <a:pt x="1062211" y="478643"/>
                    <a:pt x="1062106" y="484021"/>
                    <a:pt x="1061718" y="440023"/>
                  </a:cubicBezTo>
                  <a:cubicBezTo>
                    <a:pt x="1131829" y="440027"/>
                    <a:pt x="1123331" y="437441"/>
                    <a:pt x="1123514" y="446238"/>
                  </a:cubicBezTo>
                  <a:close/>
                  <a:moveTo>
                    <a:pt x="1122028" y="366912"/>
                  </a:moveTo>
                  <a:cubicBezTo>
                    <a:pt x="1123324" y="449511"/>
                    <a:pt x="1127935" y="436363"/>
                    <a:pt x="1109370" y="436363"/>
                  </a:cubicBezTo>
                  <a:cubicBezTo>
                    <a:pt x="1086345" y="436363"/>
                    <a:pt x="1086081" y="436425"/>
                    <a:pt x="1062816" y="436425"/>
                  </a:cubicBezTo>
                  <a:cubicBezTo>
                    <a:pt x="1061272" y="436425"/>
                    <a:pt x="1061749" y="438558"/>
                    <a:pt x="1061454" y="419726"/>
                  </a:cubicBezTo>
                  <a:cubicBezTo>
                    <a:pt x="1060493" y="357998"/>
                    <a:pt x="1060144" y="366051"/>
                    <a:pt x="1062816" y="366051"/>
                  </a:cubicBezTo>
                  <a:cubicBezTo>
                    <a:pt x="1126294" y="366051"/>
                    <a:pt x="1121997" y="364841"/>
                    <a:pt x="1122028" y="366912"/>
                  </a:cubicBezTo>
                  <a:close/>
                  <a:moveTo>
                    <a:pt x="1121959" y="362201"/>
                  </a:moveTo>
                  <a:cubicBezTo>
                    <a:pt x="1100054" y="361949"/>
                    <a:pt x="1085658" y="362445"/>
                    <a:pt x="1060877" y="362449"/>
                  </a:cubicBezTo>
                  <a:cubicBezTo>
                    <a:pt x="1059508" y="282925"/>
                    <a:pt x="1057522" y="291614"/>
                    <a:pt x="1062820" y="291614"/>
                  </a:cubicBezTo>
                  <a:cubicBezTo>
                    <a:pt x="1082389" y="291614"/>
                    <a:pt x="1087625" y="291660"/>
                    <a:pt x="1109374" y="291660"/>
                  </a:cubicBezTo>
                  <a:cubicBezTo>
                    <a:pt x="1124914" y="291664"/>
                    <a:pt x="1120698" y="278893"/>
                    <a:pt x="1121959" y="362201"/>
                  </a:cubicBezTo>
                  <a:close/>
                  <a:moveTo>
                    <a:pt x="1119860" y="234701"/>
                  </a:moveTo>
                  <a:cubicBezTo>
                    <a:pt x="1120349" y="250803"/>
                    <a:pt x="1120357" y="254362"/>
                    <a:pt x="1120908" y="288132"/>
                  </a:cubicBezTo>
                  <a:cubicBezTo>
                    <a:pt x="1114039" y="288043"/>
                    <a:pt x="1064158" y="288008"/>
                    <a:pt x="1059368" y="288023"/>
                  </a:cubicBezTo>
                  <a:cubicBezTo>
                    <a:pt x="1058084" y="207270"/>
                    <a:pt x="1056033" y="218095"/>
                    <a:pt x="1062820" y="218095"/>
                  </a:cubicBezTo>
                  <a:cubicBezTo>
                    <a:pt x="1131034" y="218095"/>
                    <a:pt x="1119170" y="211803"/>
                    <a:pt x="1119860" y="234701"/>
                  </a:cubicBezTo>
                  <a:close/>
                  <a:moveTo>
                    <a:pt x="1118751" y="155313"/>
                  </a:moveTo>
                  <a:cubicBezTo>
                    <a:pt x="1119806" y="224593"/>
                    <a:pt x="1122137" y="213982"/>
                    <a:pt x="1109370" y="213982"/>
                  </a:cubicBezTo>
                  <a:cubicBezTo>
                    <a:pt x="1050433" y="213982"/>
                    <a:pt x="1058069" y="217529"/>
                    <a:pt x="1057925" y="208174"/>
                  </a:cubicBezTo>
                  <a:cubicBezTo>
                    <a:pt x="1056762" y="133946"/>
                    <a:pt x="1055459" y="143817"/>
                    <a:pt x="1062820" y="143817"/>
                  </a:cubicBezTo>
                  <a:cubicBezTo>
                    <a:pt x="1128792" y="143817"/>
                    <a:pt x="1118515" y="140215"/>
                    <a:pt x="1118751" y="155313"/>
                  </a:cubicBezTo>
                  <a:close/>
                  <a:moveTo>
                    <a:pt x="1062820" y="69473"/>
                  </a:moveTo>
                  <a:cubicBezTo>
                    <a:pt x="1126101" y="69473"/>
                    <a:pt x="1117487" y="67964"/>
                    <a:pt x="1117495" y="75920"/>
                  </a:cubicBezTo>
                  <a:cubicBezTo>
                    <a:pt x="1117495" y="151009"/>
                    <a:pt x="1122436" y="140083"/>
                    <a:pt x="1109370" y="140083"/>
                  </a:cubicBezTo>
                  <a:cubicBezTo>
                    <a:pt x="1047497" y="140083"/>
                    <a:pt x="1057239" y="143433"/>
                    <a:pt x="1056901" y="128785"/>
                  </a:cubicBezTo>
                  <a:cubicBezTo>
                    <a:pt x="1055393" y="59966"/>
                    <a:pt x="1053330" y="69473"/>
                    <a:pt x="1062820" y="69473"/>
                  </a:cubicBezTo>
                  <a:close/>
                  <a:moveTo>
                    <a:pt x="1056192" y="288039"/>
                  </a:moveTo>
                  <a:cubicBezTo>
                    <a:pt x="1039818" y="288144"/>
                    <a:pt x="994827" y="289888"/>
                    <a:pt x="994730" y="287454"/>
                  </a:cubicBezTo>
                  <a:cubicBezTo>
                    <a:pt x="993729" y="262694"/>
                    <a:pt x="993779" y="238912"/>
                    <a:pt x="993500" y="218010"/>
                  </a:cubicBezTo>
                  <a:cubicBezTo>
                    <a:pt x="1059860" y="218033"/>
                    <a:pt x="1027547" y="218072"/>
                    <a:pt x="1054912" y="218095"/>
                  </a:cubicBezTo>
                  <a:cubicBezTo>
                    <a:pt x="1055501" y="251086"/>
                    <a:pt x="1055017" y="214067"/>
                    <a:pt x="1056192" y="288039"/>
                  </a:cubicBezTo>
                  <a:close/>
                  <a:moveTo>
                    <a:pt x="1054749" y="208236"/>
                  </a:moveTo>
                  <a:cubicBezTo>
                    <a:pt x="1054885" y="216983"/>
                    <a:pt x="1064522" y="214435"/>
                    <a:pt x="993450" y="214412"/>
                  </a:cubicBezTo>
                  <a:cubicBezTo>
                    <a:pt x="992690" y="161218"/>
                    <a:pt x="993442" y="200830"/>
                    <a:pt x="992589" y="143588"/>
                  </a:cubicBezTo>
                  <a:cubicBezTo>
                    <a:pt x="1078395" y="143902"/>
                    <a:pt x="1046791" y="143790"/>
                    <a:pt x="1054035" y="143809"/>
                  </a:cubicBezTo>
                  <a:cubicBezTo>
                    <a:pt x="1054734" y="181635"/>
                    <a:pt x="1054268" y="177544"/>
                    <a:pt x="1054749" y="208236"/>
                  </a:cubicBezTo>
                  <a:close/>
                  <a:moveTo>
                    <a:pt x="993035" y="69825"/>
                  </a:moveTo>
                  <a:cubicBezTo>
                    <a:pt x="1061897" y="69690"/>
                    <a:pt x="1052434" y="66840"/>
                    <a:pt x="1052674" y="75975"/>
                  </a:cubicBezTo>
                  <a:cubicBezTo>
                    <a:pt x="1054675" y="152568"/>
                    <a:pt x="1057440" y="140265"/>
                    <a:pt x="1039570" y="140118"/>
                  </a:cubicBezTo>
                  <a:cubicBezTo>
                    <a:pt x="983037" y="139661"/>
                    <a:pt x="992601" y="143910"/>
                    <a:pt x="992387" y="129630"/>
                  </a:cubicBezTo>
                  <a:cubicBezTo>
                    <a:pt x="991445" y="62695"/>
                    <a:pt x="990615" y="69833"/>
                    <a:pt x="993035" y="69825"/>
                  </a:cubicBezTo>
                  <a:close/>
                  <a:moveTo>
                    <a:pt x="991557" y="287616"/>
                  </a:moveTo>
                  <a:cubicBezTo>
                    <a:pt x="991588" y="288388"/>
                    <a:pt x="998876" y="288066"/>
                    <a:pt x="930301" y="288442"/>
                  </a:cubicBezTo>
                  <a:cubicBezTo>
                    <a:pt x="929355" y="247620"/>
                    <a:pt x="929591" y="237671"/>
                    <a:pt x="929335" y="217630"/>
                  </a:cubicBezTo>
                  <a:cubicBezTo>
                    <a:pt x="959775" y="217739"/>
                    <a:pt x="929742" y="217991"/>
                    <a:pt x="990328" y="218010"/>
                  </a:cubicBezTo>
                  <a:cubicBezTo>
                    <a:pt x="990607" y="239168"/>
                    <a:pt x="990561" y="262876"/>
                    <a:pt x="991557" y="287616"/>
                  </a:cubicBezTo>
                  <a:close/>
                  <a:moveTo>
                    <a:pt x="989591" y="155313"/>
                  </a:moveTo>
                  <a:cubicBezTo>
                    <a:pt x="989998" y="181286"/>
                    <a:pt x="989773" y="181871"/>
                    <a:pt x="990184" y="208236"/>
                  </a:cubicBezTo>
                  <a:cubicBezTo>
                    <a:pt x="990328" y="217343"/>
                    <a:pt x="999589" y="214269"/>
                    <a:pt x="929285" y="214028"/>
                  </a:cubicBezTo>
                  <a:cubicBezTo>
                    <a:pt x="928947" y="189703"/>
                    <a:pt x="928781" y="189342"/>
                    <a:pt x="928044" y="143642"/>
                  </a:cubicBezTo>
                  <a:cubicBezTo>
                    <a:pt x="1000272" y="143596"/>
                    <a:pt x="989354" y="139599"/>
                    <a:pt x="989591" y="155313"/>
                  </a:cubicBezTo>
                  <a:close/>
                  <a:moveTo>
                    <a:pt x="969754" y="69856"/>
                  </a:moveTo>
                  <a:cubicBezTo>
                    <a:pt x="991546" y="69856"/>
                    <a:pt x="988145" y="68147"/>
                    <a:pt x="988307" y="75955"/>
                  </a:cubicBezTo>
                  <a:cubicBezTo>
                    <a:pt x="988691" y="94333"/>
                    <a:pt x="988932" y="110299"/>
                    <a:pt x="989203" y="129689"/>
                  </a:cubicBezTo>
                  <a:cubicBezTo>
                    <a:pt x="989405" y="143181"/>
                    <a:pt x="1000605" y="139982"/>
                    <a:pt x="927989" y="140041"/>
                  </a:cubicBezTo>
                  <a:cubicBezTo>
                    <a:pt x="927225" y="92441"/>
                    <a:pt x="927229" y="91227"/>
                    <a:pt x="926845" y="75862"/>
                  </a:cubicBezTo>
                  <a:cubicBezTo>
                    <a:pt x="926644" y="67809"/>
                    <a:pt x="919093" y="69818"/>
                    <a:pt x="969754" y="69856"/>
                  </a:cubicBezTo>
                  <a:close/>
                  <a:moveTo>
                    <a:pt x="923223" y="288462"/>
                  </a:moveTo>
                  <a:cubicBezTo>
                    <a:pt x="900198" y="288462"/>
                    <a:pt x="900326" y="288000"/>
                    <a:pt x="876692" y="288000"/>
                  </a:cubicBezTo>
                  <a:cubicBezTo>
                    <a:pt x="861241" y="288000"/>
                    <a:pt x="865597" y="301283"/>
                    <a:pt x="864185" y="217932"/>
                  </a:cubicBezTo>
                  <a:cubicBezTo>
                    <a:pt x="890475" y="218212"/>
                    <a:pt x="899888" y="217576"/>
                    <a:pt x="926159" y="217618"/>
                  </a:cubicBezTo>
                  <a:cubicBezTo>
                    <a:pt x="927171" y="298942"/>
                    <a:pt x="928839" y="288462"/>
                    <a:pt x="923223" y="288462"/>
                  </a:cubicBezTo>
                  <a:close/>
                  <a:moveTo>
                    <a:pt x="925057" y="155305"/>
                  </a:moveTo>
                  <a:cubicBezTo>
                    <a:pt x="926128" y="223023"/>
                    <a:pt x="927299" y="214020"/>
                    <a:pt x="923223" y="214020"/>
                  </a:cubicBezTo>
                  <a:cubicBezTo>
                    <a:pt x="855343" y="214020"/>
                    <a:pt x="864169" y="217262"/>
                    <a:pt x="864026" y="208174"/>
                  </a:cubicBezTo>
                  <a:cubicBezTo>
                    <a:pt x="863603" y="181084"/>
                    <a:pt x="863921" y="181592"/>
                    <a:pt x="863506" y="155251"/>
                  </a:cubicBezTo>
                  <a:cubicBezTo>
                    <a:pt x="863281" y="141293"/>
                    <a:pt x="859853" y="143708"/>
                    <a:pt x="876688" y="143708"/>
                  </a:cubicBezTo>
                  <a:cubicBezTo>
                    <a:pt x="934625" y="143708"/>
                    <a:pt x="924798" y="139246"/>
                    <a:pt x="925057" y="155305"/>
                  </a:cubicBezTo>
                  <a:close/>
                  <a:moveTo>
                    <a:pt x="923669" y="75967"/>
                  </a:moveTo>
                  <a:cubicBezTo>
                    <a:pt x="924069" y="91848"/>
                    <a:pt x="924080" y="94387"/>
                    <a:pt x="924813" y="140044"/>
                  </a:cubicBezTo>
                  <a:cubicBezTo>
                    <a:pt x="918019" y="140044"/>
                    <a:pt x="870115" y="140099"/>
                    <a:pt x="863262" y="140172"/>
                  </a:cubicBezTo>
                  <a:lnTo>
                    <a:pt x="862118" y="69577"/>
                  </a:lnTo>
                  <a:cubicBezTo>
                    <a:pt x="935257" y="68414"/>
                    <a:pt x="923479" y="68434"/>
                    <a:pt x="923669" y="75967"/>
                  </a:cubicBezTo>
                  <a:close/>
                  <a:moveTo>
                    <a:pt x="861311" y="234670"/>
                  </a:moveTo>
                  <a:cubicBezTo>
                    <a:pt x="861625" y="251365"/>
                    <a:pt x="861517" y="245107"/>
                    <a:pt x="862207" y="288124"/>
                  </a:cubicBezTo>
                  <a:cubicBezTo>
                    <a:pt x="842192" y="288516"/>
                    <a:pt x="850278" y="288981"/>
                    <a:pt x="800640" y="288508"/>
                  </a:cubicBezTo>
                  <a:cubicBezTo>
                    <a:pt x="799741" y="216145"/>
                    <a:pt x="800264" y="240021"/>
                    <a:pt x="800035" y="217537"/>
                  </a:cubicBezTo>
                  <a:cubicBezTo>
                    <a:pt x="873625" y="217502"/>
                    <a:pt x="860912" y="214509"/>
                    <a:pt x="861311" y="234670"/>
                  </a:cubicBezTo>
                  <a:close/>
                  <a:moveTo>
                    <a:pt x="860330" y="155313"/>
                  </a:moveTo>
                  <a:cubicBezTo>
                    <a:pt x="861373" y="223818"/>
                    <a:pt x="863169" y="214358"/>
                    <a:pt x="853450" y="214160"/>
                  </a:cubicBezTo>
                  <a:cubicBezTo>
                    <a:pt x="838907" y="213865"/>
                    <a:pt x="836223" y="213923"/>
                    <a:pt x="799993" y="213939"/>
                  </a:cubicBezTo>
                  <a:cubicBezTo>
                    <a:pt x="799558" y="179847"/>
                    <a:pt x="798864" y="180037"/>
                    <a:pt x="798484" y="143863"/>
                  </a:cubicBezTo>
                  <a:cubicBezTo>
                    <a:pt x="871104" y="144573"/>
                    <a:pt x="860074" y="139343"/>
                    <a:pt x="860330" y="155313"/>
                  </a:cubicBezTo>
                  <a:close/>
                  <a:moveTo>
                    <a:pt x="806876" y="69895"/>
                  </a:moveTo>
                  <a:cubicBezTo>
                    <a:pt x="822653" y="70105"/>
                    <a:pt x="837867" y="70140"/>
                    <a:pt x="853458" y="69763"/>
                  </a:cubicBezTo>
                  <a:cubicBezTo>
                    <a:pt x="861160" y="69570"/>
                    <a:pt x="858775" y="59082"/>
                    <a:pt x="860086" y="140215"/>
                  </a:cubicBezTo>
                  <a:cubicBezTo>
                    <a:pt x="832446" y="140611"/>
                    <a:pt x="843293" y="140707"/>
                    <a:pt x="798449" y="140269"/>
                  </a:cubicBezTo>
                  <a:cubicBezTo>
                    <a:pt x="797782" y="57996"/>
                    <a:pt x="794044" y="69729"/>
                    <a:pt x="806876" y="69895"/>
                  </a:cubicBezTo>
                  <a:close/>
                  <a:moveTo>
                    <a:pt x="798639" y="362794"/>
                  </a:moveTo>
                  <a:cubicBezTo>
                    <a:pt x="783440" y="362903"/>
                    <a:pt x="763727" y="362794"/>
                    <a:pt x="737677" y="362794"/>
                  </a:cubicBezTo>
                  <a:cubicBezTo>
                    <a:pt x="737635" y="360220"/>
                    <a:pt x="736592" y="299922"/>
                    <a:pt x="736398" y="291804"/>
                  </a:cubicBezTo>
                  <a:cubicBezTo>
                    <a:pt x="736681" y="291804"/>
                    <a:pt x="797076" y="292079"/>
                    <a:pt x="797503" y="292083"/>
                  </a:cubicBezTo>
                  <a:cubicBezTo>
                    <a:pt x="797821" y="317901"/>
                    <a:pt x="798368" y="345785"/>
                    <a:pt x="798639" y="362794"/>
                  </a:cubicBezTo>
                  <a:close/>
                  <a:moveTo>
                    <a:pt x="796909" y="234631"/>
                  </a:moveTo>
                  <a:cubicBezTo>
                    <a:pt x="796774" y="299318"/>
                    <a:pt x="803805" y="288438"/>
                    <a:pt x="783646" y="288438"/>
                  </a:cubicBezTo>
                  <a:cubicBezTo>
                    <a:pt x="730941" y="288438"/>
                    <a:pt x="736316" y="288434"/>
                    <a:pt x="736293" y="287492"/>
                  </a:cubicBezTo>
                  <a:cubicBezTo>
                    <a:pt x="735983" y="274632"/>
                    <a:pt x="733993" y="217704"/>
                    <a:pt x="737154" y="217704"/>
                  </a:cubicBezTo>
                  <a:cubicBezTo>
                    <a:pt x="809029" y="217704"/>
                    <a:pt x="796956" y="212411"/>
                    <a:pt x="796909" y="234631"/>
                  </a:cubicBezTo>
                  <a:close/>
                  <a:moveTo>
                    <a:pt x="795463" y="155313"/>
                  </a:moveTo>
                  <a:cubicBezTo>
                    <a:pt x="796545" y="224326"/>
                    <a:pt x="801164" y="213939"/>
                    <a:pt x="783646" y="213947"/>
                  </a:cubicBezTo>
                  <a:cubicBezTo>
                    <a:pt x="728195" y="213947"/>
                    <a:pt x="735226" y="216727"/>
                    <a:pt x="735091" y="208166"/>
                  </a:cubicBezTo>
                  <a:cubicBezTo>
                    <a:pt x="735060" y="206096"/>
                    <a:pt x="734144" y="146690"/>
                    <a:pt x="734094" y="143398"/>
                  </a:cubicBezTo>
                  <a:cubicBezTo>
                    <a:pt x="807753" y="143243"/>
                    <a:pt x="795234" y="140874"/>
                    <a:pt x="795463" y="155313"/>
                  </a:cubicBezTo>
                  <a:close/>
                  <a:moveTo>
                    <a:pt x="737154" y="69938"/>
                  </a:moveTo>
                  <a:cubicBezTo>
                    <a:pt x="803130" y="69938"/>
                    <a:pt x="794276" y="67193"/>
                    <a:pt x="794466" y="75781"/>
                  </a:cubicBezTo>
                  <a:cubicBezTo>
                    <a:pt x="796219" y="152870"/>
                    <a:pt x="797677" y="140203"/>
                    <a:pt x="783646" y="140203"/>
                  </a:cubicBezTo>
                  <a:cubicBezTo>
                    <a:pt x="760462" y="140203"/>
                    <a:pt x="760439" y="139796"/>
                    <a:pt x="737154" y="139796"/>
                  </a:cubicBezTo>
                  <a:cubicBezTo>
                    <a:pt x="733008" y="139796"/>
                    <a:pt x="734067" y="141820"/>
                    <a:pt x="733888" y="128793"/>
                  </a:cubicBezTo>
                  <a:cubicBezTo>
                    <a:pt x="732969" y="60877"/>
                    <a:pt x="731201" y="69938"/>
                    <a:pt x="737154" y="69938"/>
                  </a:cubicBezTo>
                  <a:close/>
                  <a:moveTo>
                    <a:pt x="732054" y="217711"/>
                  </a:moveTo>
                  <a:cubicBezTo>
                    <a:pt x="732322" y="237159"/>
                    <a:pt x="732326" y="255254"/>
                    <a:pt x="733132" y="288210"/>
                  </a:cubicBezTo>
                  <a:cubicBezTo>
                    <a:pt x="668331" y="288326"/>
                    <a:pt x="671783" y="289090"/>
                    <a:pt x="671744" y="287644"/>
                  </a:cubicBezTo>
                  <a:cubicBezTo>
                    <a:pt x="671597" y="281390"/>
                    <a:pt x="670418" y="218215"/>
                    <a:pt x="670414" y="217932"/>
                  </a:cubicBezTo>
                  <a:cubicBezTo>
                    <a:pt x="702905" y="218208"/>
                    <a:pt x="712353" y="217754"/>
                    <a:pt x="732054" y="217711"/>
                  </a:cubicBezTo>
                  <a:close/>
                  <a:moveTo>
                    <a:pt x="732004" y="214110"/>
                  </a:moveTo>
                  <a:cubicBezTo>
                    <a:pt x="660955" y="214261"/>
                    <a:pt x="670394" y="216959"/>
                    <a:pt x="670255" y="208166"/>
                  </a:cubicBezTo>
                  <a:cubicBezTo>
                    <a:pt x="669840" y="181681"/>
                    <a:pt x="669952" y="181666"/>
                    <a:pt x="669537" y="155251"/>
                  </a:cubicBezTo>
                  <a:cubicBezTo>
                    <a:pt x="669304" y="140510"/>
                    <a:pt x="657255" y="143825"/>
                    <a:pt x="730914" y="143414"/>
                  </a:cubicBezTo>
                  <a:cubicBezTo>
                    <a:pt x="730918" y="143708"/>
                    <a:pt x="731907" y="207379"/>
                    <a:pt x="732004" y="214110"/>
                  </a:cubicBezTo>
                  <a:close/>
                  <a:moveTo>
                    <a:pt x="729715" y="69919"/>
                  </a:moveTo>
                  <a:cubicBezTo>
                    <a:pt x="730499" y="109434"/>
                    <a:pt x="730437" y="110698"/>
                    <a:pt x="730863" y="139812"/>
                  </a:cubicBezTo>
                  <a:cubicBezTo>
                    <a:pt x="659597" y="140188"/>
                    <a:pt x="669398" y="144875"/>
                    <a:pt x="669029" y="128777"/>
                  </a:cubicBezTo>
                  <a:cubicBezTo>
                    <a:pt x="668451" y="103572"/>
                    <a:pt x="668304" y="89118"/>
                    <a:pt x="668250" y="75909"/>
                  </a:cubicBezTo>
                  <a:cubicBezTo>
                    <a:pt x="668211" y="66910"/>
                    <a:pt x="659159" y="69570"/>
                    <a:pt x="729715" y="69919"/>
                  </a:cubicBezTo>
                  <a:close/>
                  <a:moveTo>
                    <a:pt x="667393" y="288283"/>
                  </a:moveTo>
                  <a:cubicBezTo>
                    <a:pt x="629479" y="287465"/>
                    <a:pt x="606671" y="288884"/>
                    <a:pt x="606656" y="287523"/>
                  </a:cubicBezTo>
                  <a:cubicBezTo>
                    <a:pt x="605795" y="205029"/>
                    <a:pt x="600656" y="217370"/>
                    <a:pt x="620827" y="217642"/>
                  </a:cubicBezTo>
                  <a:cubicBezTo>
                    <a:pt x="639962" y="217898"/>
                    <a:pt x="645019" y="217692"/>
                    <a:pt x="667241" y="217898"/>
                  </a:cubicBezTo>
                  <a:cubicBezTo>
                    <a:pt x="668587" y="297418"/>
                    <a:pt x="669293" y="288318"/>
                    <a:pt x="667393" y="288283"/>
                  </a:cubicBezTo>
                  <a:close/>
                  <a:moveTo>
                    <a:pt x="666361" y="155313"/>
                  </a:moveTo>
                  <a:cubicBezTo>
                    <a:pt x="666776" y="181739"/>
                    <a:pt x="666663" y="181712"/>
                    <a:pt x="667078" y="208228"/>
                  </a:cubicBezTo>
                  <a:cubicBezTo>
                    <a:pt x="667218" y="217002"/>
                    <a:pt x="676789" y="214156"/>
                    <a:pt x="605640" y="213900"/>
                  </a:cubicBezTo>
                  <a:cubicBezTo>
                    <a:pt x="605070" y="176385"/>
                    <a:pt x="605609" y="176773"/>
                    <a:pt x="604926" y="143984"/>
                  </a:cubicBezTo>
                  <a:cubicBezTo>
                    <a:pt x="675719" y="143561"/>
                    <a:pt x="666109" y="139033"/>
                    <a:pt x="666361" y="155313"/>
                  </a:cubicBezTo>
                  <a:close/>
                  <a:moveTo>
                    <a:pt x="665035" y="69806"/>
                  </a:moveTo>
                  <a:cubicBezTo>
                    <a:pt x="665279" y="109717"/>
                    <a:pt x="665589" y="115374"/>
                    <a:pt x="666093" y="140095"/>
                  </a:cubicBezTo>
                  <a:cubicBezTo>
                    <a:pt x="651690" y="139789"/>
                    <a:pt x="636274" y="139785"/>
                    <a:pt x="620811" y="140137"/>
                  </a:cubicBezTo>
                  <a:cubicBezTo>
                    <a:pt x="599950" y="140614"/>
                    <a:pt x="605395" y="152052"/>
                    <a:pt x="603406" y="75870"/>
                  </a:cubicBezTo>
                  <a:cubicBezTo>
                    <a:pt x="603127" y="65274"/>
                    <a:pt x="595417" y="71248"/>
                    <a:pt x="665035" y="69806"/>
                  </a:cubicBezTo>
                  <a:close/>
                  <a:moveTo>
                    <a:pt x="597577" y="288140"/>
                  </a:moveTo>
                  <a:cubicBezTo>
                    <a:pt x="552027" y="288148"/>
                    <a:pt x="547908" y="288140"/>
                    <a:pt x="542118" y="288167"/>
                  </a:cubicBezTo>
                  <a:cubicBezTo>
                    <a:pt x="541040" y="250047"/>
                    <a:pt x="541529" y="235554"/>
                    <a:pt x="541354" y="217843"/>
                  </a:cubicBezTo>
                  <a:cubicBezTo>
                    <a:pt x="574881" y="217742"/>
                    <a:pt x="583417" y="217448"/>
                    <a:pt x="602514" y="217490"/>
                  </a:cubicBezTo>
                  <a:cubicBezTo>
                    <a:pt x="603732" y="300779"/>
                    <a:pt x="606086" y="288140"/>
                    <a:pt x="597577" y="288140"/>
                  </a:cubicBezTo>
                  <a:close/>
                  <a:moveTo>
                    <a:pt x="601955" y="155305"/>
                  </a:moveTo>
                  <a:cubicBezTo>
                    <a:pt x="603014" y="223085"/>
                    <a:pt x="603623" y="213885"/>
                    <a:pt x="597581" y="213885"/>
                  </a:cubicBezTo>
                  <a:cubicBezTo>
                    <a:pt x="532690" y="213885"/>
                    <a:pt x="541370" y="217025"/>
                    <a:pt x="541234" y="208166"/>
                  </a:cubicBezTo>
                  <a:cubicBezTo>
                    <a:pt x="540043" y="132143"/>
                    <a:pt x="536386" y="143693"/>
                    <a:pt x="551050" y="143693"/>
                  </a:cubicBezTo>
                  <a:cubicBezTo>
                    <a:pt x="574288" y="143693"/>
                    <a:pt x="574296" y="144007"/>
                    <a:pt x="597581" y="144007"/>
                  </a:cubicBezTo>
                  <a:cubicBezTo>
                    <a:pt x="602805" y="144003"/>
                    <a:pt x="601734" y="141731"/>
                    <a:pt x="601955" y="155305"/>
                  </a:cubicBezTo>
                  <a:close/>
                  <a:moveTo>
                    <a:pt x="551046" y="69581"/>
                  </a:moveTo>
                  <a:cubicBezTo>
                    <a:pt x="552900" y="69581"/>
                    <a:pt x="597204" y="69608"/>
                    <a:pt x="600067" y="69612"/>
                  </a:cubicBezTo>
                  <a:cubicBezTo>
                    <a:pt x="600307" y="79604"/>
                    <a:pt x="599357" y="40375"/>
                    <a:pt x="601664" y="140401"/>
                  </a:cubicBezTo>
                  <a:cubicBezTo>
                    <a:pt x="575785" y="140475"/>
                    <a:pt x="565066" y="139909"/>
                    <a:pt x="539970" y="140137"/>
                  </a:cubicBezTo>
                  <a:cubicBezTo>
                    <a:pt x="539000" y="56794"/>
                    <a:pt x="534494" y="69581"/>
                    <a:pt x="551046" y="69581"/>
                  </a:cubicBezTo>
                  <a:close/>
                  <a:moveTo>
                    <a:pt x="538178" y="217855"/>
                  </a:moveTo>
                  <a:cubicBezTo>
                    <a:pt x="538411" y="242502"/>
                    <a:pt x="537744" y="237078"/>
                    <a:pt x="538938" y="288182"/>
                  </a:cubicBezTo>
                  <a:cubicBezTo>
                    <a:pt x="467311" y="288632"/>
                    <a:pt x="485295" y="288516"/>
                    <a:pt x="477837" y="288586"/>
                  </a:cubicBezTo>
                  <a:cubicBezTo>
                    <a:pt x="477608" y="259422"/>
                    <a:pt x="477115" y="239706"/>
                    <a:pt x="476747" y="217665"/>
                  </a:cubicBezTo>
                  <a:cubicBezTo>
                    <a:pt x="506807" y="218235"/>
                    <a:pt x="514420" y="217960"/>
                    <a:pt x="538178" y="217855"/>
                  </a:cubicBezTo>
                  <a:close/>
                  <a:moveTo>
                    <a:pt x="537007" y="155313"/>
                  </a:moveTo>
                  <a:cubicBezTo>
                    <a:pt x="538089" y="224427"/>
                    <a:pt x="541599" y="214203"/>
                    <a:pt x="527773" y="214315"/>
                  </a:cubicBezTo>
                  <a:cubicBezTo>
                    <a:pt x="468514" y="214796"/>
                    <a:pt x="476712" y="215443"/>
                    <a:pt x="476596" y="208166"/>
                  </a:cubicBezTo>
                  <a:cubicBezTo>
                    <a:pt x="475587" y="145387"/>
                    <a:pt x="475657" y="149346"/>
                    <a:pt x="475545" y="143887"/>
                  </a:cubicBezTo>
                  <a:cubicBezTo>
                    <a:pt x="547695" y="144930"/>
                    <a:pt x="536747" y="138653"/>
                    <a:pt x="537007" y="155313"/>
                  </a:cubicBezTo>
                  <a:close/>
                  <a:moveTo>
                    <a:pt x="481285" y="69934"/>
                  </a:moveTo>
                  <a:cubicBezTo>
                    <a:pt x="544247" y="69383"/>
                    <a:pt x="535533" y="67895"/>
                    <a:pt x="535766" y="75978"/>
                  </a:cubicBezTo>
                  <a:cubicBezTo>
                    <a:pt x="537945" y="150439"/>
                    <a:pt x="538248" y="140110"/>
                    <a:pt x="527761" y="140335"/>
                  </a:cubicBezTo>
                  <a:cubicBezTo>
                    <a:pt x="511934" y="140676"/>
                    <a:pt x="496972" y="140657"/>
                    <a:pt x="481292" y="140382"/>
                  </a:cubicBezTo>
                  <a:cubicBezTo>
                    <a:pt x="473935" y="140254"/>
                    <a:pt x="475560" y="142603"/>
                    <a:pt x="475184" y="128770"/>
                  </a:cubicBezTo>
                  <a:cubicBezTo>
                    <a:pt x="473338" y="60846"/>
                    <a:pt x="472477" y="70015"/>
                    <a:pt x="481285" y="69934"/>
                  </a:cubicBezTo>
                  <a:close/>
                  <a:moveTo>
                    <a:pt x="474649" y="287392"/>
                  </a:moveTo>
                  <a:cubicBezTo>
                    <a:pt x="474668" y="289574"/>
                    <a:pt x="479497" y="288411"/>
                    <a:pt x="413090" y="288372"/>
                  </a:cubicBezTo>
                  <a:cubicBezTo>
                    <a:pt x="413028" y="275558"/>
                    <a:pt x="412268" y="218010"/>
                    <a:pt x="412260" y="217568"/>
                  </a:cubicBezTo>
                  <a:cubicBezTo>
                    <a:pt x="444783" y="217568"/>
                    <a:pt x="459912" y="217409"/>
                    <a:pt x="473571" y="217618"/>
                  </a:cubicBezTo>
                  <a:cubicBezTo>
                    <a:pt x="473959" y="240905"/>
                    <a:pt x="474455" y="260748"/>
                    <a:pt x="474649" y="287392"/>
                  </a:cubicBezTo>
                  <a:close/>
                  <a:moveTo>
                    <a:pt x="473513" y="214013"/>
                  </a:moveTo>
                  <a:cubicBezTo>
                    <a:pt x="403499" y="212950"/>
                    <a:pt x="412268" y="217471"/>
                    <a:pt x="412120" y="208158"/>
                  </a:cubicBezTo>
                  <a:cubicBezTo>
                    <a:pt x="411236" y="152114"/>
                    <a:pt x="411221" y="150497"/>
                    <a:pt x="411065" y="143387"/>
                  </a:cubicBezTo>
                  <a:cubicBezTo>
                    <a:pt x="411500" y="143387"/>
                    <a:pt x="472066" y="143844"/>
                    <a:pt x="472369" y="143848"/>
                  </a:cubicBezTo>
                  <a:cubicBezTo>
                    <a:pt x="472528" y="151606"/>
                    <a:pt x="472547" y="153886"/>
                    <a:pt x="473513" y="214013"/>
                  </a:cubicBezTo>
                  <a:close/>
                  <a:moveTo>
                    <a:pt x="411492" y="70093"/>
                  </a:moveTo>
                  <a:cubicBezTo>
                    <a:pt x="480400" y="70093"/>
                    <a:pt x="471054" y="67728"/>
                    <a:pt x="471124" y="75936"/>
                  </a:cubicBezTo>
                  <a:cubicBezTo>
                    <a:pt x="471674" y="151726"/>
                    <a:pt x="477209" y="140180"/>
                    <a:pt x="458015" y="140180"/>
                  </a:cubicBezTo>
                  <a:cubicBezTo>
                    <a:pt x="435200" y="140180"/>
                    <a:pt x="434614" y="139789"/>
                    <a:pt x="411488" y="139789"/>
                  </a:cubicBezTo>
                  <a:cubicBezTo>
                    <a:pt x="410786" y="139785"/>
                    <a:pt x="407808" y="70093"/>
                    <a:pt x="411492" y="70093"/>
                  </a:cubicBezTo>
                  <a:close/>
                  <a:moveTo>
                    <a:pt x="409902" y="287547"/>
                  </a:moveTo>
                  <a:cubicBezTo>
                    <a:pt x="409910" y="288780"/>
                    <a:pt x="360486" y="288690"/>
                    <a:pt x="348634" y="288528"/>
                  </a:cubicBezTo>
                  <a:cubicBezTo>
                    <a:pt x="347428" y="219301"/>
                    <a:pt x="347626" y="238004"/>
                    <a:pt x="347246" y="217882"/>
                  </a:cubicBezTo>
                  <a:cubicBezTo>
                    <a:pt x="375906" y="218328"/>
                    <a:pt x="386160" y="217599"/>
                    <a:pt x="409088" y="217568"/>
                  </a:cubicBezTo>
                  <a:cubicBezTo>
                    <a:pt x="409088" y="217847"/>
                    <a:pt x="409863" y="277753"/>
                    <a:pt x="409902" y="287547"/>
                  </a:cubicBezTo>
                  <a:close/>
                  <a:moveTo>
                    <a:pt x="409033" y="213966"/>
                  </a:moveTo>
                  <a:cubicBezTo>
                    <a:pt x="338271" y="214071"/>
                    <a:pt x="347218" y="217211"/>
                    <a:pt x="347079" y="208166"/>
                  </a:cubicBezTo>
                  <a:cubicBezTo>
                    <a:pt x="346734" y="185965"/>
                    <a:pt x="346722" y="181286"/>
                    <a:pt x="346311" y="155251"/>
                  </a:cubicBezTo>
                  <a:cubicBezTo>
                    <a:pt x="346078" y="139928"/>
                    <a:pt x="335339" y="143414"/>
                    <a:pt x="407889" y="143387"/>
                  </a:cubicBezTo>
                  <a:cubicBezTo>
                    <a:pt x="408083" y="152184"/>
                    <a:pt x="409029" y="213675"/>
                    <a:pt x="409033" y="213966"/>
                  </a:cubicBezTo>
                  <a:close/>
                  <a:moveTo>
                    <a:pt x="406609" y="70081"/>
                  </a:moveTo>
                  <a:cubicBezTo>
                    <a:pt x="406834" y="117573"/>
                    <a:pt x="407342" y="121457"/>
                    <a:pt x="407800" y="139789"/>
                  </a:cubicBezTo>
                  <a:cubicBezTo>
                    <a:pt x="363251" y="139808"/>
                    <a:pt x="354440" y="139851"/>
                    <a:pt x="346074" y="140056"/>
                  </a:cubicBezTo>
                  <a:cubicBezTo>
                    <a:pt x="345225" y="84481"/>
                    <a:pt x="345427" y="95845"/>
                    <a:pt x="344826" y="69620"/>
                  </a:cubicBezTo>
                  <a:cubicBezTo>
                    <a:pt x="375029" y="68806"/>
                    <a:pt x="386854" y="69981"/>
                    <a:pt x="406609" y="70081"/>
                  </a:cubicBezTo>
                  <a:close/>
                  <a:moveTo>
                    <a:pt x="344453" y="234686"/>
                  </a:moveTo>
                  <a:cubicBezTo>
                    <a:pt x="346078" y="296914"/>
                    <a:pt x="346691" y="288500"/>
                    <a:pt x="341754" y="288415"/>
                  </a:cubicBezTo>
                  <a:cubicBezTo>
                    <a:pt x="284089" y="287333"/>
                    <a:pt x="283926" y="289361"/>
                    <a:pt x="283895" y="287516"/>
                  </a:cubicBezTo>
                  <a:cubicBezTo>
                    <a:pt x="282522" y="205324"/>
                    <a:pt x="277798" y="217680"/>
                    <a:pt x="295227" y="217611"/>
                  </a:cubicBezTo>
                  <a:cubicBezTo>
                    <a:pt x="316584" y="217525"/>
                    <a:pt x="326586" y="217498"/>
                    <a:pt x="341696" y="217781"/>
                  </a:cubicBezTo>
                  <a:cubicBezTo>
                    <a:pt x="344899" y="217843"/>
                    <a:pt x="343945" y="215191"/>
                    <a:pt x="344453" y="234686"/>
                  </a:cubicBezTo>
                  <a:close/>
                  <a:moveTo>
                    <a:pt x="343135" y="155313"/>
                  </a:moveTo>
                  <a:cubicBezTo>
                    <a:pt x="344166" y="221271"/>
                    <a:pt x="344814" y="214234"/>
                    <a:pt x="341754" y="214175"/>
                  </a:cubicBezTo>
                  <a:cubicBezTo>
                    <a:pt x="273885" y="212900"/>
                    <a:pt x="282320" y="217409"/>
                    <a:pt x="282177" y="208174"/>
                  </a:cubicBezTo>
                  <a:cubicBezTo>
                    <a:pt x="281766" y="181933"/>
                    <a:pt x="282394" y="182011"/>
                    <a:pt x="281975" y="155243"/>
                  </a:cubicBezTo>
                  <a:cubicBezTo>
                    <a:pt x="281711" y="138552"/>
                    <a:pt x="272408" y="145674"/>
                    <a:pt x="341766" y="143778"/>
                  </a:cubicBezTo>
                  <a:cubicBezTo>
                    <a:pt x="343445" y="143732"/>
                    <a:pt x="342933" y="142010"/>
                    <a:pt x="343135" y="155313"/>
                  </a:cubicBezTo>
                  <a:close/>
                  <a:moveTo>
                    <a:pt x="341649" y="69709"/>
                  </a:moveTo>
                  <a:cubicBezTo>
                    <a:pt x="343422" y="147981"/>
                    <a:pt x="343266" y="140130"/>
                    <a:pt x="341684" y="140169"/>
                  </a:cubicBezTo>
                  <a:cubicBezTo>
                    <a:pt x="326381" y="140611"/>
                    <a:pt x="323697" y="140452"/>
                    <a:pt x="295215" y="140529"/>
                  </a:cubicBezTo>
                  <a:cubicBezTo>
                    <a:pt x="277356" y="140576"/>
                    <a:pt x="282394" y="152296"/>
                    <a:pt x="280404" y="75862"/>
                  </a:cubicBezTo>
                  <a:cubicBezTo>
                    <a:pt x="280137" y="65266"/>
                    <a:pt x="272850" y="71683"/>
                    <a:pt x="341649" y="69709"/>
                  </a:cubicBezTo>
                  <a:close/>
                  <a:moveTo>
                    <a:pt x="280722" y="287585"/>
                  </a:moveTo>
                  <a:cubicBezTo>
                    <a:pt x="280746" y="289035"/>
                    <a:pt x="219148" y="287996"/>
                    <a:pt x="219129" y="287469"/>
                  </a:cubicBezTo>
                  <a:cubicBezTo>
                    <a:pt x="216185" y="205987"/>
                    <a:pt x="217174" y="217479"/>
                    <a:pt x="225458" y="217479"/>
                  </a:cubicBezTo>
                  <a:cubicBezTo>
                    <a:pt x="247653" y="217479"/>
                    <a:pt x="248254" y="217657"/>
                    <a:pt x="271969" y="217657"/>
                  </a:cubicBezTo>
                  <a:cubicBezTo>
                    <a:pt x="281358" y="217657"/>
                    <a:pt x="279280" y="206332"/>
                    <a:pt x="280722" y="287585"/>
                  </a:cubicBezTo>
                  <a:close/>
                  <a:moveTo>
                    <a:pt x="278803" y="155305"/>
                  </a:moveTo>
                  <a:cubicBezTo>
                    <a:pt x="279877" y="223690"/>
                    <a:pt x="280722" y="214059"/>
                    <a:pt x="271969" y="214059"/>
                  </a:cubicBezTo>
                  <a:cubicBezTo>
                    <a:pt x="209472" y="214059"/>
                    <a:pt x="218008" y="215467"/>
                    <a:pt x="217895" y="208166"/>
                  </a:cubicBezTo>
                  <a:cubicBezTo>
                    <a:pt x="216720" y="133159"/>
                    <a:pt x="213575" y="143902"/>
                    <a:pt x="225458" y="143902"/>
                  </a:cubicBezTo>
                  <a:cubicBezTo>
                    <a:pt x="288882" y="143902"/>
                    <a:pt x="278589" y="141611"/>
                    <a:pt x="278803" y="155305"/>
                  </a:cubicBezTo>
                  <a:close/>
                  <a:moveTo>
                    <a:pt x="225458" y="69756"/>
                  </a:moveTo>
                  <a:cubicBezTo>
                    <a:pt x="273024" y="69767"/>
                    <a:pt x="273152" y="69767"/>
                    <a:pt x="277073" y="69775"/>
                  </a:cubicBezTo>
                  <a:cubicBezTo>
                    <a:pt x="277445" y="85241"/>
                    <a:pt x="278535" y="140262"/>
                    <a:pt x="278543" y="140568"/>
                  </a:cubicBezTo>
                  <a:cubicBezTo>
                    <a:pt x="258516" y="140587"/>
                    <a:pt x="276712" y="140587"/>
                    <a:pt x="216561" y="140285"/>
                  </a:cubicBezTo>
                  <a:cubicBezTo>
                    <a:pt x="215246" y="56965"/>
                    <a:pt x="212625" y="69756"/>
                    <a:pt x="225458" y="69756"/>
                  </a:cubicBezTo>
                  <a:close/>
                  <a:moveTo>
                    <a:pt x="214987" y="234655"/>
                  </a:moveTo>
                  <a:cubicBezTo>
                    <a:pt x="215080" y="252641"/>
                    <a:pt x="215305" y="269851"/>
                    <a:pt x="215945" y="287609"/>
                  </a:cubicBezTo>
                  <a:cubicBezTo>
                    <a:pt x="215960" y="288023"/>
                    <a:pt x="154517" y="290447"/>
                    <a:pt x="154517" y="287624"/>
                  </a:cubicBezTo>
                  <a:cubicBezTo>
                    <a:pt x="154517" y="211741"/>
                    <a:pt x="150922" y="217797"/>
                    <a:pt x="155696" y="217828"/>
                  </a:cubicBezTo>
                  <a:cubicBezTo>
                    <a:pt x="226749" y="218312"/>
                    <a:pt x="214866" y="211516"/>
                    <a:pt x="214987" y="234655"/>
                  </a:cubicBezTo>
                  <a:close/>
                  <a:moveTo>
                    <a:pt x="213621" y="155320"/>
                  </a:moveTo>
                  <a:cubicBezTo>
                    <a:pt x="214703" y="224706"/>
                    <a:pt x="218745" y="213776"/>
                    <a:pt x="202185" y="214090"/>
                  </a:cubicBezTo>
                  <a:cubicBezTo>
                    <a:pt x="144329" y="215102"/>
                    <a:pt x="153199" y="215486"/>
                    <a:pt x="153086" y="208174"/>
                  </a:cubicBezTo>
                  <a:cubicBezTo>
                    <a:pt x="151954" y="135826"/>
                    <a:pt x="151306" y="143825"/>
                    <a:pt x="155731" y="143755"/>
                  </a:cubicBezTo>
                  <a:cubicBezTo>
                    <a:pt x="225291" y="142631"/>
                    <a:pt x="213412" y="142057"/>
                    <a:pt x="213621" y="155320"/>
                  </a:cubicBezTo>
                  <a:close/>
                  <a:moveTo>
                    <a:pt x="155716" y="69593"/>
                  </a:moveTo>
                  <a:cubicBezTo>
                    <a:pt x="221141" y="69197"/>
                    <a:pt x="212187" y="67755"/>
                    <a:pt x="212346" y="76514"/>
                  </a:cubicBezTo>
                  <a:cubicBezTo>
                    <a:pt x="212675" y="94503"/>
                    <a:pt x="212869" y="107624"/>
                    <a:pt x="213385" y="140262"/>
                  </a:cubicBezTo>
                  <a:cubicBezTo>
                    <a:pt x="198547" y="140149"/>
                    <a:pt x="186679" y="139684"/>
                    <a:pt x="152287" y="140207"/>
                  </a:cubicBezTo>
                  <a:cubicBezTo>
                    <a:pt x="151326" y="59923"/>
                    <a:pt x="148700" y="69632"/>
                    <a:pt x="155716" y="69593"/>
                  </a:cubicBezTo>
                  <a:close/>
                  <a:moveTo>
                    <a:pt x="151341" y="287624"/>
                  </a:moveTo>
                  <a:cubicBezTo>
                    <a:pt x="151341" y="289380"/>
                    <a:pt x="156701" y="288628"/>
                    <a:pt x="89906" y="288566"/>
                  </a:cubicBezTo>
                  <a:cubicBezTo>
                    <a:pt x="89999" y="256673"/>
                    <a:pt x="89138" y="235950"/>
                    <a:pt x="88789" y="217863"/>
                  </a:cubicBezTo>
                  <a:cubicBezTo>
                    <a:pt x="108146" y="217855"/>
                    <a:pt x="126575" y="217665"/>
                    <a:pt x="150085" y="217797"/>
                  </a:cubicBezTo>
                  <a:cubicBezTo>
                    <a:pt x="150457" y="236485"/>
                    <a:pt x="151341" y="253823"/>
                    <a:pt x="151341" y="287624"/>
                  </a:cubicBezTo>
                  <a:close/>
                  <a:moveTo>
                    <a:pt x="149910" y="208236"/>
                  </a:moveTo>
                  <a:cubicBezTo>
                    <a:pt x="150034" y="216060"/>
                    <a:pt x="160071" y="214226"/>
                    <a:pt x="88716" y="214261"/>
                  </a:cubicBezTo>
                  <a:cubicBezTo>
                    <a:pt x="87944" y="170678"/>
                    <a:pt x="87653" y="165537"/>
                    <a:pt x="87428" y="143914"/>
                  </a:cubicBezTo>
                  <a:cubicBezTo>
                    <a:pt x="131279" y="143945"/>
                    <a:pt x="138504" y="143988"/>
                    <a:pt x="149154" y="143852"/>
                  </a:cubicBezTo>
                  <a:cubicBezTo>
                    <a:pt x="149697" y="184259"/>
                    <a:pt x="149631" y="190339"/>
                    <a:pt x="149910" y="208236"/>
                  </a:cubicBezTo>
                  <a:close/>
                  <a:moveTo>
                    <a:pt x="147754" y="69632"/>
                  </a:moveTo>
                  <a:cubicBezTo>
                    <a:pt x="148886" y="105193"/>
                    <a:pt x="148537" y="94407"/>
                    <a:pt x="149107" y="140254"/>
                  </a:cubicBezTo>
                  <a:cubicBezTo>
                    <a:pt x="139656" y="140370"/>
                    <a:pt x="136092" y="140347"/>
                    <a:pt x="87397" y="140316"/>
                  </a:cubicBezTo>
                  <a:cubicBezTo>
                    <a:pt x="87219" y="118197"/>
                    <a:pt x="87603" y="124082"/>
                    <a:pt x="86493" y="70015"/>
                  </a:cubicBezTo>
                  <a:cubicBezTo>
                    <a:pt x="106319" y="70004"/>
                    <a:pt x="90438" y="69864"/>
                    <a:pt x="147754" y="69632"/>
                  </a:cubicBezTo>
                  <a:close/>
                  <a:moveTo>
                    <a:pt x="39474" y="69666"/>
                  </a:moveTo>
                  <a:cubicBezTo>
                    <a:pt x="62278" y="69666"/>
                    <a:pt x="62146" y="69984"/>
                    <a:pt x="83313" y="70008"/>
                  </a:cubicBezTo>
                  <a:cubicBezTo>
                    <a:pt x="84454" y="125866"/>
                    <a:pt x="84039" y="118798"/>
                    <a:pt x="84221" y="140308"/>
                  </a:cubicBezTo>
                  <a:cubicBezTo>
                    <a:pt x="40533" y="140277"/>
                    <a:pt x="33649" y="140250"/>
                    <a:pt x="22941" y="140331"/>
                  </a:cubicBezTo>
                  <a:cubicBezTo>
                    <a:pt x="22092" y="55073"/>
                    <a:pt x="16084" y="69666"/>
                    <a:pt x="39474" y="69666"/>
                  </a:cubicBezTo>
                  <a:close/>
                  <a:moveTo>
                    <a:pt x="39474" y="143879"/>
                  </a:moveTo>
                  <a:cubicBezTo>
                    <a:pt x="92811" y="143914"/>
                    <a:pt x="84167" y="140103"/>
                    <a:pt x="84403" y="155320"/>
                  </a:cubicBezTo>
                  <a:cubicBezTo>
                    <a:pt x="84822" y="182239"/>
                    <a:pt x="85024" y="181786"/>
                    <a:pt x="85439" y="208228"/>
                  </a:cubicBezTo>
                  <a:cubicBezTo>
                    <a:pt x="85574" y="216901"/>
                    <a:pt x="95188" y="214187"/>
                    <a:pt x="23918" y="214152"/>
                  </a:cubicBezTo>
                  <a:cubicBezTo>
                    <a:pt x="22499" y="130937"/>
                    <a:pt x="18450" y="143879"/>
                    <a:pt x="39474" y="143879"/>
                  </a:cubicBezTo>
                  <a:close/>
                  <a:moveTo>
                    <a:pt x="25097" y="287438"/>
                  </a:moveTo>
                  <a:cubicBezTo>
                    <a:pt x="24838" y="204742"/>
                    <a:pt x="17872" y="217750"/>
                    <a:pt x="39474" y="217762"/>
                  </a:cubicBezTo>
                  <a:cubicBezTo>
                    <a:pt x="59683" y="217762"/>
                    <a:pt x="62937" y="217863"/>
                    <a:pt x="85605" y="217863"/>
                  </a:cubicBezTo>
                  <a:cubicBezTo>
                    <a:pt x="86013" y="239245"/>
                    <a:pt x="86815" y="255719"/>
                    <a:pt x="86718" y="288566"/>
                  </a:cubicBezTo>
                  <a:cubicBezTo>
                    <a:pt x="86331" y="288566"/>
                    <a:pt x="25101" y="288566"/>
                    <a:pt x="25097" y="287438"/>
                  </a:cubicBezTo>
                  <a:close/>
                  <a:moveTo>
                    <a:pt x="25803" y="340408"/>
                  </a:moveTo>
                  <a:cubicBezTo>
                    <a:pt x="25532" y="325981"/>
                    <a:pt x="25179" y="306409"/>
                    <a:pt x="25117" y="291947"/>
                  </a:cubicBezTo>
                  <a:cubicBezTo>
                    <a:pt x="60490" y="291804"/>
                    <a:pt x="57457" y="292164"/>
                    <a:pt x="86715" y="292164"/>
                  </a:cubicBezTo>
                  <a:cubicBezTo>
                    <a:pt x="86621" y="366311"/>
                    <a:pt x="89573" y="362232"/>
                    <a:pt x="85958" y="362232"/>
                  </a:cubicBezTo>
                  <a:cubicBezTo>
                    <a:pt x="13598" y="362232"/>
                    <a:pt x="26315" y="367916"/>
                    <a:pt x="25803" y="340408"/>
                  </a:cubicBezTo>
                  <a:close/>
                  <a:moveTo>
                    <a:pt x="26257" y="366858"/>
                  </a:moveTo>
                  <a:cubicBezTo>
                    <a:pt x="26234" y="365458"/>
                    <a:pt x="87762" y="365384"/>
                    <a:pt x="87785" y="366920"/>
                  </a:cubicBezTo>
                  <a:cubicBezTo>
                    <a:pt x="89003" y="444583"/>
                    <a:pt x="91368" y="436173"/>
                    <a:pt x="85954" y="436173"/>
                  </a:cubicBezTo>
                  <a:cubicBezTo>
                    <a:pt x="43418" y="436165"/>
                    <a:pt x="35863" y="436138"/>
                    <a:pt x="27529" y="436216"/>
                  </a:cubicBezTo>
                  <a:cubicBezTo>
                    <a:pt x="27316" y="427721"/>
                    <a:pt x="26292" y="369052"/>
                    <a:pt x="26257" y="366858"/>
                  </a:cubicBezTo>
                  <a:close/>
                  <a:moveTo>
                    <a:pt x="28817" y="499076"/>
                  </a:moveTo>
                  <a:cubicBezTo>
                    <a:pt x="27940" y="429000"/>
                    <a:pt x="24077" y="439767"/>
                    <a:pt x="39474" y="439767"/>
                  </a:cubicBezTo>
                  <a:cubicBezTo>
                    <a:pt x="42697" y="439767"/>
                    <a:pt x="86567" y="439775"/>
                    <a:pt x="89305" y="439779"/>
                  </a:cubicBezTo>
                  <a:cubicBezTo>
                    <a:pt x="89526" y="458381"/>
                    <a:pt x="89379" y="449212"/>
                    <a:pt x="90298" y="510828"/>
                  </a:cubicBezTo>
                  <a:cubicBezTo>
                    <a:pt x="17643" y="510882"/>
                    <a:pt x="28995" y="513150"/>
                    <a:pt x="28817" y="499076"/>
                  </a:cubicBezTo>
                  <a:close/>
                  <a:moveTo>
                    <a:pt x="30027" y="578410"/>
                  </a:moveTo>
                  <a:cubicBezTo>
                    <a:pt x="29294" y="532373"/>
                    <a:pt x="29146" y="523545"/>
                    <a:pt x="29014" y="514003"/>
                  </a:cubicBezTo>
                  <a:cubicBezTo>
                    <a:pt x="53284" y="513747"/>
                    <a:pt x="62619" y="514449"/>
                    <a:pt x="90356" y="514429"/>
                  </a:cubicBezTo>
                  <a:cubicBezTo>
                    <a:pt x="91043" y="559424"/>
                    <a:pt x="90426" y="554279"/>
                    <a:pt x="91039" y="585063"/>
                  </a:cubicBezTo>
                  <a:cubicBezTo>
                    <a:pt x="19548" y="585296"/>
                    <a:pt x="30139" y="585680"/>
                    <a:pt x="30027" y="578410"/>
                  </a:cubicBezTo>
                  <a:close/>
                  <a:moveTo>
                    <a:pt x="31132" y="657760"/>
                  </a:moveTo>
                  <a:cubicBezTo>
                    <a:pt x="29363" y="576774"/>
                    <a:pt x="27521" y="588184"/>
                    <a:pt x="39478" y="588184"/>
                  </a:cubicBezTo>
                  <a:cubicBezTo>
                    <a:pt x="62352" y="588184"/>
                    <a:pt x="62778" y="588669"/>
                    <a:pt x="85962" y="588669"/>
                  </a:cubicBezTo>
                  <a:cubicBezTo>
                    <a:pt x="92001" y="588669"/>
                    <a:pt x="91880" y="577429"/>
                    <a:pt x="92644" y="657628"/>
                  </a:cubicBezTo>
                  <a:cubicBezTo>
                    <a:pt x="92660" y="659392"/>
                    <a:pt x="93862" y="658935"/>
                    <a:pt x="85962" y="658935"/>
                  </a:cubicBezTo>
                  <a:cubicBezTo>
                    <a:pt x="24682" y="658935"/>
                    <a:pt x="31163" y="659136"/>
                    <a:pt x="31132" y="657760"/>
                  </a:cubicBezTo>
                  <a:close/>
                  <a:moveTo>
                    <a:pt x="31237" y="662428"/>
                  </a:moveTo>
                  <a:cubicBezTo>
                    <a:pt x="40754" y="662420"/>
                    <a:pt x="92396" y="662544"/>
                    <a:pt x="92687" y="662544"/>
                  </a:cubicBezTo>
                  <a:cubicBezTo>
                    <a:pt x="93509" y="744205"/>
                    <a:pt x="97418" y="733089"/>
                    <a:pt x="85958" y="733089"/>
                  </a:cubicBezTo>
                  <a:cubicBezTo>
                    <a:pt x="39726" y="733081"/>
                    <a:pt x="37159" y="733085"/>
                    <a:pt x="31962" y="733073"/>
                  </a:cubicBezTo>
                  <a:cubicBezTo>
                    <a:pt x="31597" y="706701"/>
                    <a:pt x="32183" y="705670"/>
                    <a:pt x="31237" y="662428"/>
                  </a:cubicBezTo>
                  <a:close/>
                  <a:moveTo>
                    <a:pt x="33575" y="807274"/>
                  </a:moveTo>
                  <a:cubicBezTo>
                    <a:pt x="32171" y="738366"/>
                    <a:pt x="32299" y="756968"/>
                    <a:pt x="32012" y="736671"/>
                  </a:cubicBezTo>
                  <a:cubicBezTo>
                    <a:pt x="98644" y="736842"/>
                    <a:pt x="93881" y="736291"/>
                    <a:pt x="93893" y="737187"/>
                  </a:cubicBezTo>
                  <a:cubicBezTo>
                    <a:pt x="95146" y="817335"/>
                    <a:pt x="98578" y="806824"/>
                    <a:pt x="85954" y="806824"/>
                  </a:cubicBezTo>
                  <a:cubicBezTo>
                    <a:pt x="60703" y="806828"/>
                    <a:pt x="60440" y="807398"/>
                    <a:pt x="33575" y="807274"/>
                  </a:cubicBezTo>
                  <a:close/>
                  <a:moveTo>
                    <a:pt x="33653" y="810876"/>
                  </a:moveTo>
                  <a:cubicBezTo>
                    <a:pt x="54832" y="810969"/>
                    <a:pt x="57950" y="810527"/>
                    <a:pt x="95041" y="810415"/>
                  </a:cubicBezTo>
                  <a:cubicBezTo>
                    <a:pt x="96360" y="894525"/>
                    <a:pt x="99435" y="880975"/>
                    <a:pt x="85958" y="880975"/>
                  </a:cubicBezTo>
                  <a:cubicBezTo>
                    <a:pt x="62708" y="880975"/>
                    <a:pt x="62685" y="881413"/>
                    <a:pt x="39474" y="881413"/>
                  </a:cubicBezTo>
                  <a:cubicBezTo>
                    <a:pt x="32466" y="881413"/>
                    <a:pt x="35344" y="890470"/>
                    <a:pt x="33653" y="810876"/>
                  </a:cubicBezTo>
                  <a:close/>
                  <a:moveTo>
                    <a:pt x="35258" y="948790"/>
                  </a:moveTo>
                  <a:cubicBezTo>
                    <a:pt x="34103" y="874733"/>
                    <a:pt x="34091" y="885011"/>
                    <a:pt x="39474" y="885011"/>
                  </a:cubicBezTo>
                  <a:cubicBezTo>
                    <a:pt x="105931" y="885011"/>
                    <a:pt x="96301" y="880277"/>
                    <a:pt x="96554" y="895929"/>
                  </a:cubicBezTo>
                  <a:cubicBezTo>
                    <a:pt x="96957" y="921747"/>
                    <a:pt x="96464" y="922437"/>
                    <a:pt x="96879" y="948844"/>
                  </a:cubicBezTo>
                  <a:cubicBezTo>
                    <a:pt x="97000" y="956432"/>
                    <a:pt x="99171" y="954823"/>
                    <a:pt x="85962" y="954823"/>
                  </a:cubicBezTo>
                  <a:cubicBezTo>
                    <a:pt x="27215" y="954823"/>
                    <a:pt x="35386" y="957103"/>
                    <a:pt x="35258" y="948790"/>
                  </a:cubicBezTo>
                  <a:close/>
                  <a:moveTo>
                    <a:pt x="36666" y="1028155"/>
                  </a:moveTo>
                  <a:cubicBezTo>
                    <a:pt x="34727" y="947352"/>
                    <a:pt x="34145" y="958518"/>
                    <a:pt x="39474" y="958518"/>
                  </a:cubicBezTo>
                  <a:cubicBezTo>
                    <a:pt x="108944" y="958518"/>
                    <a:pt x="96972" y="953935"/>
                    <a:pt x="97244" y="975302"/>
                  </a:cubicBezTo>
                  <a:cubicBezTo>
                    <a:pt x="97457" y="992249"/>
                    <a:pt x="97721" y="1011390"/>
                    <a:pt x="98163" y="1028256"/>
                  </a:cubicBezTo>
                  <a:cubicBezTo>
                    <a:pt x="98190" y="1029342"/>
                    <a:pt x="100017" y="1029024"/>
                    <a:pt x="85962" y="1029024"/>
                  </a:cubicBezTo>
                  <a:cubicBezTo>
                    <a:pt x="32613" y="1029024"/>
                    <a:pt x="36736" y="1031175"/>
                    <a:pt x="36666" y="1028155"/>
                  </a:cubicBezTo>
                  <a:close/>
                  <a:moveTo>
                    <a:pt x="38167" y="1103492"/>
                  </a:moveTo>
                  <a:cubicBezTo>
                    <a:pt x="36876" y="1025096"/>
                    <a:pt x="35301" y="1033265"/>
                    <a:pt x="39474" y="1033265"/>
                  </a:cubicBezTo>
                  <a:cubicBezTo>
                    <a:pt x="109968" y="1033265"/>
                    <a:pt x="98241" y="1025046"/>
                    <a:pt x="98706" y="1054683"/>
                  </a:cubicBezTo>
                  <a:cubicBezTo>
                    <a:pt x="99117" y="1080985"/>
                    <a:pt x="99408" y="1080555"/>
                    <a:pt x="99804" y="1103546"/>
                  </a:cubicBezTo>
                  <a:cubicBezTo>
                    <a:pt x="92272" y="1103515"/>
                    <a:pt x="41793" y="1103492"/>
                    <a:pt x="38167" y="1103492"/>
                  </a:cubicBezTo>
                  <a:close/>
                  <a:moveTo>
                    <a:pt x="39474" y="1107090"/>
                  </a:moveTo>
                  <a:cubicBezTo>
                    <a:pt x="94110" y="1107125"/>
                    <a:pt x="93358" y="1107121"/>
                    <a:pt x="99866" y="1107152"/>
                  </a:cubicBezTo>
                  <a:cubicBezTo>
                    <a:pt x="100401" y="1144535"/>
                    <a:pt x="100230" y="1142845"/>
                    <a:pt x="100839" y="1177286"/>
                  </a:cubicBezTo>
                  <a:cubicBezTo>
                    <a:pt x="85303" y="1177103"/>
                    <a:pt x="62759" y="1177305"/>
                    <a:pt x="39427" y="1177305"/>
                  </a:cubicBezTo>
                  <a:cubicBezTo>
                    <a:pt x="39071" y="1101635"/>
                    <a:pt x="36639" y="1107090"/>
                    <a:pt x="39474" y="1107090"/>
                  </a:cubicBezTo>
                  <a:close/>
                  <a:moveTo>
                    <a:pt x="39474" y="1180899"/>
                  </a:moveTo>
                  <a:cubicBezTo>
                    <a:pt x="110480" y="1180899"/>
                    <a:pt x="100858" y="1178491"/>
                    <a:pt x="101017" y="1187017"/>
                  </a:cubicBezTo>
                  <a:cubicBezTo>
                    <a:pt x="102472" y="1264219"/>
                    <a:pt x="105249" y="1251634"/>
                    <a:pt x="85958" y="1251634"/>
                  </a:cubicBezTo>
                  <a:cubicBezTo>
                    <a:pt x="63581" y="1251634"/>
                    <a:pt x="62875" y="1251172"/>
                    <a:pt x="40537" y="1251157"/>
                  </a:cubicBezTo>
                  <a:cubicBezTo>
                    <a:pt x="38764" y="1175564"/>
                    <a:pt x="39749" y="1180899"/>
                    <a:pt x="39474" y="1180899"/>
                  </a:cubicBezTo>
                  <a:close/>
                  <a:moveTo>
                    <a:pt x="41207" y="1319294"/>
                  </a:moveTo>
                  <a:cubicBezTo>
                    <a:pt x="40804" y="1293546"/>
                    <a:pt x="41242" y="1292747"/>
                    <a:pt x="40827" y="1266348"/>
                  </a:cubicBezTo>
                  <a:cubicBezTo>
                    <a:pt x="40583" y="1250463"/>
                    <a:pt x="30279" y="1254953"/>
                    <a:pt x="101657" y="1255267"/>
                  </a:cubicBezTo>
                  <a:cubicBezTo>
                    <a:pt x="101979" y="1291646"/>
                    <a:pt x="102906" y="1291805"/>
                    <a:pt x="103298" y="1325478"/>
                  </a:cubicBezTo>
                  <a:cubicBezTo>
                    <a:pt x="33315" y="1324222"/>
                    <a:pt x="41374" y="1329956"/>
                    <a:pt x="41207" y="1319294"/>
                  </a:cubicBezTo>
                  <a:close/>
                  <a:moveTo>
                    <a:pt x="42402" y="1398628"/>
                  </a:moveTo>
                  <a:cubicBezTo>
                    <a:pt x="42006" y="1379712"/>
                    <a:pt x="41766" y="1365610"/>
                    <a:pt x="41560" y="1345752"/>
                  </a:cubicBezTo>
                  <a:cubicBezTo>
                    <a:pt x="41343" y="1324865"/>
                    <a:pt x="37038" y="1329638"/>
                    <a:pt x="62743" y="1329154"/>
                  </a:cubicBezTo>
                  <a:cubicBezTo>
                    <a:pt x="79458" y="1328859"/>
                    <a:pt x="93521" y="1328902"/>
                    <a:pt x="103337" y="1329084"/>
                  </a:cubicBezTo>
                  <a:cubicBezTo>
                    <a:pt x="103511" y="1349214"/>
                    <a:pt x="102860" y="1359058"/>
                    <a:pt x="104135" y="1399873"/>
                  </a:cubicBezTo>
                  <a:cubicBezTo>
                    <a:pt x="36895" y="1399873"/>
                    <a:pt x="42418" y="1399307"/>
                    <a:pt x="42402" y="1398628"/>
                  </a:cubicBezTo>
                  <a:close/>
                  <a:moveTo>
                    <a:pt x="42495" y="1402982"/>
                  </a:moveTo>
                  <a:cubicBezTo>
                    <a:pt x="63181" y="1403025"/>
                    <a:pt x="56806" y="1403471"/>
                    <a:pt x="104248" y="1403471"/>
                  </a:cubicBezTo>
                  <a:cubicBezTo>
                    <a:pt x="105287" y="1437338"/>
                    <a:pt x="104694" y="1450497"/>
                    <a:pt x="104996" y="1473558"/>
                  </a:cubicBezTo>
                  <a:cubicBezTo>
                    <a:pt x="43050" y="1473810"/>
                    <a:pt x="63911" y="1473938"/>
                    <a:pt x="43880" y="1473988"/>
                  </a:cubicBezTo>
                  <a:cubicBezTo>
                    <a:pt x="43876" y="1473593"/>
                    <a:pt x="42503" y="1403281"/>
                    <a:pt x="42495" y="1402982"/>
                  </a:cubicBezTo>
                  <a:close/>
                  <a:moveTo>
                    <a:pt x="43946" y="1478032"/>
                  </a:moveTo>
                  <a:cubicBezTo>
                    <a:pt x="43938" y="1477532"/>
                    <a:pt x="38656" y="1477454"/>
                    <a:pt x="105047" y="1477160"/>
                  </a:cubicBezTo>
                  <a:cubicBezTo>
                    <a:pt x="105466" y="1504319"/>
                    <a:pt x="106141" y="1505490"/>
                    <a:pt x="106652" y="1548108"/>
                  </a:cubicBezTo>
                  <a:cubicBezTo>
                    <a:pt x="79439" y="1548011"/>
                    <a:pt x="64597" y="1548139"/>
                    <a:pt x="45008" y="1548154"/>
                  </a:cubicBezTo>
                  <a:cubicBezTo>
                    <a:pt x="44519" y="1525186"/>
                    <a:pt x="44314" y="1501043"/>
                    <a:pt x="43946" y="1478032"/>
                  </a:cubicBezTo>
                  <a:close/>
                  <a:moveTo>
                    <a:pt x="46024" y="1610409"/>
                  </a:moveTo>
                  <a:cubicBezTo>
                    <a:pt x="45733" y="1539783"/>
                    <a:pt x="39633" y="1551810"/>
                    <a:pt x="62720" y="1551717"/>
                  </a:cubicBezTo>
                  <a:cubicBezTo>
                    <a:pt x="78497" y="1551675"/>
                    <a:pt x="88983" y="1551659"/>
                    <a:pt x="106695" y="1551710"/>
                  </a:cubicBezTo>
                  <a:cubicBezTo>
                    <a:pt x="107541" y="1627996"/>
                    <a:pt x="106707" y="1535084"/>
                    <a:pt x="107347" y="1622242"/>
                  </a:cubicBezTo>
                  <a:cubicBezTo>
                    <a:pt x="33862" y="1622626"/>
                    <a:pt x="46082" y="1624065"/>
                    <a:pt x="46024" y="1610409"/>
                  </a:cubicBezTo>
                  <a:close/>
                  <a:moveTo>
                    <a:pt x="47176" y="1689790"/>
                  </a:moveTo>
                  <a:cubicBezTo>
                    <a:pt x="45962" y="1612344"/>
                    <a:pt x="41277" y="1625030"/>
                    <a:pt x="62677" y="1625589"/>
                  </a:cubicBezTo>
                  <a:cubicBezTo>
                    <a:pt x="75875" y="1625949"/>
                    <a:pt x="87013" y="1625949"/>
                    <a:pt x="107378" y="1625848"/>
                  </a:cubicBezTo>
                  <a:cubicBezTo>
                    <a:pt x="107754" y="1663972"/>
                    <a:pt x="108661" y="1661731"/>
                    <a:pt x="109065" y="1695850"/>
                  </a:cubicBezTo>
                  <a:cubicBezTo>
                    <a:pt x="38124" y="1694989"/>
                    <a:pt x="47339" y="1699754"/>
                    <a:pt x="47176" y="1689790"/>
                  </a:cubicBezTo>
                  <a:close/>
                  <a:moveTo>
                    <a:pt x="48293" y="1770501"/>
                  </a:moveTo>
                  <a:cubicBezTo>
                    <a:pt x="48227" y="1751084"/>
                    <a:pt x="48254" y="1755391"/>
                    <a:pt x="47343" y="1699805"/>
                  </a:cubicBezTo>
                  <a:cubicBezTo>
                    <a:pt x="66144" y="1699689"/>
                    <a:pt x="71291" y="1698998"/>
                    <a:pt x="109103" y="1699460"/>
                  </a:cubicBezTo>
                  <a:cubicBezTo>
                    <a:pt x="109274" y="1718838"/>
                    <a:pt x="109546" y="1762498"/>
                    <a:pt x="109650" y="1770505"/>
                  </a:cubicBezTo>
                  <a:lnTo>
                    <a:pt x="48293" y="1770501"/>
                  </a:lnTo>
                  <a:close/>
                  <a:moveTo>
                    <a:pt x="109212" y="1477140"/>
                  </a:moveTo>
                  <a:cubicBezTo>
                    <a:pt x="174704" y="1476873"/>
                    <a:pt x="169658" y="1477668"/>
                    <a:pt x="169666" y="1478102"/>
                  </a:cubicBezTo>
                  <a:cubicBezTo>
                    <a:pt x="170930" y="1558905"/>
                    <a:pt x="178023" y="1547751"/>
                    <a:pt x="155696" y="1548022"/>
                  </a:cubicBezTo>
                  <a:cubicBezTo>
                    <a:pt x="140595" y="1548185"/>
                    <a:pt x="131492" y="1548181"/>
                    <a:pt x="109836" y="1548119"/>
                  </a:cubicBezTo>
                  <a:cubicBezTo>
                    <a:pt x="108894" y="1471569"/>
                    <a:pt x="106951" y="1477152"/>
                    <a:pt x="109212" y="1477140"/>
                  </a:cubicBezTo>
                  <a:close/>
                  <a:moveTo>
                    <a:pt x="110496" y="1610417"/>
                  </a:moveTo>
                  <a:cubicBezTo>
                    <a:pt x="110496" y="1539531"/>
                    <a:pt x="103057" y="1551756"/>
                    <a:pt x="132450" y="1551756"/>
                  </a:cubicBezTo>
                  <a:cubicBezTo>
                    <a:pt x="154362" y="1551756"/>
                    <a:pt x="153494" y="1551562"/>
                    <a:pt x="171302" y="1551500"/>
                  </a:cubicBezTo>
                  <a:cubicBezTo>
                    <a:pt x="171225" y="1595653"/>
                    <a:pt x="171896" y="1602167"/>
                    <a:pt x="172404" y="1622068"/>
                  </a:cubicBezTo>
                  <a:cubicBezTo>
                    <a:pt x="99544" y="1622146"/>
                    <a:pt x="110496" y="1626182"/>
                    <a:pt x="110496" y="1610417"/>
                  </a:cubicBezTo>
                  <a:close/>
                  <a:moveTo>
                    <a:pt x="112160" y="1689782"/>
                  </a:moveTo>
                  <a:cubicBezTo>
                    <a:pt x="110961" y="1613015"/>
                    <a:pt x="103399" y="1625779"/>
                    <a:pt x="132450" y="1625779"/>
                  </a:cubicBezTo>
                  <a:cubicBezTo>
                    <a:pt x="155619" y="1625779"/>
                    <a:pt x="152427" y="1625697"/>
                    <a:pt x="172489" y="1625674"/>
                  </a:cubicBezTo>
                  <a:cubicBezTo>
                    <a:pt x="173203" y="1657327"/>
                    <a:pt x="172567" y="1661301"/>
                    <a:pt x="173129" y="1695877"/>
                  </a:cubicBezTo>
                  <a:cubicBezTo>
                    <a:pt x="102522" y="1695951"/>
                    <a:pt x="112287" y="1698118"/>
                    <a:pt x="112160" y="1689782"/>
                  </a:cubicBezTo>
                  <a:close/>
                  <a:moveTo>
                    <a:pt x="112830" y="1770508"/>
                  </a:moveTo>
                  <a:cubicBezTo>
                    <a:pt x="112714" y="1761688"/>
                    <a:pt x="112443" y="1717899"/>
                    <a:pt x="112280" y="1699498"/>
                  </a:cubicBezTo>
                  <a:cubicBezTo>
                    <a:pt x="133571" y="1699743"/>
                    <a:pt x="157089" y="1699495"/>
                    <a:pt x="173191" y="1699475"/>
                  </a:cubicBezTo>
                  <a:cubicBezTo>
                    <a:pt x="174153" y="1758547"/>
                    <a:pt x="174036" y="1752790"/>
                    <a:pt x="174440" y="1769962"/>
                  </a:cubicBezTo>
                  <a:cubicBezTo>
                    <a:pt x="152648" y="1770036"/>
                    <a:pt x="162216" y="1770512"/>
                    <a:pt x="112830" y="1770508"/>
                  </a:cubicBezTo>
                  <a:close/>
                  <a:moveTo>
                    <a:pt x="175243" y="1610351"/>
                  </a:moveTo>
                  <a:cubicBezTo>
                    <a:pt x="173036" y="1542265"/>
                    <a:pt x="174071" y="1551488"/>
                    <a:pt x="178970" y="1551488"/>
                  </a:cubicBezTo>
                  <a:cubicBezTo>
                    <a:pt x="244861" y="1551488"/>
                    <a:pt x="235886" y="1549984"/>
                    <a:pt x="235917" y="1557475"/>
                  </a:cubicBezTo>
                  <a:cubicBezTo>
                    <a:pt x="236239" y="1633556"/>
                    <a:pt x="240711" y="1621785"/>
                    <a:pt x="225462" y="1621785"/>
                  </a:cubicBezTo>
                  <a:cubicBezTo>
                    <a:pt x="167211" y="1621785"/>
                    <a:pt x="175755" y="1626248"/>
                    <a:pt x="175243" y="1610351"/>
                  </a:cubicBezTo>
                  <a:close/>
                  <a:moveTo>
                    <a:pt x="176208" y="1689798"/>
                  </a:moveTo>
                  <a:cubicBezTo>
                    <a:pt x="175072" y="1617129"/>
                    <a:pt x="175103" y="1625670"/>
                    <a:pt x="178970" y="1625670"/>
                  </a:cubicBezTo>
                  <a:cubicBezTo>
                    <a:pt x="247160" y="1625670"/>
                    <a:pt x="236689" y="1621591"/>
                    <a:pt x="236930" y="1636929"/>
                  </a:cubicBezTo>
                  <a:cubicBezTo>
                    <a:pt x="238012" y="1706377"/>
                    <a:pt x="242824" y="1696207"/>
                    <a:pt x="225458" y="1696207"/>
                  </a:cubicBezTo>
                  <a:cubicBezTo>
                    <a:pt x="168180" y="1696207"/>
                    <a:pt x="176332" y="1697599"/>
                    <a:pt x="176208" y="1689798"/>
                  </a:cubicBezTo>
                  <a:close/>
                  <a:moveTo>
                    <a:pt x="239117" y="1769287"/>
                  </a:moveTo>
                  <a:cubicBezTo>
                    <a:pt x="239113" y="1771377"/>
                    <a:pt x="244407" y="1769950"/>
                    <a:pt x="178966" y="1769950"/>
                  </a:cubicBezTo>
                  <a:cubicBezTo>
                    <a:pt x="176918" y="1769950"/>
                    <a:pt x="177639" y="1777867"/>
                    <a:pt x="176363" y="1699467"/>
                  </a:cubicBezTo>
                  <a:cubicBezTo>
                    <a:pt x="203992" y="1699452"/>
                    <a:pt x="197639" y="1699855"/>
                    <a:pt x="238411" y="1699793"/>
                  </a:cubicBezTo>
                  <a:cubicBezTo>
                    <a:pt x="238419" y="1700247"/>
                    <a:pt x="239132" y="1756368"/>
                    <a:pt x="239117" y="1769287"/>
                  </a:cubicBezTo>
                  <a:close/>
                  <a:moveTo>
                    <a:pt x="239734" y="1610394"/>
                  </a:moveTo>
                  <a:cubicBezTo>
                    <a:pt x="238873" y="1541943"/>
                    <a:pt x="235782" y="1551814"/>
                    <a:pt x="248735" y="1551640"/>
                  </a:cubicBezTo>
                  <a:cubicBezTo>
                    <a:pt x="308669" y="1550829"/>
                    <a:pt x="300560" y="1550511"/>
                    <a:pt x="300734" y="1557517"/>
                  </a:cubicBezTo>
                  <a:cubicBezTo>
                    <a:pt x="302537" y="1632517"/>
                    <a:pt x="302495" y="1622095"/>
                    <a:pt x="295239" y="1622014"/>
                  </a:cubicBezTo>
                  <a:cubicBezTo>
                    <a:pt x="229922" y="1621308"/>
                    <a:pt x="239920" y="1625511"/>
                    <a:pt x="239734" y="1610394"/>
                  </a:cubicBezTo>
                  <a:close/>
                  <a:moveTo>
                    <a:pt x="241444" y="1689782"/>
                  </a:moveTo>
                  <a:cubicBezTo>
                    <a:pt x="240284" y="1615694"/>
                    <a:pt x="235913" y="1625391"/>
                    <a:pt x="248704" y="1625441"/>
                  </a:cubicBezTo>
                  <a:cubicBezTo>
                    <a:pt x="311473" y="1625693"/>
                    <a:pt x="301529" y="1622665"/>
                    <a:pt x="301750" y="1636929"/>
                  </a:cubicBezTo>
                  <a:cubicBezTo>
                    <a:pt x="302161" y="1663100"/>
                    <a:pt x="302386" y="1664825"/>
                    <a:pt x="302778" y="1689844"/>
                  </a:cubicBezTo>
                  <a:cubicBezTo>
                    <a:pt x="302906" y="1698204"/>
                    <a:pt x="308595" y="1696110"/>
                    <a:pt x="271969" y="1696137"/>
                  </a:cubicBezTo>
                  <a:cubicBezTo>
                    <a:pt x="235782" y="1696137"/>
                    <a:pt x="241580" y="1698304"/>
                    <a:pt x="241444" y="1689782"/>
                  </a:cubicBezTo>
                  <a:close/>
                  <a:moveTo>
                    <a:pt x="295208" y="1770260"/>
                  </a:moveTo>
                  <a:cubicBezTo>
                    <a:pt x="280668" y="1770377"/>
                    <a:pt x="278322" y="1770357"/>
                    <a:pt x="242289" y="1770346"/>
                  </a:cubicBezTo>
                  <a:cubicBezTo>
                    <a:pt x="242309" y="1756900"/>
                    <a:pt x="241599" y="1700262"/>
                    <a:pt x="241591" y="1699793"/>
                  </a:cubicBezTo>
                  <a:cubicBezTo>
                    <a:pt x="270686" y="1699735"/>
                    <a:pt x="236429" y="1699762"/>
                    <a:pt x="302906" y="1699716"/>
                  </a:cubicBezTo>
                  <a:cubicBezTo>
                    <a:pt x="303709" y="1783450"/>
                    <a:pt x="306935" y="1770163"/>
                    <a:pt x="295208" y="1770260"/>
                  </a:cubicBezTo>
                  <a:close/>
                  <a:moveTo>
                    <a:pt x="303375" y="1530971"/>
                  </a:moveTo>
                  <a:cubicBezTo>
                    <a:pt x="302972" y="1505203"/>
                    <a:pt x="303111" y="1505653"/>
                    <a:pt x="302677" y="1478024"/>
                  </a:cubicBezTo>
                  <a:cubicBezTo>
                    <a:pt x="302669" y="1477392"/>
                    <a:pt x="297511" y="1477404"/>
                    <a:pt x="364166" y="1477392"/>
                  </a:cubicBezTo>
                  <a:cubicBezTo>
                    <a:pt x="364170" y="1477679"/>
                    <a:pt x="364387" y="1488756"/>
                    <a:pt x="364922" y="1547828"/>
                  </a:cubicBezTo>
                  <a:cubicBezTo>
                    <a:pt x="291512" y="1547828"/>
                    <a:pt x="303736" y="1554009"/>
                    <a:pt x="303375" y="1530971"/>
                  </a:cubicBezTo>
                  <a:close/>
                  <a:moveTo>
                    <a:pt x="318473" y="1551834"/>
                  </a:moveTo>
                  <a:cubicBezTo>
                    <a:pt x="341738" y="1551834"/>
                    <a:pt x="341812" y="1551426"/>
                    <a:pt x="364950" y="1551426"/>
                  </a:cubicBezTo>
                  <a:cubicBezTo>
                    <a:pt x="365295" y="1597433"/>
                    <a:pt x="365671" y="1602163"/>
                    <a:pt x="366086" y="1621890"/>
                  </a:cubicBezTo>
                  <a:cubicBezTo>
                    <a:pt x="340715" y="1621890"/>
                    <a:pt x="332024" y="1622277"/>
                    <a:pt x="304740" y="1622099"/>
                  </a:cubicBezTo>
                  <a:cubicBezTo>
                    <a:pt x="304058" y="1539675"/>
                    <a:pt x="298954" y="1551834"/>
                    <a:pt x="318473" y="1551834"/>
                  </a:cubicBezTo>
                  <a:close/>
                  <a:moveTo>
                    <a:pt x="305954" y="1689782"/>
                  </a:moveTo>
                  <a:cubicBezTo>
                    <a:pt x="304771" y="1613965"/>
                    <a:pt x="300563" y="1625740"/>
                    <a:pt x="318473" y="1625740"/>
                  </a:cubicBezTo>
                  <a:cubicBezTo>
                    <a:pt x="375630" y="1625740"/>
                    <a:pt x="366105" y="1620707"/>
                    <a:pt x="366357" y="1636929"/>
                  </a:cubicBezTo>
                  <a:cubicBezTo>
                    <a:pt x="367284" y="1695555"/>
                    <a:pt x="367214" y="1691279"/>
                    <a:pt x="367296" y="1696226"/>
                  </a:cubicBezTo>
                  <a:cubicBezTo>
                    <a:pt x="296111" y="1696323"/>
                    <a:pt x="306086" y="1698157"/>
                    <a:pt x="305954" y="1689782"/>
                  </a:cubicBezTo>
                  <a:close/>
                  <a:moveTo>
                    <a:pt x="364988" y="1770229"/>
                  </a:moveTo>
                  <a:cubicBezTo>
                    <a:pt x="299927" y="1770229"/>
                    <a:pt x="306710" y="1770512"/>
                    <a:pt x="306695" y="1769283"/>
                  </a:cubicBezTo>
                  <a:cubicBezTo>
                    <a:pt x="305562" y="1685459"/>
                    <a:pt x="302677" y="1699720"/>
                    <a:pt x="318477" y="1699708"/>
                  </a:cubicBezTo>
                  <a:cubicBezTo>
                    <a:pt x="341804" y="1699708"/>
                    <a:pt x="341715" y="1699832"/>
                    <a:pt x="364988" y="1699832"/>
                  </a:cubicBezTo>
                  <a:cubicBezTo>
                    <a:pt x="368192" y="1699832"/>
                    <a:pt x="367265" y="1697300"/>
                    <a:pt x="367699" y="1716353"/>
                  </a:cubicBezTo>
                  <a:cubicBezTo>
                    <a:pt x="369126" y="1778488"/>
                    <a:pt x="369553" y="1770229"/>
                    <a:pt x="364988" y="1770229"/>
                  </a:cubicBezTo>
                  <a:close/>
                  <a:moveTo>
                    <a:pt x="368176" y="1557459"/>
                  </a:moveTo>
                  <a:cubicBezTo>
                    <a:pt x="368118" y="1548111"/>
                    <a:pt x="359346" y="1552307"/>
                    <a:pt x="429340" y="1551368"/>
                  </a:cubicBezTo>
                  <a:cubicBezTo>
                    <a:pt x="430045" y="1594610"/>
                    <a:pt x="430030" y="1595599"/>
                    <a:pt x="430480" y="1610479"/>
                  </a:cubicBezTo>
                  <a:cubicBezTo>
                    <a:pt x="430984" y="1627132"/>
                    <a:pt x="440714" y="1622064"/>
                    <a:pt x="369266" y="1621894"/>
                  </a:cubicBezTo>
                  <a:cubicBezTo>
                    <a:pt x="368964" y="1607529"/>
                    <a:pt x="368382" y="1590589"/>
                    <a:pt x="368176" y="1557459"/>
                  </a:cubicBezTo>
                  <a:close/>
                  <a:moveTo>
                    <a:pt x="369336" y="1625492"/>
                  </a:moveTo>
                  <a:cubicBezTo>
                    <a:pt x="442440" y="1625674"/>
                    <a:pt x="430872" y="1622847"/>
                    <a:pt x="431089" y="1636918"/>
                  </a:cubicBezTo>
                  <a:cubicBezTo>
                    <a:pt x="431500" y="1663441"/>
                    <a:pt x="431733" y="1662363"/>
                    <a:pt x="432179" y="1689841"/>
                  </a:cubicBezTo>
                  <a:cubicBezTo>
                    <a:pt x="432306" y="1698010"/>
                    <a:pt x="442196" y="1695928"/>
                    <a:pt x="370472" y="1696215"/>
                  </a:cubicBezTo>
                  <a:cubicBezTo>
                    <a:pt x="370294" y="1685649"/>
                    <a:pt x="369526" y="1635289"/>
                    <a:pt x="369336" y="1625492"/>
                  </a:cubicBezTo>
                  <a:close/>
                  <a:moveTo>
                    <a:pt x="371636" y="1770218"/>
                  </a:moveTo>
                  <a:cubicBezTo>
                    <a:pt x="371546" y="1739631"/>
                    <a:pt x="370848" y="1717043"/>
                    <a:pt x="370538" y="1699816"/>
                  </a:cubicBezTo>
                  <a:cubicBezTo>
                    <a:pt x="391857" y="1699727"/>
                    <a:pt x="398923" y="1698991"/>
                    <a:pt x="432299" y="1699464"/>
                  </a:cubicBezTo>
                  <a:cubicBezTo>
                    <a:pt x="432493" y="1724355"/>
                    <a:pt x="431740" y="1711316"/>
                    <a:pt x="432826" y="1769326"/>
                  </a:cubicBezTo>
                  <a:cubicBezTo>
                    <a:pt x="432842" y="1770194"/>
                    <a:pt x="438221" y="1770070"/>
                    <a:pt x="371636" y="1770218"/>
                  </a:cubicBezTo>
                  <a:close/>
                  <a:moveTo>
                    <a:pt x="433660" y="1610363"/>
                  </a:moveTo>
                  <a:cubicBezTo>
                    <a:pt x="433160" y="1593842"/>
                    <a:pt x="433191" y="1592722"/>
                    <a:pt x="432516" y="1551326"/>
                  </a:cubicBezTo>
                  <a:cubicBezTo>
                    <a:pt x="475110" y="1550659"/>
                    <a:pt x="475510" y="1551550"/>
                    <a:pt x="494032" y="1551803"/>
                  </a:cubicBezTo>
                  <a:cubicBezTo>
                    <a:pt x="494370" y="1570704"/>
                    <a:pt x="495242" y="1621746"/>
                    <a:pt x="495246" y="1622033"/>
                  </a:cubicBezTo>
                  <a:cubicBezTo>
                    <a:pt x="423538" y="1622347"/>
                    <a:pt x="434153" y="1626635"/>
                    <a:pt x="433660" y="1610363"/>
                  </a:cubicBezTo>
                  <a:close/>
                  <a:moveTo>
                    <a:pt x="434067" y="1625906"/>
                  </a:moveTo>
                  <a:cubicBezTo>
                    <a:pt x="459943" y="1625918"/>
                    <a:pt x="467148" y="1625961"/>
                    <a:pt x="481288" y="1625771"/>
                  </a:cubicBezTo>
                  <a:cubicBezTo>
                    <a:pt x="498996" y="1625530"/>
                    <a:pt x="495254" y="1613511"/>
                    <a:pt x="496452" y="1689852"/>
                  </a:cubicBezTo>
                  <a:cubicBezTo>
                    <a:pt x="496580" y="1697932"/>
                    <a:pt x="506388" y="1696955"/>
                    <a:pt x="435440" y="1695912"/>
                  </a:cubicBezTo>
                  <a:cubicBezTo>
                    <a:pt x="435370" y="1689829"/>
                    <a:pt x="434075" y="1626213"/>
                    <a:pt x="434067" y="1625906"/>
                  </a:cubicBezTo>
                  <a:close/>
                  <a:moveTo>
                    <a:pt x="436018" y="1769923"/>
                  </a:moveTo>
                  <a:cubicBezTo>
                    <a:pt x="434889" y="1714902"/>
                    <a:pt x="435669" y="1723994"/>
                    <a:pt x="435475" y="1699514"/>
                  </a:cubicBezTo>
                  <a:cubicBezTo>
                    <a:pt x="453311" y="1699778"/>
                    <a:pt x="455560" y="1699588"/>
                    <a:pt x="481261" y="1699762"/>
                  </a:cubicBezTo>
                  <a:cubicBezTo>
                    <a:pt x="502952" y="1699910"/>
                    <a:pt x="494854" y="1687751"/>
                    <a:pt x="497736" y="1769431"/>
                  </a:cubicBezTo>
                  <a:cubicBezTo>
                    <a:pt x="497806" y="1771439"/>
                    <a:pt x="499737" y="1769500"/>
                    <a:pt x="436018" y="1769923"/>
                  </a:cubicBezTo>
                  <a:close/>
                  <a:moveTo>
                    <a:pt x="498213" y="1610394"/>
                  </a:moveTo>
                  <a:cubicBezTo>
                    <a:pt x="497011" y="1542389"/>
                    <a:pt x="494738" y="1551868"/>
                    <a:pt x="504527" y="1551868"/>
                  </a:cubicBezTo>
                  <a:cubicBezTo>
                    <a:pt x="567241" y="1551868"/>
                    <a:pt x="558826" y="1548790"/>
                    <a:pt x="559101" y="1557541"/>
                  </a:cubicBezTo>
                  <a:cubicBezTo>
                    <a:pt x="561366" y="1632350"/>
                    <a:pt x="561614" y="1621789"/>
                    <a:pt x="551046" y="1621789"/>
                  </a:cubicBezTo>
                  <a:cubicBezTo>
                    <a:pt x="488932" y="1621785"/>
                    <a:pt x="498500" y="1625612"/>
                    <a:pt x="498213" y="1610394"/>
                  </a:cubicBezTo>
                  <a:close/>
                  <a:moveTo>
                    <a:pt x="499628" y="1689790"/>
                  </a:moveTo>
                  <a:cubicBezTo>
                    <a:pt x="498469" y="1615725"/>
                    <a:pt x="495975" y="1625612"/>
                    <a:pt x="504531" y="1625612"/>
                  </a:cubicBezTo>
                  <a:cubicBezTo>
                    <a:pt x="570309" y="1625612"/>
                    <a:pt x="560129" y="1621785"/>
                    <a:pt x="560365" y="1636918"/>
                  </a:cubicBezTo>
                  <a:cubicBezTo>
                    <a:pt x="561455" y="1706578"/>
                    <a:pt x="564061" y="1695835"/>
                    <a:pt x="551046" y="1695835"/>
                  </a:cubicBezTo>
                  <a:cubicBezTo>
                    <a:pt x="491577" y="1695838"/>
                    <a:pt x="499772" y="1698979"/>
                    <a:pt x="499628" y="1689790"/>
                  </a:cubicBezTo>
                  <a:close/>
                  <a:moveTo>
                    <a:pt x="500947" y="1770315"/>
                  </a:moveTo>
                  <a:cubicBezTo>
                    <a:pt x="499908" y="1739201"/>
                    <a:pt x="500078" y="1723041"/>
                    <a:pt x="499772" y="1699832"/>
                  </a:cubicBezTo>
                  <a:cubicBezTo>
                    <a:pt x="530910" y="1699863"/>
                    <a:pt x="518752" y="1699483"/>
                    <a:pt x="561288" y="1699429"/>
                  </a:cubicBezTo>
                  <a:lnTo>
                    <a:pt x="562421" y="1770330"/>
                  </a:lnTo>
                  <a:cubicBezTo>
                    <a:pt x="552527" y="1770384"/>
                    <a:pt x="501253" y="1770319"/>
                    <a:pt x="500947" y="1770315"/>
                  </a:cubicBezTo>
                  <a:close/>
                  <a:moveTo>
                    <a:pt x="563220" y="1610580"/>
                  </a:moveTo>
                  <a:cubicBezTo>
                    <a:pt x="562646" y="1541233"/>
                    <a:pt x="558100" y="1551535"/>
                    <a:pt x="574311" y="1551488"/>
                  </a:cubicBezTo>
                  <a:cubicBezTo>
                    <a:pt x="631899" y="1551333"/>
                    <a:pt x="623495" y="1549786"/>
                    <a:pt x="623728" y="1557537"/>
                  </a:cubicBezTo>
                  <a:cubicBezTo>
                    <a:pt x="625965" y="1631478"/>
                    <a:pt x="624581" y="1622211"/>
                    <a:pt x="620862" y="1622153"/>
                  </a:cubicBezTo>
                  <a:cubicBezTo>
                    <a:pt x="553381" y="1620975"/>
                    <a:pt x="563351" y="1626062"/>
                    <a:pt x="563220" y="1610580"/>
                  </a:cubicBezTo>
                  <a:close/>
                  <a:moveTo>
                    <a:pt x="564313" y="1689790"/>
                  </a:moveTo>
                  <a:cubicBezTo>
                    <a:pt x="563119" y="1613476"/>
                    <a:pt x="560307" y="1625379"/>
                    <a:pt x="574300" y="1625472"/>
                  </a:cubicBezTo>
                  <a:cubicBezTo>
                    <a:pt x="633117" y="1625949"/>
                    <a:pt x="624402" y="1622196"/>
                    <a:pt x="624635" y="1636929"/>
                  </a:cubicBezTo>
                  <a:cubicBezTo>
                    <a:pt x="625686" y="1704093"/>
                    <a:pt x="628897" y="1695912"/>
                    <a:pt x="620862" y="1695846"/>
                  </a:cubicBezTo>
                  <a:cubicBezTo>
                    <a:pt x="555746" y="1695319"/>
                    <a:pt x="564453" y="1698556"/>
                    <a:pt x="564313" y="1689790"/>
                  </a:cubicBezTo>
                  <a:close/>
                  <a:moveTo>
                    <a:pt x="627016" y="1769287"/>
                  </a:moveTo>
                  <a:cubicBezTo>
                    <a:pt x="627012" y="1771424"/>
                    <a:pt x="632810" y="1769690"/>
                    <a:pt x="574300" y="1770241"/>
                  </a:cubicBezTo>
                  <a:cubicBezTo>
                    <a:pt x="562083" y="1770357"/>
                    <a:pt x="565768" y="1781031"/>
                    <a:pt x="564468" y="1699425"/>
                  </a:cubicBezTo>
                  <a:cubicBezTo>
                    <a:pt x="590472" y="1699374"/>
                    <a:pt x="589879" y="1699246"/>
                    <a:pt x="626117" y="1699491"/>
                  </a:cubicBezTo>
                  <a:cubicBezTo>
                    <a:pt x="626819" y="1742791"/>
                    <a:pt x="627059" y="1748331"/>
                    <a:pt x="627016" y="1769287"/>
                  </a:cubicBezTo>
                  <a:close/>
                  <a:moveTo>
                    <a:pt x="644104" y="1551702"/>
                  </a:moveTo>
                  <a:cubicBezTo>
                    <a:pt x="667633" y="1551702"/>
                    <a:pt x="666811" y="1551384"/>
                    <a:pt x="687877" y="1551353"/>
                  </a:cubicBezTo>
                  <a:cubicBezTo>
                    <a:pt x="688506" y="1591559"/>
                    <a:pt x="688502" y="1594335"/>
                    <a:pt x="689021" y="1610565"/>
                  </a:cubicBezTo>
                  <a:cubicBezTo>
                    <a:pt x="689456" y="1624418"/>
                    <a:pt x="701618" y="1623208"/>
                    <a:pt x="627656" y="1622258"/>
                  </a:cubicBezTo>
                  <a:cubicBezTo>
                    <a:pt x="627292" y="1538547"/>
                    <a:pt x="621249" y="1551702"/>
                    <a:pt x="644104" y="1551702"/>
                  </a:cubicBezTo>
                  <a:close/>
                  <a:moveTo>
                    <a:pt x="629134" y="1689782"/>
                  </a:moveTo>
                  <a:cubicBezTo>
                    <a:pt x="627955" y="1614217"/>
                    <a:pt x="622153" y="1625949"/>
                    <a:pt x="644104" y="1625949"/>
                  </a:cubicBezTo>
                  <a:cubicBezTo>
                    <a:pt x="667036" y="1625949"/>
                    <a:pt x="667047" y="1625709"/>
                    <a:pt x="689440" y="1625701"/>
                  </a:cubicBezTo>
                  <a:cubicBezTo>
                    <a:pt x="689754" y="1639674"/>
                    <a:pt x="689909" y="1656284"/>
                    <a:pt x="690522" y="1695997"/>
                  </a:cubicBezTo>
                  <a:cubicBezTo>
                    <a:pt x="619477" y="1695994"/>
                    <a:pt x="629262" y="1698052"/>
                    <a:pt x="629134" y="1689782"/>
                  </a:cubicBezTo>
                  <a:close/>
                  <a:moveTo>
                    <a:pt x="690631" y="1769861"/>
                  </a:moveTo>
                  <a:cubicBezTo>
                    <a:pt x="660904" y="1769861"/>
                    <a:pt x="630193" y="1771761"/>
                    <a:pt x="630197" y="1769299"/>
                  </a:cubicBezTo>
                  <a:cubicBezTo>
                    <a:pt x="630367" y="1687239"/>
                    <a:pt x="623181" y="1699549"/>
                    <a:pt x="644104" y="1699549"/>
                  </a:cubicBezTo>
                  <a:cubicBezTo>
                    <a:pt x="664247" y="1699549"/>
                    <a:pt x="668641" y="1699596"/>
                    <a:pt x="690580" y="1699596"/>
                  </a:cubicBezTo>
                  <a:cubicBezTo>
                    <a:pt x="691721" y="1775805"/>
                    <a:pt x="691860" y="1769861"/>
                    <a:pt x="690631" y="1769861"/>
                  </a:cubicBezTo>
                  <a:close/>
                  <a:moveTo>
                    <a:pt x="691054" y="1551349"/>
                  </a:moveTo>
                  <a:cubicBezTo>
                    <a:pt x="713900" y="1551357"/>
                    <a:pt x="713978" y="1551849"/>
                    <a:pt x="737158" y="1551849"/>
                  </a:cubicBezTo>
                  <a:cubicBezTo>
                    <a:pt x="758511" y="1551849"/>
                    <a:pt x="751077" y="1541730"/>
                    <a:pt x="753772" y="1610491"/>
                  </a:cubicBezTo>
                  <a:cubicBezTo>
                    <a:pt x="754334" y="1624821"/>
                    <a:pt x="765880" y="1622025"/>
                    <a:pt x="692543" y="1622095"/>
                  </a:cubicBezTo>
                  <a:cubicBezTo>
                    <a:pt x="691852" y="1594513"/>
                    <a:pt x="692155" y="1621878"/>
                    <a:pt x="691054" y="1551349"/>
                  </a:cubicBezTo>
                  <a:close/>
                  <a:moveTo>
                    <a:pt x="693605" y="1689790"/>
                  </a:moveTo>
                  <a:cubicBezTo>
                    <a:pt x="693198" y="1663693"/>
                    <a:pt x="693245" y="1663255"/>
                    <a:pt x="692834" y="1636859"/>
                  </a:cubicBezTo>
                  <a:cubicBezTo>
                    <a:pt x="692616" y="1623115"/>
                    <a:pt x="680447" y="1624988"/>
                    <a:pt x="754265" y="1625379"/>
                  </a:cubicBezTo>
                  <a:cubicBezTo>
                    <a:pt x="754645" y="1640605"/>
                    <a:pt x="754691" y="1655249"/>
                    <a:pt x="755285" y="1696056"/>
                  </a:cubicBezTo>
                  <a:cubicBezTo>
                    <a:pt x="683344" y="1697324"/>
                    <a:pt x="693722" y="1697017"/>
                    <a:pt x="693605" y="1689790"/>
                  </a:cubicBezTo>
                  <a:close/>
                  <a:moveTo>
                    <a:pt x="694625" y="1769861"/>
                  </a:moveTo>
                  <a:cubicBezTo>
                    <a:pt x="694625" y="1757159"/>
                    <a:pt x="693951" y="1712351"/>
                    <a:pt x="693757" y="1699596"/>
                  </a:cubicBezTo>
                  <a:cubicBezTo>
                    <a:pt x="712550" y="1699611"/>
                    <a:pt x="735370" y="1700003"/>
                    <a:pt x="755331" y="1699658"/>
                  </a:cubicBezTo>
                  <a:cubicBezTo>
                    <a:pt x="755657" y="1723308"/>
                    <a:pt x="755583" y="1733214"/>
                    <a:pt x="756332" y="1769334"/>
                  </a:cubicBezTo>
                  <a:cubicBezTo>
                    <a:pt x="756367" y="1770799"/>
                    <a:pt x="761280" y="1769958"/>
                    <a:pt x="694625" y="1769861"/>
                  </a:cubicBezTo>
                  <a:close/>
                  <a:moveTo>
                    <a:pt x="756941" y="1610336"/>
                  </a:moveTo>
                  <a:cubicBezTo>
                    <a:pt x="754280" y="1542618"/>
                    <a:pt x="755603" y="1551803"/>
                    <a:pt x="760412" y="1551764"/>
                  </a:cubicBezTo>
                  <a:cubicBezTo>
                    <a:pt x="826679" y="1551318"/>
                    <a:pt x="817728" y="1549360"/>
                    <a:pt x="817786" y="1557483"/>
                  </a:cubicBezTo>
                  <a:cubicBezTo>
                    <a:pt x="817918" y="1575686"/>
                    <a:pt x="818030" y="1580168"/>
                    <a:pt x="818701" y="1622336"/>
                  </a:cubicBezTo>
                  <a:cubicBezTo>
                    <a:pt x="746718" y="1621614"/>
                    <a:pt x="757542" y="1625643"/>
                    <a:pt x="756941" y="1610336"/>
                  </a:cubicBezTo>
                  <a:close/>
                  <a:moveTo>
                    <a:pt x="758364" y="1689782"/>
                  </a:moveTo>
                  <a:cubicBezTo>
                    <a:pt x="757231" y="1617454"/>
                    <a:pt x="756467" y="1625391"/>
                    <a:pt x="760392" y="1625418"/>
                  </a:cubicBezTo>
                  <a:cubicBezTo>
                    <a:pt x="829808" y="1625883"/>
                    <a:pt x="818709" y="1622890"/>
                    <a:pt x="818934" y="1636921"/>
                  </a:cubicBezTo>
                  <a:cubicBezTo>
                    <a:pt x="819345" y="1663154"/>
                    <a:pt x="819039" y="1662654"/>
                    <a:pt x="819465" y="1689852"/>
                  </a:cubicBezTo>
                  <a:cubicBezTo>
                    <a:pt x="819589" y="1697692"/>
                    <a:pt x="826171" y="1695730"/>
                    <a:pt x="783646" y="1695722"/>
                  </a:cubicBezTo>
                  <a:cubicBezTo>
                    <a:pt x="753652" y="1695722"/>
                    <a:pt x="758496" y="1698145"/>
                    <a:pt x="758364" y="1689782"/>
                  </a:cubicBezTo>
                  <a:close/>
                  <a:moveTo>
                    <a:pt x="759516" y="1769248"/>
                  </a:moveTo>
                  <a:cubicBezTo>
                    <a:pt x="757891" y="1691147"/>
                    <a:pt x="758178" y="1699607"/>
                    <a:pt x="760427" y="1699564"/>
                  </a:cubicBezTo>
                  <a:cubicBezTo>
                    <a:pt x="776537" y="1699239"/>
                    <a:pt x="779357" y="1699320"/>
                    <a:pt x="819616" y="1699328"/>
                  </a:cubicBezTo>
                  <a:cubicBezTo>
                    <a:pt x="819624" y="1699766"/>
                    <a:pt x="820474" y="1751317"/>
                    <a:pt x="820877" y="1769973"/>
                  </a:cubicBezTo>
                  <a:cubicBezTo>
                    <a:pt x="761986" y="1770206"/>
                    <a:pt x="759558" y="1771125"/>
                    <a:pt x="759516" y="1769248"/>
                  </a:cubicBezTo>
                  <a:close/>
                  <a:moveTo>
                    <a:pt x="820660" y="1530963"/>
                  </a:moveTo>
                  <a:cubicBezTo>
                    <a:pt x="819655" y="1466699"/>
                    <a:pt x="815347" y="1477388"/>
                    <a:pt x="830157" y="1477388"/>
                  </a:cubicBezTo>
                  <a:cubicBezTo>
                    <a:pt x="830448" y="1477388"/>
                    <a:pt x="880993" y="1477412"/>
                    <a:pt x="881005" y="1478094"/>
                  </a:cubicBezTo>
                  <a:cubicBezTo>
                    <a:pt x="882257" y="1558025"/>
                    <a:pt x="884926" y="1547514"/>
                    <a:pt x="876692" y="1547514"/>
                  </a:cubicBezTo>
                  <a:cubicBezTo>
                    <a:pt x="809444" y="1547514"/>
                    <a:pt x="821009" y="1553225"/>
                    <a:pt x="820660" y="1530963"/>
                  </a:cubicBezTo>
                  <a:close/>
                  <a:moveTo>
                    <a:pt x="820916" y="1551504"/>
                  </a:moveTo>
                  <a:cubicBezTo>
                    <a:pt x="864235" y="1551376"/>
                    <a:pt x="856522" y="1551046"/>
                    <a:pt x="882358" y="1551124"/>
                  </a:cubicBezTo>
                  <a:cubicBezTo>
                    <a:pt x="882459" y="1562492"/>
                    <a:pt x="882510" y="1561864"/>
                    <a:pt x="882956" y="1622142"/>
                  </a:cubicBezTo>
                  <a:cubicBezTo>
                    <a:pt x="853144" y="1622134"/>
                    <a:pt x="842440" y="1622506"/>
                    <a:pt x="821877" y="1622363"/>
                  </a:cubicBezTo>
                  <a:cubicBezTo>
                    <a:pt x="820892" y="1560355"/>
                    <a:pt x="821125" y="1575934"/>
                    <a:pt x="820916" y="1551504"/>
                  </a:cubicBezTo>
                  <a:close/>
                  <a:moveTo>
                    <a:pt x="822641" y="1689790"/>
                  </a:moveTo>
                  <a:cubicBezTo>
                    <a:pt x="821478" y="1615516"/>
                    <a:pt x="820043" y="1625988"/>
                    <a:pt x="830157" y="1625988"/>
                  </a:cubicBezTo>
                  <a:cubicBezTo>
                    <a:pt x="892616" y="1625988"/>
                    <a:pt x="882909" y="1622339"/>
                    <a:pt x="883134" y="1636929"/>
                  </a:cubicBezTo>
                  <a:cubicBezTo>
                    <a:pt x="884204" y="1705384"/>
                    <a:pt x="887881" y="1696075"/>
                    <a:pt x="876688" y="1696075"/>
                  </a:cubicBezTo>
                  <a:cubicBezTo>
                    <a:pt x="814043" y="1696075"/>
                    <a:pt x="822762" y="1697106"/>
                    <a:pt x="822641" y="1689790"/>
                  </a:cubicBezTo>
                  <a:close/>
                  <a:moveTo>
                    <a:pt x="876688" y="1770346"/>
                  </a:moveTo>
                  <a:cubicBezTo>
                    <a:pt x="817941" y="1770346"/>
                    <a:pt x="824061" y="1770024"/>
                    <a:pt x="824042" y="1769054"/>
                  </a:cubicBezTo>
                  <a:cubicBezTo>
                    <a:pt x="822168" y="1688181"/>
                    <a:pt x="820559" y="1699328"/>
                    <a:pt x="830157" y="1699328"/>
                  </a:cubicBezTo>
                  <a:cubicBezTo>
                    <a:pt x="853392" y="1699328"/>
                    <a:pt x="853404" y="1699673"/>
                    <a:pt x="876688" y="1699673"/>
                  </a:cubicBezTo>
                  <a:cubicBezTo>
                    <a:pt x="886551" y="1699673"/>
                    <a:pt x="884592" y="1696393"/>
                    <a:pt x="884693" y="1716318"/>
                  </a:cubicBezTo>
                  <a:cubicBezTo>
                    <a:pt x="884961" y="1780767"/>
                    <a:pt x="889564" y="1770346"/>
                    <a:pt x="876688" y="1770346"/>
                  </a:cubicBezTo>
                  <a:close/>
                  <a:moveTo>
                    <a:pt x="885282" y="1530963"/>
                  </a:moveTo>
                  <a:cubicBezTo>
                    <a:pt x="884867" y="1504470"/>
                    <a:pt x="884592" y="1504428"/>
                    <a:pt x="884177" y="1478032"/>
                  </a:cubicBezTo>
                  <a:cubicBezTo>
                    <a:pt x="884169" y="1477664"/>
                    <a:pt x="912988" y="1476950"/>
                    <a:pt x="945352" y="1477385"/>
                  </a:cubicBezTo>
                  <a:cubicBezTo>
                    <a:pt x="945356" y="1477703"/>
                    <a:pt x="946337" y="1538539"/>
                    <a:pt x="946531" y="1547821"/>
                  </a:cubicBezTo>
                  <a:cubicBezTo>
                    <a:pt x="872857" y="1547848"/>
                    <a:pt x="885620" y="1551938"/>
                    <a:pt x="885282" y="1530963"/>
                  </a:cubicBezTo>
                  <a:close/>
                  <a:moveTo>
                    <a:pt x="899934" y="1551271"/>
                  </a:moveTo>
                  <a:cubicBezTo>
                    <a:pt x="913621" y="1551454"/>
                    <a:pt x="916905" y="1551430"/>
                    <a:pt x="946609" y="1551419"/>
                  </a:cubicBezTo>
                  <a:cubicBezTo>
                    <a:pt x="948362" y="1629702"/>
                    <a:pt x="948280" y="1622037"/>
                    <a:pt x="946473" y="1622053"/>
                  </a:cubicBezTo>
                  <a:cubicBezTo>
                    <a:pt x="929037" y="1622192"/>
                    <a:pt x="928005" y="1622157"/>
                    <a:pt x="886136" y="1622142"/>
                  </a:cubicBezTo>
                  <a:cubicBezTo>
                    <a:pt x="885554" y="1538837"/>
                    <a:pt x="881144" y="1551015"/>
                    <a:pt x="899934" y="1551271"/>
                  </a:cubicBezTo>
                  <a:close/>
                  <a:moveTo>
                    <a:pt x="887602" y="1689782"/>
                  </a:moveTo>
                  <a:cubicBezTo>
                    <a:pt x="887183" y="1662953"/>
                    <a:pt x="886721" y="1663112"/>
                    <a:pt x="886310" y="1636867"/>
                  </a:cubicBezTo>
                  <a:cubicBezTo>
                    <a:pt x="886062" y="1620998"/>
                    <a:pt x="875944" y="1626209"/>
                    <a:pt x="947896" y="1625651"/>
                  </a:cubicBezTo>
                  <a:cubicBezTo>
                    <a:pt x="948501" y="1665763"/>
                    <a:pt x="948342" y="1672262"/>
                    <a:pt x="948796" y="1696432"/>
                  </a:cubicBezTo>
                  <a:cubicBezTo>
                    <a:pt x="877801" y="1696463"/>
                    <a:pt x="887730" y="1698103"/>
                    <a:pt x="887602" y="1689782"/>
                  </a:cubicBezTo>
                  <a:close/>
                  <a:moveTo>
                    <a:pt x="946496" y="1770245"/>
                  </a:moveTo>
                  <a:cubicBezTo>
                    <a:pt x="883429" y="1769904"/>
                    <a:pt x="888695" y="1771156"/>
                    <a:pt x="888653" y="1769260"/>
                  </a:cubicBezTo>
                  <a:cubicBezTo>
                    <a:pt x="886748" y="1686095"/>
                    <a:pt x="884883" y="1699623"/>
                    <a:pt x="899938" y="1699863"/>
                  </a:cubicBezTo>
                  <a:cubicBezTo>
                    <a:pt x="913353" y="1700080"/>
                    <a:pt x="916999" y="1700045"/>
                    <a:pt x="948874" y="1700030"/>
                  </a:cubicBezTo>
                  <a:cubicBezTo>
                    <a:pt x="950541" y="1778445"/>
                    <a:pt x="952108" y="1770272"/>
                    <a:pt x="946496" y="1770245"/>
                  </a:cubicBezTo>
                  <a:close/>
                  <a:moveTo>
                    <a:pt x="949789" y="1551415"/>
                  </a:moveTo>
                  <a:cubicBezTo>
                    <a:pt x="1020628" y="1551384"/>
                    <a:pt x="1011263" y="1548937"/>
                    <a:pt x="1011468" y="1557521"/>
                  </a:cubicBezTo>
                  <a:cubicBezTo>
                    <a:pt x="1011992" y="1580288"/>
                    <a:pt x="1011930" y="1583312"/>
                    <a:pt x="1012441" y="1610068"/>
                  </a:cubicBezTo>
                  <a:cubicBezTo>
                    <a:pt x="1012752" y="1626054"/>
                    <a:pt x="1023549" y="1621494"/>
                    <a:pt x="951018" y="1622014"/>
                  </a:cubicBezTo>
                  <a:cubicBezTo>
                    <a:pt x="950161" y="1565249"/>
                    <a:pt x="950367" y="1577527"/>
                    <a:pt x="949789" y="1551415"/>
                  </a:cubicBezTo>
                  <a:close/>
                  <a:moveTo>
                    <a:pt x="951243" y="1636867"/>
                  </a:moveTo>
                  <a:cubicBezTo>
                    <a:pt x="951018" y="1622072"/>
                    <a:pt x="940008" y="1625503"/>
                    <a:pt x="1012725" y="1625461"/>
                  </a:cubicBezTo>
                  <a:cubicBezTo>
                    <a:pt x="1012783" y="1628783"/>
                    <a:pt x="1013741" y="1687607"/>
                    <a:pt x="1013776" y="1689848"/>
                  </a:cubicBezTo>
                  <a:cubicBezTo>
                    <a:pt x="1013892" y="1697207"/>
                    <a:pt x="1023964" y="1696393"/>
                    <a:pt x="951976" y="1696432"/>
                  </a:cubicBezTo>
                  <a:cubicBezTo>
                    <a:pt x="951542" y="1674127"/>
                    <a:pt x="951623" y="1661231"/>
                    <a:pt x="951243" y="1636867"/>
                  </a:cubicBezTo>
                  <a:close/>
                  <a:moveTo>
                    <a:pt x="953485" y="1770280"/>
                  </a:moveTo>
                  <a:cubicBezTo>
                    <a:pt x="952938" y="1716612"/>
                    <a:pt x="952585" y="1724781"/>
                    <a:pt x="952046" y="1700026"/>
                  </a:cubicBezTo>
                  <a:cubicBezTo>
                    <a:pt x="990689" y="1700006"/>
                    <a:pt x="998022" y="1699355"/>
                    <a:pt x="1013911" y="1699316"/>
                  </a:cubicBezTo>
                  <a:cubicBezTo>
                    <a:pt x="1014229" y="1723797"/>
                    <a:pt x="1013605" y="1681322"/>
                    <a:pt x="1014776" y="1769772"/>
                  </a:cubicBezTo>
                  <a:cubicBezTo>
                    <a:pt x="1014776" y="1770051"/>
                    <a:pt x="969940" y="1770357"/>
                    <a:pt x="953485" y="1770280"/>
                  </a:cubicBezTo>
                  <a:close/>
                  <a:moveTo>
                    <a:pt x="1016293" y="1551388"/>
                  </a:moveTo>
                  <a:cubicBezTo>
                    <a:pt x="1084910" y="1551388"/>
                    <a:pt x="1075812" y="1548344"/>
                    <a:pt x="1075924" y="1557490"/>
                  </a:cubicBezTo>
                  <a:cubicBezTo>
                    <a:pt x="1076878" y="1633835"/>
                    <a:pt x="1081846" y="1622177"/>
                    <a:pt x="1062820" y="1622177"/>
                  </a:cubicBezTo>
                  <a:cubicBezTo>
                    <a:pt x="1040400" y="1622177"/>
                    <a:pt x="1039632" y="1621855"/>
                    <a:pt x="1016293" y="1621855"/>
                  </a:cubicBezTo>
                  <a:cubicBezTo>
                    <a:pt x="1015746" y="1621855"/>
                    <a:pt x="1013365" y="1551392"/>
                    <a:pt x="1016293" y="1551388"/>
                  </a:cubicBezTo>
                  <a:close/>
                  <a:moveTo>
                    <a:pt x="1016948" y="1689782"/>
                  </a:moveTo>
                  <a:cubicBezTo>
                    <a:pt x="1015629" y="1608928"/>
                    <a:pt x="1015986" y="1630315"/>
                    <a:pt x="1015901" y="1625457"/>
                  </a:cubicBezTo>
                  <a:cubicBezTo>
                    <a:pt x="1041687" y="1625457"/>
                    <a:pt x="1038581" y="1625872"/>
                    <a:pt x="1077285" y="1625759"/>
                  </a:cubicBezTo>
                  <a:cubicBezTo>
                    <a:pt x="1077293" y="1626062"/>
                    <a:pt x="1078460" y="1689278"/>
                    <a:pt x="1078557" y="1696362"/>
                  </a:cubicBezTo>
                  <a:cubicBezTo>
                    <a:pt x="1059814" y="1696614"/>
                    <a:pt x="1048078" y="1696358"/>
                    <a:pt x="1039593" y="1696079"/>
                  </a:cubicBezTo>
                  <a:cubicBezTo>
                    <a:pt x="1012938" y="1695245"/>
                    <a:pt x="1017076" y="1698010"/>
                    <a:pt x="1016948" y="1689782"/>
                  </a:cubicBezTo>
                  <a:close/>
                  <a:moveTo>
                    <a:pt x="1017960" y="1769907"/>
                  </a:moveTo>
                  <a:cubicBezTo>
                    <a:pt x="1017099" y="1710785"/>
                    <a:pt x="1017328" y="1717450"/>
                    <a:pt x="1017088" y="1699316"/>
                  </a:cubicBezTo>
                  <a:cubicBezTo>
                    <a:pt x="1039504" y="1699336"/>
                    <a:pt x="1039647" y="1700057"/>
                    <a:pt x="1062820" y="1700057"/>
                  </a:cubicBezTo>
                  <a:cubicBezTo>
                    <a:pt x="1083824" y="1700057"/>
                    <a:pt x="1078189" y="1686657"/>
                    <a:pt x="1079449" y="1770067"/>
                  </a:cubicBezTo>
                  <a:cubicBezTo>
                    <a:pt x="1036649" y="1770078"/>
                    <a:pt x="1040877" y="1769915"/>
                    <a:pt x="1017960" y="1769907"/>
                  </a:cubicBezTo>
                  <a:close/>
                  <a:moveTo>
                    <a:pt x="1080074" y="1610363"/>
                  </a:moveTo>
                  <a:cubicBezTo>
                    <a:pt x="1078061" y="1541625"/>
                    <a:pt x="1077297" y="1551171"/>
                    <a:pt x="1086073" y="1551287"/>
                  </a:cubicBezTo>
                  <a:cubicBezTo>
                    <a:pt x="1103785" y="1551550"/>
                    <a:pt x="1109230" y="1551372"/>
                    <a:pt x="1132666" y="1551531"/>
                  </a:cubicBezTo>
                  <a:cubicBezTo>
                    <a:pt x="1143960" y="1551609"/>
                    <a:pt x="1140846" y="1540660"/>
                    <a:pt x="1141656" y="1622184"/>
                  </a:cubicBezTo>
                  <a:cubicBezTo>
                    <a:pt x="1069924" y="1621909"/>
                    <a:pt x="1080535" y="1626263"/>
                    <a:pt x="1080074" y="1610363"/>
                  </a:cubicBezTo>
                  <a:close/>
                  <a:moveTo>
                    <a:pt x="1081641" y="1689782"/>
                  </a:moveTo>
                  <a:cubicBezTo>
                    <a:pt x="1080485" y="1615996"/>
                    <a:pt x="1078127" y="1625767"/>
                    <a:pt x="1086101" y="1625724"/>
                  </a:cubicBezTo>
                  <a:cubicBezTo>
                    <a:pt x="1152240" y="1625461"/>
                    <a:pt x="1141633" y="1623064"/>
                    <a:pt x="1141854" y="1636929"/>
                  </a:cubicBezTo>
                  <a:cubicBezTo>
                    <a:pt x="1142940" y="1706202"/>
                    <a:pt x="1146353" y="1695924"/>
                    <a:pt x="1132666" y="1695978"/>
                  </a:cubicBezTo>
                  <a:cubicBezTo>
                    <a:pt x="1072760" y="1696141"/>
                    <a:pt x="1081773" y="1698331"/>
                    <a:pt x="1081641" y="1689782"/>
                  </a:cubicBezTo>
                  <a:close/>
                  <a:moveTo>
                    <a:pt x="1143971" y="1769287"/>
                  </a:moveTo>
                  <a:cubicBezTo>
                    <a:pt x="1143971" y="1770175"/>
                    <a:pt x="1149184" y="1770039"/>
                    <a:pt x="1082626" y="1770063"/>
                  </a:cubicBezTo>
                  <a:cubicBezTo>
                    <a:pt x="1081431" y="1691042"/>
                    <a:pt x="1080248" y="1699944"/>
                    <a:pt x="1086120" y="1699836"/>
                  </a:cubicBezTo>
                  <a:cubicBezTo>
                    <a:pt x="1103688" y="1699506"/>
                    <a:pt x="1107822" y="1699677"/>
                    <a:pt x="1132678" y="1699576"/>
                  </a:cubicBezTo>
                  <a:cubicBezTo>
                    <a:pt x="1145267" y="1699545"/>
                    <a:pt x="1144227" y="1688181"/>
                    <a:pt x="1143971" y="17692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4" name="Google Shape;4414;p35"/>
          <p:cNvGrpSpPr/>
          <p:nvPr/>
        </p:nvGrpSpPr>
        <p:grpSpPr>
          <a:xfrm>
            <a:off x="6292532" y="3504043"/>
            <a:ext cx="720801" cy="969288"/>
            <a:chOff x="12585063" y="7008085"/>
            <a:chExt cx="1441601" cy="1938575"/>
          </a:xfrm>
        </p:grpSpPr>
        <p:sp>
          <p:nvSpPr>
            <p:cNvPr id="4415" name="Google Shape;4415;p35"/>
            <p:cNvSpPr/>
            <p:nvPr/>
          </p:nvSpPr>
          <p:spPr>
            <a:xfrm>
              <a:off x="12586605" y="7008085"/>
              <a:ext cx="1440060" cy="1938575"/>
            </a:xfrm>
            <a:custGeom>
              <a:rect b="b" l="l" r="r" t="t"/>
              <a:pathLst>
                <a:path extrusionOk="0" h="1938575" w="1440060">
                  <a:moveTo>
                    <a:pt x="1431985" y="1868394"/>
                  </a:moveTo>
                  <a:cubicBezTo>
                    <a:pt x="1429222" y="1821399"/>
                    <a:pt x="1436678" y="1766154"/>
                    <a:pt x="1433605" y="1708908"/>
                  </a:cubicBezTo>
                  <a:cubicBezTo>
                    <a:pt x="1426060" y="1576344"/>
                    <a:pt x="1430365" y="1672648"/>
                    <a:pt x="1430365" y="1541989"/>
                  </a:cubicBezTo>
                  <a:cubicBezTo>
                    <a:pt x="1430656" y="1394804"/>
                    <a:pt x="1410934" y="1301602"/>
                    <a:pt x="1417929" y="1063700"/>
                  </a:cubicBezTo>
                  <a:cubicBezTo>
                    <a:pt x="1420541" y="1007950"/>
                    <a:pt x="1421572" y="1037413"/>
                    <a:pt x="1414031" y="904466"/>
                  </a:cubicBezTo>
                  <a:cubicBezTo>
                    <a:pt x="1400956" y="716095"/>
                    <a:pt x="1399688" y="2424"/>
                    <a:pt x="1385699" y="2079"/>
                  </a:cubicBezTo>
                  <a:cubicBezTo>
                    <a:pt x="1267368" y="-1178"/>
                    <a:pt x="1131157" y="4584"/>
                    <a:pt x="1131893" y="4584"/>
                  </a:cubicBezTo>
                  <a:cubicBezTo>
                    <a:pt x="998410" y="4584"/>
                    <a:pt x="1122085" y="-8525"/>
                    <a:pt x="959328" y="9593"/>
                  </a:cubicBezTo>
                  <a:cubicBezTo>
                    <a:pt x="886989" y="17607"/>
                    <a:pt x="708611" y="7674"/>
                    <a:pt x="700221" y="7170"/>
                  </a:cubicBezTo>
                  <a:cubicBezTo>
                    <a:pt x="693524" y="7670"/>
                    <a:pt x="543184" y="19445"/>
                    <a:pt x="527582" y="18107"/>
                  </a:cubicBezTo>
                  <a:cubicBezTo>
                    <a:pt x="373692" y="4987"/>
                    <a:pt x="77824" y="25195"/>
                    <a:pt x="96201" y="23791"/>
                  </a:cubicBezTo>
                  <a:cubicBezTo>
                    <a:pt x="91419" y="23791"/>
                    <a:pt x="13266" y="22287"/>
                    <a:pt x="14003" y="22372"/>
                  </a:cubicBezTo>
                  <a:cubicBezTo>
                    <a:pt x="13507" y="22372"/>
                    <a:pt x="13119" y="254295"/>
                    <a:pt x="13119" y="424762"/>
                  </a:cubicBezTo>
                  <a:cubicBezTo>
                    <a:pt x="13104" y="425049"/>
                    <a:pt x="3970" y="563319"/>
                    <a:pt x="3183" y="625745"/>
                  </a:cubicBezTo>
                  <a:cubicBezTo>
                    <a:pt x="3183" y="633597"/>
                    <a:pt x="12898" y="725675"/>
                    <a:pt x="11646" y="737888"/>
                  </a:cubicBezTo>
                  <a:cubicBezTo>
                    <a:pt x="-4754" y="900554"/>
                    <a:pt x="20602" y="1060994"/>
                    <a:pt x="5539" y="1385348"/>
                  </a:cubicBezTo>
                  <a:cubicBezTo>
                    <a:pt x="-417" y="1501503"/>
                    <a:pt x="7585" y="1484219"/>
                    <a:pt x="5613" y="1544583"/>
                  </a:cubicBezTo>
                  <a:cubicBezTo>
                    <a:pt x="-4304" y="1818615"/>
                    <a:pt x="1199" y="1676704"/>
                    <a:pt x="4876" y="1853533"/>
                  </a:cubicBezTo>
                  <a:cubicBezTo>
                    <a:pt x="6489" y="1928912"/>
                    <a:pt x="3412" y="1932189"/>
                    <a:pt x="8260" y="1932274"/>
                  </a:cubicBezTo>
                  <a:cubicBezTo>
                    <a:pt x="318795" y="1937016"/>
                    <a:pt x="585265" y="1939931"/>
                    <a:pt x="988977" y="1932774"/>
                  </a:cubicBezTo>
                  <a:cubicBezTo>
                    <a:pt x="1149180" y="1929684"/>
                    <a:pt x="1151463" y="1939788"/>
                    <a:pt x="1168607" y="1938454"/>
                  </a:cubicBezTo>
                  <a:cubicBezTo>
                    <a:pt x="1494682" y="1913567"/>
                    <a:pt x="1439418" y="1978865"/>
                    <a:pt x="1431985" y="1868394"/>
                  </a:cubicBezTo>
                  <a:close/>
                  <a:moveTo>
                    <a:pt x="78026" y="218261"/>
                  </a:moveTo>
                  <a:cubicBezTo>
                    <a:pt x="64412" y="212752"/>
                    <a:pt x="57200" y="194382"/>
                    <a:pt x="63087" y="179432"/>
                  </a:cubicBezTo>
                  <a:cubicBezTo>
                    <a:pt x="72949" y="154129"/>
                    <a:pt x="106873" y="156805"/>
                    <a:pt x="115701" y="181269"/>
                  </a:cubicBezTo>
                  <a:cubicBezTo>
                    <a:pt x="124385" y="202148"/>
                    <a:pt x="103118" y="228532"/>
                    <a:pt x="78026" y="218261"/>
                  </a:cubicBezTo>
                  <a:close/>
                  <a:moveTo>
                    <a:pt x="75449" y="376914"/>
                  </a:moveTo>
                  <a:cubicBezTo>
                    <a:pt x="64559" y="371067"/>
                    <a:pt x="58890" y="356540"/>
                    <a:pt x="62056" y="343431"/>
                  </a:cubicBezTo>
                  <a:cubicBezTo>
                    <a:pt x="69047" y="314790"/>
                    <a:pt x="106431" y="314705"/>
                    <a:pt x="115995" y="341260"/>
                  </a:cubicBezTo>
                  <a:cubicBezTo>
                    <a:pt x="125269" y="363468"/>
                    <a:pt x="100839" y="390608"/>
                    <a:pt x="75449" y="376914"/>
                  </a:cubicBezTo>
                  <a:close/>
                  <a:moveTo>
                    <a:pt x="78615" y="538320"/>
                  </a:moveTo>
                  <a:cubicBezTo>
                    <a:pt x="65001" y="532810"/>
                    <a:pt x="57789" y="514607"/>
                    <a:pt x="63602" y="499575"/>
                  </a:cubicBezTo>
                  <a:cubicBezTo>
                    <a:pt x="73391" y="474106"/>
                    <a:pt x="107536" y="476863"/>
                    <a:pt x="116290" y="501328"/>
                  </a:cubicBezTo>
                  <a:cubicBezTo>
                    <a:pt x="125048" y="522288"/>
                    <a:pt x="103633" y="548505"/>
                    <a:pt x="78615" y="538320"/>
                  </a:cubicBezTo>
                  <a:close/>
                  <a:moveTo>
                    <a:pt x="78983" y="698388"/>
                  </a:moveTo>
                  <a:cubicBezTo>
                    <a:pt x="65369" y="692878"/>
                    <a:pt x="58157" y="674675"/>
                    <a:pt x="63970" y="659729"/>
                  </a:cubicBezTo>
                  <a:cubicBezTo>
                    <a:pt x="73759" y="634178"/>
                    <a:pt x="107904" y="636935"/>
                    <a:pt x="116658" y="661400"/>
                  </a:cubicBezTo>
                  <a:cubicBezTo>
                    <a:pt x="125490" y="682522"/>
                    <a:pt x="103781" y="708491"/>
                    <a:pt x="78983" y="698388"/>
                  </a:cubicBezTo>
                  <a:close/>
                  <a:moveTo>
                    <a:pt x="63013" y="823639"/>
                  </a:moveTo>
                  <a:cubicBezTo>
                    <a:pt x="70004" y="794998"/>
                    <a:pt x="107388" y="794832"/>
                    <a:pt x="116953" y="821468"/>
                  </a:cubicBezTo>
                  <a:cubicBezTo>
                    <a:pt x="136232" y="867644"/>
                    <a:pt x="50209" y="876329"/>
                    <a:pt x="63013" y="823639"/>
                  </a:cubicBezTo>
                  <a:close/>
                  <a:moveTo>
                    <a:pt x="63381" y="983625"/>
                  </a:moveTo>
                  <a:cubicBezTo>
                    <a:pt x="70372" y="955070"/>
                    <a:pt x="107683" y="954733"/>
                    <a:pt x="117321" y="981454"/>
                  </a:cubicBezTo>
                  <a:cubicBezTo>
                    <a:pt x="136674" y="1027879"/>
                    <a:pt x="50651" y="1036316"/>
                    <a:pt x="63381" y="983625"/>
                  </a:cubicBezTo>
                  <a:close/>
                  <a:moveTo>
                    <a:pt x="79940" y="1178514"/>
                  </a:moveTo>
                  <a:cubicBezTo>
                    <a:pt x="66326" y="1173005"/>
                    <a:pt x="59114" y="1154801"/>
                    <a:pt x="64927" y="1139855"/>
                  </a:cubicBezTo>
                  <a:cubicBezTo>
                    <a:pt x="74716" y="1114305"/>
                    <a:pt x="108861" y="1117061"/>
                    <a:pt x="117615" y="1141526"/>
                  </a:cubicBezTo>
                  <a:cubicBezTo>
                    <a:pt x="126373" y="1162567"/>
                    <a:pt x="104811" y="1188618"/>
                    <a:pt x="79940" y="1178514"/>
                  </a:cubicBezTo>
                  <a:close/>
                  <a:moveTo>
                    <a:pt x="63970" y="1303765"/>
                  </a:moveTo>
                  <a:cubicBezTo>
                    <a:pt x="70961" y="1275039"/>
                    <a:pt x="108346" y="1275039"/>
                    <a:pt x="117910" y="1301594"/>
                  </a:cubicBezTo>
                  <a:cubicBezTo>
                    <a:pt x="137189" y="1347771"/>
                    <a:pt x="51166" y="1356456"/>
                    <a:pt x="63970" y="1303765"/>
                  </a:cubicBezTo>
                  <a:close/>
                  <a:moveTo>
                    <a:pt x="77731" y="1497235"/>
                  </a:moveTo>
                  <a:cubicBezTo>
                    <a:pt x="66842" y="1491388"/>
                    <a:pt x="61172" y="1476860"/>
                    <a:pt x="64338" y="1463752"/>
                  </a:cubicBezTo>
                  <a:cubicBezTo>
                    <a:pt x="71329" y="1435111"/>
                    <a:pt x="108714" y="1435026"/>
                    <a:pt x="118278" y="1461581"/>
                  </a:cubicBezTo>
                  <a:cubicBezTo>
                    <a:pt x="127551" y="1483793"/>
                    <a:pt x="103192" y="1510929"/>
                    <a:pt x="77731" y="1497235"/>
                  </a:cubicBezTo>
                  <a:close/>
                  <a:moveTo>
                    <a:pt x="80893" y="1658640"/>
                  </a:moveTo>
                  <a:cubicBezTo>
                    <a:pt x="67280" y="1653131"/>
                    <a:pt x="60068" y="1634928"/>
                    <a:pt x="65881" y="1619981"/>
                  </a:cubicBezTo>
                  <a:cubicBezTo>
                    <a:pt x="75670" y="1594431"/>
                    <a:pt x="109814" y="1597188"/>
                    <a:pt x="118569" y="1621652"/>
                  </a:cubicBezTo>
                  <a:cubicBezTo>
                    <a:pt x="127331" y="1642694"/>
                    <a:pt x="105769" y="1668744"/>
                    <a:pt x="80893" y="1658640"/>
                  </a:cubicBezTo>
                  <a:close/>
                  <a:moveTo>
                    <a:pt x="81188" y="1818712"/>
                  </a:moveTo>
                  <a:cubicBezTo>
                    <a:pt x="52414" y="1807023"/>
                    <a:pt x="62056" y="1756503"/>
                    <a:pt x="96495" y="1762350"/>
                  </a:cubicBezTo>
                  <a:cubicBezTo>
                    <a:pt x="138220" y="1769612"/>
                    <a:pt x="120560" y="1834744"/>
                    <a:pt x="81188" y="1818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16" name="Google Shape;4416;p35"/>
            <p:cNvGrpSpPr/>
            <p:nvPr/>
          </p:nvGrpSpPr>
          <p:grpSpPr>
            <a:xfrm>
              <a:off x="12585063" y="7109125"/>
              <a:ext cx="1435852" cy="1767353"/>
              <a:chOff x="12585063" y="7109125"/>
              <a:chExt cx="1435852" cy="1767353"/>
            </a:xfrm>
          </p:grpSpPr>
          <p:sp>
            <p:nvSpPr>
              <p:cNvPr id="4417" name="Google Shape;4417;p35"/>
              <p:cNvSpPr/>
              <p:nvPr/>
            </p:nvSpPr>
            <p:spPr>
              <a:xfrm>
                <a:off x="12598128" y="7109125"/>
                <a:ext cx="1383299" cy="14015"/>
              </a:xfrm>
              <a:custGeom>
                <a:rect b="b" l="l" r="r" t="t"/>
                <a:pathLst>
                  <a:path extrusionOk="0" h="14015" w="1383299">
                    <a:moveTo>
                      <a:pt x="1382635" y="14016"/>
                    </a:moveTo>
                    <a:cubicBezTo>
                      <a:pt x="1382263" y="14020"/>
                      <a:pt x="2452" y="9344"/>
                      <a:pt x="1964" y="9340"/>
                    </a:cubicBezTo>
                    <a:cubicBezTo>
                      <a:pt x="1964" y="-4878"/>
                      <a:pt x="-97603" y="50"/>
                      <a:pt x="1121249" y="5164"/>
                    </a:cubicBezTo>
                    <a:cubicBezTo>
                      <a:pt x="1411312" y="6281"/>
                      <a:pt x="1382294" y="1985"/>
                      <a:pt x="1382635" y="140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35"/>
              <p:cNvSpPr/>
              <p:nvPr/>
            </p:nvSpPr>
            <p:spPr>
              <a:xfrm>
                <a:off x="12598219" y="7267894"/>
                <a:ext cx="1387273" cy="14647"/>
              </a:xfrm>
              <a:custGeom>
                <a:rect b="b" l="l" r="r" t="t"/>
                <a:pathLst>
                  <a:path extrusionOk="0" h="14647" w="1387273">
                    <a:moveTo>
                      <a:pt x="1386520" y="14648"/>
                    </a:moveTo>
                    <a:cubicBezTo>
                      <a:pt x="1386078" y="14655"/>
                      <a:pt x="1861" y="9976"/>
                      <a:pt x="1578" y="9972"/>
                    </a:cubicBezTo>
                    <a:cubicBezTo>
                      <a:pt x="1907" y="-4920"/>
                      <a:pt x="-92304" y="-334"/>
                      <a:pt x="1124909" y="5796"/>
                    </a:cubicBezTo>
                    <a:cubicBezTo>
                      <a:pt x="1414809" y="6909"/>
                      <a:pt x="1386520" y="2470"/>
                      <a:pt x="1386520" y="146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35"/>
              <p:cNvSpPr/>
              <p:nvPr/>
            </p:nvSpPr>
            <p:spPr>
              <a:xfrm>
                <a:off x="12598619" y="7427249"/>
                <a:ext cx="1396492" cy="11596"/>
              </a:xfrm>
              <a:custGeom>
                <a:rect b="b" l="l" r="r" t="t"/>
                <a:pathLst>
                  <a:path extrusionOk="0" h="11596" w="1396492">
                    <a:moveTo>
                      <a:pt x="185372" y="10689"/>
                    </a:moveTo>
                    <a:cubicBezTo>
                      <a:pt x="-25782" y="10689"/>
                      <a:pt x="1108" y="13485"/>
                      <a:pt x="1108" y="0"/>
                    </a:cubicBezTo>
                    <a:cubicBezTo>
                      <a:pt x="1701185" y="9677"/>
                      <a:pt x="1947303" y="13516"/>
                      <a:pt x="185372" y="106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35"/>
              <p:cNvSpPr/>
              <p:nvPr/>
            </p:nvSpPr>
            <p:spPr>
              <a:xfrm>
                <a:off x="12589428" y="7587138"/>
                <a:ext cx="1402021" cy="14209"/>
              </a:xfrm>
              <a:custGeom>
                <a:rect b="b" l="l" r="r" t="t"/>
                <a:pathLst>
                  <a:path extrusionOk="0" h="14209" w="1402021">
                    <a:moveTo>
                      <a:pt x="1401271" y="14210"/>
                    </a:moveTo>
                    <a:cubicBezTo>
                      <a:pt x="1400969" y="14214"/>
                      <a:pt x="1886" y="9453"/>
                      <a:pt x="1464" y="9449"/>
                    </a:cubicBezTo>
                    <a:cubicBezTo>
                      <a:pt x="2150" y="-4994"/>
                      <a:pt x="-93084" y="97"/>
                      <a:pt x="1141281" y="5273"/>
                    </a:cubicBezTo>
                    <a:cubicBezTo>
                      <a:pt x="1429390" y="6386"/>
                      <a:pt x="1401271" y="2086"/>
                      <a:pt x="1401271" y="142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35"/>
              <p:cNvSpPr/>
              <p:nvPr/>
            </p:nvSpPr>
            <p:spPr>
              <a:xfrm>
                <a:off x="12595882" y="7746561"/>
                <a:ext cx="1399161" cy="14106"/>
              </a:xfrm>
              <a:custGeom>
                <a:rect b="b" l="l" r="r" t="t"/>
                <a:pathLst>
                  <a:path extrusionOk="0" h="14106" w="1399161">
                    <a:moveTo>
                      <a:pt x="1398495" y="14106"/>
                    </a:moveTo>
                    <a:cubicBezTo>
                      <a:pt x="1398154" y="14110"/>
                      <a:pt x="1451" y="9349"/>
                      <a:pt x="1044" y="9345"/>
                    </a:cubicBezTo>
                    <a:cubicBezTo>
                      <a:pt x="3187" y="-4938"/>
                      <a:pt x="-93566" y="83"/>
                      <a:pt x="1138652" y="5255"/>
                    </a:cubicBezTo>
                    <a:cubicBezTo>
                      <a:pt x="1427137" y="6367"/>
                      <a:pt x="1398146" y="2169"/>
                      <a:pt x="1398495" y="141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35"/>
              <p:cNvSpPr/>
              <p:nvPr/>
            </p:nvSpPr>
            <p:spPr>
              <a:xfrm>
                <a:off x="12590848" y="7905870"/>
                <a:ext cx="1410780" cy="14198"/>
              </a:xfrm>
              <a:custGeom>
                <a:rect b="b" l="l" r="r" t="t"/>
                <a:pathLst>
                  <a:path extrusionOk="0" h="14198" w="1410780">
                    <a:moveTo>
                      <a:pt x="1410372" y="14198"/>
                    </a:moveTo>
                    <a:cubicBezTo>
                      <a:pt x="1410089" y="14202"/>
                      <a:pt x="34603" y="9581"/>
                      <a:pt x="1885" y="9356"/>
                    </a:cubicBezTo>
                    <a:cubicBezTo>
                      <a:pt x="1567" y="-5017"/>
                      <a:pt x="-95512" y="132"/>
                      <a:pt x="1147440" y="5347"/>
                    </a:cubicBezTo>
                    <a:cubicBezTo>
                      <a:pt x="1439107" y="6464"/>
                      <a:pt x="1409280" y="2168"/>
                      <a:pt x="1410372" y="14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35"/>
              <p:cNvSpPr/>
              <p:nvPr/>
            </p:nvSpPr>
            <p:spPr>
              <a:xfrm>
                <a:off x="12595131" y="8064772"/>
                <a:ext cx="1413698" cy="12926"/>
              </a:xfrm>
              <a:custGeom>
                <a:rect b="b" l="l" r="r" t="t"/>
                <a:pathLst>
                  <a:path extrusionOk="0" h="12926" w="1413698">
                    <a:moveTo>
                      <a:pt x="516478" y="11275"/>
                    </a:moveTo>
                    <a:cubicBezTo>
                      <a:pt x="-47200" y="9107"/>
                      <a:pt x="1256" y="15512"/>
                      <a:pt x="915" y="0"/>
                    </a:cubicBezTo>
                    <a:cubicBezTo>
                      <a:pt x="1507877" y="4191"/>
                      <a:pt x="2005389" y="17556"/>
                      <a:pt x="516478" y="112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35"/>
              <p:cNvSpPr/>
              <p:nvPr/>
            </p:nvSpPr>
            <p:spPr>
              <a:xfrm>
                <a:off x="12594880" y="8224358"/>
                <a:ext cx="1410621" cy="14513"/>
              </a:xfrm>
              <a:custGeom>
                <a:rect b="b" l="l" r="r" t="t"/>
                <a:pathLst>
                  <a:path extrusionOk="0" h="14513" w="1410621">
                    <a:moveTo>
                      <a:pt x="1409875" y="14513"/>
                    </a:moveTo>
                    <a:cubicBezTo>
                      <a:pt x="1409592" y="14517"/>
                      <a:pt x="31877" y="9876"/>
                      <a:pt x="1678" y="9671"/>
                    </a:cubicBezTo>
                    <a:cubicBezTo>
                      <a:pt x="1678" y="-5407"/>
                      <a:pt x="-93553" y="358"/>
                      <a:pt x="1150988" y="5580"/>
                    </a:cubicBezTo>
                    <a:cubicBezTo>
                      <a:pt x="1437877" y="6968"/>
                      <a:pt x="1409875" y="1881"/>
                      <a:pt x="1409875" y="14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35"/>
              <p:cNvSpPr/>
              <p:nvPr/>
            </p:nvSpPr>
            <p:spPr>
              <a:xfrm>
                <a:off x="12590695" y="8383540"/>
                <a:ext cx="1421222" cy="14732"/>
              </a:xfrm>
              <a:custGeom>
                <a:rect b="b" l="l" r="r" t="t"/>
                <a:pathLst>
                  <a:path extrusionOk="0" h="14732" w="1421222">
                    <a:moveTo>
                      <a:pt x="1420903" y="14732"/>
                    </a:moveTo>
                    <a:cubicBezTo>
                      <a:pt x="1420620" y="14736"/>
                      <a:pt x="26587" y="10052"/>
                      <a:pt x="1449" y="9890"/>
                    </a:cubicBezTo>
                    <a:cubicBezTo>
                      <a:pt x="2173" y="-5716"/>
                      <a:pt x="-93898" y="542"/>
                      <a:pt x="1158998" y="5799"/>
                    </a:cubicBezTo>
                    <a:cubicBezTo>
                      <a:pt x="1449441" y="6916"/>
                      <a:pt x="1419566" y="2608"/>
                      <a:pt x="1420903" y="147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35"/>
              <p:cNvSpPr/>
              <p:nvPr/>
            </p:nvSpPr>
            <p:spPr>
              <a:xfrm>
                <a:off x="12590976" y="8542812"/>
                <a:ext cx="1429939" cy="13177"/>
              </a:xfrm>
              <a:custGeom>
                <a:rect b="b" l="l" r="r" t="t"/>
                <a:pathLst>
                  <a:path extrusionOk="0" h="13177" w="1429939">
                    <a:moveTo>
                      <a:pt x="532039" y="11356"/>
                    </a:moveTo>
                    <a:cubicBezTo>
                      <a:pt x="-55922" y="9100"/>
                      <a:pt x="1536" y="16036"/>
                      <a:pt x="1536" y="0"/>
                    </a:cubicBezTo>
                    <a:cubicBezTo>
                      <a:pt x="1499391" y="5773"/>
                      <a:pt x="2042167" y="17730"/>
                      <a:pt x="532039" y="113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35"/>
              <p:cNvSpPr/>
              <p:nvPr/>
            </p:nvSpPr>
            <p:spPr>
              <a:xfrm>
                <a:off x="12585063" y="8702579"/>
                <a:ext cx="1435684" cy="14413"/>
              </a:xfrm>
              <a:custGeom>
                <a:rect b="b" l="l" r="r" t="t"/>
                <a:pathLst>
                  <a:path extrusionOk="0" h="14413" w="1435684">
                    <a:moveTo>
                      <a:pt x="1435146" y="14414"/>
                    </a:moveTo>
                    <a:cubicBezTo>
                      <a:pt x="1434851" y="14418"/>
                      <a:pt x="60881" y="9905"/>
                      <a:pt x="1783" y="9405"/>
                    </a:cubicBezTo>
                    <a:cubicBezTo>
                      <a:pt x="1783" y="-5197"/>
                      <a:pt x="-96804" y="239"/>
                      <a:pt x="1172214" y="5562"/>
                    </a:cubicBezTo>
                    <a:cubicBezTo>
                      <a:pt x="1463796" y="6679"/>
                      <a:pt x="1434460" y="2379"/>
                      <a:pt x="1435146" y="14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35"/>
              <p:cNvSpPr/>
              <p:nvPr/>
            </p:nvSpPr>
            <p:spPr>
              <a:xfrm>
                <a:off x="12589867" y="8861580"/>
                <a:ext cx="1429237" cy="14898"/>
              </a:xfrm>
              <a:custGeom>
                <a:rect b="b" l="l" r="r" t="t"/>
                <a:pathLst>
                  <a:path extrusionOk="0" h="14898" w="1429237">
                    <a:moveTo>
                      <a:pt x="1428722" y="14899"/>
                    </a:moveTo>
                    <a:cubicBezTo>
                      <a:pt x="1428443" y="14903"/>
                      <a:pt x="39300" y="10118"/>
                      <a:pt x="1834" y="9804"/>
                    </a:cubicBezTo>
                    <a:cubicBezTo>
                      <a:pt x="1486" y="-4836"/>
                      <a:pt x="-95547" y="-416"/>
                      <a:pt x="1171161" y="5962"/>
                    </a:cubicBezTo>
                    <a:cubicBezTo>
                      <a:pt x="1456914" y="7079"/>
                      <a:pt x="1427990" y="2453"/>
                      <a:pt x="1428722" y="148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29" name="Google Shape;4429;p35"/>
            <p:cNvSpPr/>
            <p:nvPr/>
          </p:nvSpPr>
          <p:spPr>
            <a:xfrm>
              <a:off x="12774202" y="7025111"/>
              <a:ext cx="38559" cy="1919924"/>
            </a:xfrm>
            <a:custGeom>
              <a:rect b="b" l="l" r="r" t="t"/>
              <a:pathLst>
                <a:path extrusionOk="0" h="1919924" w="38559">
                  <a:moveTo>
                    <a:pt x="38560" y="1919924"/>
                  </a:moveTo>
                  <a:cubicBezTo>
                    <a:pt x="17277" y="1919924"/>
                    <a:pt x="-16232" y="810847"/>
                    <a:pt x="9050" y="0"/>
                  </a:cubicBezTo>
                  <a:cubicBezTo>
                    <a:pt x="30596" y="-655"/>
                    <a:pt x="-21313" y="748080"/>
                    <a:pt x="38560" y="191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33" name="Shape 4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4" name="Google Shape;4434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5" name="Google Shape;4435;p36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4436" name="Google Shape;4436;p36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4437" name="Google Shape;4437;p36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4438" name="Google Shape;4438;p36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39" name="Google Shape;4439;p36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440" name="Google Shape;4440;p36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4441" name="Google Shape;4441;p36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42" name="Google Shape;4442;p36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443" name="Google Shape;4443;p36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4444" name="Google Shape;4444;p36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45" name="Google Shape;4445;p36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4446" name="Google Shape;4446;p36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4447" name="Google Shape;4447;p36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448" name="Google Shape;4448;p36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 flipH="1">
            <a:off x="4658478" y="-546077"/>
            <a:ext cx="3848239" cy="5557269"/>
            <a:chOff x="9316956" y="-1092155"/>
            <a:chExt cx="7696478" cy="11114537"/>
          </a:xfrm>
        </p:grpSpPr>
        <p:sp>
          <p:nvSpPr>
            <p:cNvPr id="320" name="Google Shape;320;p13"/>
            <p:cNvSpPr/>
            <p:nvPr/>
          </p:nvSpPr>
          <p:spPr>
            <a:xfrm>
              <a:off x="9316956" y="-1092155"/>
              <a:ext cx="7696478" cy="11114537"/>
            </a:xfrm>
            <a:custGeom>
              <a:rect b="b" l="l" r="r" t="t"/>
              <a:pathLst>
                <a:path extrusionOk="0" h="11114537" w="7696478">
                  <a:moveTo>
                    <a:pt x="2259114" y="11062852"/>
                  </a:moveTo>
                  <a:cubicBezTo>
                    <a:pt x="2204062" y="11062852"/>
                    <a:pt x="2152125" y="11056294"/>
                    <a:pt x="2093311" y="11038622"/>
                  </a:cubicBezTo>
                  <a:cubicBezTo>
                    <a:pt x="1991484" y="11005635"/>
                    <a:pt x="1764932" y="10643656"/>
                    <a:pt x="1673831" y="10370305"/>
                  </a:cubicBezTo>
                  <a:cubicBezTo>
                    <a:pt x="1547771" y="9988744"/>
                    <a:pt x="1617577" y="9866528"/>
                    <a:pt x="1541629" y="9850901"/>
                  </a:cubicBezTo>
                  <a:cubicBezTo>
                    <a:pt x="886807" y="9717016"/>
                    <a:pt x="329028" y="9239002"/>
                    <a:pt x="21077" y="8660602"/>
                  </a:cubicBezTo>
                  <a:cubicBezTo>
                    <a:pt x="-7340" y="8660602"/>
                    <a:pt x="1205" y="8529895"/>
                    <a:pt x="1205" y="181282"/>
                  </a:cubicBezTo>
                  <a:cubicBezTo>
                    <a:pt x="409226" y="130199"/>
                    <a:pt x="816512" y="90631"/>
                    <a:pt x="1226824" y="90542"/>
                  </a:cubicBezTo>
                  <a:cubicBezTo>
                    <a:pt x="4294744" y="89831"/>
                    <a:pt x="5859935" y="-40653"/>
                    <a:pt x="7482315" y="12896"/>
                  </a:cubicBezTo>
                  <a:cubicBezTo>
                    <a:pt x="7563158" y="16053"/>
                    <a:pt x="7704817" y="7804672"/>
                    <a:pt x="7696094" y="11054916"/>
                  </a:cubicBezTo>
                  <a:cubicBezTo>
                    <a:pt x="7696094" y="11184267"/>
                    <a:pt x="6405297" y="11062852"/>
                    <a:pt x="2259114" y="110628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1" name="Google Shape;321;p13"/>
            <p:cNvGrpSpPr/>
            <p:nvPr/>
          </p:nvGrpSpPr>
          <p:grpSpPr>
            <a:xfrm>
              <a:off x="9882913" y="-305328"/>
              <a:ext cx="6341057" cy="9392565"/>
              <a:chOff x="9882913" y="-305328"/>
              <a:chExt cx="6341057" cy="9392565"/>
            </a:xfrm>
          </p:grpSpPr>
          <p:grpSp>
            <p:nvGrpSpPr>
              <p:cNvPr id="322" name="Google Shape;322;p13"/>
              <p:cNvGrpSpPr/>
              <p:nvPr/>
            </p:nvGrpSpPr>
            <p:grpSpPr>
              <a:xfrm>
                <a:off x="9882988" y="-305328"/>
                <a:ext cx="6340977" cy="127671"/>
                <a:chOff x="9882988" y="-305328"/>
                <a:chExt cx="6340977" cy="127671"/>
              </a:xfrm>
            </p:grpSpPr>
            <p:grpSp>
              <p:nvGrpSpPr>
                <p:cNvPr id="323" name="Google Shape;323;p13"/>
                <p:cNvGrpSpPr/>
                <p:nvPr/>
              </p:nvGrpSpPr>
              <p:grpSpPr>
                <a:xfrm>
                  <a:off x="9882988" y="-305328"/>
                  <a:ext cx="113592" cy="127614"/>
                  <a:chOff x="9882988" y="-305328"/>
                  <a:chExt cx="113592" cy="127614"/>
                </a:xfrm>
              </p:grpSpPr>
              <p:sp>
                <p:nvSpPr>
                  <p:cNvPr id="324" name="Google Shape;324;p13"/>
                  <p:cNvSpPr/>
                  <p:nvPr/>
                </p:nvSpPr>
                <p:spPr>
                  <a:xfrm>
                    <a:off x="9956385" y="-302287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25;p13"/>
                  <p:cNvSpPr/>
                  <p:nvPr/>
                </p:nvSpPr>
                <p:spPr>
                  <a:xfrm>
                    <a:off x="9882988" y="-305328"/>
                    <a:ext cx="113592" cy="127614"/>
                  </a:xfrm>
                  <a:custGeom>
                    <a:rect b="b" l="l" r="r" t="t"/>
                    <a:pathLst>
                      <a:path extrusionOk="0" h="127614" w="113592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7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" name="Google Shape;326;p13"/>
                <p:cNvGrpSpPr/>
                <p:nvPr/>
              </p:nvGrpSpPr>
              <p:grpSpPr>
                <a:xfrm>
                  <a:off x="10661466" y="-305290"/>
                  <a:ext cx="113557" cy="127633"/>
                  <a:chOff x="10661466" y="-305290"/>
                  <a:chExt cx="113557" cy="127633"/>
                </a:xfrm>
              </p:grpSpPr>
              <p:sp>
                <p:nvSpPr>
                  <p:cNvPr id="327" name="Google Shape;327;p13"/>
                  <p:cNvSpPr/>
                  <p:nvPr/>
                </p:nvSpPr>
                <p:spPr>
                  <a:xfrm>
                    <a:off x="10734807" y="-302287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28;p13"/>
                  <p:cNvSpPr/>
                  <p:nvPr/>
                </p:nvSpPr>
                <p:spPr>
                  <a:xfrm>
                    <a:off x="10661466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" name="Google Shape;329;p13"/>
                <p:cNvGrpSpPr/>
                <p:nvPr/>
              </p:nvGrpSpPr>
              <p:grpSpPr>
                <a:xfrm>
                  <a:off x="11439900" y="-305290"/>
                  <a:ext cx="113557" cy="127633"/>
                  <a:chOff x="11439900" y="-305290"/>
                  <a:chExt cx="113557" cy="127633"/>
                </a:xfrm>
              </p:grpSpPr>
              <p:sp>
                <p:nvSpPr>
                  <p:cNvPr id="330" name="Google Shape;330;p13"/>
                  <p:cNvSpPr/>
                  <p:nvPr/>
                </p:nvSpPr>
                <p:spPr>
                  <a:xfrm>
                    <a:off x="11513231" y="-302287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31;p13"/>
                  <p:cNvSpPr/>
                  <p:nvPr/>
                </p:nvSpPr>
                <p:spPr>
                  <a:xfrm>
                    <a:off x="11439900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332;p13"/>
                <p:cNvGrpSpPr/>
                <p:nvPr/>
              </p:nvGrpSpPr>
              <p:grpSpPr>
                <a:xfrm>
                  <a:off x="12218312" y="-305290"/>
                  <a:ext cx="113557" cy="127633"/>
                  <a:chOff x="12218312" y="-305290"/>
                  <a:chExt cx="113557" cy="127633"/>
                </a:xfrm>
              </p:grpSpPr>
              <p:sp>
                <p:nvSpPr>
                  <p:cNvPr id="333" name="Google Shape;333;p13"/>
                  <p:cNvSpPr/>
                  <p:nvPr/>
                </p:nvSpPr>
                <p:spPr>
                  <a:xfrm>
                    <a:off x="12291653" y="-302287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34;p13"/>
                  <p:cNvSpPr/>
                  <p:nvPr/>
                </p:nvSpPr>
                <p:spPr>
                  <a:xfrm>
                    <a:off x="12218312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5" name="Google Shape;335;p13"/>
                <p:cNvGrpSpPr/>
                <p:nvPr/>
              </p:nvGrpSpPr>
              <p:grpSpPr>
                <a:xfrm>
                  <a:off x="12996746" y="-305290"/>
                  <a:ext cx="113557" cy="127633"/>
                  <a:chOff x="12996746" y="-305290"/>
                  <a:chExt cx="113557" cy="127633"/>
                </a:xfrm>
              </p:grpSpPr>
              <p:sp>
                <p:nvSpPr>
                  <p:cNvPr id="336" name="Google Shape;336;p13"/>
                  <p:cNvSpPr/>
                  <p:nvPr/>
                </p:nvSpPr>
                <p:spPr>
                  <a:xfrm>
                    <a:off x="13070071" y="-302287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37;p13"/>
                  <p:cNvSpPr/>
                  <p:nvPr/>
                </p:nvSpPr>
                <p:spPr>
                  <a:xfrm>
                    <a:off x="12996746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" name="Google Shape;338;p13"/>
                <p:cNvGrpSpPr/>
                <p:nvPr/>
              </p:nvGrpSpPr>
              <p:grpSpPr>
                <a:xfrm>
                  <a:off x="13775158" y="-305290"/>
                  <a:ext cx="113557" cy="127633"/>
                  <a:chOff x="13775158" y="-305290"/>
                  <a:chExt cx="113557" cy="127633"/>
                </a:xfrm>
              </p:grpSpPr>
              <p:sp>
                <p:nvSpPr>
                  <p:cNvPr id="339" name="Google Shape;339;p13"/>
                  <p:cNvSpPr/>
                  <p:nvPr/>
                </p:nvSpPr>
                <p:spPr>
                  <a:xfrm>
                    <a:off x="13848500" y="-302287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340;p13"/>
                  <p:cNvSpPr/>
                  <p:nvPr/>
                </p:nvSpPr>
                <p:spPr>
                  <a:xfrm>
                    <a:off x="13775158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1" name="Google Shape;341;p13"/>
                <p:cNvGrpSpPr/>
                <p:nvPr/>
              </p:nvGrpSpPr>
              <p:grpSpPr>
                <a:xfrm>
                  <a:off x="14553594" y="-305290"/>
                  <a:ext cx="113557" cy="127633"/>
                  <a:chOff x="14553594" y="-305290"/>
                  <a:chExt cx="113557" cy="127633"/>
                </a:xfrm>
              </p:grpSpPr>
              <p:sp>
                <p:nvSpPr>
                  <p:cNvPr id="342" name="Google Shape;342;p13"/>
                  <p:cNvSpPr/>
                  <p:nvPr/>
                </p:nvSpPr>
                <p:spPr>
                  <a:xfrm>
                    <a:off x="14626917" y="-302287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3" name="Google Shape;343;p13"/>
                  <p:cNvSpPr/>
                  <p:nvPr/>
                </p:nvSpPr>
                <p:spPr>
                  <a:xfrm>
                    <a:off x="14553594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4" name="Google Shape;344;p13"/>
                <p:cNvGrpSpPr/>
                <p:nvPr/>
              </p:nvGrpSpPr>
              <p:grpSpPr>
                <a:xfrm>
                  <a:off x="15332005" y="-305290"/>
                  <a:ext cx="113557" cy="127633"/>
                  <a:chOff x="15332005" y="-305290"/>
                  <a:chExt cx="113557" cy="127633"/>
                </a:xfrm>
              </p:grpSpPr>
              <p:sp>
                <p:nvSpPr>
                  <p:cNvPr id="345" name="Google Shape;345;p13"/>
                  <p:cNvSpPr/>
                  <p:nvPr/>
                </p:nvSpPr>
                <p:spPr>
                  <a:xfrm>
                    <a:off x="15405345" y="-302287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346;p13"/>
                  <p:cNvSpPr/>
                  <p:nvPr/>
                </p:nvSpPr>
                <p:spPr>
                  <a:xfrm>
                    <a:off x="15332005" y="-305290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47" name="Google Shape;347;p13"/>
                <p:cNvGrpSpPr/>
                <p:nvPr/>
              </p:nvGrpSpPr>
              <p:grpSpPr>
                <a:xfrm>
                  <a:off x="16110373" y="-305328"/>
                  <a:ext cx="113592" cy="127614"/>
                  <a:chOff x="16110373" y="-305328"/>
                  <a:chExt cx="113592" cy="127614"/>
                </a:xfrm>
              </p:grpSpPr>
              <p:sp>
                <p:nvSpPr>
                  <p:cNvPr id="348" name="Google Shape;348;p13"/>
                  <p:cNvSpPr/>
                  <p:nvPr/>
                </p:nvSpPr>
                <p:spPr>
                  <a:xfrm>
                    <a:off x="16183764" y="-302287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349;p13"/>
                  <p:cNvSpPr/>
                  <p:nvPr/>
                </p:nvSpPr>
                <p:spPr>
                  <a:xfrm>
                    <a:off x="16110373" y="-305328"/>
                    <a:ext cx="113592" cy="127614"/>
                  </a:xfrm>
                  <a:custGeom>
                    <a:rect b="b" l="l" r="r" t="t"/>
                    <a:pathLst>
                      <a:path extrusionOk="0" h="127614" w="113592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4"/>
                          <a:pt x="72639" y="123479"/>
                        </a:cubicBezTo>
                        <a:cubicBezTo>
                          <a:pt x="121238" y="101138"/>
                          <a:pt x="112760" y="54969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50" name="Google Shape;350;p13"/>
              <p:cNvGrpSpPr/>
              <p:nvPr/>
            </p:nvGrpSpPr>
            <p:grpSpPr>
              <a:xfrm>
                <a:off x="9882913" y="536908"/>
                <a:ext cx="6341057" cy="127693"/>
                <a:chOff x="9882913" y="536908"/>
                <a:chExt cx="6341057" cy="127693"/>
              </a:xfrm>
            </p:grpSpPr>
            <p:grpSp>
              <p:nvGrpSpPr>
                <p:cNvPr id="351" name="Google Shape;351;p13"/>
                <p:cNvGrpSpPr/>
                <p:nvPr/>
              </p:nvGrpSpPr>
              <p:grpSpPr>
                <a:xfrm>
                  <a:off x="9882913" y="536908"/>
                  <a:ext cx="113675" cy="127662"/>
                  <a:chOff x="9882913" y="536908"/>
                  <a:chExt cx="113675" cy="127662"/>
                </a:xfrm>
              </p:grpSpPr>
              <p:sp>
                <p:nvSpPr>
                  <p:cNvPr id="352" name="Google Shape;352;p13"/>
                  <p:cNvSpPr/>
                  <p:nvPr/>
                </p:nvSpPr>
                <p:spPr>
                  <a:xfrm>
                    <a:off x="9956385" y="539987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3"/>
                  <p:cNvSpPr/>
                  <p:nvPr/>
                </p:nvSpPr>
                <p:spPr>
                  <a:xfrm>
                    <a:off x="9882913" y="536908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4" name="Google Shape;354;p13"/>
                <p:cNvGrpSpPr/>
                <p:nvPr/>
              </p:nvGrpSpPr>
              <p:grpSpPr>
                <a:xfrm>
                  <a:off x="10661466" y="536968"/>
                  <a:ext cx="113557" cy="127633"/>
                  <a:chOff x="10661466" y="536968"/>
                  <a:chExt cx="113557" cy="127633"/>
                </a:xfrm>
              </p:grpSpPr>
              <p:sp>
                <p:nvSpPr>
                  <p:cNvPr id="355" name="Google Shape;355;p13"/>
                  <p:cNvSpPr/>
                  <p:nvPr/>
                </p:nvSpPr>
                <p:spPr>
                  <a:xfrm>
                    <a:off x="10734807" y="539987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13"/>
                  <p:cNvSpPr/>
                  <p:nvPr/>
                </p:nvSpPr>
                <p:spPr>
                  <a:xfrm>
                    <a:off x="10661466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7" name="Google Shape;357;p13"/>
                <p:cNvGrpSpPr/>
                <p:nvPr/>
              </p:nvGrpSpPr>
              <p:grpSpPr>
                <a:xfrm>
                  <a:off x="11439900" y="536968"/>
                  <a:ext cx="113557" cy="127633"/>
                  <a:chOff x="11439900" y="536968"/>
                  <a:chExt cx="113557" cy="127633"/>
                </a:xfrm>
              </p:grpSpPr>
              <p:sp>
                <p:nvSpPr>
                  <p:cNvPr id="358" name="Google Shape;358;p13"/>
                  <p:cNvSpPr/>
                  <p:nvPr/>
                </p:nvSpPr>
                <p:spPr>
                  <a:xfrm>
                    <a:off x="11513231" y="539987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13"/>
                  <p:cNvSpPr/>
                  <p:nvPr/>
                </p:nvSpPr>
                <p:spPr>
                  <a:xfrm>
                    <a:off x="11439900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0" name="Google Shape;360;p13"/>
                <p:cNvGrpSpPr/>
                <p:nvPr/>
              </p:nvGrpSpPr>
              <p:grpSpPr>
                <a:xfrm>
                  <a:off x="12218312" y="536968"/>
                  <a:ext cx="113557" cy="127633"/>
                  <a:chOff x="12218312" y="536968"/>
                  <a:chExt cx="113557" cy="127633"/>
                </a:xfrm>
              </p:grpSpPr>
              <p:sp>
                <p:nvSpPr>
                  <p:cNvPr id="361" name="Google Shape;361;p13"/>
                  <p:cNvSpPr/>
                  <p:nvPr/>
                </p:nvSpPr>
                <p:spPr>
                  <a:xfrm>
                    <a:off x="12291653" y="539987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13"/>
                  <p:cNvSpPr/>
                  <p:nvPr/>
                </p:nvSpPr>
                <p:spPr>
                  <a:xfrm>
                    <a:off x="12218312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3" name="Google Shape;363;p13"/>
                <p:cNvGrpSpPr/>
                <p:nvPr/>
              </p:nvGrpSpPr>
              <p:grpSpPr>
                <a:xfrm>
                  <a:off x="12996746" y="536968"/>
                  <a:ext cx="113557" cy="127633"/>
                  <a:chOff x="12996746" y="536968"/>
                  <a:chExt cx="113557" cy="127633"/>
                </a:xfrm>
              </p:grpSpPr>
              <p:sp>
                <p:nvSpPr>
                  <p:cNvPr id="364" name="Google Shape;364;p13"/>
                  <p:cNvSpPr/>
                  <p:nvPr/>
                </p:nvSpPr>
                <p:spPr>
                  <a:xfrm>
                    <a:off x="13070071" y="539987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13"/>
                  <p:cNvSpPr/>
                  <p:nvPr/>
                </p:nvSpPr>
                <p:spPr>
                  <a:xfrm>
                    <a:off x="12996746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" name="Google Shape;366;p13"/>
                <p:cNvGrpSpPr/>
                <p:nvPr/>
              </p:nvGrpSpPr>
              <p:grpSpPr>
                <a:xfrm>
                  <a:off x="13775158" y="536968"/>
                  <a:ext cx="113557" cy="127633"/>
                  <a:chOff x="13775158" y="536968"/>
                  <a:chExt cx="113557" cy="127633"/>
                </a:xfrm>
              </p:grpSpPr>
              <p:sp>
                <p:nvSpPr>
                  <p:cNvPr id="367" name="Google Shape;367;p13"/>
                  <p:cNvSpPr/>
                  <p:nvPr/>
                </p:nvSpPr>
                <p:spPr>
                  <a:xfrm>
                    <a:off x="13848500" y="539987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13"/>
                  <p:cNvSpPr/>
                  <p:nvPr/>
                </p:nvSpPr>
                <p:spPr>
                  <a:xfrm>
                    <a:off x="13775158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" name="Google Shape;369;p13"/>
                <p:cNvGrpSpPr/>
                <p:nvPr/>
              </p:nvGrpSpPr>
              <p:grpSpPr>
                <a:xfrm>
                  <a:off x="14553594" y="536968"/>
                  <a:ext cx="113557" cy="127633"/>
                  <a:chOff x="14553594" y="536968"/>
                  <a:chExt cx="113557" cy="127633"/>
                </a:xfrm>
              </p:grpSpPr>
              <p:sp>
                <p:nvSpPr>
                  <p:cNvPr id="370" name="Google Shape;370;p13"/>
                  <p:cNvSpPr/>
                  <p:nvPr/>
                </p:nvSpPr>
                <p:spPr>
                  <a:xfrm>
                    <a:off x="14626917" y="539987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13"/>
                  <p:cNvSpPr/>
                  <p:nvPr/>
                </p:nvSpPr>
                <p:spPr>
                  <a:xfrm>
                    <a:off x="14553594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" name="Google Shape;372;p13"/>
                <p:cNvGrpSpPr/>
                <p:nvPr/>
              </p:nvGrpSpPr>
              <p:grpSpPr>
                <a:xfrm>
                  <a:off x="15332005" y="536968"/>
                  <a:ext cx="113557" cy="127633"/>
                  <a:chOff x="15332005" y="536968"/>
                  <a:chExt cx="113557" cy="127633"/>
                </a:xfrm>
              </p:grpSpPr>
              <p:sp>
                <p:nvSpPr>
                  <p:cNvPr id="373" name="Google Shape;373;p13"/>
                  <p:cNvSpPr/>
                  <p:nvPr/>
                </p:nvSpPr>
                <p:spPr>
                  <a:xfrm>
                    <a:off x="15405345" y="539987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3"/>
                  <p:cNvSpPr/>
                  <p:nvPr/>
                </p:nvSpPr>
                <p:spPr>
                  <a:xfrm>
                    <a:off x="15332005" y="536968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" name="Google Shape;375;p13"/>
                <p:cNvGrpSpPr/>
                <p:nvPr/>
              </p:nvGrpSpPr>
              <p:grpSpPr>
                <a:xfrm>
                  <a:off x="16110298" y="536908"/>
                  <a:ext cx="113672" cy="127662"/>
                  <a:chOff x="16110298" y="536908"/>
                  <a:chExt cx="113672" cy="127662"/>
                </a:xfrm>
              </p:grpSpPr>
              <p:sp>
                <p:nvSpPr>
                  <p:cNvPr id="376" name="Google Shape;376;p13"/>
                  <p:cNvSpPr/>
                  <p:nvPr/>
                </p:nvSpPr>
                <p:spPr>
                  <a:xfrm>
                    <a:off x="16183764" y="539987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13"/>
                  <p:cNvSpPr/>
                  <p:nvPr/>
                </p:nvSpPr>
                <p:spPr>
                  <a:xfrm>
                    <a:off x="16110298" y="536908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8" name="Google Shape;378;p13"/>
              <p:cNvGrpSpPr/>
              <p:nvPr/>
            </p:nvGrpSpPr>
            <p:grpSpPr>
              <a:xfrm>
                <a:off x="9882913" y="1379167"/>
                <a:ext cx="6341057" cy="127693"/>
                <a:chOff x="9882913" y="1379167"/>
                <a:chExt cx="6341057" cy="127693"/>
              </a:xfrm>
            </p:grpSpPr>
            <p:grpSp>
              <p:nvGrpSpPr>
                <p:cNvPr id="379" name="Google Shape;379;p13"/>
                <p:cNvGrpSpPr/>
                <p:nvPr/>
              </p:nvGrpSpPr>
              <p:grpSpPr>
                <a:xfrm>
                  <a:off x="9882913" y="1379167"/>
                  <a:ext cx="113675" cy="127662"/>
                  <a:chOff x="9882913" y="1379167"/>
                  <a:chExt cx="113675" cy="127662"/>
                </a:xfrm>
              </p:grpSpPr>
              <p:sp>
                <p:nvSpPr>
                  <p:cNvPr id="380" name="Google Shape;380;p13"/>
                  <p:cNvSpPr/>
                  <p:nvPr/>
                </p:nvSpPr>
                <p:spPr>
                  <a:xfrm>
                    <a:off x="9956385" y="1382246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13"/>
                  <p:cNvSpPr/>
                  <p:nvPr/>
                </p:nvSpPr>
                <p:spPr>
                  <a:xfrm>
                    <a:off x="9882913" y="1379167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" name="Google Shape;382;p13"/>
                <p:cNvGrpSpPr/>
                <p:nvPr/>
              </p:nvGrpSpPr>
              <p:grpSpPr>
                <a:xfrm>
                  <a:off x="10661466" y="1379227"/>
                  <a:ext cx="113557" cy="127633"/>
                  <a:chOff x="10661466" y="1379227"/>
                  <a:chExt cx="113557" cy="127633"/>
                </a:xfrm>
              </p:grpSpPr>
              <p:sp>
                <p:nvSpPr>
                  <p:cNvPr id="383" name="Google Shape;383;p13"/>
                  <p:cNvSpPr/>
                  <p:nvPr/>
                </p:nvSpPr>
                <p:spPr>
                  <a:xfrm>
                    <a:off x="10734807" y="1382246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13"/>
                  <p:cNvSpPr/>
                  <p:nvPr/>
                </p:nvSpPr>
                <p:spPr>
                  <a:xfrm>
                    <a:off x="10661466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" name="Google Shape;385;p13"/>
                <p:cNvGrpSpPr/>
                <p:nvPr/>
              </p:nvGrpSpPr>
              <p:grpSpPr>
                <a:xfrm>
                  <a:off x="11439900" y="1379227"/>
                  <a:ext cx="113557" cy="127633"/>
                  <a:chOff x="11439900" y="1379227"/>
                  <a:chExt cx="113557" cy="127633"/>
                </a:xfrm>
              </p:grpSpPr>
              <p:sp>
                <p:nvSpPr>
                  <p:cNvPr id="386" name="Google Shape;386;p13"/>
                  <p:cNvSpPr/>
                  <p:nvPr/>
                </p:nvSpPr>
                <p:spPr>
                  <a:xfrm>
                    <a:off x="11513231" y="1382246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13"/>
                  <p:cNvSpPr/>
                  <p:nvPr/>
                </p:nvSpPr>
                <p:spPr>
                  <a:xfrm>
                    <a:off x="11439900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" name="Google Shape;388;p13"/>
                <p:cNvGrpSpPr/>
                <p:nvPr/>
              </p:nvGrpSpPr>
              <p:grpSpPr>
                <a:xfrm>
                  <a:off x="12218312" y="1379227"/>
                  <a:ext cx="113557" cy="127633"/>
                  <a:chOff x="12218312" y="1379227"/>
                  <a:chExt cx="113557" cy="127633"/>
                </a:xfrm>
              </p:grpSpPr>
              <p:sp>
                <p:nvSpPr>
                  <p:cNvPr id="389" name="Google Shape;389;p13"/>
                  <p:cNvSpPr/>
                  <p:nvPr/>
                </p:nvSpPr>
                <p:spPr>
                  <a:xfrm>
                    <a:off x="12291653" y="1382246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13"/>
                  <p:cNvSpPr/>
                  <p:nvPr/>
                </p:nvSpPr>
                <p:spPr>
                  <a:xfrm>
                    <a:off x="12218312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" name="Google Shape;391;p13"/>
                <p:cNvGrpSpPr/>
                <p:nvPr/>
              </p:nvGrpSpPr>
              <p:grpSpPr>
                <a:xfrm>
                  <a:off x="12996746" y="1379227"/>
                  <a:ext cx="113557" cy="127633"/>
                  <a:chOff x="12996746" y="1379227"/>
                  <a:chExt cx="113557" cy="127633"/>
                </a:xfrm>
              </p:grpSpPr>
              <p:sp>
                <p:nvSpPr>
                  <p:cNvPr id="392" name="Google Shape;392;p13"/>
                  <p:cNvSpPr/>
                  <p:nvPr/>
                </p:nvSpPr>
                <p:spPr>
                  <a:xfrm>
                    <a:off x="13070071" y="1382246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2996746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" name="Google Shape;394;p13"/>
                <p:cNvGrpSpPr/>
                <p:nvPr/>
              </p:nvGrpSpPr>
              <p:grpSpPr>
                <a:xfrm>
                  <a:off x="13775158" y="1379227"/>
                  <a:ext cx="113557" cy="127633"/>
                  <a:chOff x="13775158" y="1379227"/>
                  <a:chExt cx="113557" cy="127633"/>
                </a:xfrm>
              </p:grpSpPr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848500" y="1382246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775158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397;p13"/>
                <p:cNvGrpSpPr/>
                <p:nvPr/>
              </p:nvGrpSpPr>
              <p:grpSpPr>
                <a:xfrm>
                  <a:off x="14553594" y="1379227"/>
                  <a:ext cx="113557" cy="127633"/>
                  <a:chOff x="14553594" y="1379227"/>
                  <a:chExt cx="113557" cy="127633"/>
                </a:xfrm>
              </p:grpSpPr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4626917" y="1382246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13"/>
                  <p:cNvSpPr/>
                  <p:nvPr/>
                </p:nvSpPr>
                <p:spPr>
                  <a:xfrm>
                    <a:off x="14553594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" name="Google Shape;400;p13"/>
                <p:cNvGrpSpPr/>
                <p:nvPr/>
              </p:nvGrpSpPr>
              <p:grpSpPr>
                <a:xfrm>
                  <a:off x="15332005" y="1379227"/>
                  <a:ext cx="113557" cy="127633"/>
                  <a:chOff x="15332005" y="1379227"/>
                  <a:chExt cx="113557" cy="127633"/>
                </a:xfrm>
              </p:grpSpPr>
              <p:sp>
                <p:nvSpPr>
                  <p:cNvPr id="401" name="Google Shape;401;p13"/>
                  <p:cNvSpPr/>
                  <p:nvPr/>
                </p:nvSpPr>
                <p:spPr>
                  <a:xfrm>
                    <a:off x="15405345" y="1382246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13"/>
                  <p:cNvSpPr/>
                  <p:nvPr/>
                </p:nvSpPr>
                <p:spPr>
                  <a:xfrm>
                    <a:off x="15332005" y="13792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3" name="Google Shape;403;p13"/>
                <p:cNvGrpSpPr/>
                <p:nvPr/>
              </p:nvGrpSpPr>
              <p:grpSpPr>
                <a:xfrm>
                  <a:off x="16110298" y="1379167"/>
                  <a:ext cx="113672" cy="127662"/>
                  <a:chOff x="16110298" y="1379167"/>
                  <a:chExt cx="113672" cy="127662"/>
                </a:xfrm>
              </p:grpSpPr>
              <p:sp>
                <p:nvSpPr>
                  <p:cNvPr id="404" name="Google Shape;404;p13"/>
                  <p:cNvSpPr/>
                  <p:nvPr/>
                </p:nvSpPr>
                <p:spPr>
                  <a:xfrm>
                    <a:off x="16183764" y="1382246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405;p13"/>
                  <p:cNvSpPr/>
                  <p:nvPr/>
                </p:nvSpPr>
                <p:spPr>
                  <a:xfrm>
                    <a:off x="16110298" y="1379167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06" name="Google Shape;406;p13"/>
              <p:cNvGrpSpPr/>
              <p:nvPr/>
            </p:nvGrpSpPr>
            <p:grpSpPr>
              <a:xfrm>
                <a:off x="9882913" y="2221449"/>
                <a:ext cx="6341057" cy="127692"/>
                <a:chOff x="9882913" y="2221449"/>
                <a:chExt cx="6341057" cy="127692"/>
              </a:xfrm>
            </p:grpSpPr>
            <p:grpSp>
              <p:nvGrpSpPr>
                <p:cNvPr id="407" name="Google Shape;407;p13"/>
                <p:cNvGrpSpPr/>
                <p:nvPr/>
              </p:nvGrpSpPr>
              <p:grpSpPr>
                <a:xfrm>
                  <a:off x="9882913" y="2221449"/>
                  <a:ext cx="113675" cy="127662"/>
                  <a:chOff x="9882913" y="2221449"/>
                  <a:chExt cx="113675" cy="127662"/>
                </a:xfrm>
              </p:grpSpPr>
              <p:sp>
                <p:nvSpPr>
                  <p:cNvPr id="408" name="Google Shape;408;p13"/>
                  <p:cNvSpPr/>
                  <p:nvPr/>
                </p:nvSpPr>
                <p:spPr>
                  <a:xfrm>
                    <a:off x="9956385" y="2224511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13"/>
                  <p:cNvSpPr/>
                  <p:nvPr/>
                </p:nvSpPr>
                <p:spPr>
                  <a:xfrm>
                    <a:off x="9882913" y="2221449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0" name="Google Shape;410;p13"/>
                <p:cNvGrpSpPr/>
                <p:nvPr/>
              </p:nvGrpSpPr>
              <p:grpSpPr>
                <a:xfrm>
                  <a:off x="10661466" y="2221509"/>
                  <a:ext cx="113557" cy="127632"/>
                  <a:chOff x="10661466" y="2221509"/>
                  <a:chExt cx="113557" cy="127632"/>
                </a:xfrm>
              </p:grpSpPr>
              <p:sp>
                <p:nvSpPr>
                  <p:cNvPr id="411" name="Google Shape;411;p13"/>
                  <p:cNvSpPr/>
                  <p:nvPr/>
                </p:nvSpPr>
                <p:spPr>
                  <a:xfrm>
                    <a:off x="10734807" y="222451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13"/>
                  <p:cNvSpPr/>
                  <p:nvPr/>
                </p:nvSpPr>
                <p:spPr>
                  <a:xfrm>
                    <a:off x="10661466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3" name="Google Shape;413;p13"/>
                <p:cNvGrpSpPr/>
                <p:nvPr/>
              </p:nvGrpSpPr>
              <p:grpSpPr>
                <a:xfrm>
                  <a:off x="11439900" y="2221509"/>
                  <a:ext cx="113557" cy="127632"/>
                  <a:chOff x="11439900" y="2221509"/>
                  <a:chExt cx="113557" cy="127632"/>
                </a:xfrm>
              </p:grpSpPr>
              <p:sp>
                <p:nvSpPr>
                  <p:cNvPr id="414" name="Google Shape;414;p13"/>
                  <p:cNvSpPr/>
                  <p:nvPr/>
                </p:nvSpPr>
                <p:spPr>
                  <a:xfrm>
                    <a:off x="11513231" y="2224511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13"/>
                  <p:cNvSpPr/>
                  <p:nvPr/>
                </p:nvSpPr>
                <p:spPr>
                  <a:xfrm>
                    <a:off x="11439900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6" name="Google Shape;416;p13"/>
                <p:cNvGrpSpPr/>
                <p:nvPr/>
              </p:nvGrpSpPr>
              <p:grpSpPr>
                <a:xfrm>
                  <a:off x="12218312" y="2221509"/>
                  <a:ext cx="113557" cy="127632"/>
                  <a:chOff x="12218312" y="2221509"/>
                  <a:chExt cx="113557" cy="127632"/>
                </a:xfrm>
              </p:grpSpPr>
              <p:sp>
                <p:nvSpPr>
                  <p:cNvPr id="417" name="Google Shape;417;p13"/>
                  <p:cNvSpPr/>
                  <p:nvPr/>
                </p:nvSpPr>
                <p:spPr>
                  <a:xfrm>
                    <a:off x="12291653" y="222451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13"/>
                  <p:cNvSpPr/>
                  <p:nvPr/>
                </p:nvSpPr>
                <p:spPr>
                  <a:xfrm>
                    <a:off x="12218312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" name="Google Shape;419;p13"/>
                <p:cNvGrpSpPr/>
                <p:nvPr/>
              </p:nvGrpSpPr>
              <p:grpSpPr>
                <a:xfrm>
                  <a:off x="12996746" y="2221509"/>
                  <a:ext cx="113557" cy="127632"/>
                  <a:chOff x="12996746" y="2221509"/>
                  <a:chExt cx="113557" cy="127632"/>
                </a:xfrm>
              </p:grpSpPr>
              <p:sp>
                <p:nvSpPr>
                  <p:cNvPr id="420" name="Google Shape;420;p13"/>
                  <p:cNvSpPr/>
                  <p:nvPr/>
                </p:nvSpPr>
                <p:spPr>
                  <a:xfrm>
                    <a:off x="13070071" y="2224511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13"/>
                  <p:cNvSpPr/>
                  <p:nvPr/>
                </p:nvSpPr>
                <p:spPr>
                  <a:xfrm>
                    <a:off x="12996746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2" name="Google Shape;422;p13"/>
                <p:cNvGrpSpPr/>
                <p:nvPr/>
              </p:nvGrpSpPr>
              <p:grpSpPr>
                <a:xfrm>
                  <a:off x="13775158" y="2221509"/>
                  <a:ext cx="113557" cy="127632"/>
                  <a:chOff x="13775158" y="2221509"/>
                  <a:chExt cx="113557" cy="127632"/>
                </a:xfrm>
              </p:grpSpPr>
              <p:sp>
                <p:nvSpPr>
                  <p:cNvPr id="423" name="Google Shape;423;p13"/>
                  <p:cNvSpPr/>
                  <p:nvPr/>
                </p:nvSpPr>
                <p:spPr>
                  <a:xfrm>
                    <a:off x="13848500" y="222451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13"/>
                  <p:cNvSpPr/>
                  <p:nvPr/>
                </p:nvSpPr>
                <p:spPr>
                  <a:xfrm>
                    <a:off x="13775158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425;p13"/>
                <p:cNvGrpSpPr/>
                <p:nvPr/>
              </p:nvGrpSpPr>
              <p:grpSpPr>
                <a:xfrm>
                  <a:off x="14553594" y="2221509"/>
                  <a:ext cx="113557" cy="127632"/>
                  <a:chOff x="14553594" y="2221509"/>
                  <a:chExt cx="113557" cy="127632"/>
                </a:xfrm>
              </p:grpSpPr>
              <p:sp>
                <p:nvSpPr>
                  <p:cNvPr id="426" name="Google Shape;426;p13"/>
                  <p:cNvSpPr/>
                  <p:nvPr/>
                </p:nvSpPr>
                <p:spPr>
                  <a:xfrm>
                    <a:off x="14626917" y="2224511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13"/>
                  <p:cNvSpPr/>
                  <p:nvPr/>
                </p:nvSpPr>
                <p:spPr>
                  <a:xfrm>
                    <a:off x="14553594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8" name="Google Shape;428;p13"/>
                <p:cNvGrpSpPr/>
                <p:nvPr/>
              </p:nvGrpSpPr>
              <p:grpSpPr>
                <a:xfrm>
                  <a:off x="15332005" y="2221509"/>
                  <a:ext cx="113557" cy="127632"/>
                  <a:chOff x="15332005" y="2221509"/>
                  <a:chExt cx="113557" cy="127632"/>
                </a:xfrm>
              </p:grpSpPr>
              <p:sp>
                <p:nvSpPr>
                  <p:cNvPr id="429" name="Google Shape;429;p13"/>
                  <p:cNvSpPr/>
                  <p:nvPr/>
                </p:nvSpPr>
                <p:spPr>
                  <a:xfrm>
                    <a:off x="15405345" y="222451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13"/>
                  <p:cNvSpPr/>
                  <p:nvPr/>
                </p:nvSpPr>
                <p:spPr>
                  <a:xfrm>
                    <a:off x="15332005" y="2221509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1" name="Google Shape;431;p13"/>
                <p:cNvGrpSpPr/>
                <p:nvPr/>
              </p:nvGrpSpPr>
              <p:grpSpPr>
                <a:xfrm>
                  <a:off x="16110298" y="2221449"/>
                  <a:ext cx="113672" cy="127662"/>
                  <a:chOff x="16110298" y="2221449"/>
                  <a:chExt cx="113672" cy="127662"/>
                </a:xfrm>
              </p:grpSpPr>
              <p:sp>
                <p:nvSpPr>
                  <p:cNvPr id="432" name="Google Shape;432;p13"/>
                  <p:cNvSpPr/>
                  <p:nvPr/>
                </p:nvSpPr>
                <p:spPr>
                  <a:xfrm>
                    <a:off x="16183764" y="2224511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13"/>
                  <p:cNvSpPr/>
                  <p:nvPr/>
                </p:nvSpPr>
                <p:spPr>
                  <a:xfrm>
                    <a:off x="16110298" y="2221449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34" name="Google Shape;434;p13"/>
              <p:cNvGrpSpPr/>
              <p:nvPr/>
            </p:nvGrpSpPr>
            <p:grpSpPr>
              <a:xfrm>
                <a:off x="9882913" y="3063708"/>
                <a:ext cx="6341057" cy="127692"/>
                <a:chOff x="9882913" y="3063708"/>
                <a:chExt cx="6341057" cy="127692"/>
              </a:xfrm>
            </p:grpSpPr>
            <p:grpSp>
              <p:nvGrpSpPr>
                <p:cNvPr id="435" name="Google Shape;435;p13"/>
                <p:cNvGrpSpPr/>
                <p:nvPr/>
              </p:nvGrpSpPr>
              <p:grpSpPr>
                <a:xfrm>
                  <a:off x="9882913" y="3063708"/>
                  <a:ext cx="113675" cy="127662"/>
                  <a:chOff x="9882913" y="3063708"/>
                  <a:chExt cx="113675" cy="127662"/>
                </a:xfrm>
              </p:grpSpPr>
              <p:sp>
                <p:nvSpPr>
                  <p:cNvPr id="436" name="Google Shape;436;p13"/>
                  <p:cNvSpPr/>
                  <p:nvPr/>
                </p:nvSpPr>
                <p:spPr>
                  <a:xfrm>
                    <a:off x="9956385" y="3066771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13"/>
                  <p:cNvSpPr/>
                  <p:nvPr/>
                </p:nvSpPr>
                <p:spPr>
                  <a:xfrm>
                    <a:off x="9882913" y="3063708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8" name="Google Shape;438;p13"/>
                <p:cNvGrpSpPr/>
                <p:nvPr/>
              </p:nvGrpSpPr>
              <p:grpSpPr>
                <a:xfrm>
                  <a:off x="10661466" y="3063768"/>
                  <a:ext cx="113557" cy="127632"/>
                  <a:chOff x="10661466" y="3063768"/>
                  <a:chExt cx="113557" cy="127632"/>
                </a:xfrm>
              </p:grpSpPr>
              <p:sp>
                <p:nvSpPr>
                  <p:cNvPr id="439" name="Google Shape;439;p13"/>
                  <p:cNvSpPr/>
                  <p:nvPr/>
                </p:nvSpPr>
                <p:spPr>
                  <a:xfrm>
                    <a:off x="10734807" y="306677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13"/>
                  <p:cNvSpPr/>
                  <p:nvPr/>
                </p:nvSpPr>
                <p:spPr>
                  <a:xfrm>
                    <a:off x="10661466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1" name="Google Shape;441;p13"/>
                <p:cNvGrpSpPr/>
                <p:nvPr/>
              </p:nvGrpSpPr>
              <p:grpSpPr>
                <a:xfrm>
                  <a:off x="11439900" y="3063768"/>
                  <a:ext cx="113557" cy="127632"/>
                  <a:chOff x="11439900" y="3063768"/>
                  <a:chExt cx="113557" cy="127632"/>
                </a:xfrm>
              </p:grpSpPr>
              <p:sp>
                <p:nvSpPr>
                  <p:cNvPr id="442" name="Google Shape;442;p13"/>
                  <p:cNvSpPr/>
                  <p:nvPr/>
                </p:nvSpPr>
                <p:spPr>
                  <a:xfrm>
                    <a:off x="11513231" y="3066771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13"/>
                  <p:cNvSpPr/>
                  <p:nvPr/>
                </p:nvSpPr>
                <p:spPr>
                  <a:xfrm>
                    <a:off x="11439900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4" name="Google Shape;444;p13"/>
                <p:cNvGrpSpPr/>
                <p:nvPr/>
              </p:nvGrpSpPr>
              <p:grpSpPr>
                <a:xfrm>
                  <a:off x="12218312" y="3063768"/>
                  <a:ext cx="113557" cy="127632"/>
                  <a:chOff x="12218312" y="3063768"/>
                  <a:chExt cx="113557" cy="127632"/>
                </a:xfrm>
              </p:grpSpPr>
              <p:sp>
                <p:nvSpPr>
                  <p:cNvPr id="445" name="Google Shape;445;p13"/>
                  <p:cNvSpPr/>
                  <p:nvPr/>
                </p:nvSpPr>
                <p:spPr>
                  <a:xfrm>
                    <a:off x="12291653" y="306677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13"/>
                  <p:cNvSpPr/>
                  <p:nvPr/>
                </p:nvSpPr>
                <p:spPr>
                  <a:xfrm>
                    <a:off x="12218312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7" name="Google Shape;447;p13"/>
                <p:cNvGrpSpPr/>
                <p:nvPr/>
              </p:nvGrpSpPr>
              <p:grpSpPr>
                <a:xfrm>
                  <a:off x="12996746" y="3063768"/>
                  <a:ext cx="113557" cy="127632"/>
                  <a:chOff x="12996746" y="3063768"/>
                  <a:chExt cx="113557" cy="127632"/>
                </a:xfrm>
              </p:grpSpPr>
              <p:sp>
                <p:nvSpPr>
                  <p:cNvPr id="448" name="Google Shape;448;p13"/>
                  <p:cNvSpPr/>
                  <p:nvPr/>
                </p:nvSpPr>
                <p:spPr>
                  <a:xfrm>
                    <a:off x="13070071" y="3066771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13"/>
                  <p:cNvSpPr/>
                  <p:nvPr/>
                </p:nvSpPr>
                <p:spPr>
                  <a:xfrm>
                    <a:off x="12996746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0" name="Google Shape;450;p13"/>
                <p:cNvGrpSpPr/>
                <p:nvPr/>
              </p:nvGrpSpPr>
              <p:grpSpPr>
                <a:xfrm>
                  <a:off x="13775158" y="3063768"/>
                  <a:ext cx="113557" cy="127632"/>
                  <a:chOff x="13775158" y="3063768"/>
                  <a:chExt cx="113557" cy="127632"/>
                </a:xfrm>
              </p:grpSpPr>
              <p:sp>
                <p:nvSpPr>
                  <p:cNvPr id="451" name="Google Shape;451;p13"/>
                  <p:cNvSpPr/>
                  <p:nvPr/>
                </p:nvSpPr>
                <p:spPr>
                  <a:xfrm>
                    <a:off x="13848500" y="306677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13"/>
                  <p:cNvSpPr/>
                  <p:nvPr/>
                </p:nvSpPr>
                <p:spPr>
                  <a:xfrm>
                    <a:off x="13775158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453;p13"/>
                <p:cNvGrpSpPr/>
                <p:nvPr/>
              </p:nvGrpSpPr>
              <p:grpSpPr>
                <a:xfrm>
                  <a:off x="14553594" y="3063768"/>
                  <a:ext cx="113557" cy="127632"/>
                  <a:chOff x="14553594" y="3063768"/>
                  <a:chExt cx="113557" cy="127632"/>
                </a:xfrm>
              </p:grpSpPr>
              <p:sp>
                <p:nvSpPr>
                  <p:cNvPr id="454" name="Google Shape;454;p13"/>
                  <p:cNvSpPr/>
                  <p:nvPr/>
                </p:nvSpPr>
                <p:spPr>
                  <a:xfrm>
                    <a:off x="14626917" y="3066771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13"/>
                  <p:cNvSpPr/>
                  <p:nvPr/>
                </p:nvSpPr>
                <p:spPr>
                  <a:xfrm>
                    <a:off x="14553594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6" name="Google Shape;456;p13"/>
                <p:cNvGrpSpPr/>
                <p:nvPr/>
              </p:nvGrpSpPr>
              <p:grpSpPr>
                <a:xfrm>
                  <a:off x="15332005" y="3063768"/>
                  <a:ext cx="113557" cy="127632"/>
                  <a:chOff x="15332005" y="3063768"/>
                  <a:chExt cx="113557" cy="127632"/>
                </a:xfrm>
              </p:grpSpPr>
              <p:sp>
                <p:nvSpPr>
                  <p:cNvPr id="457" name="Google Shape;457;p13"/>
                  <p:cNvSpPr/>
                  <p:nvPr/>
                </p:nvSpPr>
                <p:spPr>
                  <a:xfrm>
                    <a:off x="15405345" y="3066771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458;p13"/>
                  <p:cNvSpPr/>
                  <p:nvPr/>
                </p:nvSpPr>
                <p:spPr>
                  <a:xfrm>
                    <a:off x="15332005" y="3063768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9" name="Google Shape;459;p13"/>
                <p:cNvGrpSpPr/>
                <p:nvPr/>
              </p:nvGrpSpPr>
              <p:grpSpPr>
                <a:xfrm>
                  <a:off x="16110298" y="3063708"/>
                  <a:ext cx="113672" cy="127662"/>
                  <a:chOff x="16110298" y="3063708"/>
                  <a:chExt cx="113672" cy="127662"/>
                </a:xfrm>
              </p:grpSpPr>
              <p:sp>
                <p:nvSpPr>
                  <p:cNvPr id="460" name="Google Shape;460;p13"/>
                  <p:cNvSpPr/>
                  <p:nvPr/>
                </p:nvSpPr>
                <p:spPr>
                  <a:xfrm>
                    <a:off x="16183764" y="3066771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13"/>
                  <p:cNvSpPr/>
                  <p:nvPr/>
                </p:nvSpPr>
                <p:spPr>
                  <a:xfrm>
                    <a:off x="16110298" y="3063708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62" name="Google Shape;462;p13"/>
              <p:cNvGrpSpPr/>
              <p:nvPr/>
            </p:nvGrpSpPr>
            <p:grpSpPr>
              <a:xfrm>
                <a:off x="9882913" y="3905967"/>
                <a:ext cx="6341057" cy="127692"/>
                <a:chOff x="9882913" y="3905967"/>
                <a:chExt cx="6341057" cy="127692"/>
              </a:xfrm>
            </p:grpSpPr>
            <p:grpSp>
              <p:nvGrpSpPr>
                <p:cNvPr id="463" name="Google Shape;463;p13"/>
                <p:cNvGrpSpPr/>
                <p:nvPr/>
              </p:nvGrpSpPr>
              <p:grpSpPr>
                <a:xfrm>
                  <a:off x="9882913" y="3905967"/>
                  <a:ext cx="113675" cy="127662"/>
                  <a:chOff x="9882913" y="3905967"/>
                  <a:chExt cx="113675" cy="127662"/>
                </a:xfrm>
              </p:grpSpPr>
              <p:sp>
                <p:nvSpPr>
                  <p:cNvPr id="464" name="Google Shape;464;p13"/>
                  <p:cNvSpPr/>
                  <p:nvPr/>
                </p:nvSpPr>
                <p:spPr>
                  <a:xfrm>
                    <a:off x="9956385" y="3909030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13"/>
                  <p:cNvSpPr/>
                  <p:nvPr/>
                </p:nvSpPr>
                <p:spPr>
                  <a:xfrm>
                    <a:off x="9882913" y="3905967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6" name="Google Shape;466;p13"/>
                <p:cNvGrpSpPr/>
                <p:nvPr/>
              </p:nvGrpSpPr>
              <p:grpSpPr>
                <a:xfrm>
                  <a:off x="10661466" y="3906027"/>
                  <a:ext cx="113557" cy="127632"/>
                  <a:chOff x="10661466" y="3906027"/>
                  <a:chExt cx="113557" cy="127632"/>
                </a:xfrm>
              </p:grpSpPr>
              <p:sp>
                <p:nvSpPr>
                  <p:cNvPr id="467" name="Google Shape;467;p13"/>
                  <p:cNvSpPr/>
                  <p:nvPr/>
                </p:nvSpPr>
                <p:spPr>
                  <a:xfrm>
                    <a:off x="10734807" y="39090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6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13"/>
                  <p:cNvSpPr/>
                  <p:nvPr/>
                </p:nvSpPr>
                <p:spPr>
                  <a:xfrm>
                    <a:off x="10661466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69" name="Google Shape;469;p13"/>
                <p:cNvGrpSpPr/>
                <p:nvPr/>
              </p:nvGrpSpPr>
              <p:grpSpPr>
                <a:xfrm>
                  <a:off x="11439900" y="3906027"/>
                  <a:ext cx="113557" cy="127632"/>
                  <a:chOff x="11439900" y="3906027"/>
                  <a:chExt cx="113557" cy="127632"/>
                </a:xfrm>
              </p:grpSpPr>
              <p:sp>
                <p:nvSpPr>
                  <p:cNvPr id="470" name="Google Shape;470;p13"/>
                  <p:cNvSpPr/>
                  <p:nvPr/>
                </p:nvSpPr>
                <p:spPr>
                  <a:xfrm>
                    <a:off x="11513231" y="3909030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3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13"/>
                  <p:cNvSpPr/>
                  <p:nvPr/>
                </p:nvSpPr>
                <p:spPr>
                  <a:xfrm>
                    <a:off x="11439900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2" name="Google Shape;472;p13"/>
                <p:cNvGrpSpPr/>
                <p:nvPr/>
              </p:nvGrpSpPr>
              <p:grpSpPr>
                <a:xfrm>
                  <a:off x="12218312" y="3906027"/>
                  <a:ext cx="113557" cy="127632"/>
                  <a:chOff x="12218312" y="3906027"/>
                  <a:chExt cx="113557" cy="127632"/>
                </a:xfrm>
              </p:grpSpPr>
              <p:sp>
                <p:nvSpPr>
                  <p:cNvPr id="473" name="Google Shape;473;p13"/>
                  <p:cNvSpPr/>
                  <p:nvPr/>
                </p:nvSpPr>
                <p:spPr>
                  <a:xfrm>
                    <a:off x="12291653" y="39090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13"/>
                  <p:cNvSpPr/>
                  <p:nvPr/>
                </p:nvSpPr>
                <p:spPr>
                  <a:xfrm>
                    <a:off x="12218312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5" name="Google Shape;475;p13"/>
                <p:cNvGrpSpPr/>
                <p:nvPr/>
              </p:nvGrpSpPr>
              <p:grpSpPr>
                <a:xfrm>
                  <a:off x="12996746" y="3906027"/>
                  <a:ext cx="113557" cy="127632"/>
                  <a:chOff x="12996746" y="3906027"/>
                  <a:chExt cx="113557" cy="127632"/>
                </a:xfrm>
              </p:grpSpPr>
              <p:sp>
                <p:nvSpPr>
                  <p:cNvPr id="476" name="Google Shape;476;p13"/>
                  <p:cNvSpPr/>
                  <p:nvPr/>
                </p:nvSpPr>
                <p:spPr>
                  <a:xfrm>
                    <a:off x="13070071" y="3909030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3"/>
                  <p:cNvSpPr/>
                  <p:nvPr/>
                </p:nvSpPr>
                <p:spPr>
                  <a:xfrm>
                    <a:off x="12996746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8" name="Google Shape;478;p13"/>
                <p:cNvGrpSpPr/>
                <p:nvPr/>
              </p:nvGrpSpPr>
              <p:grpSpPr>
                <a:xfrm>
                  <a:off x="13775158" y="3906027"/>
                  <a:ext cx="113557" cy="127632"/>
                  <a:chOff x="13775158" y="3906027"/>
                  <a:chExt cx="113557" cy="127632"/>
                </a:xfrm>
              </p:grpSpPr>
              <p:sp>
                <p:nvSpPr>
                  <p:cNvPr id="479" name="Google Shape;479;p13"/>
                  <p:cNvSpPr/>
                  <p:nvPr/>
                </p:nvSpPr>
                <p:spPr>
                  <a:xfrm>
                    <a:off x="13848500" y="39090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13"/>
                  <p:cNvSpPr/>
                  <p:nvPr/>
                </p:nvSpPr>
                <p:spPr>
                  <a:xfrm>
                    <a:off x="13775158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481;p13"/>
                <p:cNvGrpSpPr/>
                <p:nvPr/>
              </p:nvGrpSpPr>
              <p:grpSpPr>
                <a:xfrm>
                  <a:off x="14553594" y="3906027"/>
                  <a:ext cx="113557" cy="127632"/>
                  <a:chOff x="14553594" y="3906027"/>
                  <a:chExt cx="113557" cy="127632"/>
                </a:xfrm>
              </p:grpSpPr>
              <p:sp>
                <p:nvSpPr>
                  <p:cNvPr id="482" name="Google Shape;482;p13"/>
                  <p:cNvSpPr/>
                  <p:nvPr/>
                </p:nvSpPr>
                <p:spPr>
                  <a:xfrm>
                    <a:off x="14626917" y="3909030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3"/>
                  <p:cNvSpPr/>
                  <p:nvPr/>
                </p:nvSpPr>
                <p:spPr>
                  <a:xfrm>
                    <a:off x="14553594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4" name="Google Shape;484;p13"/>
                <p:cNvGrpSpPr/>
                <p:nvPr/>
              </p:nvGrpSpPr>
              <p:grpSpPr>
                <a:xfrm>
                  <a:off x="15332005" y="3906027"/>
                  <a:ext cx="113557" cy="127632"/>
                  <a:chOff x="15332005" y="3906027"/>
                  <a:chExt cx="113557" cy="127632"/>
                </a:xfrm>
              </p:grpSpPr>
              <p:sp>
                <p:nvSpPr>
                  <p:cNvPr id="485" name="Google Shape;485;p13"/>
                  <p:cNvSpPr/>
                  <p:nvPr/>
                </p:nvSpPr>
                <p:spPr>
                  <a:xfrm>
                    <a:off x="15405345" y="39090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3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486;p13"/>
                  <p:cNvSpPr/>
                  <p:nvPr/>
                </p:nvSpPr>
                <p:spPr>
                  <a:xfrm>
                    <a:off x="15332005" y="3906027"/>
                    <a:ext cx="113557" cy="127632"/>
                  </a:xfrm>
                  <a:custGeom>
                    <a:rect b="b" l="l" r="r" t="t"/>
                    <a:pathLst>
                      <a:path extrusionOk="0" h="127632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7" name="Google Shape;487;p13"/>
                <p:cNvGrpSpPr/>
                <p:nvPr/>
              </p:nvGrpSpPr>
              <p:grpSpPr>
                <a:xfrm>
                  <a:off x="16110298" y="3905967"/>
                  <a:ext cx="113672" cy="127662"/>
                  <a:chOff x="16110298" y="3905967"/>
                  <a:chExt cx="113672" cy="127662"/>
                </a:xfrm>
              </p:grpSpPr>
              <p:sp>
                <p:nvSpPr>
                  <p:cNvPr id="488" name="Google Shape;488;p13"/>
                  <p:cNvSpPr/>
                  <p:nvPr/>
                </p:nvSpPr>
                <p:spPr>
                  <a:xfrm>
                    <a:off x="16183764" y="3909030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1" y="-43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13"/>
                  <p:cNvSpPr/>
                  <p:nvPr/>
                </p:nvSpPr>
                <p:spPr>
                  <a:xfrm>
                    <a:off x="16110298" y="3905967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90" name="Google Shape;490;p13"/>
              <p:cNvGrpSpPr/>
              <p:nvPr/>
            </p:nvGrpSpPr>
            <p:grpSpPr>
              <a:xfrm>
                <a:off x="9882913" y="4748226"/>
                <a:ext cx="6341057" cy="127693"/>
                <a:chOff x="9882913" y="4748226"/>
                <a:chExt cx="6341057" cy="127693"/>
              </a:xfrm>
            </p:grpSpPr>
            <p:grpSp>
              <p:nvGrpSpPr>
                <p:cNvPr id="491" name="Google Shape;491;p13"/>
                <p:cNvGrpSpPr/>
                <p:nvPr/>
              </p:nvGrpSpPr>
              <p:grpSpPr>
                <a:xfrm>
                  <a:off x="9882913" y="4748226"/>
                  <a:ext cx="113675" cy="127662"/>
                  <a:chOff x="9882913" y="4748226"/>
                  <a:chExt cx="113675" cy="127662"/>
                </a:xfrm>
              </p:grpSpPr>
              <p:sp>
                <p:nvSpPr>
                  <p:cNvPr id="492" name="Google Shape;492;p13"/>
                  <p:cNvSpPr/>
                  <p:nvPr/>
                </p:nvSpPr>
                <p:spPr>
                  <a:xfrm>
                    <a:off x="9956385" y="4751305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13"/>
                  <p:cNvSpPr/>
                  <p:nvPr/>
                </p:nvSpPr>
                <p:spPr>
                  <a:xfrm>
                    <a:off x="9882913" y="4748226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5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4" name="Google Shape;494;p13"/>
                <p:cNvGrpSpPr/>
                <p:nvPr/>
              </p:nvGrpSpPr>
              <p:grpSpPr>
                <a:xfrm>
                  <a:off x="10661466" y="4748286"/>
                  <a:ext cx="113557" cy="127633"/>
                  <a:chOff x="10661466" y="4748286"/>
                  <a:chExt cx="113557" cy="127633"/>
                </a:xfrm>
              </p:grpSpPr>
              <p:sp>
                <p:nvSpPr>
                  <p:cNvPr id="495" name="Google Shape;495;p13"/>
                  <p:cNvSpPr/>
                  <p:nvPr/>
                </p:nvSpPr>
                <p:spPr>
                  <a:xfrm>
                    <a:off x="10734807" y="475130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2"/>
                        </a:moveTo>
                        <a:cubicBezTo>
                          <a:pt x="32" y="7"/>
                          <a:pt x="-56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13"/>
                  <p:cNvSpPr/>
                  <p:nvPr/>
                </p:nvSpPr>
                <p:spPr>
                  <a:xfrm>
                    <a:off x="10661466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97" name="Google Shape;497;p13"/>
                <p:cNvGrpSpPr/>
                <p:nvPr/>
              </p:nvGrpSpPr>
              <p:grpSpPr>
                <a:xfrm>
                  <a:off x="11439900" y="4748286"/>
                  <a:ext cx="113557" cy="127633"/>
                  <a:chOff x="11439900" y="4748286"/>
                  <a:chExt cx="113557" cy="127633"/>
                </a:xfrm>
              </p:grpSpPr>
              <p:sp>
                <p:nvSpPr>
                  <p:cNvPr id="498" name="Google Shape;498;p13"/>
                  <p:cNvSpPr/>
                  <p:nvPr/>
                </p:nvSpPr>
                <p:spPr>
                  <a:xfrm>
                    <a:off x="11513231" y="4751305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2"/>
                        </a:moveTo>
                        <a:cubicBezTo>
                          <a:pt x="42" y="7"/>
                          <a:pt x="-69" y="-38"/>
                          <a:pt x="65" y="52"/>
                        </a:cubicBezTo>
                        <a:lnTo>
                          <a:pt x="6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13"/>
                  <p:cNvSpPr/>
                  <p:nvPr/>
                </p:nvSpPr>
                <p:spPr>
                  <a:xfrm>
                    <a:off x="11439900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0" name="Google Shape;500;p13"/>
                <p:cNvGrpSpPr/>
                <p:nvPr/>
              </p:nvGrpSpPr>
              <p:grpSpPr>
                <a:xfrm>
                  <a:off x="12218312" y="4748286"/>
                  <a:ext cx="113557" cy="127633"/>
                  <a:chOff x="12218312" y="4748286"/>
                  <a:chExt cx="113557" cy="127633"/>
                </a:xfrm>
              </p:grpSpPr>
              <p:sp>
                <p:nvSpPr>
                  <p:cNvPr id="501" name="Google Shape;501;p13"/>
                  <p:cNvSpPr/>
                  <p:nvPr/>
                </p:nvSpPr>
                <p:spPr>
                  <a:xfrm>
                    <a:off x="12291653" y="475130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13"/>
                  <p:cNvSpPr/>
                  <p:nvPr/>
                </p:nvSpPr>
                <p:spPr>
                  <a:xfrm>
                    <a:off x="12218312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3" name="Google Shape;503;p13"/>
                <p:cNvGrpSpPr/>
                <p:nvPr/>
              </p:nvGrpSpPr>
              <p:grpSpPr>
                <a:xfrm>
                  <a:off x="12996746" y="4748286"/>
                  <a:ext cx="113557" cy="127633"/>
                  <a:chOff x="12996746" y="4748286"/>
                  <a:chExt cx="113557" cy="127633"/>
                </a:xfrm>
              </p:grpSpPr>
              <p:sp>
                <p:nvSpPr>
                  <p:cNvPr id="504" name="Google Shape;504;p13"/>
                  <p:cNvSpPr/>
                  <p:nvPr/>
                </p:nvSpPr>
                <p:spPr>
                  <a:xfrm>
                    <a:off x="13070071" y="4751305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13"/>
                  <p:cNvSpPr/>
                  <p:nvPr/>
                </p:nvSpPr>
                <p:spPr>
                  <a:xfrm>
                    <a:off x="12996746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6" name="Google Shape;506;p13"/>
                <p:cNvGrpSpPr/>
                <p:nvPr/>
              </p:nvGrpSpPr>
              <p:grpSpPr>
                <a:xfrm>
                  <a:off x="13775158" y="4748286"/>
                  <a:ext cx="113557" cy="127633"/>
                  <a:chOff x="13775158" y="4748286"/>
                  <a:chExt cx="113557" cy="127633"/>
                </a:xfrm>
              </p:grpSpPr>
              <p:sp>
                <p:nvSpPr>
                  <p:cNvPr id="507" name="Google Shape;507;p13"/>
                  <p:cNvSpPr/>
                  <p:nvPr/>
                </p:nvSpPr>
                <p:spPr>
                  <a:xfrm>
                    <a:off x="13848500" y="475130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13"/>
                  <p:cNvSpPr/>
                  <p:nvPr/>
                </p:nvSpPr>
                <p:spPr>
                  <a:xfrm>
                    <a:off x="13775158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09" name="Google Shape;509;p13"/>
                <p:cNvGrpSpPr/>
                <p:nvPr/>
              </p:nvGrpSpPr>
              <p:grpSpPr>
                <a:xfrm>
                  <a:off x="14553594" y="4748286"/>
                  <a:ext cx="113557" cy="127633"/>
                  <a:chOff x="14553594" y="4748286"/>
                  <a:chExt cx="113557" cy="127633"/>
                </a:xfrm>
              </p:grpSpPr>
              <p:sp>
                <p:nvSpPr>
                  <p:cNvPr id="510" name="Google Shape;510;p13"/>
                  <p:cNvSpPr/>
                  <p:nvPr/>
                </p:nvSpPr>
                <p:spPr>
                  <a:xfrm>
                    <a:off x="14626917" y="4751305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2"/>
                        </a:moveTo>
                        <a:cubicBezTo>
                          <a:pt x="49" y="7"/>
                          <a:pt x="-62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1" name="Google Shape;511;p13"/>
                  <p:cNvSpPr/>
                  <p:nvPr/>
                </p:nvSpPr>
                <p:spPr>
                  <a:xfrm>
                    <a:off x="14553594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2" name="Google Shape;512;p13"/>
                <p:cNvGrpSpPr/>
                <p:nvPr/>
              </p:nvGrpSpPr>
              <p:grpSpPr>
                <a:xfrm>
                  <a:off x="15332005" y="4748286"/>
                  <a:ext cx="113557" cy="127633"/>
                  <a:chOff x="15332005" y="4748286"/>
                  <a:chExt cx="113557" cy="127633"/>
                </a:xfrm>
              </p:grpSpPr>
              <p:sp>
                <p:nvSpPr>
                  <p:cNvPr id="513" name="Google Shape;513;p13"/>
                  <p:cNvSpPr/>
                  <p:nvPr/>
                </p:nvSpPr>
                <p:spPr>
                  <a:xfrm>
                    <a:off x="15405345" y="475130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2"/>
                        </a:moveTo>
                        <a:cubicBezTo>
                          <a:pt x="32" y="7"/>
                          <a:pt x="-57" y="-38"/>
                          <a:pt x="55" y="52"/>
                        </a:cubicBezTo>
                        <a:lnTo>
                          <a:pt x="55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4" name="Google Shape;514;p13"/>
                  <p:cNvSpPr/>
                  <p:nvPr/>
                </p:nvSpPr>
                <p:spPr>
                  <a:xfrm>
                    <a:off x="15332005" y="47482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4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5" name="Google Shape;515;p13"/>
                <p:cNvGrpSpPr/>
                <p:nvPr/>
              </p:nvGrpSpPr>
              <p:grpSpPr>
                <a:xfrm>
                  <a:off x="16110298" y="4748226"/>
                  <a:ext cx="113672" cy="127662"/>
                  <a:chOff x="16110298" y="4748226"/>
                  <a:chExt cx="113672" cy="127662"/>
                </a:xfrm>
              </p:grpSpPr>
              <p:sp>
                <p:nvSpPr>
                  <p:cNvPr id="516" name="Google Shape;516;p13"/>
                  <p:cNvSpPr/>
                  <p:nvPr/>
                </p:nvSpPr>
                <p:spPr>
                  <a:xfrm>
                    <a:off x="16183764" y="4751305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2"/>
                        </a:moveTo>
                        <a:cubicBezTo>
                          <a:pt x="49" y="7"/>
                          <a:pt x="-61" y="-38"/>
                          <a:pt x="49" y="52"/>
                        </a:cubicBezTo>
                        <a:lnTo>
                          <a:pt x="49" y="52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3"/>
                  <p:cNvSpPr/>
                  <p:nvPr/>
                </p:nvSpPr>
                <p:spPr>
                  <a:xfrm>
                    <a:off x="16110298" y="4748226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5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4"/>
                          <a:pt x="43429" y="-1649"/>
                          <a:pt x="27919" y="8643"/>
                        </a:cubicBezTo>
                        <a:cubicBezTo>
                          <a:pt x="-32808" y="48944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18" name="Google Shape;518;p13"/>
              <p:cNvGrpSpPr/>
              <p:nvPr/>
            </p:nvGrpSpPr>
            <p:grpSpPr>
              <a:xfrm>
                <a:off x="9882913" y="5590485"/>
                <a:ext cx="6341057" cy="127694"/>
                <a:chOff x="9882913" y="5590485"/>
                <a:chExt cx="6341057" cy="127694"/>
              </a:xfrm>
            </p:grpSpPr>
            <p:grpSp>
              <p:nvGrpSpPr>
                <p:cNvPr id="519" name="Google Shape;519;p13"/>
                <p:cNvGrpSpPr/>
                <p:nvPr/>
              </p:nvGrpSpPr>
              <p:grpSpPr>
                <a:xfrm>
                  <a:off x="9882913" y="5590485"/>
                  <a:ext cx="113675" cy="127662"/>
                  <a:chOff x="9882913" y="5590485"/>
                  <a:chExt cx="113675" cy="127662"/>
                </a:xfrm>
              </p:grpSpPr>
              <p:sp>
                <p:nvSpPr>
                  <p:cNvPr id="520" name="Google Shape;520;p13"/>
                  <p:cNvSpPr/>
                  <p:nvPr/>
                </p:nvSpPr>
                <p:spPr>
                  <a:xfrm>
                    <a:off x="9956385" y="5593565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p13"/>
                  <p:cNvSpPr/>
                  <p:nvPr/>
                </p:nvSpPr>
                <p:spPr>
                  <a:xfrm>
                    <a:off x="9882913" y="5590485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94"/>
                          <a:pt x="112835" y="55013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2" name="Google Shape;522;p13"/>
                <p:cNvGrpSpPr/>
                <p:nvPr/>
              </p:nvGrpSpPr>
              <p:grpSpPr>
                <a:xfrm>
                  <a:off x="10661466" y="5590546"/>
                  <a:ext cx="113557" cy="127633"/>
                  <a:chOff x="10661466" y="5590546"/>
                  <a:chExt cx="113557" cy="127633"/>
                </a:xfrm>
              </p:grpSpPr>
              <p:sp>
                <p:nvSpPr>
                  <p:cNvPr id="523" name="Google Shape;523;p13"/>
                  <p:cNvSpPr/>
                  <p:nvPr/>
                </p:nvSpPr>
                <p:spPr>
                  <a:xfrm>
                    <a:off x="10734807" y="559356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6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4" name="Google Shape;524;p13"/>
                  <p:cNvSpPr/>
                  <p:nvPr/>
                </p:nvSpPr>
                <p:spPr>
                  <a:xfrm>
                    <a:off x="10661466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5" name="Google Shape;525;p13"/>
                <p:cNvGrpSpPr/>
                <p:nvPr/>
              </p:nvGrpSpPr>
              <p:grpSpPr>
                <a:xfrm>
                  <a:off x="11439900" y="5590546"/>
                  <a:ext cx="113557" cy="127633"/>
                  <a:chOff x="11439900" y="5590546"/>
                  <a:chExt cx="113557" cy="127633"/>
                </a:xfrm>
              </p:grpSpPr>
              <p:sp>
                <p:nvSpPr>
                  <p:cNvPr id="526" name="Google Shape;526;p13"/>
                  <p:cNvSpPr/>
                  <p:nvPr/>
                </p:nvSpPr>
                <p:spPr>
                  <a:xfrm>
                    <a:off x="11513231" y="5593565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8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527;p13"/>
                  <p:cNvSpPr/>
                  <p:nvPr/>
                </p:nvSpPr>
                <p:spPr>
                  <a:xfrm>
                    <a:off x="11439900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28" name="Google Shape;528;p13"/>
                <p:cNvGrpSpPr/>
                <p:nvPr/>
              </p:nvGrpSpPr>
              <p:grpSpPr>
                <a:xfrm>
                  <a:off x="12218312" y="5590546"/>
                  <a:ext cx="113557" cy="127633"/>
                  <a:chOff x="12218312" y="5590546"/>
                  <a:chExt cx="113557" cy="127633"/>
                </a:xfrm>
              </p:grpSpPr>
              <p:sp>
                <p:nvSpPr>
                  <p:cNvPr id="529" name="Google Shape;529;p13"/>
                  <p:cNvSpPr/>
                  <p:nvPr/>
                </p:nvSpPr>
                <p:spPr>
                  <a:xfrm>
                    <a:off x="12291653" y="559356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13"/>
                  <p:cNvSpPr/>
                  <p:nvPr/>
                </p:nvSpPr>
                <p:spPr>
                  <a:xfrm>
                    <a:off x="12218312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1" name="Google Shape;531;p13"/>
                <p:cNvGrpSpPr/>
                <p:nvPr/>
              </p:nvGrpSpPr>
              <p:grpSpPr>
                <a:xfrm>
                  <a:off x="12996746" y="5590546"/>
                  <a:ext cx="113557" cy="127633"/>
                  <a:chOff x="12996746" y="5590546"/>
                  <a:chExt cx="113557" cy="127633"/>
                </a:xfrm>
              </p:grpSpPr>
              <p:sp>
                <p:nvSpPr>
                  <p:cNvPr id="532" name="Google Shape;532;p13"/>
                  <p:cNvSpPr/>
                  <p:nvPr/>
                </p:nvSpPr>
                <p:spPr>
                  <a:xfrm>
                    <a:off x="13070071" y="5593565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13"/>
                  <p:cNvSpPr/>
                  <p:nvPr/>
                </p:nvSpPr>
                <p:spPr>
                  <a:xfrm>
                    <a:off x="12996746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4" name="Google Shape;534;p13"/>
                <p:cNvGrpSpPr/>
                <p:nvPr/>
              </p:nvGrpSpPr>
              <p:grpSpPr>
                <a:xfrm>
                  <a:off x="13775158" y="5590546"/>
                  <a:ext cx="113557" cy="127633"/>
                  <a:chOff x="13775158" y="5590546"/>
                  <a:chExt cx="113557" cy="127633"/>
                </a:xfrm>
              </p:grpSpPr>
              <p:sp>
                <p:nvSpPr>
                  <p:cNvPr id="535" name="Google Shape;535;p13"/>
                  <p:cNvSpPr/>
                  <p:nvPr/>
                </p:nvSpPr>
                <p:spPr>
                  <a:xfrm>
                    <a:off x="13848500" y="559356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13"/>
                  <p:cNvSpPr/>
                  <p:nvPr/>
                </p:nvSpPr>
                <p:spPr>
                  <a:xfrm>
                    <a:off x="13775158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7" name="Google Shape;537;p13"/>
                <p:cNvGrpSpPr/>
                <p:nvPr/>
              </p:nvGrpSpPr>
              <p:grpSpPr>
                <a:xfrm>
                  <a:off x="14553594" y="5590546"/>
                  <a:ext cx="113557" cy="127633"/>
                  <a:chOff x="14553594" y="5590546"/>
                  <a:chExt cx="113557" cy="127633"/>
                </a:xfrm>
              </p:grpSpPr>
              <p:sp>
                <p:nvSpPr>
                  <p:cNvPr id="538" name="Google Shape;538;p13"/>
                  <p:cNvSpPr/>
                  <p:nvPr/>
                </p:nvSpPr>
                <p:spPr>
                  <a:xfrm>
                    <a:off x="14626917" y="5593565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13"/>
                  <p:cNvSpPr/>
                  <p:nvPr/>
                </p:nvSpPr>
                <p:spPr>
                  <a:xfrm>
                    <a:off x="14553594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0" name="Google Shape;540;p13"/>
                <p:cNvGrpSpPr/>
                <p:nvPr/>
              </p:nvGrpSpPr>
              <p:grpSpPr>
                <a:xfrm>
                  <a:off x="15332005" y="5590546"/>
                  <a:ext cx="113557" cy="127633"/>
                  <a:chOff x="15332005" y="5590546"/>
                  <a:chExt cx="113557" cy="127633"/>
                </a:xfrm>
              </p:grpSpPr>
              <p:sp>
                <p:nvSpPr>
                  <p:cNvPr id="541" name="Google Shape;541;p13"/>
                  <p:cNvSpPr/>
                  <p:nvPr/>
                </p:nvSpPr>
                <p:spPr>
                  <a:xfrm>
                    <a:off x="15405345" y="5593565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8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13"/>
                  <p:cNvSpPr/>
                  <p:nvPr/>
                </p:nvSpPr>
                <p:spPr>
                  <a:xfrm>
                    <a:off x="15332005" y="559054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5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3" name="Google Shape;543;p13"/>
                <p:cNvGrpSpPr/>
                <p:nvPr/>
              </p:nvGrpSpPr>
              <p:grpSpPr>
                <a:xfrm>
                  <a:off x="16110298" y="5590485"/>
                  <a:ext cx="113672" cy="127662"/>
                  <a:chOff x="16110298" y="5590485"/>
                  <a:chExt cx="113672" cy="127662"/>
                </a:xfrm>
              </p:grpSpPr>
              <p:sp>
                <p:nvSpPr>
                  <p:cNvPr id="544" name="Google Shape;544;p13"/>
                  <p:cNvSpPr/>
                  <p:nvPr/>
                </p:nvSpPr>
                <p:spPr>
                  <a:xfrm>
                    <a:off x="16183764" y="5593565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1" y="-38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13"/>
                  <p:cNvSpPr/>
                  <p:nvPr/>
                </p:nvSpPr>
                <p:spPr>
                  <a:xfrm>
                    <a:off x="16110298" y="5590485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5013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46" name="Google Shape;546;p13"/>
              <p:cNvGrpSpPr/>
              <p:nvPr/>
            </p:nvGrpSpPr>
            <p:grpSpPr>
              <a:xfrm>
                <a:off x="9882913" y="6432767"/>
                <a:ext cx="6341057" cy="127693"/>
                <a:chOff x="9882913" y="6432767"/>
                <a:chExt cx="6341057" cy="127693"/>
              </a:xfrm>
            </p:grpSpPr>
            <p:grpSp>
              <p:nvGrpSpPr>
                <p:cNvPr id="547" name="Google Shape;547;p13"/>
                <p:cNvGrpSpPr/>
                <p:nvPr/>
              </p:nvGrpSpPr>
              <p:grpSpPr>
                <a:xfrm>
                  <a:off x="9882913" y="6432767"/>
                  <a:ext cx="113675" cy="127662"/>
                  <a:chOff x="9882913" y="6432767"/>
                  <a:chExt cx="113675" cy="127662"/>
                </a:xfrm>
              </p:grpSpPr>
              <p:sp>
                <p:nvSpPr>
                  <p:cNvPr id="548" name="Google Shape;548;p13"/>
                  <p:cNvSpPr/>
                  <p:nvPr/>
                </p:nvSpPr>
                <p:spPr>
                  <a:xfrm>
                    <a:off x="9956385" y="6435830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13"/>
                  <p:cNvSpPr/>
                  <p:nvPr/>
                </p:nvSpPr>
                <p:spPr>
                  <a:xfrm>
                    <a:off x="9882913" y="6432767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7"/>
                          <a:pt x="78521" y="5954"/>
                        </a:cubicBezTo>
                        <a:cubicBezTo>
                          <a:pt x="60764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0" name="Google Shape;550;p13"/>
                <p:cNvGrpSpPr/>
                <p:nvPr/>
              </p:nvGrpSpPr>
              <p:grpSpPr>
                <a:xfrm>
                  <a:off x="10661466" y="6432827"/>
                  <a:ext cx="113557" cy="127633"/>
                  <a:chOff x="10661466" y="6432827"/>
                  <a:chExt cx="113557" cy="127633"/>
                </a:xfrm>
              </p:grpSpPr>
              <p:sp>
                <p:nvSpPr>
                  <p:cNvPr id="551" name="Google Shape;551;p13"/>
                  <p:cNvSpPr/>
                  <p:nvPr/>
                </p:nvSpPr>
                <p:spPr>
                  <a:xfrm>
                    <a:off x="10734807" y="64358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13"/>
                  <p:cNvSpPr/>
                  <p:nvPr/>
                </p:nvSpPr>
                <p:spPr>
                  <a:xfrm>
                    <a:off x="10661466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13"/>
                <p:cNvGrpSpPr/>
                <p:nvPr/>
              </p:nvGrpSpPr>
              <p:grpSpPr>
                <a:xfrm>
                  <a:off x="11439900" y="6432827"/>
                  <a:ext cx="113557" cy="127633"/>
                  <a:chOff x="11439900" y="6432827"/>
                  <a:chExt cx="113557" cy="127633"/>
                </a:xfrm>
              </p:grpSpPr>
              <p:sp>
                <p:nvSpPr>
                  <p:cNvPr id="554" name="Google Shape;554;p13"/>
                  <p:cNvSpPr/>
                  <p:nvPr/>
                </p:nvSpPr>
                <p:spPr>
                  <a:xfrm>
                    <a:off x="11513231" y="6435830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13"/>
                  <p:cNvSpPr/>
                  <p:nvPr/>
                </p:nvSpPr>
                <p:spPr>
                  <a:xfrm>
                    <a:off x="11439900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6" name="Google Shape;556;p13"/>
                <p:cNvGrpSpPr/>
                <p:nvPr/>
              </p:nvGrpSpPr>
              <p:grpSpPr>
                <a:xfrm>
                  <a:off x="12218312" y="6432827"/>
                  <a:ext cx="113557" cy="127633"/>
                  <a:chOff x="12218312" y="6432827"/>
                  <a:chExt cx="113557" cy="127633"/>
                </a:xfrm>
              </p:grpSpPr>
              <p:sp>
                <p:nvSpPr>
                  <p:cNvPr id="557" name="Google Shape;557;p13"/>
                  <p:cNvSpPr/>
                  <p:nvPr/>
                </p:nvSpPr>
                <p:spPr>
                  <a:xfrm>
                    <a:off x="12291653" y="64358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13"/>
                  <p:cNvSpPr/>
                  <p:nvPr/>
                </p:nvSpPr>
                <p:spPr>
                  <a:xfrm>
                    <a:off x="12218312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9" name="Google Shape;559;p13"/>
                <p:cNvGrpSpPr/>
                <p:nvPr/>
              </p:nvGrpSpPr>
              <p:grpSpPr>
                <a:xfrm>
                  <a:off x="12996746" y="6432827"/>
                  <a:ext cx="113557" cy="127633"/>
                  <a:chOff x="12996746" y="6432827"/>
                  <a:chExt cx="113557" cy="127633"/>
                </a:xfrm>
              </p:grpSpPr>
              <p:sp>
                <p:nvSpPr>
                  <p:cNvPr id="560" name="Google Shape;560;p13"/>
                  <p:cNvSpPr/>
                  <p:nvPr/>
                </p:nvSpPr>
                <p:spPr>
                  <a:xfrm>
                    <a:off x="13070071" y="6435830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13"/>
                  <p:cNvSpPr/>
                  <p:nvPr/>
                </p:nvSpPr>
                <p:spPr>
                  <a:xfrm>
                    <a:off x="12996746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2" name="Google Shape;562;p13"/>
                <p:cNvGrpSpPr/>
                <p:nvPr/>
              </p:nvGrpSpPr>
              <p:grpSpPr>
                <a:xfrm>
                  <a:off x="13775158" y="6432827"/>
                  <a:ext cx="113557" cy="127633"/>
                  <a:chOff x="13775158" y="6432827"/>
                  <a:chExt cx="113557" cy="127633"/>
                </a:xfrm>
              </p:grpSpPr>
              <p:sp>
                <p:nvSpPr>
                  <p:cNvPr id="563" name="Google Shape;563;p13"/>
                  <p:cNvSpPr/>
                  <p:nvPr/>
                </p:nvSpPr>
                <p:spPr>
                  <a:xfrm>
                    <a:off x="13848500" y="64358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13"/>
                  <p:cNvSpPr/>
                  <p:nvPr/>
                </p:nvSpPr>
                <p:spPr>
                  <a:xfrm>
                    <a:off x="13775158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5" name="Google Shape;565;p13"/>
                <p:cNvGrpSpPr/>
                <p:nvPr/>
              </p:nvGrpSpPr>
              <p:grpSpPr>
                <a:xfrm>
                  <a:off x="14553594" y="6432827"/>
                  <a:ext cx="113557" cy="127633"/>
                  <a:chOff x="14553594" y="6432827"/>
                  <a:chExt cx="113557" cy="127633"/>
                </a:xfrm>
              </p:grpSpPr>
              <p:sp>
                <p:nvSpPr>
                  <p:cNvPr id="566" name="Google Shape;566;p13"/>
                  <p:cNvSpPr/>
                  <p:nvPr/>
                </p:nvSpPr>
                <p:spPr>
                  <a:xfrm>
                    <a:off x="14626917" y="6435830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13"/>
                  <p:cNvSpPr/>
                  <p:nvPr/>
                </p:nvSpPr>
                <p:spPr>
                  <a:xfrm>
                    <a:off x="14553594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68" name="Google Shape;568;p13"/>
                <p:cNvGrpSpPr/>
                <p:nvPr/>
              </p:nvGrpSpPr>
              <p:grpSpPr>
                <a:xfrm>
                  <a:off x="15332005" y="6432827"/>
                  <a:ext cx="113557" cy="127633"/>
                  <a:chOff x="15332005" y="6432827"/>
                  <a:chExt cx="113557" cy="127633"/>
                </a:xfrm>
              </p:grpSpPr>
              <p:sp>
                <p:nvSpPr>
                  <p:cNvPr id="569" name="Google Shape;569;p13"/>
                  <p:cNvSpPr/>
                  <p:nvPr/>
                </p:nvSpPr>
                <p:spPr>
                  <a:xfrm>
                    <a:off x="15405345" y="6435830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13"/>
                  <p:cNvSpPr/>
                  <p:nvPr/>
                </p:nvSpPr>
                <p:spPr>
                  <a:xfrm>
                    <a:off x="15332005" y="6432827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1" name="Google Shape;571;p13"/>
                <p:cNvGrpSpPr/>
                <p:nvPr/>
              </p:nvGrpSpPr>
              <p:grpSpPr>
                <a:xfrm>
                  <a:off x="16110298" y="6432767"/>
                  <a:ext cx="113672" cy="127662"/>
                  <a:chOff x="16110298" y="6432767"/>
                  <a:chExt cx="113672" cy="127662"/>
                </a:xfrm>
              </p:grpSpPr>
              <p:sp>
                <p:nvSpPr>
                  <p:cNvPr id="572" name="Google Shape;572;p13"/>
                  <p:cNvSpPr/>
                  <p:nvPr/>
                </p:nvSpPr>
                <p:spPr>
                  <a:xfrm>
                    <a:off x="16183764" y="6435830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13"/>
                  <p:cNvSpPr/>
                  <p:nvPr/>
                </p:nvSpPr>
                <p:spPr>
                  <a:xfrm>
                    <a:off x="16110298" y="6432767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74" name="Google Shape;574;p13"/>
              <p:cNvGrpSpPr/>
              <p:nvPr/>
            </p:nvGrpSpPr>
            <p:grpSpPr>
              <a:xfrm>
                <a:off x="9882913" y="7275026"/>
                <a:ext cx="6341057" cy="127693"/>
                <a:chOff x="9882913" y="7275026"/>
                <a:chExt cx="6341057" cy="127693"/>
              </a:xfrm>
            </p:grpSpPr>
            <p:grpSp>
              <p:nvGrpSpPr>
                <p:cNvPr id="575" name="Google Shape;575;p13"/>
                <p:cNvGrpSpPr/>
                <p:nvPr/>
              </p:nvGrpSpPr>
              <p:grpSpPr>
                <a:xfrm>
                  <a:off x="9882913" y="7275026"/>
                  <a:ext cx="113675" cy="127662"/>
                  <a:chOff x="9882913" y="7275026"/>
                  <a:chExt cx="113675" cy="127662"/>
                </a:xfrm>
              </p:grpSpPr>
              <p:sp>
                <p:nvSpPr>
                  <p:cNvPr id="576" name="Google Shape;576;p13"/>
                  <p:cNvSpPr/>
                  <p:nvPr/>
                </p:nvSpPr>
                <p:spPr>
                  <a:xfrm>
                    <a:off x="9956385" y="7278089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13"/>
                  <p:cNvSpPr/>
                  <p:nvPr/>
                </p:nvSpPr>
                <p:spPr>
                  <a:xfrm>
                    <a:off x="9882913" y="7275026"/>
                    <a:ext cx="113675" cy="127662"/>
                  </a:xfrm>
                  <a:custGeom>
                    <a:rect b="b" l="l" r="r" t="t"/>
                    <a:pathLst>
                      <a:path extrusionOk="0" h="127662" w="113675">
                        <a:moveTo>
                          <a:pt x="113458" y="62904"/>
                        </a:moveTo>
                        <a:cubicBezTo>
                          <a:pt x="108518" y="4242"/>
                          <a:pt x="54778" y="-5428"/>
                          <a:pt x="78521" y="5953"/>
                        </a:cubicBezTo>
                        <a:cubicBezTo>
                          <a:pt x="60764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79" y="101272"/>
                          <a:pt x="112835" y="54991"/>
                          <a:pt x="113458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8" name="Google Shape;578;p13"/>
                <p:cNvGrpSpPr/>
                <p:nvPr/>
              </p:nvGrpSpPr>
              <p:grpSpPr>
                <a:xfrm>
                  <a:off x="10661466" y="7275086"/>
                  <a:ext cx="113557" cy="127633"/>
                  <a:chOff x="10661466" y="7275086"/>
                  <a:chExt cx="113557" cy="127633"/>
                </a:xfrm>
              </p:grpSpPr>
              <p:sp>
                <p:nvSpPr>
                  <p:cNvPr id="579" name="Google Shape;579;p13"/>
                  <p:cNvSpPr/>
                  <p:nvPr/>
                </p:nvSpPr>
                <p:spPr>
                  <a:xfrm>
                    <a:off x="10734807" y="7278089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6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0" name="Google Shape;580;p13"/>
                  <p:cNvSpPr/>
                  <p:nvPr/>
                </p:nvSpPr>
                <p:spPr>
                  <a:xfrm>
                    <a:off x="10661466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1" name="Google Shape;581;p13"/>
                <p:cNvGrpSpPr/>
                <p:nvPr/>
              </p:nvGrpSpPr>
              <p:grpSpPr>
                <a:xfrm>
                  <a:off x="11439900" y="7275086"/>
                  <a:ext cx="113557" cy="127633"/>
                  <a:chOff x="11439900" y="7275086"/>
                  <a:chExt cx="113557" cy="127633"/>
                </a:xfrm>
              </p:grpSpPr>
              <p:sp>
                <p:nvSpPr>
                  <p:cNvPr id="582" name="Google Shape;582;p13"/>
                  <p:cNvSpPr/>
                  <p:nvPr/>
                </p:nvSpPr>
                <p:spPr>
                  <a:xfrm>
                    <a:off x="11513231" y="7278089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8"/>
                        </a:moveTo>
                        <a:cubicBezTo>
                          <a:pt x="42" y="1"/>
                          <a:pt x="-69" y="-44"/>
                          <a:pt x="65" y="68"/>
                        </a:cubicBezTo>
                        <a:lnTo>
                          <a:pt x="6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13"/>
                  <p:cNvSpPr/>
                  <p:nvPr/>
                </p:nvSpPr>
                <p:spPr>
                  <a:xfrm>
                    <a:off x="11439900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4" name="Google Shape;584;p13"/>
                <p:cNvGrpSpPr/>
                <p:nvPr/>
              </p:nvGrpSpPr>
              <p:grpSpPr>
                <a:xfrm>
                  <a:off x="12218312" y="7275086"/>
                  <a:ext cx="113557" cy="127633"/>
                  <a:chOff x="12218312" y="7275086"/>
                  <a:chExt cx="113557" cy="127633"/>
                </a:xfrm>
              </p:grpSpPr>
              <p:sp>
                <p:nvSpPr>
                  <p:cNvPr id="585" name="Google Shape;585;p13"/>
                  <p:cNvSpPr/>
                  <p:nvPr/>
                </p:nvSpPr>
                <p:spPr>
                  <a:xfrm>
                    <a:off x="12291653" y="7278089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13"/>
                  <p:cNvSpPr/>
                  <p:nvPr/>
                </p:nvSpPr>
                <p:spPr>
                  <a:xfrm>
                    <a:off x="12218312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7" name="Google Shape;587;p13"/>
                <p:cNvGrpSpPr/>
                <p:nvPr/>
              </p:nvGrpSpPr>
              <p:grpSpPr>
                <a:xfrm>
                  <a:off x="12996746" y="7275086"/>
                  <a:ext cx="113557" cy="127633"/>
                  <a:chOff x="12996746" y="7275086"/>
                  <a:chExt cx="113557" cy="127633"/>
                </a:xfrm>
              </p:grpSpPr>
              <p:sp>
                <p:nvSpPr>
                  <p:cNvPr id="588" name="Google Shape;588;p13"/>
                  <p:cNvSpPr/>
                  <p:nvPr/>
                </p:nvSpPr>
                <p:spPr>
                  <a:xfrm>
                    <a:off x="13070071" y="7278089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13"/>
                  <p:cNvSpPr/>
                  <p:nvPr/>
                </p:nvSpPr>
                <p:spPr>
                  <a:xfrm>
                    <a:off x="12996746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0" name="Google Shape;590;p13"/>
                <p:cNvGrpSpPr/>
                <p:nvPr/>
              </p:nvGrpSpPr>
              <p:grpSpPr>
                <a:xfrm>
                  <a:off x="13775158" y="7275086"/>
                  <a:ext cx="113557" cy="127633"/>
                  <a:chOff x="13775158" y="7275086"/>
                  <a:chExt cx="113557" cy="127633"/>
                </a:xfrm>
              </p:grpSpPr>
              <p:sp>
                <p:nvSpPr>
                  <p:cNvPr id="591" name="Google Shape;591;p13"/>
                  <p:cNvSpPr/>
                  <p:nvPr/>
                </p:nvSpPr>
                <p:spPr>
                  <a:xfrm>
                    <a:off x="13848500" y="7278089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13"/>
                  <p:cNvSpPr/>
                  <p:nvPr/>
                </p:nvSpPr>
                <p:spPr>
                  <a:xfrm>
                    <a:off x="13775158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3" name="Google Shape;593;p13"/>
                <p:cNvGrpSpPr/>
                <p:nvPr/>
              </p:nvGrpSpPr>
              <p:grpSpPr>
                <a:xfrm>
                  <a:off x="14553594" y="7275086"/>
                  <a:ext cx="113557" cy="127633"/>
                  <a:chOff x="14553594" y="7275086"/>
                  <a:chExt cx="113557" cy="127633"/>
                </a:xfrm>
              </p:grpSpPr>
              <p:sp>
                <p:nvSpPr>
                  <p:cNvPr id="594" name="Google Shape;594;p13"/>
                  <p:cNvSpPr/>
                  <p:nvPr/>
                </p:nvSpPr>
                <p:spPr>
                  <a:xfrm>
                    <a:off x="14626917" y="7278089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2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13"/>
                  <p:cNvSpPr/>
                  <p:nvPr/>
                </p:nvSpPr>
                <p:spPr>
                  <a:xfrm>
                    <a:off x="14553594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6" name="Google Shape;596;p13"/>
                <p:cNvGrpSpPr/>
                <p:nvPr/>
              </p:nvGrpSpPr>
              <p:grpSpPr>
                <a:xfrm>
                  <a:off x="15332005" y="7275086"/>
                  <a:ext cx="113557" cy="127633"/>
                  <a:chOff x="15332005" y="7275086"/>
                  <a:chExt cx="113557" cy="127633"/>
                </a:xfrm>
              </p:grpSpPr>
              <p:sp>
                <p:nvSpPr>
                  <p:cNvPr id="597" name="Google Shape;597;p13"/>
                  <p:cNvSpPr/>
                  <p:nvPr/>
                </p:nvSpPr>
                <p:spPr>
                  <a:xfrm>
                    <a:off x="15405345" y="7278089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8"/>
                        </a:moveTo>
                        <a:cubicBezTo>
                          <a:pt x="32" y="1"/>
                          <a:pt x="-57" y="-44"/>
                          <a:pt x="55" y="68"/>
                        </a:cubicBezTo>
                        <a:lnTo>
                          <a:pt x="55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13"/>
                  <p:cNvSpPr/>
                  <p:nvPr/>
                </p:nvSpPr>
                <p:spPr>
                  <a:xfrm>
                    <a:off x="15332005" y="7275086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3"/>
                          <a:pt x="112761" y="55953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99" name="Google Shape;599;p13"/>
                <p:cNvGrpSpPr/>
                <p:nvPr/>
              </p:nvGrpSpPr>
              <p:grpSpPr>
                <a:xfrm>
                  <a:off x="16110298" y="7275026"/>
                  <a:ext cx="113672" cy="127662"/>
                  <a:chOff x="16110298" y="7275026"/>
                  <a:chExt cx="113672" cy="127662"/>
                </a:xfrm>
              </p:grpSpPr>
              <p:sp>
                <p:nvSpPr>
                  <p:cNvPr id="600" name="Google Shape;600;p13"/>
                  <p:cNvSpPr/>
                  <p:nvPr/>
                </p:nvSpPr>
                <p:spPr>
                  <a:xfrm>
                    <a:off x="16183764" y="7278089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8"/>
                        </a:moveTo>
                        <a:cubicBezTo>
                          <a:pt x="49" y="1"/>
                          <a:pt x="-61" y="-44"/>
                          <a:pt x="49" y="68"/>
                        </a:cubicBezTo>
                        <a:lnTo>
                          <a:pt x="49" y="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13"/>
                  <p:cNvSpPr/>
                  <p:nvPr/>
                </p:nvSpPr>
                <p:spPr>
                  <a:xfrm>
                    <a:off x="16110298" y="7275026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4"/>
                        </a:moveTo>
                        <a:cubicBezTo>
                          <a:pt x="108517" y="4242"/>
                          <a:pt x="54778" y="-5428"/>
                          <a:pt x="78521" y="5953"/>
                        </a:cubicBezTo>
                        <a:cubicBezTo>
                          <a:pt x="60763" y="-3005"/>
                          <a:pt x="43429" y="-1649"/>
                          <a:pt x="27919" y="8643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72"/>
                          <a:pt x="112834" y="54991"/>
                          <a:pt x="113457" y="629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02" name="Google Shape;602;p13"/>
              <p:cNvGrpSpPr/>
              <p:nvPr/>
            </p:nvGrpSpPr>
            <p:grpSpPr>
              <a:xfrm>
                <a:off x="10661466" y="8117285"/>
                <a:ext cx="5562505" cy="127693"/>
                <a:chOff x="10661466" y="8117285"/>
                <a:chExt cx="5562505" cy="127693"/>
              </a:xfrm>
            </p:grpSpPr>
            <p:grpSp>
              <p:nvGrpSpPr>
                <p:cNvPr id="603" name="Google Shape;603;p13"/>
                <p:cNvGrpSpPr/>
                <p:nvPr/>
              </p:nvGrpSpPr>
              <p:grpSpPr>
                <a:xfrm>
                  <a:off x="10661466" y="8117345"/>
                  <a:ext cx="113557" cy="127633"/>
                  <a:chOff x="10661466" y="8117345"/>
                  <a:chExt cx="113557" cy="127633"/>
                </a:xfrm>
              </p:grpSpPr>
              <p:sp>
                <p:nvSpPr>
                  <p:cNvPr id="604" name="Google Shape;604;p13"/>
                  <p:cNvSpPr/>
                  <p:nvPr/>
                </p:nvSpPr>
                <p:spPr>
                  <a:xfrm>
                    <a:off x="10734807" y="8120348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6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13"/>
                  <p:cNvSpPr/>
                  <p:nvPr/>
                </p:nvSpPr>
                <p:spPr>
                  <a:xfrm>
                    <a:off x="10661466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6" name="Google Shape;606;p13"/>
                <p:cNvGrpSpPr/>
                <p:nvPr/>
              </p:nvGrpSpPr>
              <p:grpSpPr>
                <a:xfrm>
                  <a:off x="11439900" y="8117345"/>
                  <a:ext cx="113557" cy="127633"/>
                  <a:chOff x="11439900" y="8117345"/>
                  <a:chExt cx="113557" cy="127633"/>
                </a:xfrm>
              </p:grpSpPr>
              <p:sp>
                <p:nvSpPr>
                  <p:cNvPr id="607" name="Google Shape;607;p13"/>
                  <p:cNvSpPr/>
                  <p:nvPr/>
                </p:nvSpPr>
                <p:spPr>
                  <a:xfrm>
                    <a:off x="11513231" y="8120348"/>
                    <a:ext cx="64" cy="67"/>
                  </a:xfrm>
                  <a:custGeom>
                    <a:rect b="b" l="l" r="r" t="t"/>
                    <a:pathLst>
                      <a:path extrusionOk="0" h="67" w="64">
                        <a:moveTo>
                          <a:pt x="65" y="67"/>
                        </a:moveTo>
                        <a:cubicBezTo>
                          <a:pt x="42" y="1"/>
                          <a:pt x="-69" y="-43"/>
                          <a:pt x="65" y="67"/>
                        </a:cubicBezTo>
                        <a:lnTo>
                          <a:pt x="6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8" name="Google Shape;608;p13"/>
                  <p:cNvSpPr/>
                  <p:nvPr/>
                </p:nvSpPr>
                <p:spPr>
                  <a:xfrm>
                    <a:off x="11439900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9" name="Google Shape;609;p13"/>
                <p:cNvGrpSpPr/>
                <p:nvPr/>
              </p:nvGrpSpPr>
              <p:grpSpPr>
                <a:xfrm>
                  <a:off x="12218312" y="8117345"/>
                  <a:ext cx="113557" cy="127633"/>
                  <a:chOff x="12218312" y="8117345"/>
                  <a:chExt cx="113557" cy="127633"/>
                </a:xfrm>
              </p:grpSpPr>
              <p:sp>
                <p:nvSpPr>
                  <p:cNvPr id="610" name="Google Shape;610;p13"/>
                  <p:cNvSpPr/>
                  <p:nvPr/>
                </p:nvSpPr>
                <p:spPr>
                  <a:xfrm>
                    <a:off x="12291653" y="8120348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3"/>
                  <p:cNvSpPr/>
                  <p:nvPr/>
                </p:nvSpPr>
                <p:spPr>
                  <a:xfrm>
                    <a:off x="12218312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3"/>
                <p:cNvGrpSpPr/>
                <p:nvPr/>
              </p:nvGrpSpPr>
              <p:grpSpPr>
                <a:xfrm>
                  <a:off x="12996746" y="8117345"/>
                  <a:ext cx="113557" cy="127633"/>
                  <a:chOff x="12996746" y="8117345"/>
                  <a:chExt cx="113557" cy="127633"/>
                </a:xfrm>
              </p:grpSpPr>
              <p:sp>
                <p:nvSpPr>
                  <p:cNvPr id="613" name="Google Shape;613;p13"/>
                  <p:cNvSpPr/>
                  <p:nvPr/>
                </p:nvSpPr>
                <p:spPr>
                  <a:xfrm>
                    <a:off x="13070071" y="8120348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3"/>
                  <p:cNvSpPr/>
                  <p:nvPr/>
                </p:nvSpPr>
                <p:spPr>
                  <a:xfrm>
                    <a:off x="12996746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oogle Shape;615;p13"/>
                <p:cNvGrpSpPr/>
                <p:nvPr/>
              </p:nvGrpSpPr>
              <p:grpSpPr>
                <a:xfrm>
                  <a:off x="13775158" y="8117345"/>
                  <a:ext cx="113557" cy="127633"/>
                  <a:chOff x="13775158" y="8117345"/>
                  <a:chExt cx="113557" cy="127633"/>
                </a:xfrm>
              </p:grpSpPr>
              <p:sp>
                <p:nvSpPr>
                  <p:cNvPr id="616" name="Google Shape;616;p13"/>
                  <p:cNvSpPr/>
                  <p:nvPr/>
                </p:nvSpPr>
                <p:spPr>
                  <a:xfrm>
                    <a:off x="13848500" y="8120348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3"/>
                  <p:cNvSpPr/>
                  <p:nvPr/>
                </p:nvSpPr>
                <p:spPr>
                  <a:xfrm>
                    <a:off x="13775158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8" name="Google Shape;618;p13"/>
                <p:cNvGrpSpPr/>
                <p:nvPr/>
              </p:nvGrpSpPr>
              <p:grpSpPr>
                <a:xfrm>
                  <a:off x="14553594" y="8117345"/>
                  <a:ext cx="113557" cy="127633"/>
                  <a:chOff x="14553594" y="8117345"/>
                  <a:chExt cx="113557" cy="127633"/>
                </a:xfrm>
              </p:grpSpPr>
              <p:sp>
                <p:nvSpPr>
                  <p:cNvPr id="619" name="Google Shape;619;p13"/>
                  <p:cNvSpPr/>
                  <p:nvPr/>
                </p:nvSpPr>
                <p:spPr>
                  <a:xfrm>
                    <a:off x="14626917" y="8120348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7"/>
                        </a:moveTo>
                        <a:cubicBezTo>
                          <a:pt x="49" y="1"/>
                          <a:pt x="-62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13"/>
                  <p:cNvSpPr/>
                  <p:nvPr/>
                </p:nvSpPr>
                <p:spPr>
                  <a:xfrm>
                    <a:off x="14553594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1" name="Google Shape;621;p13"/>
                <p:cNvGrpSpPr/>
                <p:nvPr/>
              </p:nvGrpSpPr>
              <p:grpSpPr>
                <a:xfrm>
                  <a:off x="15332005" y="8117345"/>
                  <a:ext cx="113557" cy="127633"/>
                  <a:chOff x="15332005" y="8117345"/>
                  <a:chExt cx="113557" cy="127633"/>
                </a:xfrm>
              </p:grpSpPr>
              <p:sp>
                <p:nvSpPr>
                  <p:cNvPr id="622" name="Google Shape;622;p13"/>
                  <p:cNvSpPr/>
                  <p:nvPr/>
                </p:nvSpPr>
                <p:spPr>
                  <a:xfrm>
                    <a:off x="15405345" y="8120348"/>
                    <a:ext cx="54" cy="67"/>
                  </a:xfrm>
                  <a:custGeom>
                    <a:rect b="b" l="l" r="r" t="t"/>
                    <a:pathLst>
                      <a:path extrusionOk="0" h="67" w="54">
                        <a:moveTo>
                          <a:pt x="55" y="67"/>
                        </a:moveTo>
                        <a:cubicBezTo>
                          <a:pt x="32" y="1"/>
                          <a:pt x="-57" y="-43"/>
                          <a:pt x="55" y="67"/>
                        </a:cubicBezTo>
                        <a:lnTo>
                          <a:pt x="55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13"/>
                  <p:cNvSpPr/>
                  <p:nvPr/>
                </p:nvSpPr>
                <p:spPr>
                  <a:xfrm>
                    <a:off x="15332005" y="8117345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5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1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34"/>
                          <a:pt x="112761" y="55975"/>
                          <a:pt x="113317" y="6284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24" name="Google Shape;624;p13"/>
                <p:cNvGrpSpPr/>
                <p:nvPr/>
              </p:nvGrpSpPr>
              <p:grpSpPr>
                <a:xfrm>
                  <a:off x="16110298" y="8117285"/>
                  <a:ext cx="113672" cy="127662"/>
                  <a:chOff x="16110298" y="8117285"/>
                  <a:chExt cx="113672" cy="127662"/>
                </a:xfrm>
              </p:grpSpPr>
              <p:sp>
                <p:nvSpPr>
                  <p:cNvPr id="625" name="Google Shape;625;p13"/>
                  <p:cNvSpPr/>
                  <p:nvPr/>
                </p:nvSpPr>
                <p:spPr>
                  <a:xfrm>
                    <a:off x="16183764" y="8120348"/>
                    <a:ext cx="49" cy="67"/>
                  </a:xfrm>
                  <a:custGeom>
                    <a:rect b="b" l="l" r="r" t="t"/>
                    <a:pathLst>
                      <a:path extrusionOk="0" h="67" w="49">
                        <a:moveTo>
                          <a:pt x="49" y="67"/>
                        </a:moveTo>
                        <a:cubicBezTo>
                          <a:pt x="49" y="1"/>
                          <a:pt x="-61" y="-43"/>
                          <a:pt x="49" y="67"/>
                        </a:cubicBezTo>
                        <a:lnTo>
                          <a:pt x="49" y="67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13"/>
                  <p:cNvSpPr/>
                  <p:nvPr/>
                </p:nvSpPr>
                <p:spPr>
                  <a:xfrm>
                    <a:off x="16110298" y="8117285"/>
                    <a:ext cx="113672" cy="127662"/>
                  </a:xfrm>
                  <a:custGeom>
                    <a:rect b="b" l="l" r="r" t="t"/>
                    <a:pathLst>
                      <a:path extrusionOk="0" h="127662" w="113672">
                        <a:moveTo>
                          <a:pt x="113457" y="62905"/>
                        </a:moveTo>
                        <a:cubicBezTo>
                          <a:pt x="108517" y="4242"/>
                          <a:pt x="54778" y="-5427"/>
                          <a:pt x="78521" y="5954"/>
                        </a:cubicBezTo>
                        <a:cubicBezTo>
                          <a:pt x="60763" y="-3005"/>
                          <a:pt x="43429" y="-1649"/>
                          <a:pt x="27919" y="8644"/>
                        </a:cubicBezTo>
                        <a:cubicBezTo>
                          <a:pt x="-32808" y="48945"/>
                          <a:pt x="16326" y="149220"/>
                          <a:pt x="72713" y="123501"/>
                        </a:cubicBezTo>
                        <a:cubicBezTo>
                          <a:pt x="121357" y="101294"/>
                          <a:pt x="112834" y="54991"/>
                          <a:pt x="113457" y="6290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7" name="Google Shape;627;p13"/>
              <p:cNvGrpSpPr/>
              <p:nvPr/>
            </p:nvGrpSpPr>
            <p:grpSpPr>
              <a:xfrm>
                <a:off x="11439900" y="8959566"/>
                <a:ext cx="4784065" cy="127671"/>
                <a:chOff x="11439900" y="8959566"/>
                <a:chExt cx="4784065" cy="127671"/>
              </a:xfrm>
            </p:grpSpPr>
            <p:grpSp>
              <p:nvGrpSpPr>
                <p:cNvPr id="628" name="Google Shape;628;p13"/>
                <p:cNvGrpSpPr/>
                <p:nvPr/>
              </p:nvGrpSpPr>
              <p:grpSpPr>
                <a:xfrm>
                  <a:off x="11439900" y="8959604"/>
                  <a:ext cx="113557" cy="127633"/>
                  <a:chOff x="11439900" y="8959604"/>
                  <a:chExt cx="113557" cy="127633"/>
                </a:xfrm>
              </p:grpSpPr>
              <p:sp>
                <p:nvSpPr>
                  <p:cNvPr id="629" name="Google Shape;629;p13"/>
                  <p:cNvSpPr/>
                  <p:nvPr/>
                </p:nvSpPr>
                <p:spPr>
                  <a:xfrm>
                    <a:off x="11513231" y="8962623"/>
                    <a:ext cx="64" cy="51"/>
                  </a:xfrm>
                  <a:custGeom>
                    <a:rect b="b" l="l" r="r" t="t"/>
                    <a:pathLst>
                      <a:path extrusionOk="0" h="51" w="64">
                        <a:moveTo>
                          <a:pt x="65" y="51"/>
                        </a:moveTo>
                        <a:cubicBezTo>
                          <a:pt x="42" y="7"/>
                          <a:pt x="-69" y="-37"/>
                          <a:pt x="65" y="51"/>
                        </a:cubicBezTo>
                        <a:lnTo>
                          <a:pt x="6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13"/>
                  <p:cNvSpPr/>
                  <p:nvPr/>
                </p:nvSpPr>
                <p:spPr>
                  <a:xfrm>
                    <a:off x="11439900" y="8959604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1" name="Google Shape;631;p13"/>
                <p:cNvGrpSpPr/>
                <p:nvPr/>
              </p:nvGrpSpPr>
              <p:grpSpPr>
                <a:xfrm>
                  <a:off x="12218312" y="8959604"/>
                  <a:ext cx="113557" cy="127633"/>
                  <a:chOff x="12218312" y="8959604"/>
                  <a:chExt cx="113557" cy="127633"/>
                </a:xfrm>
              </p:grpSpPr>
              <p:sp>
                <p:nvSpPr>
                  <p:cNvPr id="632" name="Google Shape;632;p13"/>
                  <p:cNvSpPr/>
                  <p:nvPr/>
                </p:nvSpPr>
                <p:spPr>
                  <a:xfrm>
                    <a:off x="12291653" y="8962623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13"/>
                  <p:cNvSpPr/>
                  <p:nvPr/>
                </p:nvSpPr>
                <p:spPr>
                  <a:xfrm>
                    <a:off x="12218312" y="8959604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4" name="Google Shape;634;p13"/>
                <p:cNvGrpSpPr/>
                <p:nvPr/>
              </p:nvGrpSpPr>
              <p:grpSpPr>
                <a:xfrm>
                  <a:off x="12996746" y="8959604"/>
                  <a:ext cx="113557" cy="127633"/>
                  <a:chOff x="12996746" y="8959604"/>
                  <a:chExt cx="113557" cy="127633"/>
                </a:xfrm>
              </p:grpSpPr>
              <p:sp>
                <p:nvSpPr>
                  <p:cNvPr id="635" name="Google Shape;635;p13"/>
                  <p:cNvSpPr/>
                  <p:nvPr/>
                </p:nvSpPr>
                <p:spPr>
                  <a:xfrm>
                    <a:off x="13070071" y="8962623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13"/>
                  <p:cNvSpPr/>
                  <p:nvPr/>
                </p:nvSpPr>
                <p:spPr>
                  <a:xfrm>
                    <a:off x="12996746" y="8959604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3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7" name="Google Shape;637;p13"/>
                <p:cNvGrpSpPr/>
                <p:nvPr/>
              </p:nvGrpSpPr>
              <p:grpSpPr>
                <a:xfrm>
                  <a:off x="13775158" y="8959604"/>
                  <a:ext cx="113557" cy="127633"/>
                  <a:chOff x="13775158" y="8959604"/>
                  <a:chExt cx="113557" cy="127633"/>
                </a:xfrm>
              </p:grpSpPr>
              <p:sp>
                <p:nvSpPr>
                  <p:cNvPr id="638" name="Google Shape;638;p13"/>
                  <p:cNvSpPr/>
                  <p:nvPr/>
                </p:nvSpPr>
                <p:spPr>
                  <a:xfrm>
                    <a:off x="13848500" y="8962623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9" name="Google Shape;639;p13"/>
                  <p:cNvSpPr/>
                  <p:nvPr/>
                </p:nvSpPr>
                <p:spPr>
                  <a:xfrm>
                    <a:off x="13775158" y="8959604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2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0" name="Google Shape;640;p13"/>
                <p:cNvGrpSpPr/>
                <p:nvPr/>
              </p:nvGrpSpPr>
              <p:grpSpPr>
                <a:xfrm>
                  <a:off x="14553594" y="8959604"/>
                  <a:ext cx="113557" cy="127633"/>
                  <a:chOff x="14553594" y="8959604"/>
                  <a:chExt cx="113557" cy="127633"/>
                </a:xfrm>
              </p:grpSpPr>
              <p:sp>
                <p:nvSpPr>
                  <p:cNvPr id="641" name="Google Shape;641;p13"/>
                  <p:cNvSpPr/>
                  <p:nvPr/>
                </p:nvSpPr>
                <p:spPr>
                  <a:xfrm>
                    <a:off x="14626917" y="8962623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2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2" name="Google Shape;642;p13"/>
                  <p:cNvSpPr/>
                  <p:nvPr/>
                </p:nvSpPr>
                <p:spPr>
                  <a:xfrm>
                    <a:off x="14553594" y="8959604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1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3" name="Google Shape;643;p13"/>
                <p:cNvGrpSpPr/>
                <p:nvPr/>
              </p:nvGrpSpPr>
              <p:grpSpPr>
                <a:xfrm>
                  <a:off x="15332005" y="8959604"/>
                  <a:ext cx="113557" cy="127633"/>
                  <a:chOff x="15332005" y="8959604"/>
                  <a:chExt cx="113557" cy="127633"/>
                </a:xfrm>
              </p:grpSpPr>
              <p:sp>
                <p:nvSpPr>
                  <p:cNvPr id="644" name="Google Shape;644;p13"/>
                  <p:cNvSpPr/>
                  <p:nvPr/>
                </p:nvSpPr>
                <p:spPr>
                  <a:xfrm>
                    <a:off x="15405345" y="8962623"/>
                    <a:ext cx="54" cy="51"/>
                  </a:xfrm>
                  <a:custGeom>
                    <a:rect b="b" l="l" r="r" t="t"/>
                    <a:pathLst>
                      <a:path extrusionOk="0" h="51" w="54">
                        <a:moveTo>
                          <a:pt x="55" y="51"/>
                        </a:moveTo>
                        <a:cubicBezTo>
                          <a:pt x="32" y="7"/>
                          <a:pt x="-57" y="-37"/>
                          <a:pt x="55" y="51"/>
                        </a:cubicBez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5" name="Google Shape;645;p13"/>
                  <p:cNvSpPr/>
                  <p:nvPr/>
                </p:nvSpPr>
                <p:spPr>
                  <a:xfrm>
                    <a:off x="15332005" y="8959604"/>
                    <a:ext cx="113557" cy="127633"/>
                  </a:xfrm>
                  <a:custGeom>
                    <a:rect b="b" l="l" r="r" t="t"/>
                    <a:pathLst>
                      <a:path extrusionOk="0" h="127633" w="113557">
                        <a:moveTo>
                          <a:pt x="113317" y="62844"/>
                        </a:moveTo>
                        <a:cubicBezTo>
                          <a:pt x="108555" y="4204"/>
                          <a:pt x="54481" y="-5577"/>
                          <a:pt x="78380" y="5893"/>
                        </a:cubicBezTo>
                        <a:cubicBezTo>
                          <a:pt x="60267" y="-3220"/>
                          <a:pt x="42710" y="-1331"/>
                          <a:pt x="27779" y="8583"/>
                        </a:cubicBezTo>
                        <a:cubicBezTo>
                          <a:pt x="-32481" y="48573"/>
                          <a:pt x="15874" y="149315"/>
                          <a:pt x="72573" y="123441"/>
                        </a:cubicBezTo>
                        <a:cubicBezTo>
                          <a:pt x="121194" y="101256"/>
                          <a:pt x="112761" y="55976"/>
                          <a:pt x="113317" y="628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46" name="Google Shape;646;p13"/>
                <p:cNvGrpSpPr/>
                <p:nvPr/>
              </p:nvGrpSpPr>
              <p:grpSpPr>
                <a:xfrm>
                  <a:off x="16110373" y="8959566"/>
                  <a:ext cx="113592" cy="127614"/>
                  <a:chOff x="16110373" y="8959566"/>
                  <a:chExt cx="113592" cy="127614"/>
                </a:xfrm>
              </p:grpSpPr>
              <p:sp>
                <p:nvSpPr>
                  <p:cNvPr id="647" name="Google Shape;647;p13"/>
                  <p:cNvSpPr/>
                  <p:nvPr/>
                </p:nvSpPr>
                <p:spPr>
                  <a:xfrm>
                    <a:off x="16183764" y="8962623"/>
                    <a:ext cx="49" cy="51"/>
                  </a:xfrm>
                  <a:custGeom>
                    <a:rect b="b" l="l" r="r" t="t"/>
                    <a:pathLst>
                      <a:path extrusionOk="0" h="51" w="49">
                        <a:moveTo>
                          <a:pt x="49" y="51"/>
                        </a:moveTo>
                        <a:cubicBezTo>
                          <a:pt x="49" y="7"/>
                          <a:pt x="-61" y="-37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8" name="Google Shape;648;p13"/>
                  <p:cNvSpPr/>
                  <p:nvPr/>
                </p:nvSpPr>
                <p:spPr>
                  <a:xfrm>
                    <a:off x="16110373" y="8959566"/>
                    <a:ext cx="113592" cy="127614"/>
                  </a:xfrm>
                  <a:custGeom>
                    <a:rect b="b" l="l" r="r" t="t"/>
                    <a:pathLst>
                      <a:path extrusionOk="0" h="127614" w="113592">
                        <a:moveTo>
                          <a:pt x="113383" y="62882"/>
                        </a:moveTo>
                        <a:cubicBezTo>
                          <a:pt x="108443" y="4220"/>
                          <a:pt x="54703" y="-5450"/>
                          <a:pt x="78446" y="5931"/>
                        </a:cubicBezTo>
                        <a:cubicBezTo>
                          <a:pt x="60689" y="-3027"/>
                          <a:pt x="43399" y="-1604"/>
                          <a:pt x="27845" y="8621"/>
                        </a:cubicBezTo>
                        <a:cubicBezTo>
                          <a:pt x="-32682" y="49189"/>
                          <a:pt x="16184" y="149065"/>
                          <a:pt x="72639" y="123479"/>
                        </a:cubicBezTo>
                        <a:cubicBezTo>
                          <a:pt x="121238" y="101139"/>
                          <a:pt x="112760" y="54991"/>
                          <a:pt x="113383" y="6288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anchorCtr="0" anchor="ctr" bIns="22850" lIns="45725" spcFirstLastPara="1" rIns="45725" wrap="square" tIns="2285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649" name="Google Shape;649;p13"/>
            <p:cNvSpPr/>
            <p:nvPr/>
          </p:nvSpPr>
          <p:spPr>
            <a:xfrm>
              <a:off x="9338055" y="7568423"/>
              <a:ext cx="2040124" cy="2365883"/>
            </a:xfrm>
            <a:custGeom>
              <a:rect b="b" l="l" r="r" t="t"/>
              <a:pathLst>
                <a:path extrusionOk="0" h="2365883" w="2040124">
                  <a:moveTo>
                    <a:pt x="1384034" y="1891449"/>
                  </a:moveTo>
                  <a:cubicBezTo>
                    <a:pt x="1520864" y="2023845"/>
                    <a:pt x="1669800" y="2143260"/>
                    <a:pt x="1829528" y="2246936"/>
                  </a:cubicBezTo>
                  <a:cubicBezTo>
                    <a:pt x="1911083" y="2299886"/>
                    <a:pt x="1989345" y="2346700"/>
                    <a:pt x="2040125" y="2365884"/>
                  </a:cubicBezTo>
                  <a:cubicBezTo>
                    <a:pt x="1870494" y="2183228"/>
                    <a:pt x="1817912" y="1910699"/>
                    <a:pt x="1735400" y="1663112"/>
                  </a:cubicBezTo>
                  <a:cubicBezTo>
                    <a:pt x="1633996" y="1356151"/>
                    <a:pt x="1706472" y="1062394"/>
                    <a:pt x="1618352" y="1044255"/>
                  </a:cubicBezTo>
                  <a:cubicBezTo>
                    <a:pt x="902425" y="897876"/>
                    <a:pt x="330849" y="621458"/>
                    <a:pt x="0" y="0"/>
                  </a:cubicBezTo>
                  <a:cubicBezTo>
                    <a:pt x="18314" y="74712"/>
                    <a:pt x="45818" y="161028"/>
                    <a:pt x="81867" y="254923"/>
                  </a:cubicBezTo>
                  <a:cubicBezTo>
                    <a:pt x="235609" y="655380"/>
                    <a:pt x="478739" y="1015557"/>
                    <a:pt x="787157" y="131393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0" name="Google Shape;650;p13"/>
          <p:cNvSpPr txBox="1"/>
          <p:nvPr/>
        </p:nvSpPr>
        <p:spPr>
          <a:xfrm>
            <a:off x="817860" y="1619545"/>
            <a:ext cx="2825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an Agenda Page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51" name="Google Shape;651;p13"/>
          <p:cNvGrpSpPr/>
          <p:nvPr/>
        </p:nvGrpSpPr>
        <p:grpSpPr>
          <a:xfrm>
            <a:off x="5063139" y="1339649"/>
            <a:ext cx="3040313" cy="2452146"/>
            <a:chOff x="0" y="-9525"/>
            <a:chExt cx="8107500" cy="6539056"/>
          </a:xfrm>
        </p:grpSpPr>
        <p:sp>
          <p:nvSpPr>
            <p:cNvPr id="652" name="Google Shape;652;p13"/>
            <p:cNvSpPr txBox="1"/>
            <p:nvPr/>
          </p:nvSpPr>
          <p:spPr>
            <a:xfrm>
              <a:off x="0" y="-9525"/>
              <a:ext cx="8107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</a:t>
              </a:r>
              <a:endParaRPr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3"/>
            <p:cNvSpPr txBox="1"/>
            <p:nvPr/>
          </p:nvSpPr>
          <p:spPr>
            <a:xfrm>
              <a:off x="0" y="1937560"/>
              <a:ext cx="8107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</a:t>
              </a:r>
              <a:endParaRPr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3"/>
            <p:cNvSpPr txBox="1"/>
            <p:nvPr/>
          </p:nvSpPr>
          <p:spPr>
            <a:xfrm>
              <a:off x="0" y="3884646"/>
              <a:ext cx="8107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</a:t>
              </a:r>
              <a:endParaRPr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3"/>
            <p:cNvSpPr txBox="1"/>
            <p:nvPr/>
          </p:nvSpPr>
          <p:spPr>
            <a:xfrm>
              <a:off x="0" y="5831731"/>
              <a:ext cx="8107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an agenda here</a:t>
              </a:r>
              <a:endParaRPr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1059573">
            <a:off x="3728234" y="3762433"/>
            <a:ext cx="1549264" cy="1175696"/>
            <a:chOff x="7455659" y="7523386"/>
            <a:chExt cx="3098124" cy="2351085"/>
          </a:xfrm>
        </p:grpSpPr>
        <p:grpSp>
          <p:nvGrpSpPr>
            <p:cNvPr id="657" name="Google Shape;657;p13"/>
            <p:cNvGrpSpPr/>
            <p:nvPr/>
          </p:nvGrpSpPr>
          <p:grpSpPr>
            <a:xfrm>
              <a:off x="8213529" y="7912310"/>
              <a:ext cx="2179110" cy="1872113"/>
              <a:chOff x="8213529" y="7912310"/>
              <a:chExt cx="2179110" cy="1872113"/>
            </a:xfrm>
          </p:grpSpPr>
          <p:sp>
            <p:nvSpPr>
              <p:cNvPr id="658" name="Google Shape;658;p13"/>
              <p:cNvSpPr/>
              <p:nvPr/>
            </p:nvSpPr>
            <p:spPr>
              <a:xfrm>
                <a:off x="8343289" y="7912310"/>
                <a:ext cx="1532934" cy="1399557"/>
              </a:xfrm>
              <a:custGeom>
                <a:rect b="b" l="l" r="r" t="t"/>
                <a:pathLst>
                  <a:path extrusionOk="0" h="1399557" w="1532934">
                    <a:moveTo>
                      <a:pt x="728" y="16525"/>
                    </a:moveTo>
                    <a:cubicBezTo>
                      <a:pt x="-2165" y="8133"/>
                      <a:pt x="3901" y="-1101"/>
                      <a:pt x="12941" y="107"/>
                    </a:cubicBezTo>
                    <a:cubicBezTo>
                      <a:pt x="94434" y="7383"/>
                      <a:pt x="1527036" y="1375036"/>
                      <a:pt x="1530859" y="1378116"/>
                    </a:cubicBezTo>
                    <a:cubicBezTo>
                      <a:pt x="1538227" y="1389495"/>
                      <a:pt x="1524800" y="1407965"/>
                      <a:pt x="1509043" y="1395278"/>
                    </a:cubicBezTo>
                    <a:cubicBezTo>
                      <a:pt x="1508113" y="1395092"/>
                      <a:pt x="4551" y="281490"/>
                      <a:pt x="13505" y="259389"/>
                    </a:cubicBezTo>
                    <a:cubicBezTo>
                      <a:pt x="15277" y="253793"/>
                      <a:pt x="23016" y="250904"/>
                      <a:pt x="27862" y="254821"/>
                    </a:cubicBezTo>
                    <a:cubicBezTo>
                      <a:pt x="85295" y="297257"/>
                      <a:pt x="82314" y="325519"/>
                      <a:pt x="728" y="1652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8213529" y="8690645"/>
                <a:ext cx="2179110" cy="1093778"/>
              </a:xfrm>
              <a:custGeom>
                <a:rect b="b" l="l" r="r" t="t"/>
                <a:pathLst>
                  <a:path extrusionOk="0" h="1093778" w="2179110">
                    <a:moveTo>
                      <a:pt x="2150990" y="1092885"/>
                    </a:moveTo>
                    <a:cubicBezTo>
                      <a:pt x="2122271" y="1083185"/>
                      <a:pt x="2090571" y="1065745"/>
                      <a:pt x="2064739" y="1052965"/>
                    </a:cubicBezTo>
                    <a:cubicBezTo>
                      <a:pt x="2023057" y="1033473"/>
                      <a:pt x="1980166" y="1016591"/>
                      <a:pt x="1937090" y="1000272"/>
                    </a:cubicBezTo>
                    <a:cubicBezTo>
                      <a:pt x="1805147" y="952147"/>
                      <a:pt x="1676662" y="894880"/>
                      <a:pt x="1545655" y="844145"/>
                    </a:cubicBezTo>
                    <a:cubicBezTo>
                      <a:pt x="1460896" y="810479"/>
                      <a:pt x="1378654" y="770932"/>
                      <a:pt x="1294453" y="735586"/>
                    </a:cubicBezTo>
                    <a:cubicBezTo>
                      <a:pt x="1206522" y="697439"/>
                      <a:pt x="1115146" y="667876"/>
                      <a:pt x="1026007" y="632716"/>
                    </a:cubicBezTo>
                    <a:cubicBezTo>
                      <a:pt x="854346" y="561182"/>
                      <a:pt x="677834" y="500934"/>
                      <a:pt x="509996" y="420816"/>
                    </a:cubicBezTo>
                    <a:cubicBezTo>
                      <a:pt x="370599" y="364113"/>
                      <a:pt x="226072" y="319061"/>
                      <a:pt x="92543" y="248742"/>
                    </a:cubicBezTo>
                    <a:cubicBezTo>
                      <a:pt x="80516" y="242402"/>
                      <a:pt x="67832" y="235869"/>
                      <a:pt x="57578" y="226827"/>
                    </a:cubicBezTo>
                    <a:cubicBezTo>
                      <a:pt x="39491" y="209014"/>
                      <a:pt x="35290" y="182153"/>
                      <a:pt x="24291" y="160046"/>
                    </a:cubicBezTo>
                    <a:cubicBezTo>
                      <a:pt x="14222" y="135887"/>
                      <a:pt x="9743" y="109962"/>
                      <a:pt x="4147" y="84502"/>
                    </a:cubicBezTo>
                    <a:cubicBezTo>
                      <a:pt x="-47" y="65661"/>
                      <a:pt x="-3406" y="44118"/>
                      <a:pt x="6291" y="26398"/>
                    </a:cubicBezTo>
                    <a:cubicBezTo>
                      <a:pt x="11794" y="16885"/>
                      <a:pt x="21769" y="14740"/>
                      <a:pt x="29602" y="17350"/>
                    </a:cubicBezTo>
                    <a:cubicBezTo>
                      <a:pt x="29416" y="7464"/>
                      <a:pt x="38084" y="-2700"/>
                      <a:pt x="49739" y="653"/>
                    </a:cubicBezTo>
                    <a:cubicBezTo>
                      <a:pt x="55520" y="2147"/>
                      <a:pt x="61023" y="4849"/>
                      <a:pt x="66525" y="7179"/>
                    </a:cubicBezTo>
                    <a:cubicBezTo>
                      <a:pt x="285928" y="99420"/>
                      <a:pt x="508875" y="183734"/>
                      <a:pt x="725105" y="283338"/>
                    </a:cubicBezTo>
                    <a:cubicBezTo>
                      <a:pt x="911500" y="371847"/>
                      <a:pt x="1086333" y="482086"/>
                      <a:pt x="1268249" y="579087"/>
                    </a:cubicBezTo>
                    <a:cubicBezTo>
                      <a:pt x="1354408" y="628520"/>
                      <a:pt x="1447370" y="670863"/>
                      <a:pt x="1520287" y="739224"/>
                    </a:cubicBezTo>
                    <a:cubicBezTo>
                      <a:pt x="1598614" y="769537"/>
                      <a:pt x="1677591" y="799379"/>
                      <a:pt x="1753675" y="831651"/>
                    </a:cubicBezTo>
                    <a:cubicBezTo>
                      <a:pt x="1774470" y="843773"/>
                      <a:pt x="1828922" y="848719"/>
                      <a:pt x="1819411" y="880805"/>
                    </a:cubicBezTo>
                    <a:cubicBezTo>
                      <a:pt x="1816052" y="890690"/>
                      <a:pt x="1804862" y="897873"/>
                      <a:pt x="1794514" y="895171"/>
                    </a:cubicBezTo>
                    <a:cubicBezTo>
                      <a:pt x="1761786" y="882392"/>
                      <a:pt x="1729057" y="869432"/>
                      <a:pt x="1696329" y="856373"/>
                    </a:cubicBezTo>
                    <a:cubicBezTo>
                      <a:pt x="1835633" y="919237"/>
                      <a:pt x="1983518" y="961859"/>
                      <a:pt x="2119749" y="1031062"/>
                    </a:cubicBezTo>
                    <a:cubicBezTo>
                      <a:pt x="2133176" y="1037310"/>
                      <a:pt x="2146511" y="1043749"/>
                      <a:pt x="2160310" y="1048968"/>
                    </a:cubicBezTo>
                    <a:cubicBezTo>
                      <a:pt x="2168606" y="1051577"/>
                      <a:pt x="2175974" y="1057452"/>
                      <a:pt x="2178210" y="1066222"/>
                    </a:cubicBezTo>
                    <a:cubicBezTo>
                      <a:pt x="2183155" y="1081971"/>
                      <a:pt x="2166840" y="1097738"/>
                      <a:pt x="2150990" y="1092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0" name="Google Shape;660;p13"/>
            <p:cNvSpPr/>
            <p:nvPr/>
          </p:nvSpPr>
          <p:spPr>
            <a:xfrm>
              <a:off x="7455659" y="7523386"/>
              <a:ext cx="3098124" cy="2351085"/>
            </a:xfrm>
            <a:custGeom>
              <a:rect b="b" l="l" r="r" t="t"/>
              <a:pathLst>
                <a:path extrusionOk="0" h="2351085" w="3098124">
                  <a:moveTo>
                    <a:pt x="3089345" y="2291777"/>
                  </a:moveTo>
                  <a:cubicBezTo>
                    <a:pt x="3076203" y="2259363"/>
                    <a:pt x="3052130" y="2223503"/>
                    <a:pt x="3044329" y="2211925"/>
                  </a:cubicBezTo>
                  <a:cubicBezTo>
                    <a:pt x="2922833" y="2031683"/>
                    <a:pt x="2789031" y="1860353"/>
                    <a:pt x="2662690" y="1683618"/>
                  </a:cubicBezTo>
                  <a:cubicBezTo>
                    <a:pt x="2543890" y="1517401"/>
                    <a:pt x="2426074" y="1350484"/>
                    <a:pt x="2309616" y="1182619"/>
                  </a:cubicBezTo>
                  <a:cubicBezTo>
                    <a:pt x="2218915" y="1051884"/>
                    <a:pt x="2129039" y="920579"/>
                    <a:pt x="2040253" y="788536"/>
                  </a:cubicBezTo>
                  <a:cubicBezTo>
                    <a:pt x="1973513" y="689280"/>
                    <a:pt x="1907405" y="589602"/>
                    <a:pt x="1842004" y="489459"/>
                  </a:cubicBezTo>
                  <a:cubicBezTo>
                    <a:pt x="1795117" y="417664"/>
                    <a:pt x="1748633" y="345603"/>
                    <a:pt x="1702266" y="273468"/>
                  </a:cubicBezTo>
                  <a:cubicBezTo>
                    <a:pt x="1671167" y="225082"/>
                    <a:pt x="1640242" y="176579"/>
                    <a:pt x="1608449" y="128646"/>
                  </a:cubicBezTo>
                  <a:cubicBezTo>
                    <a:pt x="1589172" y="99584"/>
                    <a:pt x="1569859" y="70251"/>
                    <a:pt x="1547943" y="43080"/>
                  </a:cubicBezTo>
                  <a:cubicBezTo>
                    <a:pt x="1536870" y="29352"/>
                    <a:pt x="1524261" y="13052"/>
                    <a:pt x="1508157" y="4852"/>
                  </a:cubicBezTo>
                  <a:cubicBezTo>
                    <a:pt x="1497561" y="-546"/>
                    <a:pt x="1487839" y="-1377"/>
                    <a:pt x="1476488" y="2045"/>
                  </a:cubicBezTo>
                  <a:cubicBezTo>
                    <a:pt x="1463383" y="5999"/>
                    <a:pt x="1451597" y="15308"/>
                    <a:pt x="1440339" y="22745"/>
                  </a:cubicBezTo>
                  <a:cubicBezTo>
                    <a:pt x="1426509" y="31880"/>
                    <a:pt x="1412704" y="40997"/>
                    <a:pt x="1398211" y="49073"/>
                  </a:cubicBezTo>
                  <a:cubicBezTo>
                    <a:pt x="1160343" y="181698"/>
                    <a:pt x="1083696" y="261723"/>
                    <a:pt x="937396" y="342864"/>
                  </a:cubicBezTo>
                  <a:cubicBezTo>
                    <a:pt x="889747" y="370097"/>
                    <a:pt x="892641" y="388380"/>
                    <a:pt x="900566" y="389031"/>
                  </a:cubicBezTo>
                  <a:cubicBezTo>
                    <a:pt x="901495" y="389124"/>
                    <a:pt x="1644932" y="1040028"/>
                    <a:pt x="2041034" y="1415895"/>
                  </a:cubicBezTo>
                  <a:cubicBezTo>
                    <a:pt x="2130643" y="1501325"/>
                    <a:pt x="2318991" y="1686649"/>
                    <a:pt x="2418484" y="1767040"/>
                  </a:cubicBezTo>
                  <a:cubicBezTo>
                    <a:pt x="2425572" y="1778047"/>
                    <a:pt x="2412889" y="1797167"/>
                    <a:pt x="2396667" y="1784201"/>
                  </a:cubicBezTo>
                  <a:cubicBezTo>
                    <a:pt x="2396264" y="1784121"/>
                    <a:pt x="2114112" y="1575282"/>
                    <a:pt x="1795024" y="1336694"/>
                  </a:cubicBezTo>
                  <a:cubicBezTo>
                    <a:pt x="1794076" y="1334519"/>
                    <a:pt x="1792639" y="1332505"/>
                    <a:pt x="1790687" y="1330912"/>
                  </a:cubicBezTo>
                  <a:cubicBezTo>
                    <a:pt x="1769304" y="1313533"/>
                    <a:pt x="1747926" y="1296155"/>
                    <a:pt x="1726543" y="1278777"/>
                  </a:cubicBezTo>
                  <a:cubicBezTo>
                    <a:pt x="1693592" y="1251965"/>
                    <a:pt x="1660634" y="1225172"/>
                    <a:pt x="1627664" y="1198373"/>
                  </a:cubicBezTo>
                  <a:cubicBezTo>
                    <a:pt x="1623462" y="1191581"/>
                    <a:pt x="1613803" y="1186548"/>
                    <a:pt x="1607867" y="1181565"/>
                  </a:cubicBezTo>
                  <a:cubicBezTo>
                    <a:pt x="1570534" y="1151494"/>
                    <a:pt x="1534819" y="1119396"/>
                    <a:pt x="1496303" y="1090812"/>
                  </a:cubicBezTo>
                  <a:cubicBezTo>
                    <a:pt x="1484382" y="1081094"/>
                    <a:pt x="1472311" y="1071574"/>
                    <a:pt x="1460173" y="1062147"/>
                  </a:cubicBezTo>
                  <a:cubicBezTo>
                    <a:pt x="1423380" y="1032237"/>
                    <a:pt x="1386568" y="1002315"/>
                    <a:pt x="1349787" y="972386"/>
                  </a:cubicBezTo>
                  <a:cubicBezTo>
                    <a:pt x="1307789" y="938249"/>
                    <a:pt x="1265797" y="904111"/>
                    <a:pt x="1223799" y="869974"/>
                  </a:cubicBezTo>
                  <a:cubicBezTo>
                    <a:pt x="1182166" y="836091"/>
                    <a:pt x="1140534" y="802246"/>
                    <a:pt x="1098901" y="768363"/>
                  </a:cubicBezTo>
                  <a:cubicBezTo>
                    <a:pt x="1057560" y="734771"/>
                    <a:pt x="1016218" y="701148"/>
                    <a:pt x="974877" y="667519"/>
                  </a:cubicBezTo>
                  <a:cubicBezTo>
                    <a:pt x="932842" y="633382"/>
                    <a:pt x="890850" y="599208"/>
                    <a:pt x="848777" y="565071"/>
                  </a:cubicBezTo>
                  <a:cubicBezTo>
                    <a:pt x="828454" y="548566"/>
                    <a:pt x="808056" y="532136"/>
                    <a:pt x="787441" y="515960"/>
                  </a:cubicBezTo>
                  <a:cubicBezTo>
                    <a:pt x="777167" y="507909"/>
                    <a:pt x="766937" y="499821"/>
                    <a:pt x="756515" y="491876"/>
                  </a:cubicBezTo>
                  <a:cubicBezTo>
                    <a:pt x="750871" y="487537"/>
                    <a:pt x="745189" y="483205"/>
                    <a:pt x="739507" y="478904"/>
                  </a:cubicBezTo>
                  <a:cubicBezTo>
                    <a:pt x="739507" y="478904"/>
                    <a:pt x="739500" y="478898"/>
                    <a:pt x="739500" y="478898"/>
                  </a:cubicBezTo>
                  <a:cubicBezTo>
                    <a:pt x="739147" y="478544"/>
                    <a:pt x="738943" y="478129"/>
                    <a:pt x="738509" y="477807"/>
                  </a:cubicBezTo>
                  <a:cubicBezTo>
                    <a:pt x="737846" y="477478"/>
                    <a:pt x="737208" y="477107"/>
                    <a:pt x="736576" y="476735"/>
                  </a:cubicBezTo>
                  <a:cubicBezTo>
                    <a:pt x="734766" y="475390"/>
                    <a:pt x="732957" y="474039"/>
                    <a:pt x="731135" y="472712"/>
                  </a:cubicBezTo>
                  <a:cubicBezTo>
                    <a:pt x="728806" y="471002"/>
                    <a:pt x="726327" y="468926"/>
                    <a:pt x="723557" y="467977"/>
                  </a:cubicBezTo>
                  <a:cubicBezTo>
                    <a:pt x="720515" y="466930"/>
                    <a:pt x="717324" y="467221"/>
                    <a:pt x="714629" y="468634"/>
                  </a:cubicBezTo>
                  <a:cubicBezTo>
                    <a:pt x="698921" y="470934"/>
                    <a:pt x="683728" y="475291"/>
                    <a:pt x="668876" y="480800"/>
                  </a:cubicBezTo>
                  <a:cubicBezTo>
                    <a:pt x="650622" y="484798"/>
                    <a:pt x="633105" y="495917"/>
                    <a:pt x="608060" y="505331"/>
                  </a:cubicBezTo>
                  <a:cubicBezTo>
                    <a:pt x="584285" y="505331"/>
                    <a:pt x="135125" y="732341"/>
                    <a:pt x="96151" y="759017"/>
                  </a:cubicBezTo>
                  <a:cubicBezTo>
                    <a:pt x="-179755" y="877096"/>
                    <a:pt x="43377" y="865159"/>
                    <a:pt x="2034509" y="1833920"/>
                  </a:cubicBezTo>
                  <a:cubicBezTo>
                    <a:pt x="2119236" y="1876330"/>
                    <a:pt x="2202910" y="1920960"/>
                    <a:pt x="2287272" y="1964097"/>
                  </a:cubicBezTo>
                  <a:cubicBezTo>
                    <a:pt x="2438355" y="2041351"/>
                    <a:pt x="2589661" y="2118278"/>
                    <a:pt x="2742417" y="2192173"/>
                  </a:cubicBezTo>
                  <a:cubicBezTo>
                    <a:pt x="2840460" y="2239598"/>
                    <a:pt x="2937196" y="2289707"/>
                    <a:pt x="3034297" y="2339034"/>
                  </a:cubicBezTo>
                  <a:cubicBezTo>
                    <a:pt x="3045147" y="2344544"/>
                    <a:pt x="3056387" y="2350165"/>
                    <a:pt x="3068532" y="2350953"/>
                  </a:cubicBezTo>
                  <a:cubicBezTo>
                    <a:pt x="3104705" y="2353295"/>
                    <a:pt x="3102512" y="2324265"/>
                    <a:pt x="3089345" y="22917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9196811" y="8190359"/>
              <a:ext cx="140761" cy="361892"/>
            </a:xfrm>
            <a:custGeom>
              <a:rect b="b" l="l" r="r" t="t"/>
              <a:pathLst>
                <a:path extrusionOk="0" h="361892" w="140761">
                  <a:moveTo>
                    <a:pt x="4754" y="358384"/>
                  </a:moveTo>
                  <a:cubicBezTo>
                    <a:pt x="-754" y="353625"/>
                    <a:pt x="-1690" y="344787"/>
                    <a:pt x="3075" y="339159"/>
                  </a:cubicBezTo>
                  <a:cubicBezTo>
                    <a:pt x="10777" y="323683"/>
                    <a:pt x="18721" y="308338"/>
                    <a:pt x="25152" y="292267"/>
                  </a:cubicBezTo>
                  <a:cubicBezTo>
                    <a:pt x="52397" y="219450"/>
                    <a:pt x="70769" y="143763"/>
                    <a:pt x="94501" y="69806"/>
                  </a:cubicBezTo>
                  <a:cubicBezTo>
                    <a:pt x="101868" y="49235"/>
                    <a:pt x="109545" y="28771"/>
                    <a:pt x="118592" y="8907"/>
                  </a:cubicBezTo>
                  <a:cubicBezTo>
                    <a:pt x="119670" y="4166"/>
                    <a:pt x="123573" y="459"/>
                    <a:pt x="128630" y="38"/>
                  </a:cubicBezTo>
                  <a:cubicBezTo>
                    <a:pt x="134528" y="-470"/>
                    <a:pt x="140464" y="4190"/>
                    <a:pt x="140762" y="10314"/>
                  </a:cubicBezTo>
                  <a:cubicBezTo>
                    <a:pt x="134584" y="38278"/>
                    <a:pt x="120581" y="64810"/>
                    <a:pt x="113845" y="92979"/>
                  </a:cubicBezTo>
                  <a:cubicBezTo>
                    <a:pt x="89320" y="173643"/>
                    <a:pt x="72114" y="257448"/>
                    <a:pt x="36516" y="334232"/>
                  </a:cubicBezTo>
                  <a:cubicBezTo>
                    <a:pt x="30586" y="346497"/>
                    <a:pt x="21955" y="370991"/>
                    <a:pt x="4754" y="3583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8581170" y="8699461"/>
              <a:ext cx="385853" cy="129494"/>
            </a:xfrm>
            <a:custGeom>
              <a:rect b="b" l="l" r="r" t="t"/>
              <a:pathLst>
                <a:path extrusionOk="0" h="129494" w="385853">
                  <a:moveTo>
                    <a:pt x="530" y="119789"/>
                  </a:moveTo>
                  <a:cubicBezTo>
                    <a:pt x="-1509" y="112903"/>
                    <a:pt x="2494" y="104270"/>
                    <a:pt x="9855" y="102559"/>
                  </a:cubicBezTo>
                  <a:cubicBezTo>
                    <a:pt x="25736" y="98841"/>
                    <a:pt x="41871" y="96219"/>
                    <a:pt x="57894" y="93306"/>
                  </a:cubicBezTo>
                  <a:cubicBezTo>
                    <a:pt x="100983" y="85732"/>
                    <a:pt x="143155" y="74242"/>
                    <a:pt x="184502" y="60117"/>
                  </a:cubicBezTo>
                  <a:cubicBezTo>
                    <a:pt x="226500" y="46228"/>
                    <a:pt x="267798" y="30337"/>
                    <a:pt x="309759" y="16287"/>
                  </a:cubicBezTo>
                  <a:cubicBezTo>
                    <a:pt x="325622" y="13089"/>
                    <a:pt x="383451" y="-15247"/>
                    <a:pt x="385849" y="11149"/>
                  </a:cubicBezTo>
                  <a:cubicBezTo>
                    <a:pt x="386066" y="19863"/>
                    <a:pt x="377930" y="22980"/>
                    <a:pt x="370631" y="23929"/>
                  </a:cubicBezTo>
                  <a:cubicBezTo>
                    <a:pt x="301506" y="43823"/>
                    <a:pt x="235472" y="73182"/>
                    <a:pt x="166800" y="94583"/>
                  </a:cubicBezTo>
                  <a:cubicBezTo>
                    <a:pt x="128860" y="107232"/>
                    <a:pt x="89687" y="115748"/>
                    <a:pt x="50354" y="122857"/>
                  </a:cubicBezTo>
                  <a:cubicBezTo>
                    <a:pt x="35080" y="123012"/>
                    <a:pt x="7885" y="139572"/>
                    <a:pt x="530" y="1197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9924845" y="9340112"/>
              <a:ext cx="540646" cy="437365"/>
            </a:xfrm>
            <a:custGeom>
              <a:rect b="b" l="l" r="r" t="t"/>
              <a:pathLst>
                <a:path extrusionOk="0" h="437365" w="540646">
                  <a:moveTo>
                    <a:pt x="536782" y="417449"/>
                  </a:moveTo>
                  <a:cubicBezTo>
                    <a:pt x="547675" y="427105"/>
                    <a:pt x="533250" y="444155"/>
                    <a:pt x="521812" y="434499"/>
                  </a:cubicBezTo>
                  <a:cubicBezTo>
                    <a:pt x="380965" y="321229"/>
                    <a:pt x="240075" y="208034"/>
                    <a:pt x="98862" y="95242"/>
                  </a:cubicBezTo>
                  <a:cubicBezTo>
                    <a:pt x="67249" y="69887"/>
                    <a:pt x="35487" y="44712"/>
                    <a:pt x="3763" y="19425"/>
                  </a:cubicBezTo>
                  <a:cubicBezTo>
                    <a:pt x="-6839" y="10060"/>
                    <a:pt x="7189" y="-6661"/>
                    <a:pt x="18367" y="2815"/>
                  </a:cubicBezTo>
                  <a:cubicBezTo>
                    <a:pt x="159288" y="114771"/>
                    <a:pt x="300247" y="226615"/>
                    <a:pt x="440331" y="339630"/>
                  </a:cubicBezTo>
                  <a:cubicBezTo>
                    <a:pt x="472533" y="365531"/>
                    <a:pt x="504617" y="391505"/>
                    <a:pt x="536782" y="4174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4" name="Google Shape;664;p13"/>
          <p:cNvSpPr/>
          <p:nvPr/>
        </p:nvSpPr>
        <p:spPr>
          <a:xfrm rot="800355">
            <a:off x="7430981" y="362103"/>
            <a:ext cx="1498728" cy="503498"/>
          </a:xfrm>
          <a:custGeom>
            <a:rect b="b" l="l" r="r" t="t"/>
            <a:pathLst>
              <a:path extrusionOk="0" h="1011291" w="3006792">
                <a:moveTo>
                  <a:pt x="2884660" y="829551"/>
                </a:moveTo>
                <a:cubicBezTo>
                  <a:pt x="3014476" y="754932"/>
                  <a:pt x="3001991" y="765190"/>
                  <a:pt x="2964563" y="710251"/>
                </a:cubicBezTo>
                <a:cubicBezTo>
                  <a:pt x="2933220" y="666912"/>
                  <a:pt x="2895779" y="629028"/>
                  <a:pt x="2858044" y="591384"/>
                </a:cubicBezTo>
                <a:cubicBezTo>
                  <a:pt x="3009983" y="481036"/>
                  <a:pt x="2992466" y="521918"/>
                  <a:pt x="2866277" y="343242"/>
                </a:cubicBezTo>
                <a:cubicBezTo>
                  <a:pt x="2938217" y="300878"/>
                  <a:pt x="2992670" y="281740"/>
                  <a:pt x="2962771" y="248744"/>
                </a:cubicBezTo>
                <a:cubicBezTo>
                  <a:pt x="2881521" y="131780"/>
                  <a:pt x="2910128" y="166919"/>
                  <a:pt x="2923694" y="120769"/>
                </a:cubicBezTo>
                <a:cubicBezTo>
                  <a:pt x="2930333" y="106538"/>
                  <a:pt x="2937989" y="93901"/>
                  <a:pt x="2945885" y="80127"/>
                </a:cubicBezTo>
                <a:cubicBezTo>
                  <a:pt x="2961616" y="56932"/>
                  <a:pt x="2978466" y="867"/>
                  <a:pt x="2935253" y="0"/>
                </a:cubicBezTo>
                <a:cubicBezTo>
                  <a:pt x="2505353" y="23683"/>
                  <a:pt x="348898" y="76449"/>
                  <a:pt x="348495" y="76437"/>
                </a:cubicBezTo>
                <a:cubicBezTo>
                  <a:pt x="273873" y="80621"/>
                  <a:pt x="120574" y="47228"/>
                  <a:pt x="64823" y="96376"/>
                </a:cubicBezTo>
                <a:cubicBezTo>
                  <a:pt x="46950" y="112311"/>
                  <a:pt x="59789" y="131172"/>
                  <a:pt x="81047" y="182204"/>
                </a:cubicBezTo>
                <a:cubicBezTo>
                  <a:pt x="95498" y="226145"/>
                  <a:pt x="76062" y="215929"/>
                  <a:pt x="29920" y="235163"/>
                </a:cubicBezTo>
                <a:cubicBezTo>
                  <a:pt x="-37541" y="257985"/>
                  <a:pt x="61828" y="307278"/>
                  <a:pt x="105174" y="376780"/>
                </a:cubicBezTo>
                <a:cubicBezTo>
                  <a:pt x="-9475" y="523453"/>
                  <a:pt x="-43657" y="461464"/>
                  <a:pt x="128338" y="639099"/>
                </a:cubicBezTo>
                <a:cubicBezTo>
                  <a:pt x="-23992" y="817962"/>
                  <a:pt x="-57909" y="737811"/>
                  <a:pt x="121164" y="861030"/>
                </a:cubicBezTo>
                <a:cubicBezTo>
                  <a:pt x="61605" y="942416"/>
                  <a:pt x="21459" y="991450"/>
                  <a:pt x="38561" y="1011292"/>
                </a:cubicBezTo>
                <a:cubicBezTo>
                  <a:pt x="353751" y="907547"/>
                  <a:pt x="2209737" y="976532"/>
                  <a:pt x="2945157" y="978013"/>
                </a:cubicBezTo>
                <a:cubicBezTo>
                  <a:pt x="3066914" y="948400"/>
                  <a:pt x="2987745" y="901178"/>
                  <a:pt x="2884660" y="829551"/>
                </a:cubicBezTo>
                <a:close/>
              </a:path>
            </a:pathLst>
          </a:custGeom>
          <a:solidFill>
            <a:srgbClr val="FDCFB2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5" name="Google Shape;665;p13"/>
          <p:cNvGrpSpPr/>
          <p:nvPr/>
        </p:nvGrpSpPr>
        <p:grpSpPr>
          <a:xfrm rot="789983">
            <a:off x="7431279" y="361223"/>
            <a:ext cx="1503537" cy="505680"/>
            <a:chOff x="14861531" y="720447"/>
            <a:chExt cx="3006805" cy="1011316"/>
          </a:xfrm>
        </p:grpSpPr>
        <p:sp>
          <p:nvSpPr>
            <p:cNvPr id="666" name="Google Shape;666;p13"/>
            <p:cNvSpPr/>
            <p:nvPr/>
          </p:nvSpPr>
          <p:spPr>
            <a:xfrm>
              <a:off x="15222011" y="790774"/>
              <a:ext cx="290475" cy="895531"/>
            </a:xfrm>
            <a:custGeom>
              <a:rect b="b" l="l" r="r" t="t"/>
              <a:pathLst>
                <a:path extrusionOk="0" h="895531" w="290475">
                  <a:moveTo>
                    <a:pt x="289238" y="811521"/>
                  </a:moveTo>
                  <a:cubicBezTo>
                    <a:pt x="281667" y="804610"/>
                    <a:pt x="268707" y="787073"/>
                    <a:pt x="212017" y="737642"/>
                  </a:cubicBezTo>
                  <a:cubicBezTo>
                    <a:pt x="203562" y="730274"/>
                    <a:pt x="180987" y="718270"/>
                    <a:pt x="188745" y="699162"/>
                  </a:cubicBezTo>
                  <a:cubicBezTo>
                    <a:pt x="203971" y="661651"/>
                    <a:pt x="214050" y="663553"/>
                    <a:pt x="268022" y="585183"/>
                  </a:cubicBezTo>
                  <a:cubicBezTo>
                    <a:pt x="270337" y="581836"/>
                    <a:pt x="269429" y="585406"/>
                    <a:pt x="281270" y="574498"/>
                  </a:cubicBezTo>
                  <a:cubicBezTo>
                    <a:pt x="206846" y="511847"/>
                    <a:pt x="226937" y="509932"/>
                    <a:pt x="195733" y="494846"/>
                  </a:cubicBezTo>
                  <a:cubicBezTo>
                    <a:pt x="190687" y="492408"/>
                    <a:pt x="178305" y="474624"/>
                    <a:pt x="177271" y="461898"/>
                  </a:cubicBezTo>
                  <a:cubicBezTo>
                    <a:pt x="175954" y="445728"/>
                    <a:pt x="181985" y="445469"/>
                    <a:pt x="186309" y="439256"/>
                  </a:cubicBezTo>
                  <a:cubicBezTo>
                    <a:pt x="190128" y="421762"/>
                    <a:pt x="212799" y="400938"/>
                    <a:pt x="217796" y="386809"/>
                  </a:cubicBezTo>
                  <a:cubicBezTo>
                    <a:pt x="220605" y="378863"/>
                    <a:pt x="228964" y="379730"/>
                    <a:pt x="252675" y="351369"/>
                  </a:cubicBezTo>
                  <a:cubicBezTo>
                    <a:pt x="259465" y="343248"/>
                    <a:pt x="265833" y="334657"/>
                    <a:pt x="273055" y="326831"/>
                  </a:cubicBezTo>
                  <a:cubicBezTo>
                    <a:pt x="242645" y="298603"/>
                    <a:pt x="267300" y="330509"/>
                    <a:pt x="241592" y="295761"/>
                  </a:cubicBezTo>
                  <a:cubicBezTo>
                    <a:pt x="237094" y="289687"/>
                    <a:pt x="229950" y="285641"/>
                    <a:pt x="224910" y="279886"/>
                  </a:cubicBezTo>
                  <a:cubicBezTo>
                    <a:pt x="220130" y="274432"/>
                    <a:pt x="206154" y="243928"/>
                    <a:pt x="200525" y="240160"/>
                  </a:cubicBezTo>
                  <a:cubicBezTo>
                    <a:pt x="186418" y="230720"/>
                    <a:pt x="184096" y="219408"/>
                    <a:pt x="172863" y="207543"/>
                  </a:cubicBezTo>
                  <a:cubicBezTo>
                    <a:pt x="168070" y="202486"/>
                    <a:pt x="164606" y="195527"/>
                    <a:pt x="167998" y="187508"/>
                  </a:cubicBezTo>
                  <a:cubicBezTo>
                    <a:pt x="168557" y="186183"/>
                    <a:pt x="166837" y="170351"/>
                    <a:pt x="178925" y="165119"/>
                  </a:cubicBezTo>
                  <a:cubicBezTo>
                    <a:pt x="184156" y="162856"/>
                    <a:pt x="188318" y="157022"/>
                    <a:pt x="194434" y="148666"/>
                  </a:cubicBezTo>
                  <a:cubicBezTo>
                    <a:pt x="200435" y="140479"/>
                    <a:pt x="222397" y="131786"/>
                    <a:pt x="228434" y="123629"/>
                  </a:cubicBezTo>
                  <a:cubicBezTo>
                    <a:pt x="290988" y="39082"/>
                    <a:pt x="319594" y="85678"/>
                    <a:pt x="249849" y="20438"/>
                  </a:cubicBezTo>
                  <a:cubicBezTo>
                    <a:pt x="240853" y="12028"/>
                    <a:pt x="240810" y="8037"/>
                    <a:pt x="233420" y="0"/>
                  </a:cubicBezTo>
                  <a:cubicBezTo>
                    <a:pt x="145808" y="2209"/>
                    <a:pt x="77644" y="3907"/>
                    <a:pt x="35639" y="4942"/>
                  </a:cubicBezTo>
                  <a:cubicBezTo>
                    <a:pt x="61461" y="27337"/>
                    <a:pt x="98054" y="49612"/>
                    <a:pt x="99305" y="60087"/>
                  </a:cubicBezTo>
                  <a:cubicBezTo>
                    <a:pt x="89617" y="83758"/>
                    <a:pt x="51635" y="105027"/>
                    <a:pt x="22812" y="145789"/>
                  </a:cubicBezTo>
                  <a:cubicBezTo>
                    <a:pt x="46078" y="193937"/>
                    <a:pt x="64811" y="180573"/>
                    <a:pt x="77650" y="197887"/>
                  </a:cubicBezTo>
                  <a:cubicBezTo>
                    <a:pt x="112306" y="244633"/>
                    <a:pt x="132830" y="242333"/>
                    <a:pt x="84349" y="297248"/>
                  </a:cubicBezTo>
                  <a:cubicBezTo>
                    <a:pt x="-10077" y="404201"/>
                    <a:pt x="-2487" y="374805"/>
                    <a:pt x="27539" y="409457"/>
                  </a:cubicBezTo>
                  <a:cubicBezTo>
                    <a:pt x="28892" y="411016"/>
                    <a:pt x="30034" y="412954"/>
                    <a:pt x="31724" y="413978"/>
                  </a:cubicBezTo>
                  <a:cubicBezTo>
                    <a:pt x="52483" y="426590"/>
                    <a:pt x="76249" y="460200"/>
                    <a:pt x="82936" y="462927"/>
                  </a:cubicBezTo>
                  <a:cubicBezTo>
                    <a:pt x="85497" y="463975"/>
                    <a:pt x="88558" y="466238"/>
                    <a:pt x="89406" y="468652"/>
                  </a:cubicBezTo>
                  <a:cubicBezTo>
                    <a:pt x="93387" y="479940"/>
                    <a:pt x="114880" y="489103"/>
                    <a:pt x="118771" y="497121"/>
                  </a:cubicBezTo>
                  <a:cubicBezTo>
                    <a:pt x="134893" y="530370"/>
                    <a:pt x="123004" y="532483"/>
                    <a:pt x="114278" y="539407"/>
                  </a:cubicBezTo>
                  <a:cubicBezTo>
                    <a:pt x="114026" y="540243"/>
                    <a:pt x="94235" y="570795"/>
                    <a:pt x="81841" y="579868"/>
                  </a:cubicBezTo>
                  <a:cubicBezTo>
                    <a:pt x="55255" y="599331"/>
                    <a:pt x="3394" y="666882"/>
                    <a:pt x="3057" y="667279"/>
                  </a:cubicBezTo>
                  <a:cubicBezTo>
                    <a:pt x="-4057" y="675774"/>
                    <a:pt x="-2469" y="673944"/>
                    <a:pt x="49290" y="727354"/>
                  </a:cubicBezTo>
                  <a:cubicBezTo>
                    <a:pt x="51936" y="730075"/>
                    <a:pt x="50637" y="737907"/>
                    <a:pt x="99004" y="780668"/>
                  </a:cubicBezTo>
                  <a:cubicBezTo>
                    <a:pt x="100549" y="782034"/>
                    <a:pt x="102173" y="783636"/>
                    <a:pt x="104043" y="784256"/>
                  </a:cubicBezTo>
                  <a:cubicBezTo>
                    <a:pt x="151436" y="799986"/>
                    <a:pt x="130900" y="860037"/>
                    <a:pt x="79568" y="884165"/>
                  </a:cubicBezTo>
                  <a:cubicBezTo>
                    <a:pt x="74354" y="886616"/>
                    <a:pt x="76369" y="890360"/>
                    <a:pt x="70391" y="895531"/>
                  </a:cubicBezTo>
                  <a:cubicBezTo>
                    <a:pt x="115746" y="893388"/>
                    <a:pt x="163806" y="891588"/>
                    <a:pt x="214188" y="890089"/>
                  </a:cubicBezTo>
                  <a:cubicBezTo>
                    <a:pt x="225999" y="870560"/>
                    <a:pt x="289605" y="811858"/>
                    <a:pt x="289238" y="81152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6570827" y="756785"/>
              <a:ext cx="252792" cy="925752"/>
            </a:xfrm>
            <a:custGeom>
              <a:rect b="b" l="l" r="r" t="t"/>
              <a:pathLst>
                <a:path extrusionOk="0" h="925752" w="252792">
                  <a:moveTo>
                    <a:pt x="187569" y="908968"/>
                  </a:moveTo>
                  <a:cubicBezTo>
                    <a:pt x="229201" y="864215"/>
                    <a:pt x="212537" y="878380"/>
                    <a:pt x="251385" y="846468"/>
                  </a:cubicBezTo>
                  <a:cubicBezTo>
                    <a:pt x="240795" y="837179"/>
                    <a:pt x="235768" y="827841"/>
                    <a:pt x="197816" y="793418"/>
                  </a:cubicBezTo>
                  <a:cubicBezTo>
                    <a:pt x="155793" y="755311"/>
                    <a:pt x="142521" y="750965"/>
                    <a:pt x="149744" y="733157"/>
                  </a:cubicBezTo>
                  <a:cubicBezTo>
                    <a:pt x="163406" y="699475"/>
                    <a:pt x="178152" y="690872"/>
                    <a:pt x="210198" y="646293"/>
                  </a:cubicBezTo>
                  <a:cubicBezTo>
                    <a:pt x="244782" y="598121"/>
                    <a:pt x="218449" y="630430"/>
                    <a:pt x="242269" y="608487"/>
                  </a:cubicBezTo>
                  <a:cubicBezTo>
                    <a:pt x="234120" y="601630"/>
                    <a:pt x="193125" y="565161"/>
                    <a:pt x="187719" y="556431"/>
                  </a:cubicBezTo>
                  <a:cubicBezTo>
                    <a:pt x="173858" y="534073"/>
                    <a:pt x="154963" y="528938"/>
                    <a:pt x="153676" y="527065"/>
                  </a:cubicBezTo>
                  <a:cubicBezTo>
                    <a:pt x="143002" y="511527"/>
                    <a:pt x="129586" y="488729"/>
                    <a:pt x="144169" y="476882"/>
                  </a:cubicBezTo>
                  <a:cubicBezTo>
                    <a:pt x="150002" y="472144"/>
                    <a:pt x="146731" y="465070"/>
                    <a:pt x="155096" y="458563"/>
                  </a:cubicBezTo>
                  <a:cubicBezTo>
                    <a:pt x="159997" y="444157"/>
                    <a:pt x="173654" y="435307"/>
                    <a:pt x="178789" y="420799"/>
                  </a:cubicBezTo>
                  <a:cubicBezTo>
                    <a:pt x="180377" y="416302"/>
                    <a:pt x="185651" y="412792"/>
                    <a:pt x="189812" y="409589"/>
                  </a:cubicBezTo>
                  <a:cubicBezTo>
                    <a:pt x="207203" y="396213"/>
                    <a:pt x="220836" y="375142"/>
                    <a:pt x="234042" y="360820"/>
                  </a:cubicBezTo>
                  <a:cubicBezTo>
                    <a:pt x="203643" y="332604"/>
                    <a:pt x="228293" y="364499"/>
                    <a:pt x="202579" y="329751"/>
                  </a:cubicBezTo>
                  <a:cubicBezTo>
                    <a:pt x="198081" y="323676"/>
                    <a:pt x="190937" y="319631"/>
                    <a:pt x="185897" y="313876"/>
                  </a:cubicBezTo>
                  <a:cubicBezTo>
                    <a:pt x="181116" y="308422"/>
                    <a:pt x="167147" y="277918"/>
                    <a:pt x="161512" y="274149"/>
                  </a:cubicBezTo>
                  <a:cubicBezTo>
                    <a:pt x="147404" y="264710"/>
                    <a:pt x="145083" y="253398"/>
                    <a:pt x="133850" y="241532"/>
                  </a:cubicBezTo>
                  <a:cubicBezTo>
                    <a:pt x="129057" y="236475"/>
                    <a:pt x="125593" y="229516"/>
                    <a:pt x="128985" y="221497"/>
                  </a:cubicBezTo>
                  <a:cubicBezTo>
                    <a:pt x="129863" y="219420"/>
                    <a:pt x="128918" y="216633"/>
                    <a:pt x="129496" y="214352"/>
                  </a:cubicBezTo>
                  <a:cubicBezTo>
                    <a:pt x="133320" y="199380"/>
                    <a:pt x="137145" y="202077"/>
                    <a:pt x="145594" y="195298"/>
                  </a:cubicBezTo>
                  <a:cubicBezTo>
                    <a:pt x="168343" y="165504"/>
                    <a:pt x="181207" y="168707"/>
                    <a:pt x="189409" y="157624"/>
                  </a:cubicBezTo>
                  <a:cubicBezTo>
                    <a:pt x="219134" y="117446"/>
                    <a:pt x="222370" y="127373"/>
                    <a:pt x="252792" y="92998"/>
                  </a:cubicBezTo>
                  <a:cubicBezTo>
                    <a:pt x="250050" y="90584"/>
                    <a:pt x="207600" y="53025"/>
                    <a:pt x="202194" y="44302"/>
                  </a:cubicBezTo>
                  <a:cubicBezTo>
                    <a:pt x="183444" y="14051"/>
                    <a:pt x="173461" y="28018"/>
                    <a:pt x="158211" y="0"/>
                  </a:cubicBezTo>
                  <a:cubicBezTo>
                    <a:pt x="106602" y="1475"/>
                    <a:pt x="54615" y="2944"/>
                    <a:pt x="2555" y="4401"/>
                  </a:cubicBezTo>
                  <a:cubicBezTo>
                    <a:pt x="12008" y="14111"/>
                    <a:pt x="29574" y="30997"/>
                    <a:pt x="61717" y="60622"/>
                  </a:cubicBezTo>
                  <a:cubicBezTo>
                    <a:pt x="103168" y="98874"/>
                    <a:pt x="128137" y="75600"/>
                    <a:pt x="32936" y="163753"/>
                  </a:cubicBezTo>
                  <a:cubicBezTo>
                    <a:pt x="30699" y="181103"/>
                    <a:pt x="9428" y="169863"/>
                    <a:pt x="41337" y="208097"/>
                  </a:cubicBezTo>
                  <a:cubicBezTo>
                    <a:pt x="47807" y="215845"/>
                    <a:pt x="71832" y="223773"/>
                    <a:pt x="77845" y="231888"/>
                  </a:cubicBezTo>
                  <a:cubicBezTo>
                    <a:pt x="119844" y="288531"/>
                    <a:pt x="137608" y="274426"/>
                    <a:pt x="56828" y="361748"/>
                  </a:cubicBezTo>
                  <a:cubicBezTo>
                    <a:pt x="13175" y="408945"/>
                    <a:pt x="14396" y="406983"/>
                    <a:pt x="6572" y="422677"/>
                  </a:cubicBezTo>
                  <a:cubicBezTo>
                    <a:pt x="31570" y="445300"/>
                    <a:pt x="29249" y="446354"/>
                    <a:pt x="31913" y="447979"/>
                  </a:cubicBezTo>
                  <a:cubicBezTo>
                    <a:pt x="52672" y="460591"/>
                    <a:pt x="76438" y="494202"/>
                    <a:pt x="83125" y="496929"/>
                  </a:cubicBezTo>
                  <a:cubicBezTo>
                    <a:pt x="85693" y="497976"/>
                    <a:pt x="88748" y="500240"/>
                    <a:pt x="89602" y="502654"/>
                  </a:cubicBezTo>
                  <a:cubicBezTo>
                    <a:pt x="95904" y="520479"/>
                    <a:pt x="131402" y="521334"/>
                    <a:pt x="126315" y="564504"/>
                  </a:cubicBezTo>
                  <a:cubicBezTo>
                    <a:pt x="102369" y="582438"/>
                    <a:pt x="100703" y="600198"/>
                    <a:pt x="82037" y="613863"/>
                  </a:cubicBezTo>
                  <a:cubicBezTo>
                    <a:pt x="65511" y="625958"/>
                    <a:pt x="15027" y="682047"/>
                    <a:pt x="8412" y="695863"/>
                  </a:cubicBezTo>
                  <a:cubicBezTo>
                    <a:pt x="661" y="712045"/>
                    <a:pt x="-18204" y="691486"/>
                    <a:pt x="49491" y="761349"/>
                  </a:cubicBezTo>
                  <a:cubicBezTo>
                    <a:pt x="51866" y="763812"/>
                    <a:pt x="52594" y="767851"/>
                    <a:pt x="54915" y="770392"/>
                  </a:cubicBezTo>
                  <a:cubicBezTo>
                    <a:pt x="60015" y="775966"/>
                    <a:pt x="97654" y="816072"/>
                    <a:pt x="104251" y="818263"/>
                  </a:cubicBezTo>
                  <a:cubicBezTo>
                    <a:pt x="111804" y="820774"/>
                    <a:pt x="130837" y="833482"/>
                    <a:pt x="128377" y="840448"/>
                  </a:cubicBezTo>
                  <a:cubicBezTo>
                    <a:pt x="140699" y="872216"/>
                    <a:pt x="118798" y="885099"/>
                    <a:pt x="111046" y="894099"/>
                  </a:cubicBezTo>
                  <a:cubicBezTo>
                    <a:pt x="92699" y="915416"/>
                    <a:pt x="77238" y="917529"/>
                    <a:pt x="76294" y="920936"/>
                  </a:cubicBezTo>
                  <a:cubicBezTo>
                    <a:pt x="75951" y="922164"/>
                    <a:pt x="75518" y="923224"/>
                    <a:pt x="75025" y="924187"/>
                  </a:cubicBezTo>
                  <a:cubicBezTo>
                    <a:pt x="108214" y="924693"/>
                    <a:pt x="141294" y="925216"/>
                    <a:pt x="174243" y="925752"/>
                  </a:cubicBezTo>
                  <a:cubicBezTo>
                    <a:pt x="173762" y="923067"/>
                    <a:pt x="179048" y="918131"/>
                    <a:pt x="187569" y="9089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16989134" y="744124"/>
              <a:ext cx="292604" cy="946154"/>
            </a:xfrm>
            <a:custGeom>
              <a:rect b="b" l="l" r="r" t="t"/>
              <a:pathLst>
                <a:path extrusionOk="0" h="946154" w="292604">
                  <a:moveTo>
                    <a:pt x="260739" y="885333"/>
                  </a:moveTo>
                  <a:cubicBezTo>
                    <a:pt x="262134" y="882895"/>
                    <a:pt x="268009" y="883250"/>
                    <a:pt x="268875" y="882119"/>
                  </a:cubicBezTo>
                  <a:cubicBezTo>
                    <a:pt x="275731" y="873143"/>
                    <a:pt x="285263" y="866810"/>
                    <a:pt x="292509" y="858249"/>
                  </a:cubicBezTo>
                  <a:cubicBezTo>
                    <a:pt x="278437" y="840183"/>
                    <a:pt x="278148" y="848544"/>
                    <a:pt x="277186" y="845264"/>
                  </a:cubicBezTo>
                  <a:cubicBezTo>
                    <a:pt x="272598" y="829732"/>
                    <a:pt x="247828" y="818390"/>
                    <a:pt x="246385" y="813291"/>
                  </a:cubicBezTo>
                  <a:cubicBezTo>
                    <a:pt x="241357" y="795532"/>
                    <a:pt x="213773" y="774407"/>
                    <a:pt x="207158" y="765509"/>
                  </a:cubicBezTo>
                  <a:cubicBezTo>
                    <a:pt x="201752" y="758231"/>
                    <a:pt x="197927" y="749460"/>
                    <a:pt x="189129" y="745167"/>
                  </a:cubicBezTo>
                  <a:cubicBezTo>
                    <a:pt x="164732" y="693286"/>
                    <a:pt x="165682" y="720184"/>
                    <a:pt x="226161" y="635313"/>
                  </a:cubicBezTo>
                  <a:cubicBezTo>
                    <a:pt x="231525" y="627782"/>
                    <a:pt x="239210" y="621936"/>
                    <a:pt x="245549" y="615043"/>
                  </a:cubicBezTo>
                  <a:cubicBezTo>
                    <a:pt x="258797" y="600643"/>
                    <a:pt x="261334" y="588464"/>
                    <a:pt x="276988" y="578423"/>
                  </a:cubicBezTo>
                  <a:cubicBezTo>
                    <a:pt x="282598" y="574817"/>
                    <a:pt x="280241" y="570205"/>
                    <a:pt x="292605" y="560904"/>
                  </a:cubicBezTo>
                  <a:cubicBezTo>
                    <a:pt x="244286" y="512346"/>
                    <a:pt x="149867" y="440406"/>
                    <a:pt x="188961" y="410179"/>
                  </a:cubicBezTo>
                  <a:cubicBezTo>
                    <a:pt x="189346" y="409878"/>
                    <a:pt x="244911" y="338564"/>
                    <a:pt x="247419" y="338046"/>
                  </a:cubicBezTo>
                  <a:cubicBezTo>
                    <a:pt x="258730" y="335705"/>
                    <a:pt x="260011" y="322117"/>
                    <a:pt x="269784" y="318060"/>
                  </a:cubicBezTo>
                  <a:cubicBezTo>
                    <a:pt x="277325" y="314923"/>
                    <a:pt x="274408" y="306826"/>
                    <a:pt x="277703" y="306941"/>
                  </a:cubicBezTo>
                  <a:cubicBezTo>
                    <a:pt x="282845" y="307115"/>
                    <a:pt x="282917" y="303160"/>
                    <a:pt x="283531" y="300162"/>
                  </a:cubicBezTo>
                  <a:cubicBezTo>
                    <a:pt x="269032" y="287020"/>
                    <a:pt x="269844" y="287285"/>
                    <a:pt x="259560" y="275799"/>
                  </a:cubicBezTo>
                  <a:cubicBezTo>
                    <a:pt x="258478" y="274589"/>
                    <a:pt x="212312" y="249075"/>
                    <a:pt x="205438" y="239961"/>
                  </a:cubicBezTo>
                  <a:cubicBezTo>
                    <a:pt x="194566" y="225537"/>
                    <a:pt x="194932" y="207531"/>
                    <a:pt x="207110" y="191180"/>
                  </a:cubicBezTo>
                  <a:cubicBezTo>
                    <a:pt x="213797" y="182198"/>
                    <a:pt x="210772" y="174005"/>
                    <a:pt x="219119" y="172241"/>
                  </a:cubicBezTo>
                  <a:cubicBezTo>
                    <a:pt x="219817" y="172096"/>
                    <a:pt x="216900" y="175414"/>
                    <a:pt x="235494" y="144681"/>
                  </a:cubicBezTo>
                  <a:cubicBezTo>
                    <a:pt x="238639" y="139486"/>
                    <a:pt x="237388" y="148666"/>
                    <a:pt x="260871" y="118758"/>
                  </a:cubicBezTo>
                  <a:cubicBezTo>
                    <a:pt x="269555" y="107700"/>
                    <a:pt x="152609" y="48076"/>
                    <a:pt x="166933" y="0"/>
                  </a:cubicBezTo>
                  <a:cubicBezTo>
                    <a:pt x="123563" y="1349"/>
                    <a:pt x="79063" y="2703"/>
                    <a:pt x="33708" y="4070"/>
                  </a:cubicBezTo>
                  <a:cubicBezTo>
                    <a:pt x="56993" y="23725"/>
                    <a:pt x="49025" y="27217"/>
                    <a:pt x="95197" y="62206"/>
                  </a:cubicBezTo>
                  <a:cubicBezTo>
                    <a:pt x="192130" y="135663"/>
                    <a:pt x="92172" y="160785"/>
                    <a:pt x="80819" y="178333"/>
                  </a:cubicBezTo>
                  <a:cubicBezTo>
                    <a:pt x="70379" y="194461"/>
                    <a:pt x="53866" y="206158"/>
                    <a:pt x="46950" y="224887"/>
                  </a:cubicBezTo>
                  <a:cubicBezTo>
                    <a:pt x="46818" y="225242"/>
                    <a:pt x="46439" y="225549"/>
                    <a:pt x="46198" y="225886"/>
                  </a:cubicBezTo>
                  <a:cubicBezTo>
                    <a:pt x="50227" y="229396"/>
                    <a:pt x="45597" y="247601"/>
                    <a:pt x="53084" y="257943"/>
                  </a:cubicBezTo>
                  <a:cubicBezTo>
                    <a:pt x="54064" y="259304"/>
                    <a:pt x="55694" y="260381"/>
                    <a:pt x="56175" y="261862"/>
                  </a:cubicBezTo>
                  <a:cubicBezTo>
                    <a:pt x="64395" y="286996"/>
                    <a:pt x="91463" y="295882"/>
                    <a:pt x="99124" y="341279"/>
                  </a:cubicBezTo>
                  <a:cubicBezTo>
                    <a:pt x="99593" y="344048"/>
                    <a:pt x="100411" y="349039"/>
                    <a:pt x="99575" y="349382"/>
                  </a:cubicBezTo>
                  <a:cubicBezTo>
                    <a:pt x="89899" y="353343"/>
                    <a:pt x="106033" y="351543"/>
                    <a:pt x="72021" y="380091"/>
                  </a:cubicBezTo>
                  <a:cubicBezTo>
                    <a:pt x="74949" y="394551"/>
                    <a:pt x="56939" y="395261"/>
                    <a:pt x="19558" y="446805"/>
                  </a:cubicBezTo>
                  <a:cubicBezTo>
                    <a:pt x="26504" y="452519"/>
                    <a:pt x="28699" y="451284"/>
                    <a:pt x="29661" y="453446"/>
                  </a:cubicBezTo>
                  <a:cubicBezTo>
                    <a:pt x="33973" y="463156"/>
                    <a:pt x="114194" y="547082"/>
                    <a:pt x="125421" y="559749"/>
                  </a:cubicBezTo>
                  <a:cubicBezTo>
                    <a:pt x="140972" y="577291"/>
                    <a:pt x="133931" y="590523"/>
                    <a:pt x="120304" y="594755"/>
                  </a:cubicBezTo>
                  <a:cubicBezTo>
                    <a:pt x="117195" y="604550"/>
                    <a:pt x="114741" y="602732"/>
                    <a:pt x="105384" y="616307"/>
                  </a:cubicBezTo>
                  <a:cubicBezTo>
                    <a:pt x="89490" y="639376"/>
                    <a:pt x="74288" y="643229"/>
                    <a:pt x="73704" y="646727"/>
                  </a:cubicBezTo>
                  <a:cubicBezTo>
                    <a:pt x="72496" y="654017"/>
                    <a:pt x="19161" y="706133"/>
                    <a:pt x="10718" y="721442"/>
                  </a:cubicBezTo>
                  <a:cubicBezTo>
                    <a:pt x="-1423" y="743446"/>
                    <a:pt x="-9403" y="717662"/>
                    <a:pt x="21945" y="753854"/>
                  </a:cubicBezTo>
                  <a:cubicBezTo>
                    <a:pt x="23299" y="755414"/>
                    <a:pt x="24441" y="757352"/>
                    <a:pt x="26131" y="758382"/>
                  </a:cubicBezTo>
                  <a:cubicBezTo>
                    <a:pt x="46890" y="770994"/>
                    <a:pt x="70656" y="804604"/>
                    <a:pt x="77343" y="807331"/>
                  </a:cubicBezTo>
                  <a:cubicBezTo>
                    <a:pt x="79904" y="808378"/>
                    <a:pt x="82965" y="810642"/>
                    <a:pt x="83819" y="813056"/>
                  </a:cubicBezTo>
                  <a:cubicBezTo>
                    <a:pt x="89081" y="827938"/>
                    <a:pt x="108216" y="827197"/>
                    <a:pt x="116930" y="850212"/>
                  </a:cubicBezTo>
                  <a:cubicBezTo>
                    <a:pt x="136901" y="854884"/>
                    <a:pt x="144821" y="879409"/>
                    <a:pt x="126113" y="892461"/>
                  </a:cubicBezTo>
                  <a:cubicBezTo>
                    <a:pt x="123449" y="894315"/>
                    <a:pt x="98883" y="924368"/>
                    <a:pt x="86159" y="936317"/>
                  </a:cubicBezTo>
                  <a:cubicBezTo>
                    <a:pt x="83092" y="939195"/>
                    <a:pt x="80806" y="941736"/>
                    <a:pt x="79026" y="944005"/>
                  </a:cubicBezTo>
                  <a:cubicBezTo>
                    <a:pt x="119678" y="944734"/>
                    <a:pt x="159771" y="945450"/>
                    <a:pt x="199172" y="946154"/>
                  </a:cubicBezTo>
                  <a:cubicBezTo>
                    <a:pt x="210496" y="934289"/>
                    <a:pt x="260679" y="885436"/>
                    <a:pt x="260739" y="885333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650053" y="720447"/>
              <a:ext cx="182634" cy="572848"/>
            </a:xfrm>
            <a:custGeom>
              <a:rect b="b" l="l" r="r" t="t"/>
              <a:pathLst>
                <a:path extrusionOk="0" h="572848" w="182634">
                  <a:moveTo>
                    <a:pt x="21757" y="14900"/>
                  </a:moveTo>
                  <a:cubicBezTo>
                    <a:pt x="19448" y="17482"/>
                    <a:pt x="16261" y="19024"/>
                    <a:pt x="14896" y="22786"/>
                  </a:cubicBezTo>
                  <a:cubicBezTo>
                    <a:pt x="10975" y="33616"/>
                    <a:pt x="-1600" y="29119"/>
                    <a:pt x="7667" y="36367"/>
                  </a:cubicBezTo>
                  <a:cubicBezTo>
                    <a:pt x="37958" y="60050"/>
                    <a:pt x="24999" y="61032"/>
                    <a:pt x="73438" y="97742"/>
                  </a:cubicBezTo>
                  <a:cubicBezTo>
                    <a:pt x="168074" y="169460"/>
                    <a:pt x="69499" y="195009"/>
                    <a:pt x="59474" y="210493"/>
                  </a:cubicBezTo>
                  <a:cubicBezTo>
                    <a:pt x="49342" y="226151"/>
                    <a:pt x="33303" y="237505"/>
                    <a:pt x="26592" y="255692"/>
                  </a:cubicBezTo>
                  <a:cubicBezTo>
                    <a:pt x="26466" y="256035"/>
                    <a:pt x="26099" y="256336"/>
                    <a:pt x="25859" y="256661"/>
                  </a:cubicBezTo>
                  <a:cubicBezTo>
                    <a:pt x="29767" y="260068"/>
                    <a:pt x="25275" y="277743"/>
                    <a:pt x="32546" y="287785"/>
                  </a:cubicBezTo>
                  <a:cubicBezTo>
                    <a:pt x="33496" y="289103"/>
                    <a:pt x="35077" y="290151"/>
                    <a:pt x="35552" y="291589"/>
                  </a:cubicBezTo>
                  <a:cubicBezTo>
                    <a:pt x="39431" y="303455"/>
                    <a:pt x="48824" y="311757"/>
                    <a:pt x="55072" y="322075"/>
                  </a:cubicBezTo>
                  <a:cubicBezTo>
                    <a:pt x="63882" y="336638"/>
                    <a:pt x="71550" y="333874"/>
                    <a:pt x="71826" y="353952"/>
                  </a:cubicBezTo>
                  <a:cubicBezTo>
                    <a:pt x="74568" y="355360"/>
                    <a:pt x="74833" y="357624"/>
                    <a:pt x="75284" y="364541"/>
                  </a:cubicBezTo>
                  <a:cubicBezTo>
                    <a:pt x="75380" y="365962"/>
                    <a:pt x="77004" y="367238"/>
                    <a:pt x="77257" y="368695"/>
                  </a:cubicBezTo>
                  <a:cubicBezTo>
                    <a:pt x="77708" y="371380"/>
                    <a:pt x="78507" y="376226"/>
                    <a:pt x="77690" y="376557"/>
                  </a:cubicBezTo>
                  <a:cubicBezTo>
                    <a:pt x="68339" y="380386"/>
                    <a:pt x="83968" y="378658"/>
                    <a:pt x="50935" y="406375"/>
                  </a:cubicBezTo>
                  <a:cubicBezTo>
                    <a:pt x="53786" y="420486"/>
                    <a:pt x="36521" y="420787"/>
                    <a:pt x="0" y="471145"/>
                  </a:cubicBezTo>
                  <a:cubicBezTo>
                    <a:pt x="6747" y="476695"/>
                    <a:pt x="8876" y="475497"/>
                    <a:pt x="9808" y="477592"/>
                  </a:cubicBezTo>
                  <a:cubicBezTo>
                    <a:pt x="13296" y="485430"/>
                    <a:pt x="79873" y="556341"/>
                    <a:pt x="95394" y="572848"/>
                  </a:cubicBezTo>
                  <a:cubicBezTo>
                    <a:pt x="218919" y="485220"/>
                    <a:pt x="196278" y="511040"/>
                    <a:pt x="77774" y="343242"/>
                  </a:cubicBezTo>
                  <a:cubicBezTo>
                    <a:pt x="149714" y="300878"/>
                    <a:pt x="204167" y="281740"/>
                    <a:pt x="174268" y="248744"/>
                  </a:cubicBezTo>
                  <a:cubicBezTo>
                    <a:pt x="93018" y="131780"/>
                    <a:pt x="121625" y="166919"/>
                    <a:pt x="135192" y="120769"/>
                  </a:cubicBezTo>
                  <a:cubicBezTo>
                    <a:pt x="141830" y="106538"/>
                    <a:pt x="149486" y="93901"/>
                    <a:pt x="157382" y="80127"/>
                  </a:cubicBezTo>
                  <a:cubicBezTo>
                    <a:pt x="173113" y="56932"/>
                    <a:pt x="189963" y="867"/>
                    <a:pt x="146750" y="0"/>
                  </a:cubicBezTo>
                  <a:cubicBezTo>
                    <a:pt x="116381" y="1674"/>
                    <a:pt x="77389" y="3492"/>
                    <a:pt x="31162" y="5424"/>
                  </a:cubicBezTo>
                  <a:cubicBezTo>
                    <a:pt x="29214" y="7266"/>
                    <a:pt x="25937" y="10210"/>
                    <a:pt x="21757" y="1490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17217381" y="736058"/>
              <a:ext cx="287713" cy="958320"/>
            </a:xfrm>
            <a:custGeom>
              <a:rect b="b" l="l" r="r" t="t"/>
              <a:pathLst>
                <a:path extrusionOk="0" h="958320" w="287713">
                  <a:moveTo>
                    <a:pt x="270323" y="893274"/>
                  </a:moveTo>
                  <a:cubicBezTo>
                    <a:pt x="289891" y="876436"/>
                    <a:pt x="288405" y="879596"/>
                    <a:pt x="286511" y="877868"/>
                  </a:cubicBezTo>
                  <a:cubicBezTo>
                    <a:pt x="278712" y="870753"/>
                    <a:pt x="265367" y="852686"/>
                    <a:pt x="206981" y="801774"/>
                  </a:cubicBezTo>
                  <a:cubicBezTo>
                    <a:pt x="198274" y="794189"/>
                    <a:pt x="175031" y="781818"/>
                    <a:pt x="183011" y="762144"/>
                  </a:cubicBezTo>
                  <a:cubicBezTo>
                    <a:pt x="198683" y="723513"/>
                    <a:pt x="209080" y="725458"/>
                    <a:pt x="264664" y="644752"/>
                  </a:cubicBezTo>
                  <a:cubicBezTo>
                    <a:pt x="267045" y="641309"/>
                    <a:pt x="266113" y="644981"/>
                    <a:pt x="278309" y="633747"/>
                  </a:cubicBezTo>
                  <a:cubicBezTo>
                    <a:pt x="201654" y="569218"/>
                    <a:pt x="222340" y="567244"/>
                    <a:pt x="190203" y="551706"/>
                  </a:cubicBezTo>
                  <a:cubicBezTo>
                    <a:pt x="185008" y="549195"/>
                    <a:pt x="172253" y="530882"/>
                    <a:pt x="171189" y="517770"/>
                  </a:cubicBezTo>
                  <a:cubicBezTo>
                    <a:pt x="169829" y="501113"/>
                    <a:pt x="176036" y="500854"/>
                    <a:pt x="180492" y="494455"/>
                  </a:cubicBezTo>
                  <a:cubicBezTo>
                    <a:pt x="184424" y="476430"/>
                    <a:pt x="207775" y="454993"/>
                    <a:pt x="212923" y="440436"/>
                  </a:cubicBezTo>
                  <a:cubicBezTo>
                    <a:pt x="215815" y="432255"/>
                    <a:pt x="224427" y="433146"/>
                    <a:pt x="248848" y="403930"/>
                  </a:cubicBezTo>
                  <a:cubicBezTo>
                    <a:pt x="255836" y="395568"/>
                    <a:pt x="262397" y="386719"/>
                    <a:pt x="269835" y="378658"/>
                  </a:cubicBezTo>
                  <a:cubicBezTo>
                    <a:pt x="238517" y="349593"/>
                    <a:pt x="263912" y="382445"/>
                    <a:pt x="237422" y="346661"/>
                  </a:cubicBezTo>
                  <a:cubicBezTo>
                    <a:pt x="232792" y="340406"/>
                    <a:pt x="225431" y="336234"/>
                    <a:pt x="220242" y="330311"/>
                  </a:cubicBezTo>
                  <a:cubicBezTo>
                    <a:pt x="215316" y="324688"/>
                    <a:pt x="200926" y="293275"/>
                    <a:pt x="195123" y="289392"/>
                  </a:cubicBezTo>
                  <a:cubicBezTo>
                    <a:pt x="180594" y="279670"/>
                    <a:pt x="178206" y="268021"/>
                    <a:pt x="166630" y="255800"/>
                  </a:cubicBezTo>
                  <a:cubicBezTo>
                    <a:pt x="161693" y="250592"/>
                    <a:pt x="158127" y="243423"/>
                    <a:pt x="161621" y="235169"/>
                  </a:cubicBezTo>
                  <a:cubicBezTo>
                    <a:pt x="162198" y="233802"/>
                    <a:pt x="160430" y="217494"/>
                    <a:pt x="172872" y="212112"/>
                  </a:cubicBezTo>
                  <a:cubicBezTo>
                    <a:pt x="178333" y="209758"/>
                    <a:pt x="182765" y="203467"/>
                    <a:pt x="188845" y="195172"/>
                  </a:cubicBezTo>
                  <a:cubicBezTo>
                    <a:pt x="195026" y="186737"/>
                    <a:pt x="217644" y="177785"/>
                    <a:pt x="223862" y="169387"/>
                  </a:cubicBezTo>
                  <a:cubicBezTo>
                    <a:pt x="288027" y="82662"/>
                    <a:pt x="317824" y="130365"/>
                    <a:pt x="245913" y="63103"/>
                  </a:cubicBezTo>
                  <a:cubicBezTo>
                    <a:pt x="233135" y="51153"/>
                    <a:pt x="231397" y="36951"/>
                    <a:pt x="205111" y="24237"/>
                  </a:cubicBezTo>
                  <a:cubicBezTo>
                    <a:pt x="201371" y="22425"/>
                    <a:pt x="193066" y="12058"/>
                    <a:pt x="188718" y="0"/>
                  </a:cubicBezTo>
                  <a:cubicBezTo>
                    <a:pt x="135468" y="1800"/>
                    <a:pt x="78982" y="3648"/>
                    <a:pt x="19911" y="5520"/>
                  </a:cubicBezTo>
                  <a:cubicBezTo>
                    <a:pt x="9453" y="16507"/>
                    <a:pt x="22869" y="5322"/>
                    <a:pt x="4612" y="21287"/>
                  </a:cubicBezTo>
                  <a:cubicBezTo>
                    <a:pt x="-2496" y="27506"/>
                    <a:pt x="-12160" y="19505"/>
                    <a:pt x="67448" y="92908"/>
                  </a:cubicBezTo>
                  <a:cubicBezTo>
                    <a:pt x="107992" y="130329"/>
                    <a:pt x="131746" y="107621"/>
                    <a:pt x="39503" y="193040"/>
                  </a:cubicBezTo>
                  <a:cubicBezTo>
                    <a:pt x="37332" y="209885"/>
                    <a:pt x="16682" y="198976"/>
                    <a:pt x="47663" y="236096"/>
                  </a:cubicBezTo>
                  <a:cubicBezTo>
                    <a:pt x="53942" y="243615"/>
                    <a:pt x="77268" y="251321"/>
                    <a:pt x="83108" y="259195"/>
                  </a:cubicBezTo>
                  <a:cubicBezTo>
                    <a:pt x="110728" y="296454"/>
                    <a:pt x="116188" y="292613"/>
                    <a:pt x="114739" y="303816"/>
                  </a:cubicBezTo>
                  <a:cubicBezTo>
                    <a:pt x="137573" y="322870"/>
                    <a:pt x="33435" y="405267"/>
                    <a:pt x="13909" y="444434"/>
                  </a:cubicBezTo>
                  <a:cubicBezTo>
                    <a:pt x="38186" y="466401"/>
                    <a:pt x="35925" y="467424"/>
                    <a:pt x="38511" y="468996"/>
                  </a:cubicBezTo>
                  <a:cubicBezTo>
                    <a:pt x="58668" y="481240"/>
                    <a:pt x="81743" y="513875"/>
                    <a:pt x="88231" y="516518"/>
                  </a:cubicBezTo>
                  <a:cubicBezTo>
                    <a:pt x="90721" y="517536"/>
                    <a:pt x="93692" y="519733"/>
                    <a:pt x="94515" y="522081"/>
                  </a:cubicBezTo>
                  <a:cubicBezTo>
                    <a:pt x="100631" y="539389"/>
                    <a:pt x="135101" y="540219"/>
                    <a:pt x="130158" y="582137"/>
                  </a:cubicBezTo>
                  <a:cubicBezTo>
                    <a:pt x="106951" y="599511"/>
                    <a:pt x="105262" y="616813"/>
                    <a:pt x="87173" y="630063"/>
                  </a:cubicBezTo>
                  <a:cubicBezTo>
                    <a:pt x="71128" y="641808"/>
                    <a:pt x="22112" y="696266"/>
                    <a:pt x="15689" y="709679"/>
                  </a:cubicBezTo>
                  <a:cubicBezTo>
                    <a:pt x="8166" y="725391"/>
                    <a:pt x="-10151" y="705429"/>
                    <a:pt x="55571" y="773257"/>
                  </a:cubicBezTo>
                  <a:cubicBezTo>
                    <a:pt x="57881" y="775647"/>
                    <a:pt x="58578" y="779566"/>
                    <a:pt x="60833" y="782034"/>
                  </a:cubicBezTo>
                  <a:cubicBezTo>
                    <a:pt x="65782" y="787447"/>
                    <a:pt x="102327" y="826391"/>
                    <a:pt x="108737" y="828510"/>
                  </a:cubicBezTo>
                  <a:cubicBezTo>
                    <a:pt x="116068" y="830948"/>
                    <a:pt x="134548" y="843283"/>
                    <a:pt x="132160" y="850050"/>
                  </a:cubicBezTo>
                  <a:cubicBezTo>
                    <a:pt x="144152" y="880951"/>
                    <a:pt x="123032" y="893196"/>
                    <a:pt x="115334" y="902165"/>
                  </a:cubicBezTo>
                  <a:cubicBezTo>
                    <a:pt x="97510" y="922863"/>
                    <a:pt x="82512" y="924915"/>
                    <a:pt x="81592" y="928220"/>
                  </a:cubicBezTo>
                  <a:cubicBezTo>
                    <a:pt x="79908" y="934271"/>
                    <a:pt x="74953" y="937895"/>
                    <a:pt x="70353" y="940417"/>
                  </a:cubicBezTo>
                  <a:cubicBezTo>
                    <a:pt x="52396" y="950266"/>
                    <a:pt x="60569" y="954233"/>
                    <a:pt x="53449" y="955684"/>
                  </a:cubicBezTo>
                  <a:cubicBezTo>
                    <a:pt x="107649" y="956629"/>
                    <a:pt x="160274" y="957520"/>
                    <a:pt x="211035" y="958321"/>
                  </a:cubicBezTo>
                  <a:cubicBezTo>
                    <a:pt x="219069" y="945865"/>
                    <a:pt x="236514" y="922351"/>
                    <a:pt x="270323" y="89327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14861531" y="792857"/>
              <a:ext cx="219991" cy="938906"/>
            </a:xfrm>
            <a:custGeom>
              <a:rect b="b" l="l" r="r" t="t"/>
              <a:pathLst>
                <a:path extrusionOk="0" h="938906" w="219991">
                  <a:moveTo>
                    <a:pt x="124886" y="912195"/>
                  </a:moveTo>
                  <a:cubicBezTo>
                    <a:pt x="130780" y="909721"/>
                    <a:pt x="199352" y="828106"/>
                    <a:pt x="214633" y="815795"/>
                  </a:cubicBezTo>
                  <a:cubicBezTo>
                    <a:pt x="213515" y="813604"/>
                    <a:pt x="139307" y="740670"/>
                    <a:pt x="119408" y="723417"/>
                  </a:cubicBezTo>
                  <a:cubicBezTo>
                    <a:pt x="115391" y="719931"/>
                    <a:pt x="104464" y="699625"/>
                    <a:pt x="91216" y="690577"/>
                  </a:cubicBezTo>
                  <a:cubicBezTo>
                    <a:pt x="84325" y="685869"/>
                    <a:pt x="85906" y="682528"/>
                    <a:pt x="88690" y="676665"/>
                  </a:cubicBezTo>
                  <a:cubicBezTo>
                    <a:pt x="86069" y="665913"/>
                    <a:pt x="90609" y="652663"/>
                    <a:pt x="103081" y="647305"/>
                  </a:cubicBezTo>
                  <a:cubicBezTo>
                    <a:pt x="120821" y="616945"/>
                    <a:pt x="165430" y="571458"/>
                    <a:pt x="168912" y="563535"/>
                  </a:cubicBezTo>
                  <a:cubicBezTo>
                    <a:pt x="170030" y="561001"/>
                    <a:pt x="175930" y="560676"/>
                    <a:pt x="176657" y="559472"/>
                  </a:cubicBezTo>
                  <a:cubicBezTo>
                    <a:pt x="178551" y="556347"/>
                    <a:pt x="197212" y="532399"/>
                    <a:pt x="212077" y="518113"/>
                  </a:cubicBezTo>
                  <a:cubicBezTo>
                    <a:pt x="205059" y="511889"/>
                    <a:pt x="169104" y="479904"/>
                    <a:pt x="164023" y="471711"/>
                  </a:cubicBezTo>
                  <a:cubicBezTo>
                    <a:pt x="148165" y="446113"/>
                    <a:pt x="125217" y="442573"/>
                    <a:pt x="121019" y="436336"/>
                  </a:cubicBezTo>
                  <a:cubicBezTo>
                    <a:pt x="113364" y="424959"/>
                    <a:pt x="103376" y="404340"/>
                    <a:pt x="111416" y="393160"/>
                  </a:cubicBezTo>
                  <a:cubicBezTo>
                    <a:pt x="115481" y="387495"/>
                    <a:pt x="112901" y="377881"/>
                    <a:pt x="121994" y="375407"/>
                  </a:cubicBezTo>
                  <a:cubicBezTo>
                    <a:pt x="124321" y="367641"/>
                    <a:pt x="131327" y="363277"/>
                    <a:pt x="135470" y="356853"/>
                  </a:cubicBezTo>
                  <a:cubicBezTo>
                    <a:pt x="157534" y="322653"/>
                    <a:pt x="170517" y="319926"/>
                    <a:pt x="171155" y="314833"/>
                  </a:cubicBezTo>
                  <a:cubicBezTo>
                    <a:pt x="172712" y="302474"/>
                    <a:pt x="186435" y="293179"/>
                    <a:pt x="197578" y="287736"/>
                  </a:cubicBezTo>
                  <a:cubicBezTo>
                    <a:pt x="195456" y="285100"/>
                    <a:pt x="162243" y="227277"/>
                    <a:pt x="152904" y="218289"/>
                  </a:cubicBezTo>
                  <a:cubicBezTo>
                    <a:pt x="139830" y="205701"/>
                    <a:pt x="142452" y="194961"/>
                    <a:pt x="136192" y="178514"/>
                  </a:cubicBezTo>
                  <a:cubicBezTo>
                    <a:pt x="134466" y="173975"/>
                    <a:pt x="136523" y="169887"/>
                    <a:pt x="143077" y="149648"/>
                  </a:cubicBezTo>
                  <a:cubicBezTo>
                    <a:pt x="154557" y="149389"/>
                    <a:pt x="184589" y="116730"/>
                    <a:pt x="190452" y="110896"/>
                  </a:cubicBezTo>
                  <a:cubicBezTo>
                    <a:pt x="220556" y="80946"/>
                    <a:pt x="224495" y="83089"/>
                    <a:pt x="216203" y="80019"/>
                  </a:cubicBezTo>
                  <a:cubicBezTo>
                    <a:pt x="208487" y="77160"/>
                    <a:pt x="218782" y="77081"/>
                    <a:pt x="180115" y="51267"/>
                  </a:cubicBezTo>
                  <a:cubicBezTo>
                    <a:pt x="169489" y="44181"/>
                    <a:pt x="140407" y="8193"/>
                    <a:pt x="127195" y="0"/>
                  </a:cubicBezTo>
                  <a:cubicBezTo>
                    <a:pt x="101680" y="3630"/>
                    <a:pt x="79742" y="10836"/>
                    <a:pt x="64823" y="23990"/>
                  </a:cubicBezTo>
                  <a:cubicBezTo>
                    <a:pt x="46950" y="39925"/>
                    <a:pt x="59789" y="58786"/>
                    <a:pt x="81047" y="109819"/>
                  </a:cubicBezTo>
                  <a:cubicBezTo>
                    <a:pt x="95498" y="153759"/>
                    <a:pt x="76062" y="143543"/>
                    <a:pt x="29920" y="162777"/>
                  </a:cubicBezTo>
                  <a:cubicBezTo>
                    <a:pt x="-37541" y="185600"/>
                    <a:pt x="61828" y="234892"/>
                    <a:pt x="105174" y="304394"/>
                  </a:cubicBezTo>
                  <a:cubicBezTo>
                    <a:pt x="-9475" y="451068"/>
                    <a:pt x="-43657" y="389079"/>
                    <a:pt x="128338" y="566714"/>
                  </a:cubicBezTo>
                  <a:cubicBezTo>
                    <a:pt x="-23992" y="745577"/>
                    <a:pt x="-57909" y="665425"/>
                    <a:pt x="121164" y="788645"/>
                  </a:cubicBezTo>
                  <a:cubicBezTo>
                    <a:pt x="61605" y="870030"/>
                    <a:pt x="21459" y="919064"/>
                    <a:pt x="38561" y="938906"/>
                  </a:cubicBezTo>
                  <a:cubicBezTo>
                    <a:pt x="56885" y="932874"/>
                    <a:pt x="80482" y="927432"/>
                    <a:pt x="108698" y="922525"/>
                  </a:cubicBezTo>
                  <a:cubicBezTo>
                    <a:pt x="112931" y="914615"/>
                    <a:pt x="119131" y="914609"/>
                    <a:pt x="124886" y="91219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7439981" y="729249"/>
              <a:ext cx="261170" cy="967790"/>
            </a:xfrm>
            <a:custGeom>
              <a:rect b="b" l="l" r="r" t="t"/>
              <a:pathLst>
                <a:path extrusionOk="0" h="967790" w="261170">
                  <a:moveTo>
                    <a:pt x="246202" y="886808"/>
                  </a:moveTo>
                  <a:cubicBezTo>
                    <a:pt x="250760" y="881113"/>
                    <a:pt x="249029" y="884828"/>
                    <a:pt x="255782" y="879397"/>
                  </a:cubicBezTo>
                  <a:cubicBezTo>
                    <a:pt x="255589" y="879006"/>
                    <a:pt x="191094" y="813502"/>
                    <a:pt x="160557" y="787019"/>
                  </a:cubicBezTo>
                  <a:cubicBezTo>
                    <a:pt x="156540" y="783534"/>
                    <a:pt x="145607" y="763234"/>
                    <a:pt x="132365" y="754179"/>
                  </a:cubicBezTo>
                  <a:cubicBezTo>
                    <a:pt x="125443" y="749454"/>
                    <a:pt x="127055" y="746119"/>
                    <a:pt x="129839" y="740267"/>
                  </a:cubicBezTo>
                  <a:cubicBezTo>
                    <a:pt x="127217" y="729515"/>
                    <a:pt x="131758" y="716259"/>
                    <a:pt x="144230" y="710907"/>
                  </a:cubicBezTo>
                  <a:cubicBezTo>
                    <a:pt x="160208" y="683558"/>
                    <a:pt x="231529" y="602569"/>
                    <a:pt x="253232" y="581710"/>
                  </a:cubicBezTo>
                  <a:cubicBezTo>
                    <a:pt x="245986" y="575286"/>
                    <a:pt x="210247" y="543476"/>
                    <a:pt x="205178" y="535307"/>
                  </a:cubicBezTo>
                  <a:cubicBezTo>
                    <a:pt x="189320" y="509709"/>
                    <a:pt x="166372" y="506170"/>
                    <a:pt x="162174" y="499933"/>
                  </a:cubicBezTo>
                  <a:cubicBezTo>
                    <a:pt x="154519" y="488555"/>
                    <a:pt x="144531" y="467936"/>
                    <a:pt x="152571" y="456757"/>
                  </a:cubicBezTo>
                  <a:cubicBezTo>
                    <a:pt x="156636" y="451092"/>
                    <a:pt x="154056" y="441478"/>
                    <a:pt x="163148" y="439003"/>
                  </a:cubicBezTo>
                  <a:cubicBezTo>
                    <a:pt x="165476" y="431238"/>
                    <a:pt x="172482" y="426873"/>
                    <a:pt x="176625" y="420450"/>
                  </a:cubicBezTo>
                  <a:cubicBezTo>
                    <a:pt x="198689" y="386243"/>
                    <a:pt x="211672" y="383528"/>
                    <a:pt x="212316" y="378429"/>
                  </a:cubicBezTo>
                  <a:cubicBezTo>
                    <a:pt x="213867" y="366070"/>
                    <a:pt x="227602" y="356775"/>
                    <a:pt x="238739" y="351333"/>
                  </a:cubicBezTo>
                  <a:cubicBezTo>
                    <a:pt x="236593" y="348684"/>
                    <a:pt x="203416" y="290891"/>
                    <a:pt x="194058" y="281885"/>
                  </a:cubicBezTo>
                  <a:cubicBezTo>
                    <a:pt x="180985" y="269297"/>
                    <a:pt x="183607" y="258557"/>
                    <a:pt x="177347" y="242110"/>
                  </a:cubicBezTo>
                  <a:cubicBezTo>
                    <a:pt x="175621" y="237571"/>
                    <a:pt x="177677" y="233483"/>
                    <a:pt x="184232" y="213244"/>
                  </a:cubicBezTo>
                  <a:cubicBezTo>
                    <a:pt x="198929" y="212913"/>
                    <a:pt x="244981" y="158353"/>
                    <a:pt x="255319" y="152056"/>
                  </a:cubicBezTo>
                  <a:cubicBezTo>
                    <a:pt x="265025" y="146138"/>
                    <a:pt x="260412" y="144747"/>
                    <a:pt x="257357" y="143615"/>
                  </a:cubicBezTo>
                  <a:cubicBezTo>
                    <a:pt x="249648" y="140756"/>
                    <a:pt x="259937" y="140678"/>
                    <a:pt x="221270" y="114863"/>
                  </a:cubicBezTo>
                  <a:cubicBezTo>
                    <a:pt x="209970" y="107320"/>
                    <a:pt x="176625" y="65745"/>
                    <a:pt x="165482" y="62139"/>
                  </a:cubicBezTo>
                  <a:cubicBezTo>
                    <a:pt x="162168" y="61068"/>
                    <a:pt x="146142" y="42213"/>
                    <a:pt x="146503" y="33490"/>
                  </a:cubicBezTo>
                  <a:cubicBezTo>
                    <a:pt x="143785" y="26525"/>
                    <a:pt x="144795" y="7031"/>
                    <a:pt x="156870" y="0"/>
                  </a:cubicBezTo>
                  <a:cubicBezTo>
                    <a:pt x="120434" y="1391"/>
                    <a:pt x="81027" y="2823"/>
                    <a:pt x="39094" y="4298"/>
                  </a:cubicBezTo>
                  <a:cubicBezTo>
                    <a:pt x="64778" y="34760"/>
                    <a:pt x="130320" y="95184"/>
                    <a:pt x="133947" y="112287"/>
                  </a:cubicBezTo>
                  <a:cubicBezTo>
                    <a:pt x="136244" y="122930"/>
                    <a:pt x="128071" y="123105"/>
                    <a:pt x="132389" y="129095"/>
                  </a:cubicBezTo>
                  <a:cubicBezTo>
                    <a:pt x="113121" y="140738"/>
                    <a:pt x="105154" y="150039"/>
                    <a:pt x="75224" y="180410"/>
                  </a:cubicBezTo>
                  <a:cubicBezTo>
                    <a:pt x="53749" y="202197"/>
                    <a:pt x="25955" y="210926"/>
                    <a:pt x="5713" y="238841"/>
                  </a:cubicBezTo>
                  <a:cubicBezTo>
                    <a:pt x="3903" y="241340"/>
                    <a:pt x="2057" y="243585"/>
                    <a:pt x="0" y="245367"/>
                  </a:cubicBezTo>
                  <a:cubicBezTo>
                    <a:pt x="3542" y="253133"/>
                    <a:pt x="8148" y="260375"/>
                    <a:pt x="16417" y="264758"/>
                  </a:cubicBezTo>
                  <a:cubicBezTo>
                    <a:pt x="23585" y="268562"/>
                    <a:pt x="68459" y="355444"/>
                    <a:pt x="107096" y="366251"/>
                  </a:cubicBezTo>
                  <a:cubicBezTo>
                    <a:pt x="111299" y="376376"/>
                    <a:pt x="114222" y="378014"/>
                    <a:pt x="111408" y="381704"/>
                  </a:cubicBezTo>
                  <a:cubicBezTo>
                    <a:pt x="105226" y="412762"/>
                    <a:pt x="106603" y="409956"/>
                    <a:pt x="106206" y="410029"/>
                  </a:cubicBezTo>
                  <a:cubicBezTo>
                    <a:pt x="97667" y="411498"/>
                    <a:pt x="98791" y="422304"/>
                    <a:pt x="91611" y="424959"/>
                  </a:cubicBezTo>
                  <a:cubicBezTo>
                    <a:pt x="72500" y="432026"/>
                    <a:pt x="12496" y="502052"/>
                    <a:pt x="4907" y="512081"/>
                  </a:cubicBezTo>
                  <a:cubicBezTo>
                    <a:pt x="11636" y="517505"/>
                    <a:pt x="13729" y="516344"/>
                    <a:pt x="14667" y="518457"/>
                  </a:cubicBezTo>
                  <a:cubicBezTo>
                    <a:pt x="23651" y="538660"/>
                    <a:pt x="44182" y="548593"/>
                    <a:pt x="56690" y="565931"/>
                  </a:cubicBezTo>
                  <a:cubicBezTo>
                    <a:pt x="65554" y="578218"/>
                    <a:pt x="76980" y="588952"/>
                    <a:pt x="87564" y="599975"/>
                  </a:cubicBezTo>
                  <a:cubicBezTo>
                    <a:pt x="131409" y="645643"/>
                    <a:pt x="120464" y="641218"/>
                    <a:pt x="111269" y="659447"/>
                  </a:cubicBezTo>
                  <a:cubicBezTo>
                    <a:pt x="96975" y="687736"/>
                    <a:pt x="91358" y="677863"/>
                    <a:pt x="53268" y="730545"/>
                  </a:cubicBezTo>
                  <a:cubicBezTo>
                    <a:pt x="34265" y="756840"/>
                    <a:pt x="29358" y="750742"/>
                    <a:pt x="22695" y="761831"/>
                  </a:cubicBezTo>
                  <a:cubicBezTo>
                    <a:pt x="54212" y="803159"/>
                    <a:pt x="75104" y="810257"/>
                    <a:pt x="85591" y="833518"/>
                  </a:cubicBezTo>
                  <a:cubicBezTo>
                    <a:pt x="90096" y="843512"/>
                    <a:pt x="108106" y="846028"/>
                    <a:pt x="113549" y="860844"/>
                  </a:cubicBezTo>
                  <a:cubicBezTo>
                    <a:pt x="115719" y="866755"/>
                    <a:pt x="143478" y="868068"/>
                    <a:pt x="129220" y="887151"/>
                  </a:cubicBezTo>
                  <a:cubicBezTo>
                    <a:pt x="127272" y="898048"/>
                    <a:pt x="123723" y="905585"/>
                    <a:pt x="115298" y="914615"/>
                  </a:cubicBezTo>
                  <a:cubicBezTo>
                    <a:pt x="83258" y="940291"/>
                    <a:pt x="66474" y="956286"/>
                    <a:pt x="55499" y="966159"/>
                  </a:cubicBezTo>
                  <a:cubicBezTo>
                    <a:pt x="97588" y="966779"/>
                    <a:pt x="138192" y="967333"/>
                    <a:pt x="177040" y="967791"/>
                  </a:cubicBezTo>
                  <a:cubicBezTo>
                    <a:pt x="174875" y="961361"/>
                    <a:pt x="201966" y="942103"/>
                    <a:pt x="246202" y="88680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449188" y="786518"/>
              <a:ext cx="263587" cy="892599"/>
            </a:xfrm>
            <a:custGeom>
              <a:rect b="b" l="l" r="r" t="t"/>
              <a:pathLst>
                <a:path extrusionOk="0" h="892599" w="263587">
                  <a:moveTo>
                    <a:pt x="138445" y="710678"/>
                  </a:moveTo>
                  <a:cubicBezTo>
                    <a:pt x="128577" y="703484"/>
                    <a:pt x="122635" y="701287"/>
                    <a:pt x="126502" y="693443"/>
                  </a:cubicBezTo>
                  <a:cubicBezTo>
                    <a:pt x="128895" y="688585"/>
                    <a:pt x="123164" y="674305"/>
                    <a:pt x="136863" y="663716"/>
                  </a:cubicBezTo>
                  <a:cubicBezTo>
                    <a:pt x="139407" y="661741"/>
                    <a:pt x="210271" y="574528"/>
                    <a:pt x="210445" y="574118"/>
                  </a:cubicBezTo>
                  <a:cubicBezTo>
                    <a:pt x="211594" y="571506"/>
                    <a:pt x="217680" y="571169"/>
                    <a:pt x="218426" y="569928"/>
                  </a:cubicBezTo>
                  <a:cubicBezTo>
                    <a:pt x="225059" y="558978"/>
                    <a:pt x="235522" y="551080"/>
                    <a:pt x="241987" y="540033"/>
                  </a:cubicBezTo>
                  <a:cubicBezTo>
                    <a:pt x="253623" y="520142"/>
                    <a:pt x="271694" y="543669"/>
                    <a:pt x="214300" y="489976"/>
                  </a:cubicBezTo>
                  <a:cubicBezTo>
                    <a:pt x="201533" y="478038"/>
                    <a:pt x="199759" y="463812"/>
                    <a:pt x="173498" y="451110"/>
                  </a:cubicBezTo>
                  <a:cubicBezTo>
                    <a:pt x="149955" y="439726"/>
                    <a:pt x="144314" y="408265"/>
                    <a:pt x="151236" y="398639"/>
                  </a:cubicBezTo>
                  <a:cubicBezTo>
                    <a:pt x="155427" y="392805"/>
                    <a:pt x="152769" y="382902"/>
                    <a:pt x="162126" y="380356"/>
                  </a:cubicBezTo>
                  <a:cubicBezTo>
                    <a:pt x="162890" y="377821"/>
                    <a:pt x="190709" y="337637"/>
                    <a:pt x="209008" y="322816"/>
                  </a:cubicBezTo>
                  <a:cubicBezTo>
                    <a:pt x="219069" y="314664"/>
                    <a:pt x="202556" y="316675"/>
                    <a:pt x="235294" y="292685"/>
                  </a:cubicBezTo>
                  <a:cubicBezTo>
                    <a:pt x="240736" y="288700"/>
                    <a:pt x="240544" y="291264"/>
                    <a:pt x="239166" y="288959"/>
                  </a:cubicBezTo>
                  <a:cubicBezTo>
                    <a:pt x="159583" y="156342"/>
                    <a:pt x="207439" y="258106"/>
                    <a:pt x="176757" y="177563"/>
                  </a:cubicBezTo>
                  <a:cubicBezTo>
                    <a:pt x="174977" y="172891"/>
                    <a:pt x="177100" y="168677"/>
                    <a:pt x="183847" y="147835"/>
                  </a:cubicBezTo>
                  <a:cubicBezTo>
                    <a:pt x="196362" y="147547"/>
                    <a:pt x="263347" y="78707"/>
                    <a:pt x="263588" y="78303"/>
                  </a:cubicBezTo>
                  <a:cubicBezTo>
                    <a:pt x="258759" y="75456"/>
                    <a:pt x="257628" y="76311"/>
                    <a:pt x="254285" y="72307"/>
                  </a:cubicBezTo>
                  <a:cubicBezTo>
                    <a:pt x="237549" y="52327"/>
                    <a:pt x="216309" y="47649"/>
                    <a:pt x="204925" y="30185"/>
                  </a:cubicBezTo>
                  <a:cubicBezTo>
                    <a:pt x="198575" y="20444"/>
                    <a:pt x="185826" y="9927"/>
                    <a:pt x="174105" y="0"/>
                  </a:cubicBezTo>
                  <a:cubicBezTo>
                    <a:pt x="139840" y="879"/>
                    <a:pt x="107162" y="1710"/>
                    <a:pt x="76276" y="2492"/>
                  </a:cubicBezTo>
                  <a:cubicBezTo>
                    <a:pt x="93704" y="22762"/>
                    <a:pt x="127073" y="51815"/>
                    <a:pt x="130056" y="65848"/>
                  </a:cubicBezTo>
                  <a:cubicBezTo>
                    <a:pt x="132287" y="76184"/>
                    <a:pt x="124349" y="76353"/>
                    <a:pt x="128546" y="82168"/>
                  </a:cubicBezTo>
                  <a:cubicBezTo>
                    <a:pt x="109844" y="93468"/>
                    <a:pt x="102105" y="102504"/>
                    <a:pt x="73041" y="131991"/>
                  </a:cubicBezTo>
                  <a:cubicBezTo>
                    <a:pt x="52192" y="153139"/>
                    <a:pt x="25203" y="161615"/>
                    <a:pt x="5551" y="188724"/>
                  </a:cubicBezTo>
                  <a:cubicBezTo>
                    <a:pt x="3795" y="191150"/>
                    <a:pt x="2003" y="193329"/>
                    <a:pt x="0" y="195057"/>
                  </a:cubicBezTo>
                  <a:cubicBezTo>
                    <a:pt x="3440" y="202594"/>
                    <a:pt x="7914" y="209626"/>
                    <a:pt x="15936" y="213888"/>
                  </a:cubicBezTo>
                  <a:cubicBezTo>
                    <a:pt x="22840" y="217560"/>
                    <a:pt x="66546" y="301962"/>
                    <a:pt x="103981" y="312425"/>
                  </a:cubicBezTo>
                  <a:cubicBezTo>
                    <a:pt x="108058" y="322256"/>
                    <a:pt x="110903" y="323845"/>
                    <a:pt x="108166" y="327427"/>
                  </a:cubicBezTo>
                  <a:cubicBezTo>
                    <a:pt x="102165" y="357582"/>
                    <a:pt x="103500" y="354861"/>
                    <a:pt x="103115" y="354927"/>
                  </a:cubicBezTo>
                  <a:cubicBezTo>
                    <a:pt x="94822" y="356354"/>
                    <a:pt x="95917" y="366847"/>
                    <a:pt x="88941" y="369423"/>
                  </a:cubicBezTo>
                  <a:cubicBezTo>
                    <a:pt x="70383" y="376292"/>
                    <a:pt x="12159" y="444241"/>
                    <a:pt x="4757" y="454012"/>
                  </a:cubicBezTo>
                  <a:cubicBezTo>
                    <a:pt x="11287" y="459273"/>
                    <a:pt x="13320" y="458147"/>
                    <a:pt x="14234" y="460200"/>
                  </a:cubicBezTo>
                  <a:cubicBezTo>
                    <a:pt x="22954" y="479814"/>
                    <a:pt x="42895" y="489458"/>
                    <a:pt x="55036" y="506296"/>
                  </a:cubicBezTo>
                  <a:cubicBezTo>
                    <a:pt x="63636" y="518228"/>
                    <a:pt x="74731" y="528643"/>
                    <a:pt x="85008" y="539346"/>
                  </a:cubicBezTo>
                  <a:cubicBezTo>
                    <a:pt x="127578" y="583690"/>
                    <a:pt x="116946" y="579392"/>
                    <a:pt x="108022" y="597091"/>
                  </a:cubicBezTo>
                  <a:cubicBezTo>
                    <a:pt x="94149" y="624561"/>
                    <a:pt x="88688" y="614971"/>
                    <a:pt x="51705" y="666124"/>
                  </a:cubicBezTo>
                  <a:cubicBezTo>
                    <a:pt x="33255" y="691655"/>
                    <a:pt x="28492" y="685731"/>
                    <a:pt x="22016" y="696501"/>
                  </a:cubicBezTo>
                  <a:cubicBezTo>
                    <a:pt x="52613" y="736625"/>
                    <a:pt x="72897" y="743518"/>
                    <a:pt x="83078" y="766099"/>
                  </a:cubicBezTo>
                  <a:cubicBezTo>
                    <a:pt x="87456" y="775804"/>
                    <a:pt x="104937" y="778248"/>
                    <a:pt x="110217" y="792630"/>
                  </a:cubicBezTo>
                  <a:cubicBezTo>
                    <a:pt x="112334" y="798373"/>
                    <a:pt x="139281" y="799643"/>
                    <a:pt x="125443" y="818173"/>
                  </a:cubicBezTo>
                  <a:cubicBezTo>
                    <a:pt x="123531" y="828841"/>
                    <a:pt x="120055" y="836131"/>
                    <a:pt x="111925" y="844836"/>
                  </a:cubicBezTo>
                  <a:cubicBezTo>
                    <a:pt x="72253" y="876634"/>
                    <a:pt x="64598" y="888109"/>
                    <a:pt x="53112" y="892600"/>
                  </a:cubicBezTo>
                  <a:cubicBezTo>
                    <a:pt x="102087" y="891438"/>
                    <a:pt x="152938" y="890523"/>
                    <a:pt x="205352" y="889836"/>
                  </a:cubicBezTo>
                  <a:cubicBezTo>
                    <a:pt x="219273" y="873919"/>
                    <a:pt x="250544" y="838274"/>
                    <a:pt x="250857" y="838136"/>
                  </a:cubicBezTo>
                  <a:cubicBezTo>
                    <a:pt x="269108" y="830117"/>
                    <a:pt x="169210" y="758719"/>
                    <a:pt x="138445" y="71067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5915109" y="774267"/>
              <a:ext cx="241158" cy="900780"/>
            </a:xfrm>
            <a:custGeom>
              <a:rect b="b" l="l" r="r" t="t"/>
              <a:pathLst>
                <a:path extrusionOk="0" h="900780" w="241158">
                  <a:moveTo>
                    <a:pt x="239744" y="839665"/>
                  </a:moveTo>
                  <a:cubicBezTo>
                    <a:pt x="231956" y="832561"/>
                    <a:pt x="218600" y="814489"/>
                    <a:pt x="160214" y="763571"/>
                  </a:cubicBezTo>
                  <a:cubicBezTo>
                    <a:pt x="109423" y="719438"/>
                    <a:pt x="136154" y="725217"/>
                    <a:pt x="217896" y="606549"/>
                  </a:cubicBezTo>
                  <a:cubicBezTo>
                    <a:pt x="230501" y="588266"/>
                    <a:pt x="251242" y="615031"/>
                    <a:pt x="184238" y="552362"/>
                  </a:cubicBezTo>
                  <a:cubicBezTo>
                    <a:pt x="171501" y="540442"/>
                    <a:pt x="169637" y="526162"/>
                    <a:pt x="143436" y="513496"/>
                  </a:cubicBezTo>
                  <a:cubicBezTo>
                    <a:pt x="138240" y="510986"/>
                    <a:pt x="125485" y="492673"/>
                    <a:pt x="124421" y="479561"/>
                  </a:cubicBezTo>
                  <a:cubicBezTo>
                    <a:pt x="123062" y="462903"/>
                    <a:pt x="129280" y="462632"/>
                    <a:pt x="133724" y="456245"/>
                  </a:cubicBezTo>
                  <a:cubicBezTo>
                    <a:pt x="137657" y="438209"/>
                    <a:pt x="161002" y="416801"/>
                    <a:pt x="166155" y="402227"/>
                  </a:cubicBezTo>
                  <a:cubicBezTo>
                    <a:pt x="169048" y="394051"/>
                    <a:pt x="177671" y="394924"/>
                    <a:pt x="202081" y="365721"/>
                  </a:cubicBezTo>
                  <a:cubicBezTo>
                    <a:pt x="209068" y="357359"/>
                    <a:pt x="215629" y="348509"/>
                    <a:pt x="223068" y="340448"/>
                  </a:cubicBezTo>
                  <a:cubicBezTo>
                    <a:pt x="195448" y="314809"/>
                    <a:pt x="215978" y="342658"/>
                    <a:pt x="190661" y="308452"/>
                  </a:cubicBezTo>
                  <a:cubicBezTo>
                    <a:pt x="186030" y="302197"/>
                    <a:pt x="178670" y="298025"/>
                    <a:pt x="173480" y="292101"/>
                  </a:cubicBezTo>
                  <a:cubicBezTo>
                    <a:pt x="168555" y="286478"/>
                    <a:pt x="154164" y="255065"/>
                    <a:pt x="148361" y="251182"/>
                  </a:cubicBezTo>
                  <a:cubicBezTo>
                    <a:pt x="133832" y="241460"/>
                    <a:pt x="131445" y="229811"/>
                    <a:pt x="119869" y="217590"/>
                  </a:cubicBezTo>
                  <a:cubicBezTo>
                    <a:pt x="114932" y="212383"/>
                    <a:pt x="111366" y="205213"/>
                    <a:pt x="114859" y="196959"/>
                  </a:cubicBezTo>
                  <a:cubicBezTo>
                    <a:pt x="115437" y="195593"/>
                    <a:pt x="113663" y="179284"/>
                    <a:pt x="126111" y="173903"/>
                  </a:cubicBezTo>
                  <a:cubicBezTo>
                    <a:pt x="131571" y="171543"/>
                    <a:pt x="136003" y="165258"/>
                    <a:pt x="142083" y="156962"/>
                  </a:cubicBezTo>
                  <a:cubicBezTo>
                    <a:pt x="148265" y="148528"/>
                    <a:pt x="170882" y="139576"/>
                    <a:pt x="177100" y="131178"/>
                  </a:cubicBezTo>
                  <a:cubicBezTo>
                    <a:pt x="241361" y="44314"/>
                    <a:pt x="271477" y="92547"/>
                    <a:pt x="199152" y="24893"/>
                  </a:cubicBezTo>
                  <a:cubicBezTo>
                    <a:pt x="190546" y="16850"/>
                    <a:pt x="187479" y="8627"/>
                    <a:pt x="178567" y="0"/>
                  </a:cubicBezTo>
                  <a:cubicBezTo>
                    <a:pt x="120031" y="1559"/>
                    <a:pt x="62818" y="3064"/>
                    <a:pt x="7427" y="4515"/>
                  </a:cubicBezTo>
                  <a:cubicBezTo>
                    <a:pt x="30417" y="28030"/>
                    <a:pt x="-5845" y="-5936"/>
                    <a:pt x="59931" y="54705"/>
                  </a:cubicBezTo>
                  <a:cubicBezTo>
                    <a:pt x="100174" y="91849"/>
                    <a:pt x="124415" y="69249"/>
                    <a:pt x="31986" y="154837"/>
                  </a:cubicBezTo>
                  <a:cubicBezTo>
                    <a:pt x="29815" y="171675"/>
                    <a:pt x="9165" y="160767"/>
                    <a:pt x="40147" y="197893"/>
                  </a:cubicBezTo>
                  <a:cubicBezTo>
                    <a:pt x="46425" y="205412"/>
                    <a:pt x="69751" y="213117"/>
                    <a:pt x="75591" y="220992"/>
                  </a:cubicBezTo>
                  <a:cubicBezTo>
                    <a:pt x="103211" y="258250"/>
                    <a:pt x="108677" y="254409"/>
                    <a:pt x="107222" y="265613"/>
                  </a:cubicBezTo>
                  <a:cubicBezTo>
                    <a:pt x="130068" y="284654"/>
                    <a:pt x="25924" y="367057"/>
                    <a:pt x="6392" y="406230"/>
                  </a:cubicBezTo>
                  <a:cubicBezTo>
                    <a:pt x="30663" y="428197"/>
                    <a:pt x="28408" y="429221"/>
                    <a:pt x="30994" y="430792"/>
                  </a:cubicBezTo>
                  <a:cubicBezTo>
                    <a:pt x="51151" y="443037"/>
                    <a:pt x="74226" y="475672"/>
                    <a:pt x="80714" y="478315"/>
                  </a:cubicBezTo>
                  <a:cubicBezTo>
                    <a:pt x="83204" y="479332"/>
                    <a:pt x="86169" y="481529"/>
                    <a:pt x="86998" y="483877"/>
                  </a:cubicBezTo>
                  <a:cubicBezTo>
                    <a:pt x="93114" y="501185"/>
                    <a:pt x="127578" y="502016"/>
                    <a:pt x="122641" y="543934"/>
                  </a:cubicBezTo>
                  <a:cubicBezTo>
                    <a:pt x="99435" y="561308"/>
                    <a:pt x="97745" y="578609"/>
                    <a:pt x="79656" y="591860"/>
                  </a:cubicBezTo>
                  <a:cubicBezTo>
                    <a:pt x="63612" y="603605"/>
                    <a:pt x="14595" y="658063"/>
                    <a:pt x="8172" y="671475"/>
                  </a:cubicBezTo>
                  <a:cubicBezTo>
                    <a:pt x="655" y="687182"/>
                    <a:pt x="-17698" y="667201"/>
                    <a:pt x="48054" y="735054"/>
                  </a:cubicBezTo>
                  <a:cubicBezTo>
                    <a:pt x="50364" y="737444"/>
                    <a:pt x="51061" y="741363"/>
                    <a:pt x="53316" y="743831"/>
                  </a:cubicBezTo>
                  <a:cubicBezTo>
                    <a:pt x="58266" y="749243"/>
                    <a:pt x="94810" y="788187"/>
                    <a:pt x="101221" y="790306"/>
                  </a:cubicBezTo>
                  <a:cubicBezTo>
                    <a:pt x="108551" y="792744"/>
                    <a:pt x="127037" y="805079"/>
                    <a:pt x="124644" y="811846"/>
                  </a:cubicBezTo>
                  <a:cubicBezTo>
                    <a:pt x="136635" y="842741"/>
                    <a:pt x="115527" y="854980"/>
                    <a:pt x="107818" y="863956"/>
                  </a:cubicBezTo>
                  <a:cubicBezTo>
                    <a:pt x="90077" y="884563"/>
                    <a:pt x="74995" y="886694"/>
                    <a:pt x="74075" y="890017"/>
                  </a:cubicBezTo>
                  <a:cubicBezTo>
                    <a:pt x="72542" y="895513"/>
                    <a:pt x="70864" y="898650"/>
                    <a:pt x="64905" y="900420"/>
                  </a:cubicBezTo>
                  <a:cubicBezTo>
                    <a:pt x="102453" y="900468"/>
                    <a:pt x="140393" y="900594"/>
                    <a:pt x="178640" y="900781"/>
                  </a:cubicBezTo>
                  <a:cubicBezTo>
                    <a:pt x="239190" y="834656"/>
                    <a:pt x="243683" y="843253"/>
                    <a:pt x="239744" y="8396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6090922" y="763064"/>
              <a:ext cx="538324" cy="916631"/>
            </a:xfrm>
            <a:custGeom>
              <a:rect b="b" l="l" r="r" t="t"/>
              <a:pathLst>
                <a:path extrusionOk="0" h="916631" w="538324">
                  <a:moveTo>
                    <a:pt x="505604" y="878820"/>
                  </a:moveTo>
                  <a:cubicBezTo>
                    <a:pt x="507042" y="876309"/>
                    <a:pt x="513091" y="876676"/>
                    <a:pt x="513981" y="875508"/>
                  </a:cubicBezTo>
                  <a:cubicBezTo>
                    <a:pt x="521041" y="866262"/>
                    <a:pt x="530855" y="859742"/>
                    <a:pt x="538324" y="850941"/>
                  </a:cubicBezTo>
                  <a:cubicBezTo>
                    <a:pt x="523832" y="832332"/>
                    <a:pt x="523543" y="840947"/>
                    <a:pt x="522545" y="837570"/>
                  </a:cubicBezTo>
                  <a:cubicBezTo>
                    <a:pt x="517866" y="821731"/>
                    <a:pt x="492296" y="809859"/>
                    <a:pt x="490817" y="804640"/>
                  </a:cubicBezTo>
                  <a:cubicBezTo>
                    <a:pt x="485639" y="786351"/>
                    <a:pt x="457231" y="764588"/>
                    <a:pt x="450412" y="755426"/>
                  </a:cubicBezTo>
                  <a:cubicBezTo>
                    <a:pt x="444843" y="747931"/>
                    <a:pt x="440904" y="738894"/>
                    <a:pt x="431842" y="734476"/>
                  </a:cubicBezTo>
                  <a:cubicBezTo>
                    <a:pt x="411203" y="690577"/>
                    <a:pt x="412983" y="700131"/>
                    <a:pt x="426640" y="676213"/>
                  </a:cubicBezTo>
                  <a:cubicBezTo>
                    <a:pt x="433501" y="675876"/>
                    <a:pt x="452107" y="643404"/>
                    <a:pt x="452504" y="643097"/>
                  </a:cubicBezTo>
                  <a:cubicBezTo>
                    <a:pt x="460142" y="637233"/>
                    <a:pt x="464544" y="628968"/>
                    <a:pt x="469986" y="621328"/>
                  </a:cubicBezTo>
                  <a:cubicBezTo>
                    <a:pt x="477948" y="610155"/>
                    <a:pt x="490366" y="603165"/>
                    <a:pt x="500655" y="586646"/>
                  </a:cubicBezTo>
                  <a:cubicBezTo>
                    <a:pt x="515214" y="563276"/>
                    <a:pt x="523393" y="564203"/>
                    <a:pt x="525816" y="559237"/>
                  </a:cubicBezTo>
                  <a:cubicBezTo>
                    <a:pt x="539599" y="530990"/>
                    <a:pt x="553623" y="565335"/>
                    <a:pt x="495766" y="503232"/>
                  </a:cubicBezTo>
                  <a:cubicBezTo>
                    <a:pt x="495393" y="502834"/>
                    <a:pt x="466005" y="474721"/>
                    <a:pt x="454272" y="464547"/>
                  </a:cubicBezTo>
                  <a:cubicBezTo>
                    <a:pt x="447579" y="458743"/>
                    <a:pt x="448535" y="450050"/>
                    <a:pt x="431289" y="440376"/>
                  </a:cubicBezTo>
                  <a:cubicBezTo>
                    <a:pt x="426580" y="427343"/>
                    <a:pt x="431992" y="434687"/>
                    <a:pt x="424974" y="422563"/>
                  </a:cubicBezTo>
                  <a:cubicBezTo>
                    <a:pt x="418816" y="411925"/>
                    <a:pt x="421541" y="395924"/>
                    <a:pt x="433778" y="388122"/>
                  </a:cubicBezTo>
                  <a:cubicBezTo>
                    <a:pt x="436502" y="383384"/>
                    <a:pt x="454687" y="356077"/>
                    <a:pt x="464724" y="347263"/>
                  </a:cubicBezTo>
                  <a:cubicBezTo>
                    <a:pt x="475609" y="337703"/>
                    <a:pt x="491478" y="315248"/>
                    <a:pt x="491875" y="315164"/>
                  </a:cubicBezTo>
                  <a:cubicBezTo>
                    <a:pt x="503530" y="312750"/>
                    <a:pt x="504847" y="298759"/>
                    <a:pt x="514913" y="294575"/>
                  </a:cubicBezTo>
                  <a:cubicBezTo>
                    <a:pt x="518233" y="293191"/>
                    <a:pt x="520308" y="290951"/>
                    <a:pt x="520566" y="287026"/>
                  </a:cubicBezTo>
                  <a:cubicBezTo>
                    <a:pt x="521065" y="279495"/>
                    <a:pt x="526664" y="287869"/>
                    <a:pt x="529063" y="276142"/>
                  </a:cubicBezTo>
                  <a:cubicBezTo>
                    <a:pt x="514168" y="262639"/>
                    <a:pt x="514986" y="262898"/>
                    <a:pt x="504378" y="251050"/>
                  </a:cubicBezTo>
                  <a:cubicBezTo>
                    <a:pt x="494503" y="240027"/>
                    <a:pt x="411059" y="216681"/>
                    <a:pt x="450364" y="163897"/>
                  </a:cubicBezTo>
                  <a:cubicBezTo>
                    <a:pt x="457255" y="154644"/>
                    <a:pt x="454134" y="146204"/>
                    <a:pt x="462733" y="144392"/>
                  </a:cubicBezTo>
                  <a:cubicBezTo>
                    <a:pt x="463136" y="144314"/>
                    <a:pt x="479066" y="115243"/>
                    <a:pt x="481255" y="114141"/>
                  </a:cubicBezTo>
                  <a:cubicBezTo>
                    <a:pt x="495417" y="107037"/>
                    <a:pt x="502177" y="91746"/>
                    <a:pt x="508407" y="86671"/>
                  </a:cubicBezTo>
                  <a:cubicBezTo>
                    <a:pt x="454369" y="42707"/>
                    <a:pt x="429677" y="23099"/>
                    <a:pt x="415671" y="0"/>
                  </a:cubicBezTo>
                  <a:cubicBezTo>
                    <a:pt x="300697" y="3191"/>
                    <a:pt x="186078" y="6303"/>
                    <a:pt x="75218" y="9271"/>
                  </a:cubicBezTo>
                  <a:cubicBezTo>
                    <a:pt x="78814" y="13563"/>
                    <a:pt x="85910" y="21407"/>
                    <a:pt x="102490" y="38679"/>
                  </a:cubicBezTo>
                  <a:cubicBezTo>
                    <a:pt x="110632" y="47161"/>
                    <a:pt x="136196" y="69442"/>
                    <a:pt x="133826" y="78093"/>
                  </a:cubicBezTo>
                  <a:cubicBezTo>
                    <a:pt x="136424" y="89236"/>
                    <a:pt x="128071" y="89296"/>
                    <a:pt x="132395" y="95292"/>
                  </a:cubicBezTo>
                  <a:cubicBezTo>
                    <a:pt x="118714" y="103564"/>
                    <a:pt x="107054" y="113539"/>
                    <a:pt x="96650" y="125194"/>
                  </a:cubicBezTo>
                  <a:cubicBezTo>
                    <a:pt x="60424" y="165805"/>
                    <a:pt x="33718" y="173854"/>
                    <a:pt x="13260" y="195039"/>
                  </a:cubicBezTo>
                  <a:cubicBezTo>
                    <a:pt x="8431" y="200042"/>
                    <a:pt x="5526" y="206784"/>
                    <a:pt x="0" y="211564"/>
                  </a:cubicBezTo>
                  <a:cubicBezTo>
                    <a:pt x="7637" y="228294"/>
                    <a:pt x="14884" y="229077"/>
                    <a:pt x="17241" y="231906"/>
                  </a:cubicBezTo>
                  <a:cubicBezTo>
                    <a:pt x="38282" y="257106"/>
                    <a:pt x="71111" y="322388"/>
                    <a:pt x="107102" y="332448"/>
                  </a:cubicBezTo>
                  <a:cubicBezTo>
                    <a:pt x="114300" y="349774"/>
                    <a:pt x="113729" y="335476"/>
                    <a:pt x="106771" y="371422"/>
                  </a:cubicBezTo>
                  <a:cubicBezTo>
                    <a:pt x="106453" y="373065"/>
                    <a:pt x="106657" y="376154"/>
                    <a:pt x="106218" y="376226"/>
                  </a:cubicBezTo>
                  <a:cubicBezTo>
                    <a:pt x="97679" y="377695"/>
                    <a:pt x="98803" y="388501"/>
                    <a:pt x="91623" y="391156"/>
                  </a:cubicBezTo>
                  <a:cubicBezTo>
                    <a:pt x="78123" y="396146"/>
                    <a:pt x="35161" y="441532"/>
                    <a:pt x="35035" y="441947"/>
                  </a:cubicBezTo>
                  <a:cubicBezTo>
                    <a:pt x="29869" y="459773"/>
                    <a:pt x="-8311" y="475154"/>
                    <a:pt x="12821" y="483028"/>
                  </a:cubicBezTo>
                  <a:cubicBezTo>
                    <a:pt x="13549" y="483305"/>
                    <a:pt x="14378" y="483955"/>
                    <a:pt x="14679" y="484642"/>
                  </a:cubicBezTo>
                  <a:cubicBezTo>
                    <a:pt x="23663" y="504845"/>
                    <a:pt x="44194" y="514778"/>
                    <a:pt x="56702" y="532116"/>
                  </a:cubicBezTo>
                  <a:cubicBezTo>
                    <a:pt x="84581" y="570777"/>
                    <a:pt x="138391" y="601715"/>
                    <a:pt x="112556" y="622183"/>
                  </a:cubicBezTo>
                  <a:cubicBezTo>
                    <a:pt x="110716" y="628847"/>
                    <a:pt x="102351" y="639623"/>
                    <a:pt x="99230" y="644409"/>
                  </a:cubicBezTo>
                  <a:cubicBezTo>
                    <a:pt x="56407" y="682998"/>
                    <a:pt x="52529" y="707048"/>
                    <a:pt x="28739" y="721225"/>
                  </a:cubicBezTo>
                  <a:cubicBezTo>
                    <a:pt x="26267" y="722694"/>
                    <a:pt x="24307" y="725355"/>
                    <a:pt x="22701" y="728022"/>
                  </a:cubicBezTo>
                  <a:cubicBezTo>
                    <a:pt x="35991" y="745450"/>
                    <a:pt x="49660" y="759405"/>
                    <a:pt x="64051" y="772541"/>
                  </a:cubicBezTo>
                  <a:cubicBezTo>
                    <a:pt x="89524" y="795790"/>
                    <a:pt x="80245" y="798367"/>
                    <a:pt x="93078" y="807548"/>
                  </a:cubicBezTo>
                  <a:cubicBezTo>
                    <a:pt x="126207" y="831261"/>
                    <a:pt x="103626" y="824560"/>
                    <a:pt x="122803" y="832645"/>
                  </a:cubicBezTo>
                  <a:cubicBezTo>
                    <a:pt x="139437" y="839665"/>
                    <a:pt x="131613" y="846684"/>
                    <a:pt x="127512" y="860621"/>
                  </a:cubicBezTo>
                  <a:cubicBezTo>
                    <a:pt x="122328" y="878248"/>
                    <a:pt x="110692" y="883756"/>
                    <a:pt x="96747" y="895730"/>
                  </a:cubicBezTo>
                  <a:cubicBezTo>
                    <a:pt x="88514" y="902792"/>
                    <a:pt x="82681" y="908228"/>
                    <a:pt x="78074" y="912400"/>
                  </a:cubicBezTo>
                  <a:cubicBezTo>
                    <a:pt x="129046" y="912749"/>
                    <a:pt x="180438" y="913200"/>
                    <a:pt x="232046" y="913730"/>
                  </a:cubicBezTo>
                  <a:cubicBezTo>
                    <a:pt x="232942" y="912376"/>
                    <a:pt x="235703" y="910329"/>
                    <a:pt x="238030" y="907150"/>
                  </a:cubicBezTo>
                  <a:cubicBezTo>
                    <a:pt x="238312" y="906759"/>
                    <a:pt x="288189" y="849821"/>
                    <a:pt x="288580" y="849652"/>
                  </a:cubicBezTo>
                  <a:cubicBezTo>
                    <a:pt x="305737" y="842109"/>
                    <a:pt x="208004" y="770530"/>
                    <a:pt x="179427" y="725903"/>
                  </a:cubicBezTo>
                  <a:cubicBezTo>
                    <a:pt x="169848" y="718920"/>
                    <a:pt x="164075" y="716783"/>
                    <a:pt x="167827" y="709167"/>
                  </a:cubicBezTo>
                  <a:cubicBezTo>
                    <a:pt x="170148" y="704448"/>
                    <a:pt x="164592" y="690589"/>
                    <a:pt x="177888" y="680301"/>
                  </a:cubicBezTo>
                  <a:cubicBezTo>
                    <a:pt x="180420" y="678338"/>
                    <a:pt x="249161" y="593708"/>
                    <a:pt x="249329" y="593311"/>
                  </a:cubicBezTo>
                  <a:cubicBezTo>
                    <a:pt x="250448" y="590776"/>
                    <a:pt x="256353" y="590451"/>
                    <a:pt x="257075" y="589247"/>
                  </a:cubicBezTo>
                  <a:cubicBezTo>
                    <a:pt x="258975" y="586110"/>
                    <a:pt x="277629" y="562181"/>
                    <a:pt x="292495" y="547889"/>
                  </a:cubicBezTo>
                  <a:cubicBezTo>
                    <a:pt x="221354" y="484822"/>
                    <a:pt x="241524" y="487459"/>
                    <a:pt x="213452" y="473884"/>
                  </a:cubicBezTo>
                  <a:cubicBezTo>
                    <a:pt x="189669" y="462379"/>
                    <a:pt x="185303" y="432032"/>
                    <a:pt x="191839" y="422942"/>
                  </a:cubicBezTo>
                  <a:cubicBezTo>
                    <a:pt x="195905" y="417277"/>
                    <a:pt x="193325" y="407663"/>
                    <a:pt x="202417" y="405189"/>
                  </a:cubicBezTo>
                  <a:cubicBezTo>
                    <a:pt x="203157" y="402726"/>
                    <a:pt x="230170" y="363716"/>
                    <a:pt x="247940" y="349322"/>
                  </a:cubicBezTo>
                  <a:cubicBezTo>
                    <a:pt x="257706" y="341406"/>
                    <a:pt x="241680" y="343362"/>
                    <a:pt x="273462" y="320070"/>
                  </a:cubicBezTo>
                  <a:cubicBezTo>
                    <a:pt x="278736" y="316206"/>
                    <a:pt x="278555" y="318686"/>
                    <a:pt x="277220" y="316452"/>
                  </a:cubicBezTo>
                  <a:cubicBezTo>
                    <a:pt x="208443" y="201830"/>
                    <a:pt x="210746" y="218891"/>
                    <a:pt x="223519" y="179429"/>
                  </a:cubicBezTo>
                  <a:cubicBezTo>
                    <a:pt x="235793" y="179152"/>
                    <a:pt x="300709" y="112311"/>
                    <a:pt x="300938" y="111920"/>
                  </a:cubicBezTo>
                  <a:cubicBezTo>
                    <a:pt x="296247" y="109156"/>
                    <a:pt x="295153" y="109981"/>
                    <a:pt x="291906" y="106098"/>
                  </a:cubicBezTo>
                  <a:cubicBezTo>
                    <a:pt x="275657" y="86701"/>
                    <a:pt x="255018" y="82138"/>
                    <a:pt x="243977" y="65198"/>
                  </a:cubicBezTo>
                  <a:cubicBezTo>
                    <a:pt x="240159" y="59340"/>
                    <a:pt x="210896" y="30317"/>
                    <a:pt x="204763" y="28331"/>
                  </a:cubicBezTo>
                  <a:cubicBezTo>
                    <a:pt x="201563" y="27295"/>
                    <a:pt x="198923" y="22329"/>
                    <a:pt x="191058" y="13202"/>
                  </a:cubicBezTo>
                  <a:cubicBezTo>
                    <a:pt x="184340" y="5418"/>
                    <a:pt x="178002" y="8085"/>
                    <a:pt x="269529" y="5015"/>
                  </a:cubicBezTo>
                  <a:cubicBezTo>
                    <a:pt x="294473" y="29745"/>
                    <a:pt x="286782" y="27855"/>
                    <a:pt x="322785" y="55138"/>
                  </a:cubicBezTo>
                  <a:cubicBezTo>
                    <a:pt x="416898" y="126458"/>
                    <a:pt x="319851" y="150852"/>
                    <a:pt x="308822" y="167888"/>
                  </a:cubicBezTo>
                  <a:cubicBezTo>
                    <a:pt x="298689" y="183547"/>
                    <a:pt x="282651" y="194907"/>
                    <a:pt x="275927" y="213075"/>
                  </a:cubicBezTo>
                  <a:cubicBezTo>
                    <a:pt x="275801" y="213418"/>
                    <a:pt x="275434" y="213719"/>
                    <a:pt x="275194" y="214044"/>
                  </a:cubicBezTo>
                  <a:cubicBezTo>
                    <a:pt x="279109" y="217464"/>
                    <a:pt x="274610" y="235127"/>
                    <a:pt x="281881" y="245168"/>
                  </a:cubicBezTo>
                  <a:cubicBezTo>
                    <a:pt x="282831" y="246487"/>
                    <a:pt x="284413" y="247534"/>
                    <a:pt x="284882" y="248973"/>
                  </a:cubicBezTo>
                  <a:cubicBezTo>
                    <a:pt x="292910" y="273499"/>
                    <a:pt x="319111" y="281951"/>
                    <a:pt x="326580" y="326084"/>
                  </a:cubicBezTo>
                  <a:cubicBezTo>
                    <a:pt x="327031" y="328769"/>
                    <a:pt x="327831" y="333616"/>
                    <a:pt x="327013" y="333947"/>
                  </a:cubicBezTo>
                  <a:cubicBezTo>
                    <a:pt x="317620" y="337794"/>
                    <a:pt x="333285" y="336048"/>
                    <a:pt x="300258" y="363764"/>
                  </a:cubicBezTo>
                  <a:cubicBezTo>
                    <a:pt x="303103" y="377869"/>
                    <a:pt x="285838" y="378194"/>
                    <a:pt x="249323" y="428534"/>
                  </a:cubicBezTo>
                  <a:cubicBezTo>
                    <a:pt x="256071" y="434085"/>
                    <a:pt x="258199" y="432887"/>
                    <a:pt x="259131" y="434982"/>
                  </a:cubicBezTo>
                  <a:cubicBezTo>
                    <a:pt x="267851" y="454595"/>
                    <a:pt x="287792" y="464240"/>
                    <a:pt x="299934" y="481078"/>
                  </a:cubicBezTo>
                  <a:cubicBezTo>
                    <a:pt x="323970" y="514411"/>
                    <a:pt x="389747" y="558948"/>
                    <a:pt x="347140" y="572180"/>
                  </a:cubicBezTo>
                  <a:cubicBezTo>
                    <a:pt x="341776" y="589084"/>
                    <a:pt x="312232" y="610107"/>
                    <a:pt x="230429" y="705850"/>
                  </a:cubicBezTo>
                  <a:cubicBezTo>
                    <a:pt x="261892" y="734849"/>
                    <a:pt x="250237" y="727715"/>
                    <a:pt x="255710" y="731038"/>
                  </a:cubicBezTo>
                  <a:cubicBezTo>
                    <a:pt x="275867" y="743283"/>
                    <a:pt x="298941" y="775918"/>
                    <a:pt x="305430" y="778561"/>
                  </a:cubicBezTo>
                  <a:cubicBezTo>
                    <a:pt x="307920" y="779578"/>
                    <a:pt x="310890" y="781776"/>
                    <a:pt x="311714" y="784123"/>
                  </a:cubicBezTo>
                  <a:cubicBezTo>
                    <a:pt x="316808" y="798524"/>
                    <a:pt x="335444" y="797940"/>
                    <a:pt x="343863" y="820202"/>
                  </a:cubicBezTo>
                  <a:cubicBezTo>
                    <a:pt x="363245" y="824741"/>
                    <a:pt x="370942" y="848551"/>
                    <a:pt x="352775" y="861223"/>
                  </a:cubicBezTo>
                  <a:cubicBezTo>
                    <a:pt x="352414" y="861476"/>
                    <a:pt x="320428" y="896464"/>
                    <a:pt x="305833" y="914543"/>
                  </a:cubicBezTo>
                  <a:cubicBezTo>
                    <a:pt x="359498" y="915169"/>
                    <a:pt x="413278" y="915873"/>
                    <a:pt x="466955" y="916632"/>
                  </a:cubicBezTo>
                  <a:cubicBezTo>
                    <a:pt x="484112" y="900167"/>
                    <a:pt x="504101" y="881444"/>
                    <a:pt x="505604" y="8788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5640192" y="780510"/>
              <a:ext cx="331751" cy="895007"/>
            </a:xfrm>
            <a:custGeom>
              <a:rect b="b" l="l" r="r" t="t"/>
              <a:pathLst>
                <a:path extrusionOk="0" h="895007" w="331751">
                  <a:moveTo>
                    <a:pt x="299892" y="848948"/>
                  </a:moveTo>
                  <a:cubicBezTo>
                    <a:pt x="301293" y="846510"/>
                    <a:pt x="307162" y="846865"/>
                    <a:pt x="308028" y="845733"/>
                  </a:cubicBezTo>
                  <a:cubicBezTo>
                    <a:pt x="314884" y="836757"/>
                    <a:pt x="324409" y="830424"/>
                    <a:pt x="331661" y="821863"/>
                  </a:cubicBezTo>
                  <a:cubicBezTo>
                    <a:pt x="317590" y="803797"/>
                    <a:pt x="317301" y="812159"/>
                    <a:pt x="316339" y="808878"/>
                  </a:cubicBezTo>
                  <a:cubicBezTo>
                    <a:pt x="311750" y="793346"/>
                    <a:pt x="286980" y="782004"/>
                    <a:pt x="285537" y="776905"/>
                  </a:cubicBezTo>
                  <a:cubicBezTo>
                    <a:pt x="280510" y="759146"/>
                    <a:pt x="252926" y="738022"/>
                    <a:pt x="246311" y="729124"/>
                  </a:cubicBezTo>
                  <a:cubicBezTo>
                    <a:pt x="240904" y="721846"/>
                    <a:pt x="237080" y="713074"/>
                    <a:pt x="228282" y="708782"/>
                  </a:cubicBezTo>
                  <a:cubicBezTo>
                    <a:pt x="226971" y="706007"/>
                    <a:pt x="204384" y="669627"/>
                    <a:pt x="217241" y="662108"/>
                  </a:cubicBezTo>
                  <a:cubicBezTo>
                    <a:pt x="222166" y="659225"/>
                    <a:pt x="219785" y="652464"/>
                    <a:pt x="226123" y="652018"/>
                  </a:cubicBezTo>
                  <a:cubicBezTo>
                    <a:pt x="286764" y="569338"/>
                    <a:pt x="264243" y="600908"/>
                    <a:pt x="284695" y="578664"/>
                  </a:cubicBezTo>
                  <a:cubicBezTo>
                    <a:pt x="297943" y="564264"/>
                    <a:pt x="300481" y="552085"/>
                    <a:pt x="316134" y="542043"/>
                  </a:cubicBezTo>
                  <a:cubicBezTo>
                    <a:pt x="321607" y="538528"/>
                    <a:pt x="319484" y="533754"/>
                    <a:pt x="331752" y="524525"/>
                  </a:cubicBezTo>
                  <a:cubicBezTo>
                    <a:pt x="301972" y="494605"/>
                    <a:pt x="227650" y="429726"/>
                    <a:pt x="225095" y="411919"/>
                  </a:cubicBezTo>
                  <a:cubicBezTo>
                    <a:pt x="210151" y="386442"/>
                    <a:pt x="224541" y="379224"/>
                    <a:pt x="235438" y="364390"/>
                  </a:cubicBezTo>
                  <a:cubicBezTo>
                    <a:pt x="244765" y="351688"/>
                    <a:pt x="294209" y="287797"/>
                    <a:pt x="308942" y="281674"/>
                  </a:cubicBezTo>
                  <a:cubicBezTo>
                    <a:pt x="316483" y="278538"/>
                    <a:pt x="313567" y="270441"/>
                    <a:pt x="316862" y="270555"/>
                  </a:cubicBezTo>
                  <a:cubicBezTo>
                    <a:pt x="322004" y="270730"/>
                    <a:pt x="322076" y="266775"/>
                    <a:pt x="322689" y="263777"/>
                  </a:cubicBezTo>
                  <a:cubicBezTo>
                    <a:pt x="308233" y="250671"/>
                    <a:pt x="309008" y="250906"/>
                    <a:pt x="298719" y="239413"/>
                  </a:cubicBezTo>
                  <a:cubicBezTo>
                    <a:pt x="289332" y="228932"/>
                    <a:pt x="208347" y="205719"/>
                    <a:pt x="246274" y="154795"/>
                  </a:cubicBezTo>
                  <a:cubicBezTo>
                    <a:pt x="252962" y="145813"/>
                    <a:pt x="249937" y="137619"/>
                    <a:pt x="258284" y="135855"/>
                  </a:cubicBezTo>
                  <a:cubicBezTo>
                    <a:pt x="258981" y="135711"/>
                    <a:pt x="256065" y="139028"/>
                    <a:pt x="274659" y="108295"/>
                  </a:cubicBezTo>
                  <a:cubicBezTo>
                    <a:pt x="277828" y="103058"/>
                    <a:pt x="276505" y="112341"/>
                    <a:pt x="300036" y="82373"/>
                  </a:cubicBezTo>
                  <a:cubicBezTo>
                    <a:pt x="306453" y="74210"/>
                    <a:pt x="243863" y="40058"/>
                    <a:pt x="215828" y="0"/>
                  </a:cubicBezTo>
                  <a:cubicBezTo>
                    <a:pt x="164820" y="1330"/>
                    <a:pt x="115665" y="2601"/>
                    <a:pt x="68795" y="3811"/>
                  </a:cubicBezTo>
                  <a:cubicBezTo>
                    <a:pt x="74996" y="9674"/>
                    <a:pt x="83360" y="16916"/>
                    <a:pt x="95117" y="25826"/>
                  </a:cubicBezTo>
                  <a:cubicBezTo>
                    <a:pt x="192591" y="99693"/>
                    <a:pt x="91064" y="125995"/>
                    <a:pt x="80738" y="141954"/>
                  </a:cubicBezTo>
                  <a:cubicBezTo>
                    <a:pt x="70299" y="158082"/>
                    <a:pt x="53786" y="169779"/>
                    <a:pt x="46870" y="188507"/>
                  </a:cubicBezTo>
                  <a:cubicBezTo>
                    <a:pt x="46738" y="188862"/>
                    <a:pt x="46359" y="189169"/>
                    <a:pt x="46118" y="189507"/>
                  </a:cubicBezTo>
                  <a:cubicBezTo>
                    <a:pt x="50165" y="193040"/>
                    <a:pt x="45487" y="211185"/>
                    <a:pt x="53004" y="221564"/>
                  </a:cubicBezTo>
                  <a:cubicBezTo>
                    <a:pt x="53978" y="222924"/>
                    <a:pt x="55614" y="224002"/>
                    <a:pt x="56095" y="225483"/>
                  </a:cubicBezTo>
                  <a:cubicBezTo>
                    <a:pt x="60094" y="237703"/>
                    <a:pt x="69764" y="246252"/>
                    <a:pt x="76198" y="256883"/>
                  </a:cubicBezTo>
                  <a:cubicBezTo>
                    <a:pt x="85273" y="271886"/>
                    <a:pt x="93163" y="269032"/>
                    <a:pt x="93451" y="289717"/>
                  </a:cubicBezTo>
                  <a:cubicBezTo>
                    <a:pt x="96278" y="291168"/>
                    <a:pt x="96554" y="293498"/>
                    <a:pt x="97011" y="300619"/>
                  </a:cubicBezTo>
                  <a:cubicBezTo>
                    <a:pt x="97113" y="302082"/>
                    <a:pt x="98785" y="303401"/>
                    <a:pt x="99038" y="304900"/>
                  </a:cubicBezTo>
                  <a:cubicBezTo>
                    <a:pt x="99507" y="307669"/>
                    <a:pt x="100325" y="312660"/>
                    <a:pt x="99489" y="313003"/>
                  </a:cubicBezTo>
                  <a:cubicBezTo>
                    <a:pt x="89855" y="316946"/>
                    <a:pt x="105947" y="315164"/>
                    <a:pt x="71929" y="343711"/>
                  </a:cubicBezTo>
                  <a:cubicBezTo>
                    <a:pt x="74869" y="358250"/>
                    <a:pt x="57099" y="358539"/>
                    <a:pt x="19466" y="410426"/>
                  </a:cubicBezTo>
                  <a:cubicBezTo>
                    <a:pt x="26412" y="416139"/>
                    <a:pt x="28613" y="414905"/>
                    <a:pt x="29569" y="417066"/>
                  </a:cubicBezTo>
                  <a:cubicBezTo>
                    <a:pt x="38553" y="437270"/>
                    <a:pt x="59084" y="447203"/>
                    <a:pt x="71592" y="464541"/>
                  </a:cubicBezTo>
                  <a:cubicBezTo>
                    <a:pt x="96350" y="498873"/>
                    <a:pt x="164093" y="544746"/>
                    <a:pt x="120212" y="558376"/>
                  </a:cubicBezTo>
                  <a:cubicBezTo>
                    <a:pt x="114679" y="575810"/>
                    <a:pt x="84605" y="597031"/>
                    <a:pt x="0" y="696055"/>
                  </a:cubicBezTo>
                  <a:cubicBezTo>
                    <a:pt x="27404" y="721316"/>
                    <a:pt x="23134" y="720238"/>
                    <a:pt x="26039" y="721996"/>
                  </a:cubicBezTo>
                  <a:cubicBezTo>
                    <a:pt x="46798" y="734608"/>
                    <a:pt x="70563" y="768218"/>
                    <a:pt x="77251" y="770945"/>
                  </a:cubicBezTo>
                  <a:cubicBezTo>
                    <a:pt x="79812" y="771993"/>
                    <a:pt x="82873" y="774257"/>
                    <a:pt x="83727" y="776671"/>
                  </a:cubicBezTo>
                  <a:cubicBezTo>
                    <a:pt x="88989" y="791552"/>
                    <a:pt x="108124" y="790812"/>
                    <a:pt x="116838" y="813827"/>
                  </a:cubicBezTo>
                  <a:cubicBezTo>
                    <a:pt x="136809" y="818498"/>
                    <a:pt x="144729" y="843030"/>
                    <a:pt x="126021" y="856076"/>
                  </a:cubicBezTo>
                  <a:cubicBezTo>
                    <a:pt x="125864" y="856184"/>
                    <a:pt x="104817" y="879391"/>
                    <a:pt x="90889" y="895008"/>
                  </a:cubicBezTo>
                  <a:cubicBezTo>
                    <a:pt x="143863" y="894532"/>
                    <a:pt x="198178" y="894261"/>
                    <a:pt x="253557" y="894165"/>
                  </a:cubicBezTo>
                  <a:cubicBezTo>
                    <a:pt x="270744" y="877459"/>
                    <a:pt x="298214" y="851874"/>
                    <a:pt x="299892" y="84894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6758984" y="750578"/>
              <a:ext cx="302306" cy="936233"/>
            </a:xfrm>
            <a:custGeom>
              <a:rect b="b" l="l" r="r" t="t"/>
              <a:pathLst>
                <a:path extrusionOk="0" h="936233" w="302306">
                  <a:moveTo>
                    <a:pt x="296783" y="869886"/>
                  </a:moveTo>
                  <a:cubicBezTo>
                    <a:pt x="295634" y="867628"/>
                    <a:pt x="219201" y="792509"/>
                    <a:pt x="198707" y="774738"/>
                  </a:cubicBezTo>
                  <a:cubicBezTo>
                    <a:pt x="194570" y="771150"/>
                    <a:pt x="183312" y="750236"/>
                    <a:pt x="169667" y="740911"/>
                  </a:cubicBezTo>
                  <a:cubicBezTo>
                    <a:pt x="162571" y="736065"/>
                    <a:pt x="164195" y="732622"/>
                    <a:pt x="167064" y="726577"/>
                  </a:cubicBezTo>
                  <a:cubicBezTo>
                    <a:pt x="164363" y="715506"/>
                    <a:pt x="169036" y="701859"/>
                    <a:pt x="181887" y="696338"/>
                  </a:cubicBezTo>
                  <a:cubicBezTo>
                    <a:pt x="200156" y="665070"/>
                    <a:pt x="246106" y="618222"/>
                    <a:pt x="249690" y="610058"/>
                  </a:cubicBezTo>
                  <a:cubicBezTo>
                    <a:pt x="250839" y="607446"/>
                    <a:pt x="256918" y="607109"/>
                    <a:pt x="257670" y="605868"/>
                  </a:cubicBezTo>
                  <a:cubicBezTo>
                    <a:pt x="259619" y="602654"/>
                    <a:pt x="278838" y="577983"/>
                    <a:pt x="294155" y="563270"/>
                  </a:cubicBezTo>
                  <a:cubicBezTo>
                    <a:pt x="286926" y="556859"/>
                    <a:pt x="249889" y="523911"/>
                    <a:pt x="244663" y="515477"/>
                  </a:cubicBezTo>
                  <a:cubicBezTo>
                    <a:pt x="228330" y="489109"/>
                    <a:pt x="204697" y="485467"/>
                    <a:pt x="200373" y="479043"/>
                  </a:cubicBezTo>
                  <a:cubicBezTo>
                    <a:pt x="192489" y="467322"/>
                    <a:pt x="182206" y="446083"/>
                    <a:pt x="190480" y="434579"/>
                  </a:cubicBezTo>
                  <a:cubicBezTo>
                    <a:pt x="194672" y="428745"/>
                    <a:pt x="192014" y="418842"/>
                    <a:pt x="201371" y="416296"/>
                  </a:cubicBezTo>
                  <a:cubicBezTo>
                    <a:pt x="203764" y="408295"/>
                    <a:pt x="210981" y="403804"/>
                    <a:pt x="215250" y="397182"/>
                  </a:cubicBezTo>
                  <a:cubicBezTo>
                    <a:pt x="237976" y="361958"/>
                    <a:pt x="251350" y="359147"/>
                    <a:pt x="252005" y="353903"/>
                  </a:cubicBezTo>
                  <a:cubicBezTo>
                    <a:pt x="253611" y="341171"/>
                    <a:pt x="267743" y="331599"/>
                    <a:pt x="279217" y="325994"/>
                  </a:cubicBezTo>
                  <a:cubicBezTo>
                    <a:pt x="277034" y="323279"/>
                    <a:pt x="242823" y="263722"/>
                    <a:pt x="233207" y="254463"/>
                  </a:cubicBezTo>
                  <a:cubicBezTo>
                    <a:pt x="219742" y="241496"/>
                    <a:pt x="222443" y="230437"/>
                    <a:pt x="215996" y="213497"/>
                  </a:cubicBezTo>
                  <a:cubicBezTo>
                    <a:pt x="214216" y="208825"/>
                    <a:pt x="216339" y="204611"/>
                    <a:pt x="223086" y="183769"/>
                  </a:cubicBezTo>
                  <a:cubicBezTo>
                    <a:pt x="234909" y="183499"/>
                    <a:pt x="265843" y="149864"/>
                    <a:pt x="271880" y="143856"/>
                  </a:cubicBezTo>
                  <a:cubicBezTo>
                    <a:pt x="302886" y="113009"/>
                    <a:pt x="306946" y="115219"/>
                    <a:pt x="298406" y="112052"/>
                  </a:cubicBezTo>
                  <a:cubicBezTo>
                    <a:pt x="290456" y="109102"/>
                    <a:pt x="301064" y="109024"/>
                    <a:pt x="261236" y="82439"/>
                  </a:cubicBezTo>
                  <a:cubicBezTo>
                    <a:pt x="251639" y="76040"/>
                    <a:pt x="207751" y="25158"/>
                    <a:pt x="199248" y="24357"/>
                  </a:cubicBezTo>
                  <a:cubicBezTo>
                    <a:pt x="193265" y="16971"/>
                    <a:pt x="186211" y="10042"/>
                    <a:pt x="183703" y="0"/>
                  </a:cubicBezTo>
                  <a:cubicBezTo>
                    <a:pt x="137627" y="1367"/>
                    <a:pt x="90847" y="2733"/>
                    <a:pt x="43605" y="4094"/>
                  </a:cubicBezTo>
                  <a:cubicBezTo>
                    <a:pt x="133766" y="97459"/>
                    <a:pt x="123110" y="86539"/>
                    <a:pt x="130393" y="99079"/>
                  </a:cubicBezTo>
                  <a:cubicBezTo>
                    <a:pt x="130182" y="101101"/>
                    <a:pt x="129857" y="100861"/>
                    <a:pt x="130056" y="101794"/>
                  </a:cubicBezTo>
                  <a:cubicBezTo>
                    <a:pt x="132287" y="112130"/>
                    <a:pt x="124349" y="112299"/>
                    <a:pt x="128547" y="118108"/>
                  </a:cubicBezTo>
                  <a:cubicBezTo>
                    <a:pt x="109844" y="129408"/>
                    <a:pt x="102105" y="138444"/>
                    <a:pt x="73041" y="167931"/>
                  </a:cubicBezTo>
                  <a:cubicBezTo>
                    <a:pt x="52192" y="189079"/>
                    <a:pt x="25203" y="197555"/>
                    <a:pt x="5551" y="224664"/>
                  </a:cubicBezTo>
                  <a:cubicBezTo>
                    <a:pt x="3795" y="227090"/>
                    <a:pt x="2003" y="229269"/>
                    <a:pt x="0" y="230997"/>
                  </a:cubicBezTo>
                  <a:cubicBezTo>
                    <a:pt x="3440" y="238534"/>
                    <a:pt x="7908" y="245566"/>
                    <a:pt x="15936" y="249828"/>
                  </a:cubicBezTo>
                  <a:cubicBezTo>
                    <a:pt x="28192" y="256342"/>
                    <a:pt x="62277" y="336710"/>
                    <a:pt x="103981" y="348365"/>
                  </a:cubicBezTo>
                  <a:cubicBezTo>
                    <a:pt x="104829" y="350406"/>
                    <a:pt x="106368" y="355294"/>
                    <a:pt x="109213" y="358135"/>
                  </a:cubicBezTo>
                  <a:cubicBezTo>
                    <a:pt x="101990" y="394485"/>
                    <a:pt x="103506" y="390801"/>
                    <a:pt x="103121" y="390867"/>
                  </a:cubicBezTo>
                  <a:cubicBezTo>
                    <a:pt x="94828" y="392294"/>
                    <a:pt x="95923" y="402787"/>
                    <a:pt x="88947" y="405363"/>
                  </a:cubicBezTo>
                  <a:cubicBezTo>
                    <a:pt x="79902" y="408704"/>
                    <a:pt x="86487" y="408891"/>
                    <a:pt x="71712" y="417656"/>
                  </a:cubicBezTo>
                  <a:cubicBezTo>
                    <a:pt x="63419" y="422575"/>
                    <a:pt x="14174" y="477514"/>
                    <a:pt x="4769" y="489945"/>
                  </a:cubicBezTo>
                  <a:cubicBezTo>
                    <a:pt x="11300" y="495207"/>
                    <a:pt x="13332" y="494081"/>
                    <a:pt x="14246" y="496134"/>
                  </a:cubicBezTo>
                  <a:cubicBezTo>
                    <a:pt x="22701" y="515164"/>
                    <a:pt x="111498" y="595123"/>
                    <a:pt x="115563" y="613929"/>
                  </a:cubicBezTo>
                  <a:cubicBezTo>
                    <a:pt x="119298" y="631201"/>
                    <a:pt x="78634" y="664829"/>
                    <a:pt x="51717" y="702064"/>
                  </a:cubicBezTo>
                  <a:cubicBezTo>
                    <a:pt x="33267" y="727595"/>
                    <a:pt x="28504" y="721671"/>
                    <a:pt x="22028" y="732441"/>
                  </a:cubicBezTo>
                  <a:cubicBezTo>
                    <a:pt x="52661" y="772619"/>
                    <a:pt x="72897" y="779428"/>
                    <a:pt x="83090" y="802039"/>
                  </a:cubicBezTo>
                  <a:cubicBezTo>
                    <a:pt x="87468" y="811744"/>
                    <a:pt x="104955" y="814188"/>
                    <a:pt x="110229" y="828570"/>
                  </a:cubicBezTo>
                  <a:cubicBezTo>
                    <a:pt x="112346" y="834313"/>
                    <a:pt x="139293" y="835583"/>
                    <a:pt x="125455" y="854113"/>
                  </a:cubicBezTo>
                  <a:cubicBezTo>
                    <a:pt x="120368" y="882588"/>
                    <a:pt x="106344" y="881336"/>
                    <a:pt x="50454" y="933018"/>
                  </a:cubicBezTo>
                  <a:cubicBezTo>
                    <a:pt x="113110" y="934072"/>
                    <a:pt x="175080" y="935156"/>
                    <a:pt x="235985" y="936233"/>
                  </a:cubicBezTo>
                  <a:cubicBezTo>
                    <a:pt x="267400" y="901648"/>
                    <a:pt x="279415" y="883870"/>
                    <a:pt x="296783" y="86988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5011442" y="790401"/>
              <a:ext cx="268916" cy="912297"/>
            </a:xfrm>
            <a:custGeom>
              <a:rect b="b" l="l" r="r" t="t"/>
              <a:pathLst>
                <a:path extrusionOk="0" h="912297" w="268916">
                  <a:moveTo>
                    <a:pt x="236050" y="851482"/>
                  </a:moveTo>
                  <a:cubicBezTo>
                    <a:pt x="237488" y="848972"/>
                    <a:pt x="243537" y="849339"/>
                    <a:pt x="244427" y="848171"/>
                  </a:cubicBezTo>
                  <a:cubicBezTo>
                    <a:pt x="251487" y="838924"/>
                    <a:pt x="261301" y="832405"/>
                    <a:pt x="268764" y="823591"/>
                  </a:cubicBezTo>
                  <a:cubicBezTo>
                    <a:pt x="254272" y="804983"/>
                    <a:pt x="253977" y="813598"/>
                    <a:pt x="252985" y="810221"/>
                  </a:cubicBezTo>
                  <a:cubicBezTo>
                    <a:pt x="248258" y="794225"/>
                    <a:pt x="222742" y="782540"/>
                    <a:pt x="221257" y="777285"/>
                  </a:cubicBezTo>
                  <a:cubicBezTo>
                    <a:pt x="216079" y="758996"/>
                    <a:pt x="187671" y="737233"/>
                    <a:pt x="180852" y="728070"/>
                  </a:cubicBezTo>
                  <a:cubicBezTo>
                    <a:pt x="175277" y="720575"/>
                    <a:pt x="171344" y="711539"/>
                    <a:pt x="162306" y="707132"/>
                  </a:cubicBezTo>
                  <a:cubicBezTo>
                    <a:pt x="139947" y="659586"/>
                    <a:pt x="142226" y="672457"/>
                    <a:pt x="166203" y="640484"/>
                  </a:cubicBezTo>
                  <a:cubicBezTo>
                    <a:pt x="188621" y="610594"/>
                    <a:pt x="179685" y="618276"/>
                    <a:pt x="182968" y="615759"/>
                  </a:cubicBezTo>
                  <a:cubicBezTo>
                    <a:pt x="190606" y="609896"/>
                    <a:pt x="195008" y="601630"/>
                    <a:pt x="200450" y="593991"/>
                  </a:cubicBezTo>
                  <a:cubicBezTo>
                    <a:pt x="208394" y="582848"/>
                    <a:pt x="220824" y="575822"/>
                    <a:pt x="231119" y="559309"/>
                  </a:cubicBezTo>
                  <a:cubicBezTo>
                    <a:pt x="245678" y="535939"/>
                    <a:pt x="253857" y="536866"/>
                    <a:pt x="256280" y="531900"/>
                  </a:cubicBezTo>
                  <a:cubicBezTo>
                    <a:pt x="267183" y="509547"/>
                    <a:pt x="275500" y="524386"/>
                    <a:pt x="261668" y="510823"/>
                  </a:cubicBezTo>
                  <a:cubicBezTo>
                    <a:pt x="242377" y="491908"/>
                    <a:pt x="205393" y="455131"/>
                    <a:pt x="184730" y="437203"/>
                  </a:cubicBezTo>
                  <a:cubicBezTo>
                    <a:pt x="178049" y="431406"/>
                    <a:pt x="178981" y="422695"/>
                    <a:pt x="161747" y="413033"/>
                  </a:cubicBezTo>
                  <a:cubicBezTo>
                    <a:pt x="157002" y="399885"/>
                    <a:pt x="162498" y="407416"/>
                    <a:pt x="155432" y="395219"/>
                  </a:cubicBezTo>
                  <a:cubicBezTo>
                    <a:pt x="149268" y="384582"/>
                    <a:pt x="151999" y="368568"/>
                    <a:pt x="164236" y="360778"/>
                  </a:cubicBezTo>
                  <a:cubicBezTo>
                    <a:pt x="166960" y="356041"/>
                    <a:pt x="185145" y="328739"/>
                    <a:pt x="195182" y="319920"/>
                  </a:cubicBezTo>
                  <a:cubicBezTo>
                    <a:pt x="206067" y="310360"/>
                    <a:pt x="221931" y="287905"/>
                    <a:pt x="222333" y="287821"/>
                  </a:cubicBezTo>
                  <a:cubicBezTo>
                    <a:pt x="233988" y="285407"/>
                    <a:pt x="235305" y="271416"/>
                    <a:pt x="245372" y="267232"/>
                  </a:cubicBezTo>
                  <a:cubicBezTo>
                    <a:pt x="248691" y="265847"/>
                    <a:pt x="250766" y="263608"/>
                    <a:pt x="251024" y="259683"/>
                  </a:cubicBezTo>
                  <a:cubicBezTo>
                    <a:pt x="251523" y="252152"/>
                    <a:pt x="257122" y="260526"/>
                    <a:pt x="259521" y="248798"/>
                  </a:cubicBezTo>
                  <a:cubicBezTo>
                    <a:pt x="244590" y="235265"/>
                    <a:pt x="245426" y="235536"/>
                    <a:pt x="234836" y="223707"/>
                  </a:cubicBezTo>
                  <a:cubicBezTo>
                    <a:pt x="225749" y="213551"/>
                    <a:pt x="141956" y="188742"/>
                    <a:pt x="180822" y="136554"/>
                  </a:cubicBezTo>
                  <a:cubicBezTo>
                    <a:pt x="187713" y="127301"/>
                    <a:pt x="184592" y="118861"/>
                    <a:pt x="193192" y="117049"/>
                  </a:cubicBezTo>
                  <a:cubicBezTo>
                    <a:pt x="193594" y="116970"/>
                    <a:pt x="209524" y="87899"/>
                    <a:pt x="211713" y="86798"/>
                  </a:cubicBezTo>
                  <a:cubicBezTo>
                    <a:pt x="225827" y="79718"/>
                    <a:pt x="232653" y="64385"/>
                    <a:pt x="238865" y="59328"/>
                  </a:cubicBezTo>
                  <a:cubicBezTo>
                    <a:pt x="238486" y="59015"/>
                    <a:pt x="191243" y="19246"/>
                    <a:pt x="176456" y="6797"/>
                  </a:cubicBezTo>
                  <a:cubicBezTo>
                    <a:pt x="143465" y="6177"/>
                    <a:pt x="101569" y="1770"/>
                    <a:pt x="60195" y="0"/>
                  </a:cubicBezTo>
                  <a:cubicBezTo>
                    <a:pt x="85127" y="25766"/>
                    <a:pt x="139346" y="56589"/>
                    <a:pt x="133140" y="82481"/>
                  </a:cubicBezTo>
                  <a:cubicBezTo>
                    <a:pt x="136309" y="108109"/>
                    <a:pt x="80900" y="136813"/>
                    <a:pt x="78482" y="140551"/>
                  </a:cubicBezTo>
                  <a:cubicBezTo>
                    <a:pt x="68343" y="156209"/>
                    <a:pt x="52311" y="167569"/>
                    <a:pt x="45582" y="185756"/>
                  </a:cubicBezTo>
                  <a:cubicBezTo>
                    <a:pt x="45456" y="186099"/>
                    <a:pt x="45089" y="186400"/>
                    <a:pt x="44848" y="186725"/>
                  </a:cubicBezTo>
                  <a:cubicBezTo>
                    <a:pt x="48757" y="190133"/>
                    <a:pt x="44265" y="207808"/>
                    <a:pt x="51536" y="217849"/>
                  </a:cubicBezTo>
                  <a:cubicBezTo>
                    <a:pt x="75265" y="250635"/>
                    <a:pt x="91616" y="271362"/>
                    <a:pt x="96241" y="298759"/>
                  </a:cubicBezTo>
                  <a:cubicBezTo>
                    <a:pt x="96692" y="301444"/>
                    <a:pt x="97491" y="306290"/>
                    <a:pt x="96673" y="306622"/>
                  </a:cubicBezTo>
                  <a:cubicBezTo>
                    <a:pt x="87280" y="310468"/>
                    <a:pt x="102946" y="308723"/>
                    <a:pt x="69919" y="336439"/>
                  </a:cubicBezTo>
                  <a:cubicBezTo>
                    <a:pt x="72757" y="350484"/>
                    <a:pt x="55276" y="351170"/>
                    <a:pt x="18984" y="401209"/>
                  </a:cubicBezTo>
                  <a:cubicBezTo>
                    <a:pt x="25731" y="406760"/>
                    <a:pt x="27854" y="405562"/>
                    <a:pt x="28792" y="407657"/>
                  </a:cubicBezTo>
                  <a:cubicBezTo>
                    <a:pt x="32978" y="417084"/>
                    <a:pt x="110866" y="498572"/>
                    <a:pt x="121768" y="510865"/>
                  </a:cubicBezTo>
                  <a:cubicBezTo>
                    <a:pt x="136862" y="527896"/>
                    <a:pt x="130031" y="540749"/>
                    <a:pt x="116801" y="544855"/>
                  </a:cubicBezTo>
                  <a:cubicBezTo>
                    <a:pt x="113788" y="554367"/>
                    <a:pt x="111401" y="552597"/>
                    <a:pt x="102314" y="565781"/>
                  </a:cubicBezTo>
                  <a:cubicBezTo>
                    <a:pt x="86883" y="588181"/>
                    <a:pt x="72120" y="591920"/>
                    <a:pt x="71561" y="595315"/>
                  </a:cubicBezTo>
                  <a:cubicBezTo>
                    <a:pt x="70394" y="602383"/>
                    <a:pt x="18593" y="653024"/>
                    <a:pt x="10409" y="667857"/>
                  </a:cubicBezTo>
                  <a:cubicBezTo>
                    <a:pt x="-1384" y="689223"/>
                    <a:pt x="-9130" y="664185"/>
                    <a:pt x="21311" y="699324"/>
                  </a:cubicBezTo>
                  <a:cubicBezTo>
                    <a:pt x="22622" y="700835"/>
                    <a:pt x="23735" y="702720"/>
                    <a:pt x="25370" y="703719"/>
                  </a:cubicBezTo>
                  <a:cubicBezTo>
                    <a:pt x="45528" y="715964"/>
                    <a:pt x="68602" y="748599"/>
                    <a:pt x="75091" y="751242"/>
                  </a:cubicBezTo>
                  <a:cubicBezTo>
                    <a:pt x="77580" y="752259"/>
                    <a:pt x="80545" y="754456"/>
                    <a:pt x="81375" y="756804"/>
                  </a:cubicBezTo>
                  <a:cubicBezTo>
                    <a:pt x="86480" y="771253"/>
                    <a:pt x="105062" y="770530"/>
                    <a:pt x="113524" y="792883"/>
                  </a:cubicBezTo>
                  <a:cubicBezTo>
                    <a:pt x="132911" y="797422"/>
                    <a:pt x="140603" y="821231"/>
                    <a:pt x="122436" y="833904"/>
                  </a:cubicBezTo>
                  <a:cubicBezTo>
                    <a:pt x="120914" y="834963"/>
                    <a:pt x="70815" y="892449"/>
                    <a:pt x="52311" y="912297"/>
                  </a:cubicBezTo>
                  <a:cubicBezTo>
                    <a:pt x="91917" y="908059"/>
                    <a:pt x="136375" y="904399"/>
                    <a:pt x="185061" y="901244"/>
                  </a:cubicBezTo>
                  <a:cubicBezTo>
                    <a:pt x="206860" y="879464"/>
                    <a:pt x="233296" y="856274"/>
                    <a:pt x="236050" y="85148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631355" y="1338513"/>
              <a:ext cx="236982" cy="359959"/>
            </a:xfrm>
            <a:custGeom>
              <a:rect b="b" l="l" r="r" t="t"/>
              <a:pathLst>
                <a:path extrusionOk="0" h="359959" w="236982">
                  <a:moveTo>
                    <a:pt x="114850" y="211498"/>
                  </a:moveTo>
                  <a:cubicBezTo>
                    <a:pt x="244665" y="136879"/>
                    <a:pt x="232181" y="147137"/>
                    <a:pt x="194752" y="92198"/>
                  </a:cubicBezTo>
                  <a:cubicBezTo>
                    <a:pt x="170782" y="59051"/>
                    <a:pt x="143234" y="29101"/>
                    <a:pt x="114723" y="0"/>
                  </a:cubicBezTo>
                  <a:cubicBezTo>
                    <a:pt x="108860" y="8892"/>
                    <a:pt x="94445" y="31906"/>
                    <a:pt x="74342" y="44157"/>
                  </a:cubicBezTo>
                  <a:cubicBezTo>
                    <a:pt x="68413" y="47769"/>
                    <a:pt x="73440" y="52134"/>
                    <a:pt x="61395" y="60532"/>
                  </a:cubicBezTo>
                  <a:cubicBezTo>
                    <a:pt x="58881" y="62290"/>
                    <a:pt x="2865" y="127181"/>
                    <a:pt x="2498" y="127572"/>
                  </a:cubicBezTo>
                  <a:cubicBezTo>
                    <a:pt x="-1826" y="132262"/>
                    <a:pt x="-1868" y="127891"/>
                    <a:pt x="13304" y="142315"/>
                  </a:cubicBezTo>
                  <a:cubicBezTo>
                    <a:pt x="17634" y="146427"/>
                    <a:pt x="22842" y="154247"/>
                    <a:pt x="25067" y="155595"/>
                  </a:cubicBezTo>
                  <a:cubicBezTo>
                    <a:pt x="45224" y="167840"/>
                    <a:pt x="68298" y="200475"/>
                    <a:pt x="74787" y="203118"/>
                  </a:cubicBezTo>
                  <a:cubicBezTo>
                    <a:pt x="77277" y="204135"/>
                    <a:pt x="80247" y="206333"/>
                    <a:pt x="81071" y="208681"/>
                  </a:cubicBezTo>
                  <a:cubicBezTo>
                    <a:pt x="86105" y="222912"/>
                    <a:pt x="104735" y="222346"/>
                    <a:pt x="113220" y="244759"/>
                  </a:cubicBezTo>
                  <a:cubicBezTo>
                    <a:pt x="132608" y="249298"/>
                    <a:pt x="140299" y="273108"/>
                    <a:pt x="122132" y="285774"/>
                  </a:cubicBezTo>
                  <a:cubicBezTo>
                    <a:pt x="120713" y="286761"/>
                    <a:pt x="67210" y="347817"/>
                    <a:pt x="57041" y="359261"/>
                  </a:cubicBezTo>
                  <a:cubicBezTo>
                    <a:pt x="99040" y="359640"/>
                    <a:pt x="138609" y="359887"/>
                    <a:pt x="175346" y="359960"/>
                  </a:cubicBezTo>
                  <a:cubicBezTo>
                    <a:pt x="297103" y="330347"/>
                    <a:pt x="217935" y="283125"/>
                    <a:pt x="114850" y="21149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6028569" y="772335"/>
              <a:ext cx="196685" cy="903128"/>
            </a:xfrm>
            <a:custGeom>
              <a:rect b="b" l="l" r="r" t="t"/>
              <a:pathLst>
                <a:path extrusionOk="0" h="903128" w="196685">
                  <a:moveTo>
                    <a:pt x="189859" y="851350"/>
                  </a:moveTo>
                  <a:cubicBezTo>
                    <a:pt x="193960" y="837413"/>
                    <a:pt x="201784" y="830394"/>
                    <a:pt x="185151" y="823374"/>
                  </a:cubicBezTo>
                  <a:cubicBezTo>
                    <a:pt x="165979" y="815284"/>
                    <a:pt x="188554" y="821984"/>
                    <a:pt x="155425" y="798277"/>
                  </a:cubicBezTo>
                  <a:cubicBezTo>
                    <a:pt x="142598" y="789096"/>
                    <a:pt x="151871" y="786519"/>
                    <a:pt x="126398" y="763270"/>
                  </a:cubicBezTo>
                  <a:cubicBezTo>
                    <a:pt x="112007" y="750134"/>
                    <a:pt x="98338" y="736179"/>
                    <a:pt x="85048" y="718751"/>
                  </a:cubicBezTo>
                  <a:cubicBezTo>
                    <a:pt x="86654" y="716084"/>
                    <a:pt x="88614" y="713423"/>
                    <a:pt x="91086" y="711955"/>
                  </a:cubicBezTo>
                  <a:cubicBezTo>
                    <a:pt x="114876" y="697777"/>
                    <a:pt x="118754" y="673733"/>
                    <a:pt x="161577" y="635138"/>
                  </a:cubicBezTo>
                  <a:cubicBezTo>
                    <a:pt x="164704" y="630352"/>
                    <a:pt x="173063" y="619570"/>
                    <a:pt x="174903" y="612912"/>
                  </a:cubicBezTo>
                  <a:cubicBezTo>
                    <a:pt x="200738" y="592444"/>
                    <a:pt x="146928" y="561500"/>
                    <a:pt x="119049" y="522845"/>
                  </a:cubicBezTo>
                  <a:cubicBezTo>
                    <a:pt x="106541" y="505501"/>
                    <a:pt x="86010" y="495568"/>
                    <a:pt x="77026" y="475371"/>
                  </a:cubicBezTo>
                  <a:cubicBezTo>
                    <a:pt x="76719" y="474685"/>
                    <a:pt x="75896" y="474028"/>
                    <a:pt x="75168" y="473757"/>
                  </a:cubicBezTo>
                  <a:cubicBezTo>
                    <a:pt x="54036" y="465883"/>
                    <a:pt x="92216" y="450502"/>
                    <a:pt x="97382" y="432676"/>
                  </a:cubicBezTo>
                  <a:cubicBezTo>
                    <a:pt x="97508" y="432261"/>
                    <a:pt x="140470" y="386875"/>
                    <a:pt x="153970" y="381885"/>
                  </a:cubicBezTo>
                  <a:cubicBezTo>
                    <a:pt x="161156" y="379230"/>
                    <a:pt x="160026" y="368424"/>
                    <a:pt x="168565" y="366955"/>
                  </a:cubicBezTo>
                  <a:cubicBezTo>
                    <a:pt x="169004" y="366883"/>
                    <a:pt x="168800" y="363794"/>
                    <a:pt x="169118" y="362151"/>
                  </a:cubicBezTo>
                  <a:cubicBezTo>
                    <a:pt x="176076" y="326211"/>
                    <a:pt x="176641" y="340503"/>
                    <a:pt x="169449" y="323177"/>
                  </a:cubicBezTo>
                  <a:cubicBezTo>
                    <a:pt x="133458" y="313111"/>
                    <a:pt x="100629" y="247835"/>
                    <a:pt x="79588" y="222635"/>
                  </a:cubicBezTo>
                  <a:cubicBezTo>
                    <a:pt x="77231" y="219806"/>
                    <a:pt x="69984" y="219029"/>
                    <a:pt x="62347" y="202293"/>
                  </a:cubicBezTo>
                  <a:cubicBezTo>
                    <a:pt x="67874" y="197513"/>
                    <a:pt x="70772" y="190771"/>
                    <a:pt x="75607" y="185768"/>
                  </a:cubicBezTo>
                  <a:cubicBezTo>
                    <a:pt x="96065" y="164583"/>
                    <a:pt x="122772" y="156529"/>
                    <a:pt x="158997" y="115923"/>
                  </a:cubicBezTo>
                  <a:cubicBezTo>
                    <a:pt x="169401" y="104262"/>
                    <a:pt x="181055" y="94287"/>
                    <a:pt x="194742" y="86021"/>
                  </a:cubicBezTo>
                  <a:cubicBezTo>
                    <a:pt x="190418" y="80025"/>
                    <a:pt x="198771" y="79965"/>
                    <a:pt x="196173" y="68822"/>
                  </a:cubicBezTo>
                  <a:cubicBezTo>
                    <a:pt x="198543" y="60171"/>
                    <a:pt x="172979" y="37890"/>
                    <a:pt x="164837" y="29408"/>
                  </a:cubicBezTo>
                  <a:cubicBezTo>
                    <a:pt x="148257" y="12137"/>
                    <a:pt x="141161" y="4292"/>
                    <a:pt x="137565" y="0"/>
                  </a:cubicBezTo>
                  <a:cubicBezTo>
                    <a:pt x="113222" y="650"/>
                    <a:pt x="89053" y="1294"/>
                    <a:pt x="65107" y="1932"/>
                  </a:cubicBezTo>
                  <a:cubicBezTo>
                    <a:pt x="74019" y="10565"/>
                    <a:pt x="77086" y="18783"/>
                    <a:pt x="85692" y="26826"/>
                  </a:cubicBezTo>
                  <a:cubicBezTo>
                    <a:pt x="158017" y="94479"/>
                    <a:pt x="127901" y="46240"/>
                    <a:pt x="63640" y="133110"/>
                  </a:cubicBezTo>
                  <a:cubicBezTo>
                    <a:pt x="57422" y="141508"/>
                    <a:pt x="34799" y="150466"/>
                    <a:pt x="28623" y="158894"/>
                  </a:cubicBezTo>
                  <a:cubicBezTo>
                    <a:pt x="22543" y="167196"/>
                    <a:pt x="18111" y="173475"/>
                    <a:pt x="12651" y="175835"/>
                  </a:cubicBezTo>
                  <a:cubicBezTo>
                    <a:pt x="203" y="181217"/>
                    <a:pt x="1977" y="197525"/>
                    <a:pt x="1399" y="198892"/>
                  </a:cubicBezTo>
                  <a:cubicBezTo>
                    <a:pt x="-2095" y="207151"/>
                    <a:pt x="1471" y="214315"/>
                    <a:pt x="6409" y="219523"/>
                  </a:cubicBezTo>
                  <a:cubicBezTo>
                    <a:pt x="17979" y="231744"/>
                    <a:pt x="20372" y="243392"/>
                    <a:pt x="34901" y="253115"/>
                  </a:cubicBezTo>
                  <a:cubicBezTo>
                    <a:pt x="40704" y="256998"/>
                    <a:pt x="55095" y="288411"/>
                    <a:pt x="60020" y="294034"/>
                  </a:cubicBezTo>
                  <a:cubicBezTo>
                    <a:pt x="65209" y="299957"/>
                    <a:pt x="72570" y="304129"/>
                    <a:pt x="77201" y="310384"/>
                  </a:cubicBezTo>
                  <a:cubicBezTo>
                    <a:pt x="102518" y="344596"/>
                    <a:pt x="81987" y="316741"/>
                    <a:pt x="109608" y="342381"/>
                  </a:cubicBezTo>
                  <a:cubicBezTo>
                    <a:pt x="102169" y="350442"/>
                    <a:pt x="95608" y="359291"/>
                    <a:pt x="88620" y="367653"/>
                  </a:cubicBezTo>
                  <a:cubicBezTo>
                    <a:pt x="64211" y="396851"/>
                    <a:pt x="55594" y="395984"/>
                    <a:pt x="52695" y="404159"/>
                  </a:cubicBezTo>
                  <a:cubicBezTo>
                    <a:pt x="47542" y="418734"/>
                    <a:pt x="24197" y="440147"/>
                    <a:pt x="20264" y="458177"/>
                  </a:cubicBezTo>
                  <a:cubicBezTo>
                    <a:pt x="15820" y="464565"/>
                    <a:pt x="9602" y="464842"/>
                    <a:pt x="10961" y="481493"/>
                  </a:cubicBezTo>
                  <a:cubicBezTo>
                    <a:pt x="12025" y="494605"/>
                    <a:pt x="24780" y="512918"/>
                    <a:pt x="29976" y="515429"/>
                  </a:cubicBezTo>
                  <a:cubicBezTo>
                    <a:pt x="56177" y="528095"/>
                    <a:pt x="58041" y="542374"/>
                    <a:pt x="70778" y="554294"/>
                  </a:cubicBezTo>
                  <a:cubicBezTo>
                    <a:pt x="137781" y="616963"/>
                    <a:pt x="117041" y="590198"/>
                    <a:pt x="104436" y="608481"/>
                  </a:cubicBezTo>
                  <a:cubicBezTo>
                    <a:pt x="22693" y="727149"/>
                    <a:pt x="-4043" y="721376"/>
                    <a:pt x="46754" y="765503"/>
                  </a:cubicBezTo>
                  <a:cubicBezTo>
                    <a:pt x="105140" y="816421"/>
                    <a:pt x="118502" y="834494"/>
                    <a:pt x="126283" y="841597"/>
                  </a:cubicBezTo>
                  <a:cubicBezTo>
                    <a:pt x="130222" y="845185"/>
                    <a:pt x="125730" y="836589"/>
                    <a:pt x="65203" y="902689"/>
                  </a:cubicBezTo>
                  <a:cubicBezTo>
                    <a:pt x="90160" y="902810"/>
                    <a:pt x="115236" y="902954"/>
                    <a:pt x="140421" y="903129"/>
                  </a:cubicBezTo>
                  <a:cubicBezTo>
                    <a:pt x="145028" y="898957"/>
                    <a:pt x="150861" y="893521"/>
                    <a:pt x="159094" y="886459"/>
                  </a:cubicBezTo>
                  <a:cubicBezTo>
                    <a:pt x="173039" y="874485"/>
                    <a:pt x="184675" y="868977"/>
                    <a:pt x="189859" y="851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5158250" y="795735"/>
              <a:ext cx="194448" cy="895904"/>
            </a:xfrm>
            <a:custGeom>
              <a:rect b="b" l="l" r="r" t="t"/>
              <a:pathLst>
                <a:path extrusionOk="0" h="895904" w="194448">
                  <a:moveTo>
                    <a:pt x="143317" y="879223"/>
                  </a:moveTo>
                  <a:cubicBezTo>
                    <a:pt x="194649" y="855094"/>
                    <a:pt x="215185" y="795044"/>
                    <a:pt x="167792" y="779313"/>
                  </a:cubicBezTo>
                  <a:cubicBezTo>
                    <a:pt x="165916" y="778687"/>
                    <a:pt x="164292" y="777086"/>
                    <a:pt x="162753" y="775725"/>
                  </a:cubicBezTo>
                  <a:cubicBezTo>
                    <a:pt x="114380" y="732965"/>
                    <a:pt x="115685" y="725133"/>
                    <a:pt x="113039" y="722411"/>
                  </a:cubicBezTo>
                  <a:cubicBezTo>
                    <a:pt x="61280" y="668995"/>
                    <a:pt x="59692" y="670825"/>
                    <a:pt x="66806" y="662337"/>
                  </a:cubicBezTo>
                  <a:cubicBezTo>
                    <a:pt x="67143" y="661940"/>
                    <a:pt x="119004" y="594382"/>
                    <a:pt x="145590" y="574925"/>
                  </a:cubicBezTo>
                  <a:cubicBezTo>
                    <a:pt x="157984" y="565853"/>
                    <a:pt x="177769" y="535301"/>
                    <a:pt x="178027" y="534464"/>
                  </a:cubicBezTo>
                  <a:cubicBezTo>
                    <a:pt x="186753" y="527541"/>
                    <a:pt x="198642" y="525428"/>
                    <a:pt x="182520" y="492179"/>
                  </a:cubicBezTo>
                  <a:cubicBezTo>
                    <a:pt x="178629" y="484160"/>
                    <a:pt x="157142" y="474992"/>
                    <a:pt x="153155" y="463710"/>
                  </a:cubicBezTo>
                  <a:cubicBezTo>
                    <a:pt x="152301" y="461290"/>
                    <a:pt x="149246" y="459032"/>
                    <a:pt x="146685" y="457985"/>
                  </a:cubicBezTo>
                  <a:cubicBezTo>
                    <a:pt x="139997" y="455264"/>
                    <a:pt x="116232" y="421647"/>
                    <a:pt x="95473" y="409035"/>
                  </a:cubicBezTo>
                  <a:cubicBezTo>
                    <a:pt x="93783" y="408006"/>
                    <a:pt x="92640" y="406067"/>
                    <a:pt x="91287" y="404514"/>
                  </a:cubicBezTo>
                  <a:cubicBezTo>
                    <a:pt x="61268" y="369863"/>
                    <a:pt x="53672" y="399259"/>
                    <a:pt x="148098" y="292306"/>
                  </a:cubicBezTo>
                  <a:cubicBezTo>
                    <a:pt x="196579" y="237396"/>
                    <a:pt x="176061" y="239696"/>
                    <a:pt x="141399" y="192944"/>
                  </a:cubicBezTo>
                  <a:cubicBezTo>
                    <a:pt x="128560" y="175624"/>
                    <a:pt x="109827" y="188995"/>
                    <a:pt x="86561" y="140846"/>
                  </a:cubicBezTo>
                  <a:cubicBezTo>
                    <a:pt x="115390" y="100084"/>
                    <a:pt x="153372" y="78821"/>
                    <a:pt x="163054" y="55144"/>
                  </a:cubicBezTo>
                  <a:cubicBezTo>
                    <a:pt x="161803" y="44675"/>
                    <a:pt x="125210" y="22401"/>
                    <a:pt x="99388" y="0"/>
                  </a:cubicBezTo>
                  <a:cubicBezTo>
                    <a:pt x="68610" y="759"/>
                    <a:pt x="51820" y="1168"/>
                    <a:pt x="51784" y="1168"/>
                  </a:cubicBezTo>
                  <a:cubicBezTo>
                    <a:pt x="45019" y="1547"/>
                    <a:pt x="37586" y="1613"/>
                    <a:pt x="29654" y="1463"/>
                  </a:cubicBezTo>
                  <a:cubicBezTo>
                    <a:pt x="44436" y="13912"/>
                    <a:pt x="91684" y="53681"/>
                    <a:pt x="92063" y="53994"/>
                  </a:cubicBezTo>
                  <a:cubicBezTo>
                    <a:pt x="85851" y="59045"/>
                    <a:pt x="79020" y="74384"/>
                    <a:pt x="64912" y="81464"/>
                  </a:cubicBezTo>
                  <a:cubicBezTo>
                    <a:pt x="62723" y="82566"/>
                    <a:pt x="46793" y="111637"/>
                    <a:pt x="46390" y="111715"/>
                  </a:cubicBezTo>
                  <a:cubicBezTo>
                    <a:pt x="37797" y="113527"/>
                    <a:pt x="40912" y="121967"/>
                    <a:pt x="34020" y="131220"/>
                  </a:cubicBezTo>
                  <a:cubicBezTo>
                    <a:pt x="-4846" y="183408"/>
                    <a:pt x="78942" y="208217"/>
                    <a:pt x="88034" y="218373"/>
                  </a:cubicBezTo>
                  <a:cubicBezTo>
                    <a:pt x="98624" y="230208"/>
                    <a:pt x="97788" y="229932"/>
                    <a:pt x="112720" y="243465"/>
                  </a:cubicBezTo>
                  <a:cubicBezTo>
                    <a:pt x="110326" y="255192"/>
                    <a:pt x="104722" y="246818"/>
                    <a:pt x="104223" y="254349"/>
                  </a:cubicBezTo>
                  <a:cubicBezTo>
                    <a:pt x="103970" y="258268"/>
                    <a:pt x="101889" y="260514"/>
                    <a:pt x="98570" y="261898"/>
                  </a:cubicBezTo>
                  <a:cubicBezTo>
                    <a:pt x="88503" y="266082"/>
                    <a:pt x="87186" y="280073"/>
                    <a:pt x="75532" y="282487"/>
                  </a:cubicBezTo>
                  <a:cubicBezTo>
                    <a:pt x="75129" y="282565"/>
                    <a:pt x="59265" y="305026"/>
                    <a:pt x="48380" y="314586"/>
                  </a:cubicBezTo>
                  <a:cubicBezTo>
                    <a:pt x="38338" y="323406"/>
                    <a:pt x="20159" y="350707"/>
                    <a:pt x="17435" y="355444"/>
                  </a:cubicBezTo>
                  <a:cubicBezTo>
                    <a:pt x="5197" y="363235"/>
                    <a:pt x="2473" y="379248"/>
                    <a:pt x="8631" y="389885"/>
                  </a:cubicBezTo>
                  <a:cubicBezTo>
                    <a:pt x="15697" y="402088"/>
                    <a:pt x="10200" y="394551"/>
                    <a:pt x="14945" y="407699"/>
                  </a:cubicBezTo>
                  <a:cubicBezTo>
                    <a:pt x="32174" y="417361"/>
                    <a:pt x="31248" y="426078"/>
                    <a:pt x="37929" y="431870"/>
                  </a:cubicBezTo>
                  <a:cubicBezTo>
                    <a:pt x="58586" y="449797"/>
                    <a:pt x="95575" y="486574"/>
                    <a:pt x="114867" y="505489"/>
                  </a:cubicBezTo>
                  <a:cubicBezTo>
                    <a:pt x="128698" y="519047"/>
                    <a:pt x="120381" y="504213"/>
                    <a:pt x="109479" y="526566"/>
                  </a:cubicBezTo>
                  <a:cubicBezTo>
                    <a:pt x="107055" y="531532"/>
                    <a:pt x="98877" y="530611"/>
                    <a:pt x="84318" y="553975"/>
                  </a:cubicBezTo>
                  <a:cubicBezTo>
                    <a:pt x="74022" y="570488"/>
                    <a:pt x="61592" y="577520"/>
                    <a:pt x="53648" y="588657"/>
                  </a:cubicBezTo>
                  <a:cubicBezTo>
                    <a:pt x="48206" y="596296"/>
                    <a:pt x="43804" y="604562"/>
                    <a:pt x="36167" y="610426"/>
                  </a:cubicBezTo>
                  <a:cubicBezTo>
                    <a:pt x="32883" y="612942"/>
                    <a:pt x="41826" y="605260"/>
                    <a:pt x="19401" y="635150"/>
                  </a:cubicBezTo>
                  <a:cubicBezTo>
                    <a:pt x="-4575" y="667123"/>
                    <a:pt x="-6854" y="654258"/>
                    <a:pt x="15504" y="701799"/>
                  </a:cubicBezTo>
                  <a:cubicBezTo>
                    <a:pt x="24543" y="706205"/>
                    <a:pt x="28469" y="715242"/>
                    <a:pt x="34050" y="722737"/>
                  </a:cubicBezTo>
                  <a:cubicBezTo>
                    <a:pt x="40863" y="731905"/>
                    <a:pt x="69278" y="753662"/>
                    <a:pt x="74455" y="771951"/>
                  </a:cubicBezTo>
                  <a:cubicBezTo>
                    <a:pt x="75941" y="777206"/>
                    <a:pt x="101456" y="788885"/>
                    <a:pt x="106183" y="804887"/>
                  </a:cubicBezTo>
                  <a:cubicBezTo>
                    <a:pt x="107175" y="808264"/>
                    <a:pt x="107470" y="799655"/>
                    <a:pt x="121963" y="818257"/>
                  </a:cubicBezTo>
                  <a:cubicBezTo>
                    <a:pt x="114500" y="827077"/>
                    <a:pt x="104686" y="833591"/>
                    <a:pt x="97626" y="842837"/>
                  </a:cubicBezTo>
                  <a:cubicBezTo>
                    <a:pt x="96736" y="844005"/>
                    <a:pt x="90686" y="843638"/>
                    <a:pt x="89249" y="846148"/>
                  </a:cubicBezTo>
                  <a:cubicBezTo>
                    <a:pt x="86495" y="850941"/>
                    <a:pt x="60053" y="874130"/>
                    <a:pt x="38266" y="895905"/>
                  </a:cubicBezTo>
                  <a:cubicBezTo>
                    <a:pt x="68640" y="893936"/>
                    <a:pt x="100651" y="892172"/>
                    <a:pt x="134140" y="890589"/>
                  </a:cubicBezTo>
                  <a:cubicBezTo>
                    <a:pt x="140118" y="885418"/>
                    <a:pt x="138103" y="881679"/>
                    <a:pt x="143317" y="879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7377622" y="733541"/>
              <a:ext cx="196709" cy="961848"/>
            </a:xfrm>
            <a:custGeom>
              <a:rect b="b" l="l" r="r" t="t"/>
              <a:pathLst>
                <a:path extrusionOk="0" h="961848" w="196709">
                  <a:moveTo>
                    <a:pt x="191567" y="882847"/>
                  </a:moveTo>
                  <a:cubicBezTo>
                    <a:pt x="205819" y="863757"/>
                    <a:pt x="178067" y="862451"/>
                    <a:pt x="175896" y="856539"/>
                  </a:cubicBezTo>
                  <a:cubicBezTo>
                    <a:pt x="170453" y="841730"/>
                    <a:pt x="152449" y="839207"/>
                    <a:pt x="147938" y="829214"/>
                  </a:cubicBezTo>
                  <a:cubicBezTo>
                    <a:pt x="137451" y="805952"/>
                    <a:pt x="116560" y="798855"/>
                    <a:pt x="85042" y="757527"/>
                  </a:cubicBezTo>
                  <a:cubicBezTo>
                    <a:pt x="91711" y="746438"/>
                    <a:pt x="96612" y="752536"/>
                    <a:pt x="115615" y="726240"/>
                  </a:cubicBezTo>
                  <a:cubicBezTo>
                    <a:pt x="153706" y="673552"/>
                    <a:pt x="159322" y="683431"/>
                    <a:pt x="173616" y="655143"/>
                  </a:cubicBezTo>
                  <a:cubicBezTo>
                    <a:pt x="182811" y="636914"/>
                    <a:pt x="193762" y="641339"/>
                    <a:pt x="149911" y="595670"/>
                  </a:cubicBezTo>
                  <a:cubicBezTo>
                    <a:pt x="139327" y="584648"/>
                    <a:pt x="127901" y="573914"/>
                    <a:pt x="119037" y="561627"/>
                  </a:cubicBezTo>
                  <a:cubicBezTo>
                    <a:pt x="106535" y="544283"/>
                    <a:pt x="85999" y="534350"/>
                    <a:pt x="77014" y="514152"/>
                  </a:cubicBezTo>
                  <a:cubicBezTo>
                    <a:pt x="76076" y="512039"/>
                    <a:pt x="73983" y="513201"/>
                    <a:pt x="67254" y="507777"/>
                  </a:cubicBezTo>
                  <a:cubicBezTo>
                    <a:pt x="74843" y="497754"/>
                    <a:pt x="134847" y="427722"/>
                    <a:pt x="153958" y="420654"/>
                  </a:cubicBezTo>
                  <a:cubicBezTo>
                    <a:pt x="161138" y="417999"/>
                    <a:pt x="160014" y="407193"/>
                    <a:pt x="168553" y="405724"/>
                  </a:cubicBezTo>
                  <a:cubicBezTo>
                    <a:pt x="168950" y="405658"/>
                    <a:pt x="167573" y="408457"/>
                    <a:pt x="173755" y="377400"/>
                  </a:cubicBezTo>
                  <a:cubicBezTo>
                    <a:pt x="176569" y="373709"/>
                    <a:pt x="173640" y="372072"/>
                    <a:pt x="169443" y="361946"/>
                  </a:cubicBezTo>
                  <a:cubicBezTo>
                    <a:pt x="130806" y="351140"/>
                    <a:pt x="85932" y="264264"/>
                    <a:pt x="78764" y="260453"/>
                  </a:cubicBezTo>
                  <a:cubicBezTo>
                    <a:pt x="70495" y="256065"/>
                    <a:pt x="65889" y="248823"/>
                    <a:pt x="62347" y="241063"/>
                  </a:cubicBezTo>
                  <a:cubicBezTo>
                    <a:pt x="64410" y="239281"/>
                    <a:pt x="66250" y="237035"/>
                    <a:pt x="68060" y="234537"/>
                  </a:cubicBezTo>
                  <a:cubicBezTo>
                    <a:pt x="88302" y="206622"/>
                    <a:pt x="116096" y="197893"/>
                    <a:pt x="137571" y="176106"/>
                  </a:cubicBezTo>
                  <a:cubicBezTo>
                    <a:pt x="167507" y="145734"/>
                    <a:pt x="175475" y="136427"/>
                    <a:pt x="194736" y="124791"/>
                  </a:cubicBezTo>
                  <a:cubicBezTo>
                    <a:pt x="190418" y="118801"/>
                    <a:pt x="198591" y="118626"/>
                    <a:pt x="196294" y="107982"/>
                  </a:cubicBezTo>
                  <a:cubicBezTo>
                    <a:pt x="192680" y="90885"/>
                    <a:pt x="127137" y="30456"/>
                    <a:pt x="101453" y="0"/>
                  </a:cubicBezTo>
                  <a:cubicBezTo>
                    <a:pt x="77910" y="825"/>
                    <a:pt x="53561" y="1662"/>
                    <a:pt x="28497" y="2510"/>
                  </a:cubicBezTo>
                  <a:cubicBezTo>
                    <a:pt x="32844" y="14575"/>
                    <a:pt x="41149" y="24941"/>
                    <a:pt x="44890" y="26747"/>
                  </a:cubicBezTo>
                  <a:cubicBezTo>
                    <a:pt x="71175" y="39462"/>
                    <a:pt x="72913" y="53663"/>
                    <a:pt x="85692" y="65613"/>
                  </a:cubicBezTo>
                  <a:cubicBezTo>
                    <a:pt x="157602" y="132876"/>
                    <a:pt x="127805" y="85166"/>
                    <a:pt x="63640" y="171898"/>
                  </a:cubicBezTo>
                  <a:cubicBezTo>
                    <a:pt x="57422" y="180296"/>
                    <a:pt x="34799" y="189254"/>
                    <a:pt x="28623" y="197682"/>
                  </a:cubicBezTo>
                  <a:cubicBezTo>
                    <a:pt x="22543" y="205984"/>
                    <a:pt x="18111" y="212269"/>
                    <a:pt x="12651" y="214622"/>
                  </a:cubicBezTo>
                  <a:cubicBezTo>
                    <a:pt x="209" y="220004"/>
                    <a:pt x="1977" y="236313"/>
                    <a:pt x="1399" y="237679"/>
                  </a:cubicBezTo>
                  <a:cubicBezTo>
                    <a:pt x="-2095" y="245939"/>
                    <a:pt x="1472" y="253103"/>
                    <a:pt x="6409" y="258310"/>
                  </a:cubicBezTo>
                  <a:cubicBezTo>
                    <a:pt x="17979" y="270531"/>
                    <a:pt x="20372" y="282180"/>
                    <a:pt x="34901" y="291902"/>
                  </a:cubicBezTo>
                  <a:cubicBezTo>
                    <a:pt x="40704" y="295785"/>
                    <a:pt x="55095" y="327198"/>
                    <a:pt x="60020" y="332821"/>
                  </a:cubicBezTo>
                  <a:cubicBezTo>
                    <a:pt x="65210" y="338745"/>
                    <a:pt x="72570" y="342917"/>
                    <a:pt x="77201" y="349172"/>
                  </a:cubicBezTo>
                  <a:cubicBezTo>
                    <a:pt x="103684" y="384961"/>
                    <a:pt x="78295" y="352109"/>
                    <a:pt x="109614" y="381168"/>
                  </a:cubicBezTo>
                  <a:cubicBezTo>
                    <a:pt x="102175" y="389229"/>
                    <a:pt x="95614" y="398079"/>
                    <a:pt x="88626" y="406441"/>
                  </a:cubicBezTo>
                  <a:cubicBezTo>
                    <a:pt x="64205" y="435656"/>
                    <a:pt x="55600" y="434765"/>
                    <a:pt x="52701" y="442947"/>
                  </a:cubicBezTo>
                  <a:cubicBezTo>
                    <a:pt x="47554" y="457503"/>
                    <a:pt x="24203" y="478947"/>
                    <a:pt x="20270" y="496965"/>
                  </a:cubicBezTo>
                  <a:cubicBezTo>
                    <a:pt x="15814" y="503364"/>
                    <a:pt x="9608" y="503629"/>
                    <a:pt x="10967" y="520281"/>
                  </a:cubicBezTo>
                  <a:cubicBezTo>
                    <a:pt x="12031" y="533393"/>
                    <a:pt x="24786" y="551706"/>
                    <a:pt x="29982" y="554216"/>
                  </a:cubicBezTo>
                  <a:cubicBezTo>
                    <a:pt x="62119" y="569760"/>
                    <a:pt x="41432" y="571728"/>
                    <a:pt x="118087" y="636258"/>
                  </a:cubicBezTo>
                  <a:cubicBezTo>
                    <a:pt x="105891" y="647491"/>
                    <a:pt x="106830" y="643819"/>
                    <a:pt x="104442" y="647263"/>
                  </a:cubicBezTo>
                  <a:cubicBezTo>
                    <a:pt x="48858" y="727974"/>
                    <a:pt x="38461" y="726030"/>
                    <a:pt x="22790" y="764654"/>
                  </a:cubicBezTo>
                  <a:cubicBezTo>
                    <a:pt x="14810" y="784328"/>
                    <a:pt x="38052" y="796699"/>
                    <a:pt x="46760" y="804285"/>
                  </a:cubicBezTo>
                  <a:cubicBezTo>
                    <a:pt x="105146" y="855197"/>
                    <a:pt x="118490" y="873263"/>
                    <a:pt x="126289" y="880379"/>
                  </a:cubicBezTo>
                  <a:cubicBezTo>
                    <a:pt x="128184" y="882107"/>
                    <a:pt x="129669" y="878946"/>
                    <a:pt x="110101" y="895784"/>
                  </a:cubicBezTo>
                  <a:cubicBezTo>
                    <a:pt x="76293" y="924855"/>
                    <a:pt x="58847" y="948376"/>
                    <a:pt x="50831" y="960819"/>
                  </a:cubicBezTo>
                  <a:cubicBezTo>
                    <a:pt x="73568" y="961181"/>
                    <a:pt x="95915" y="961524"/>
                    <a:pt x="117858" y="961849"/>
                  </a:cubicBezTo>
                  <a:cubicBezTo>
                    <a:pt x="128833" y="951976"/>
                    <a:pt x="145617" y="935980"/>
                    <a:pt x="177657" y="910305"/>
                  </a:cubicBezTo>
                  <a:cubicBezTo>
                    <a:pt x="186071" y="901280"/>
                    <a:pt x="189619" y="893749"/>
                    <a:pt x="191567" y="8828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5574492" y="784315"/>
              <a:ext cx="202744" cy="892033"/>
            </a:xfrm>
            <a:custGeom>
              <a:rect b="b" l="l" r="r" t="t"/>
              <a:pathLst>
                <a:path extrusionOk="0" h="892033" w="202744">
                  <a:moveTo>
                    <a:pt x="182514" y="810016"/>
                  </a:moveTo>
                  <a:cubicBezTo>
                    <a:pt x="173800" y="786995"/>
                    <a:pt x="154665" y="787742"/>
                    <a:pt x="149403" y="772860"/>
                  </a:cubicBezTo>
                  <a:cubicBezTo>
                    <a:pt x="148549" y="770440"/>
                    <a:pt x="145494" y="768182"/>
                    <a:pt x="142927" y="767135"/>
                  </a:cubicBezTo>
                  <a:cubicBezTo>
                    <a:pt x="136239" y="764414"/>
                    <a:pt x="112474" y="730797"/>
                    <a:pt x="91715" y="718185"/>
                  </a:cubicBezTo>
                  <a:cubicBezTo>
                    <a:pt x="88816" y="716428"/>
                    <a:pt x="93080" y="717505"/>
                    <a:pt x="65676" y="692245"/>
                  </a:cubicBezTo>
                  <a:cubicBezTo>
                    <a:pt x="150281" y="593220"/>
                    <a:pt x="180355" y="572005"/>
                    <a:pt x="185888" y="554565"/>
                  </a:cubicBezTo>
                  <a:cubicBezTo>
                    <a:pt x="229763" y="540936"/>
                    <a:pt x="162020" y="495069"/>
                    <a:pt x="137268" y="460730"/>
                  </a:cubicBezTo>
                  <a:cubicBezTo>
                    <a:pt x="124759" y="443386"/>
                    <a:pt x="104229" y="433453"/>
                    <a:pt x="95245" y="413255"/>
                  </a:cubicBezTo>
                  <a:cubicBezTo>
                    <a:pt x="94289" y="411094"/>
                    <a:pt x="92088" y="412328"/>
                    <a:pt x="85142" y="406615"/>
                  </a:cubicBezTo>
                  <a:cubicBezTo>
                    <a:pt x="122775" y="354728"/>
                    <a:pt x="140539" y="354439"/>
                    <a:pt x="137604" y="339901"/>
                  </a:cubicBezTo>
                  <a:cubicBezTo>
                    <a:pt x="171629" y="311353"/>
                    <a:pt x="155531" y="313135"/>
                    <a:pt x="165165" y="309192"/>
                  </a:cubicBezTo>
                  <a:cubicBezTo>
                    <a:pt x="166007" y="308849"/>
                    <a:pt x="165183" y="303858"/>
                    <a:pt x="164714" y="301089"/>
                  </a:cubicBezTo>
                  <a:cubicBezTo>
                    <a:pt x="164461" y="299590"/>
                    <a:pt x="162783" y="298272"/>
                    <a:pt x="162687" y="296809"/>
                  </a:cubicBezTo>
                  <a:cubicBezTo>
                    <a:pt x="162224" y="289687"/>
                    <a:pt x="161954" y="287357"/>
                    <a:pt x="159127" y="285906"/>
                  </a:cubicBezTo>
                  <a:cubicBezTo>
                    <a:pt x="158832" y="265227"/>
                    <a:pt x="150949" y="268075"/>
                    <a:pt x="141874" y="253073"/>
                  </a:cubicBezTo>
                  <a:cubicBezTo>
                    <a:pt x="135440" y="242441"/>
                    <a:pt x="125764" y="233893"/>
                    <a:pt x="121771" y="221672"/>
                  </a:cubicBezTo>
                  <a:cubicBezTo>
                    <a:pt x="121284" y="220191"/>
                    <a:pt x="119654" y="219113"/>
                    <a:pt x="118680" y="217753"/>
                  </a:cubicBezTo>
                  <a:cubicBezTo>
                    <a:pt x="111169" y="207380"/>
                    <a:pt x="115841" y="189230"/>
                    <a:pt x="111794" y="185696"/>
                  </a:cubicBezTo>
                  <a:cubicBezTo>
                    <a:pt x="112035" y="185359"/>
                    <a:pt x="112420" y="185052"/>
                    <a:pt x="112546" y="184697"/>
                  </a:cubicBezTo>
                  <a:cubicBezTo>
                    <a:pt x="119461" y="165962"/>
                    <a:pt x="135975" y="154271"/>
                    <a:pt x="146414" y="138143"/>
                  </a:cubicBezTo>
                  <a:cubicBezTo>
                    <a:pt x="156740" y="122184"/>
                    <a:pt x="258267" y="95882"/>
                    <a:pt x="160793" y="22015"/>
                  </a:cubicBezTo>
                  <a:cubicBezTo>
                    <a:pt x="149036" y="13106"/>
                    <a:pt x="140677" y="5864"/>
                    <a:pt x="134471" y="0"/>
                  </a:cubicBezTo>
                  <a:cubicBezTo>
                    <a:pt x="104963" y="759"/>
                    <a:pt x="76368" y="1493"/>
                    <a:pt x="48796" y="2197"/>
                  </a:cubicBezTo>
                  <a:cubicBezTo>
                    <a:pt x="60516" y="12124"/>
                    <a:pt x="73265" y="22636"/>
                    <a:pt x="79616" y="32382"/>
                  </a:cubicBezTo>
                  <a:cubicBezTo>
                    <a:pt x="90999" y="49846"/>
                    <a:pt x="112239" y="54530"/>
                    <a:pt x="128975" y="74505"/>
                  </a:cubicBezTo>
                  <a:cubicBezTo>
                    <a:pt x="132325" y="78508"/>
                    <a:pt x="133449" y="77653"/>
                    <a:pt x="138278" y="80501"/>
                  </a:cubicBezTo>
                  <a:cubicBezTo>
                    <a:pt x="138043" y="80898"/>
                    <a:pt x="71052" y="149744"/>
                    <a:pt x="58538" y="150033"/>
                  </a:cubicBezTo>
                  <a:cubicBezTo>
                    <a:pt x="51791" y="170874"/>
                    <a:pt x="49668" y="175088"/>
                    <a:pt x="51448" y="179760"/>
                  </a:cubicBezTo>
                  <a:cubicBezTo>
                    <a:pt x="82129" y="260309"/>
                    <a:pt x="34273" y="158539"/>
                    <a:pt x="113857" y="291156"/>
                  </a:cubicBezTo>
                  <a:cubicBezTo>
                    <a:pt x="115234" y="293462"/>
                    <a:pt x="115426" y="290897"/>
                    <a:pt x="109984" y="294882"/>
                  </a:cubicBezTo>
                  <a:cubicBezTo>
                    <a:pt x="77240" y="318872"/>
                    <a:pt x="93753" y="316862"/>
                    <a:pt x="83699" y="325013"/>
                  </a:cubicBezTo>
                  <a:cubicBezTo>
                    <a:pt x="65399" y="339840"/>
                    <a:pt x="37580" y="380019"/>
                    <a:pt x="36817" y="382553"/>
                  </a:cubicBezTo>
                  <a:cubicBezTo>
                    <a:pt x="27454" y="385099"/>
                    <a:pt x="30112" y="395003"/>
                    <a:pt x="25926" y="400836"/>
                  </a:cubicBezTo>
                  <a:cubicBezTo>
                    <a:pt x="19005" y="410456"/>
                    <a:pt x="24645" y="441917"/>
                    <a:pt x="48188" y="453307"/>
                  </a:cubicBezTo>
                  <a:cubicBezTo>
                    <a:pt x="74450" y="466010"/>
                    <a:pt x="76224" y="480235"/>
                    <a:pt x="88991" y="492173"/>
                  </a:cubicBezTo>
                  <a:cubicBezTo>
                    <a:pt x="146390" y="545860"/>
                    <a:pt x="128313" y="522340"/>
                    <a:pt x="116677" y="542230"/>
                  </a:cubicBezTo>
                  <a:cubicBezTo>
                    <a:pt x="110219" y="553277"/>
                    <a:pt x="99755" y="561181"/>
                    <a:pt x="93116" y="572126"/>
                  </a:cubicBezTo>
                  <a:cubicBezTo>
                    <a:pt x="92370" y="573366"/>
                    <a:pt x="86291" y="573703"/>
                    <a:pt x="85136" y="576316"/>
                  </a:cubicBezTo>
                  <a:cubicBezTo>
                    <a:pt x="84962" y="576719"/>
                    <a:pt x="14097" y="663938"/>
                    <a:pt x="11554" y="665913"/>
                  </a:cubicBezTo>
                  <a:cubicBezTo>
                    <a:pt x="-2145" y="676508"/>
                    <a:pt x="3586" y="690782"/>
                    <a:pt x="1192" y="695640"/>
                  </a:cubicBezTo>
                  <a:cubicBezTo>
                    <a:pt x="-2674" y="703484"/>
                    <a:pt x="3273" y="705688"/>
                    <a:pt x="13135" y="712876"/>
                  </a:cubicBezTo>
                  <a:cubicBezTo>
                    <a:pt x="43895" y="760916"/>
                    <a:pt x="143798" y="832314"/>
                    <a:pt x="125559" y="840333"/>
                  </a:cubicBezTo>
                  <a:cubicBezTo>
                    <a:pt x="125247" y="840472"/>
                    <a:pt x="93976" y="876117"/>
                    <a:pt x="80054" y="892034"/>
                  </a:cubicBezTo>
                  <a:cubicBezTo>
                    <a:pt x="105209" y="891703"/>
                    <a:pt x="130719" y="891426"/>
                    <a:pt x="156559" y="891191"/>
                  </a:cubicBezTo>
                  <a:cubicBezTo>
                    <a:pt x="170481" y="875569"/>
                    <a:pt x="191528" y="852367"/>
                    <a:pt x="191691" y="852259"/>
                  </a:cubicBezTo>
                  <a:cubicBezTo>
                    <a:pt x="210411" y="839219"/>
                    <a:pt x="202485" y="814694"/>
                    <a:pt x="182514" y="8100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506594" y="761191"/>
              <a:ext cx="196292" cy="919774"/>
            </a:xfrm>
            <a:custGeom>
              <a:rect b="b" l="l" r="r" t="t"/>
              <a:pathLst>
                <a:path extrusionOk="0" h="919774" w="196292">
                  <a:moveTo>
                    <a:pt x="175278" y="889698"/>
                  </a:moveTo>
                  <a:cubicBezTo>
                    <a:pt x="183030" y="880698"/>
                    <a:pt x="204931" y="867815"/>
                    <a:pt x="192609" y="836047"/>
                  </a:cubicBezTo>
                  <a:cubicBezTo>
                    <a:pt x="195069" y="829082"/>
                    <a:pt x="176036" y="816373"/>
                    <a:pt x="168483" y="813863"/>
                  </a:cubicBezTo>
                  <a:cubicBezTo>
                    <a:pt x="161886" y="811677"/>
                    <a:pt x="124247" y="771572"/>
                    <a:pt x="119147" y="765991"/>
                  </a:cubicBezTo>
                  <a:cubicBezTo>
                    <a:pt x="116826" y="763450"/>
                    <a:pt x="116104" y="759411"/>
                    <a:pt x="113723" y="756949"/>
                  </a:cubicBezTo>
                  <a:cubicBezTo>
                    <a:pt x="46028" y="687092"/>
                    <a:pt x="64899" y="707644"/>
                    <a:pt x="72644" y="691462"/>
                  </a:cubicBezTo>
                  <a:cubicBezTo>
                    <a:pt x="79259" y="677646"/>
                    <a:pt x="129743" y="621557"/>
                    <a:pt x="146268" y="609462"/>
                  </a:cubicBezTo>
                  <a:cubicBezTo>
                    <a:pt x="164929" y="595797"/>
                    <a:pt x="166601" y="578038"/>
                    <a:pt x="190547" y="560104"/>
                  </a:cubicBezTo>
                  <a:cubicBezTo>
                    <a:pt x="195634" y="516934"/>
                    <a:pt x="160136" y="516079"/>
                    <a:pt x="153834" y="498253"/>
                  </a:cubicBezTo>
                  <a:cubicBezTo>
                    <a:pt x="152980" y="495833"/>
                    <a:pt x="149925" y="493576"/>
                    <a:pt x="147357" y="492528"/>
                  </a:cubicBezTo>
                  <a:cubicBezTo>
                    <a:pt x="140670" y="489807"/>
                    <a:pt x="116904" y="456191"/>
                    <a:pt x="96145" y="443579"/>
                  </a:cubicBezTo>
                  <a:cubicBezTo>
                    <a:pt x="93481" y="441959"/>
                    <a:pt x="95802" y="440906"/>
                    <a:pt x="70804" y="418276"/>
                  </a:cubicBezTo>
                  <a:cubicBezTo>
                    <a:pt x="78628" y="402582"/>
                    <a:pt x="77407" y="404544"/>
                    <a:pt x="121060" y="357347"/>
                  </a:cubicBezTo>
                  <a:cubicBezTo>
                    <a:pt x="201834" y="270019"/>
                    <a:pt x="184070" y="284130"/>
                    <a:pt x="142077" y="227487"/>
                  </a:cubicBezTo>
                  <a:cubicBezTo>
                    <a:pt x="136063" y="219372"/>
                    <a:pt x="112039" y="211444"/>
                    <a:pt x="105568" y="203696"/>
                  </a:cubicBezTo>
                  <a:cubicBezTo>
                    <a:pt x="73660" y="165468"/>
                    <a:pt x="94931" y="176702"/>
                    <a:pt x="97167" y="159352"/>
                  </a:cubicBezTo>
                  <a:cubicBezTo>
                    <a:pt x="192369" y="71200"/>
                    <a:pt x="167400" y="94479"/>
                    <a:pt x="125949" y="56222"/>
                  </a:cubicBezTo>
                  <a:cubicBezTo>
                    <a:pt x="93806" y="26591"/>
                    <a:pt x="76240" y="9704"/>
                    <a:pt x="66787" y="0"/>
                  </a:cubicBezTo>
                  <a:cubicBezTo>
                    <a:pt x="44531" y="620"/>
                    <a:pt x="22256" y="1240"/>
                    <a:pt x="0" y="1860"/>
                  </a:cubicBezTo>
                  <a:cubicBezTo>
                    <a:pt x="14000" y="24959"/>
                    <a:pt x="38691" y="44567"/>
                    <a:pt x="92735" y="88532"/>
                  </a:cubicBezTo>
                  <a:cubicBezTo>
                    <a:pt x="86506" y="93606"/>
                    <a:pt x="79746" y="108898"/>
                    <a:pt x="65584" y="116001"/>
                  </a:cubicBezTo>
                  <a:cubicBezTo>
                    <a:pt x="63395" y="117103"/>
                    <a:pt x="47465" y="146174"/>
                    <a:pt x="47062" y="146252"/>
                  </a:cubicBezTo>
                  <a:cubicBezTo>
                    <a:pt x="38463" y="148064"/>
                    <a:pt x="41584" y="156504"/>
                    <a:pt x="34692" y="165757"/>
                  </a:cubicBezTo>
                  <a:cubicBezTo>
                    <a:pt x="-4618" y="218542"/>
                    <a:pt x="78832" y="241887"/>
                    <a:pt x="88706" y="252910"/>
                  </a:cubicBezTo>
                  <a:cubicBezTo>
                    <a:pt x="99314" y="264764"/>
                    <a:pt x="98497" y="264499"/>
                    <a:pt x="113392" y="278002"/>
                  </a:cubicBezTo>
                  <a:cubicBezTo>
                    <a:pt x="110993" y="289729"/>
                    <a:pt x="105394" y="281355"/>
                    <a:pt x="104895" y="288886"/>
                  </a:cubicBezTo>
                  <a:cubicBezTo>
                    <a:pt x="104642" y="292805"/>
                    <a:pt x="102562" y="295051"/>
                    <a:pt x="99242" y="296436"/>
                  </a:cubicBezTo>
                  <a:cubicBezTo>
                    <a:pt x="89176" y="300619"/>
                    <a:pt x="87858" y="314610"/>
                    <a:pt x="76204" y="317024"/>
                  </a:cubicBezTo>
                  <a:cubicBezTo>
                    <a:pt x="75807" y="317103"/>
                    <a:pt x="59937" y="339563"/>
                    <a:pt x="49053" y="349123"/>
                  </a:cubicBezTo>
                  <a:cubicBezTo>
                    <a:pt x="39010" y="357943"/>
                    <a:pt x="20831" y="385244"/>
                    <a:pt x="18107" y="389982"/>
                  </a:cubicBezTo>
                  <a:cubicBezTo>
                    <a:pt x="5869" y="397784"/>
                    <a:pt x="3151" y="413785"/>
                    <a:pt x="9303" y="424423"/>
                  </a:cubicBezTo>
                  <a:cubicBezTo>
                    <a:pt x="16321" y="436547"/>
                    <a:pt x="10909" y="429203"/>
                    <a:pt x="15617" y="442236"/>
                  </a:cubicBezTo>
                  <a:cubicBezTo>
                    <a:pt x="32858" y="451911"/>
                    <a:pt x="31908" y="460604"/>
                    <a:pt x="38601" y="466407"/>
                  </a:cubicBezTo>
                  <a:cubicBezTo>
                    <a:pt x="50334" y="476581"/>
                    <a:pt x="79722" y="504695"/>
                    <a:pt x="80095" y="505092"/>
                  </a:cubicBezTo>
                  <a:cubicBezTo>
                    <a:pt x="137952" y="567201"/>
                    <a:pt x="123928" y="532851"/>
                    <a:pt x="110145" y="561097"/>
                  </a:cubicBezTo>
                  <a:cubicBezTo>
                    <a:pt x="107721" y="566064"/>
                    <a:pt x="99543" y="565142"/>
                    <a:pt x="84984" y="588506"/>
                  </a:cubicBezTo>
                  <a:cubicBezTo>
                    <a:pt x="74695" y="605026"/>
                    <a:pt x="62277" y="612015"/>
                    <a:pt x="54315" y="623188"/>
                  </a:cubicBezTo>
                  <a:cubicBezTo>
                    <a:pt x="48873" y="630828"/>
                    <a:pt x="44470" y="639093"/>
                    <a:pt x="36833" y="644957"/>
                  </a:cubicBezTo>
                  <a:cubicBezTo>
                    <a:pt x="36436" y="645264"/>
                    <a:pt x="17830" y="677736"/>
                    <a:pt x="10969" y="678073"/>
                  </a:cubicBezTo>
                  <a:cubicBezTo>
                    <a:pt x="-2688" y="701991"/>
                    <a:pt x="-4468" y="692437"/>
                    <a:pt x="16171" y="736336"/>
                  </a:cubicBezTo>
                  <a:cubicBezTo>
                    <a:pt x="25233" y="740755"/>
                    <a:pt x="29166" y="749791"/>
                    <a:pt x="34741" y="757286"/>
                  </a:cubicBezTo>
                  <a:cubicBezTo>
                    <a:pt x="41554" y="766454"/>
                    <a:pt x="69968" y="788211"/>
                    <a:pt x="75146" y="806500"/>
                  </a:cubicBezTo>
                  <a:cubicBezTo>
                    <a:pt x="76625" y="811720"/>
                    <a:pt x="102195" y="823591"/>
                    <a:pt x="106874" y="839430"/>
                  </a:cubicBezTo>
                  <a:cubicBezTo>
                    <a:pt x="107872" y="842807"/>
                    <a:pt x="108160" y="834199"/>
                    <a:pt x="122653" y="852801"/>
                  </a:cubicBezTo>
                  <a:cubicBezTo>
                    <a:pt x="115184" y="861608"/>
                    <a:pt x="105370" y="868122"/>
                    <a:pt x="98310" y="877369"/>
                  </a:cubicBezTo>
                  <a:cubicBezTo>
                    <a:pt x="97420" y="878537"/>
                    <a:pt x="91370" y="878169"/>
                    <a:pt x="89933" y="880680"/>
                  </a:cubicBezTo>
                  <a:cubicBezTo>
                    <a:pt x="88430" y="883298"/>
                    <a:pt x="68441" y="902027"/>
                    <a:pt x="51272" y="918480"/>
                  </a:cubicBezTo>
                  <a:cubicBezTo>
                    <a:pt x="80648" y="918895"/>
                    <a:pt x="109989" y="919329"/>
                    <a:pt x="139251" y="919774"/>
                  </a:cubicBezTo>
                  <a:cubicBezTo>
                    <a:pt x="139744" y="918811"/>
                    <a:pt x="140183" y="917752"/>
                    <a:pt x="140520" y="916523"/>
                  </a:cubicBezTo>
                  <a:cubicBezTo>
                    <a:pt x="141476" y="913128"/>
                    <a:pt x="156931" y="911015"/>
                    <a:pt x="175278" y="8896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6923603" y="748188"/>
              <a:ext cx="202635" cy="939941"/>
            </a:xfrm>
            <a:custGeom>
              <a:rect b="b" l="l" r="r" t="t"/>
              <a:pathLst>
                <a:path extrusionOk="0" h="939941" w="202635">
                  <a:moveTo>
                    <a:pt x="151671" y="932248"/>
                  </a:moveTo>
                  <a:cubicBezTo>
                    <a:pt x="164402" y="920298"/>
                    <a:pt x="188961" y="890246"/>
                    <a:pt x="191625" y="888392"/>
                  </a:cubicBezTo>
                  <a:cubicBezTo>
                    <a:pt x="210340" y="875346"/>
                    <a:pt x="202414" y="850814"/>
                    <a:pt x="182443" y="846142"/>
                  </a:cubicBezTo>
                  <a:cubicBezTo>
                    <a:pt x="173729" y="823122"/>
                    <a:pt x="154594" y="823862"/>
                    <a:pt x="149332" y="808986"/>
                  </a:cubicBezTo>
                  <a:cubicBezTo>
                    <a:pt x="148478" y="806566"/>
                    <a:pt x="145423" y="804309"/>
                    <a:pt x="142855" y="803261"/>
                  </a:cubicBezTo>
                  <a:cubicBezTo>
                    <a:pt x="136168" y="800540"/>
                    <a:pt x="112402" y="766924"/>
                    <a:pt x="91644" y="754312"/>
                  </a:cubicBezTo>
                  <a:cubicBezTo>
                    <a:pt x="89954" y="753282"/>
                    <a:pt x="88811" y="751344"/>
                    <a:pt x="87458" y="749785"/>
                  </a:cubicBezTo>
                  <a:cubicBezTo>
                    <a:pt x="56103" y="713592"/>
                    <a:pt x="64083" y="739376"/>
                    <a:pt x="76231" y="717373"/>
                  </a:cubicBezTo>
                  <a:cubicBezTo>
                    <a:pt x="84680" y="702064"/>
                    <a:pt x="138008" y="649948"/>
                    <a:pt x="139217" y="642657"/>
                  </a:cubicBezTo>
                  <a:cubicBezTo>
                    <a:pt x="139794" y="639154"/>
                    <a:pt x="155003" y="635307"/>
                    <a:pt x="170897" y="612238"/>
                  </a:cubicBezTo>
                  <a:cubicBezTo>
                    <a:pt x="180254" y="598662"/>
                    <a:pt x="182713" y="600480"/>
                    <a:pt x="185816" y="590686"/>
                  </a:cubicBezTo>
                  <a:cubicBezTo>
                    <a:pt x="199443" y="586454"/>
                    <a:pt x="206485" y="573221"/>
                    <a:pt x="190934" y="555679"/>
                  </a:cubicBezTo>
                  <a:cubicBezTo>
                    <a:pt x="179706" y="543019"/>
                    <a:pt x="99485" y="459086"/>
                    <a:pt x="95173" y="449376"/>
                  </a:cubicBezTo>
                  <a:cubicBezTo>
                    <a:pt x="94211" y="447215"/>
                    <a:pt x="92016" y="448449"/>
                    <a:pt x="85071" y="442736"/>
                  </a:cubicBezTo>
                  <a:cubicBezTo>
                    <a:pt x="122451" y="391198"/>
                    <a:pt x="140456" y="390487"/>
                    <a:pt x="137533" y="376021"/>
                  </a:cubicBezTo>
                  <a:cubicBezTo>
                    <a:pt x="171552" y="347474"/>
                    <a:pt x="155418" y="349274"/>
                    <a:pt x="165087" y="345313"/>
                  </a:cubicBezTo>
                  <a:cubicBezTo>
                    <a:pt x="165929" y="344970"/>
                    <a:pt x="165105" y="339979"/>
                    <a:pt x="164637" y="337210"/>
                  </a:cubicBezTo>
                  <a:cubicBezTo>
                    <a:pt x="156975" y="291806"/>
                    <a:pt x="129908" y="282920"/>
                    <a:pt x="121687" y="257793"/>
                  </a:cubicBezTo>
                  <a:cubicBezTo>
                    <a:pt x="121200" y="256312"/>
                    <a:pt x="119571" y="255234"/>
                    <a:pt x="118596" y="253873"/>
                  </a:cubicBezTo>
                  <a:cubicBezTo>
                    <a:pt x="111110" y="243537"/>
                    <a:pt x="115740" y="225326"/>
                    <a:pt x="111711" y="221816"/>
                  </a:cubicBezTo>
                  <a:cubicBezTo>
                    <a:pt x="111951" y="221479"/>
                    <a:pt x="112336" y="221172"/>
                    <a:pt x="112462" y="220817"/>
                  </a:cubicBezTo>
                  <a:cubicBezTo>
                    <a:pt x="119378" y="202083"/>
                    <a:pt x="135891" y="190392"/>
                    <a:pt x="146331" y="174264"/>
                  </a:cubicBezTo>
                  <a:cubicBezTo>
                    <a:pt x="157685" y="156715"/>
                    <a:pt x="257643" y="131593"/>
                    <a:pt x="160710" y="58136"/>
                  </a:cubicBezTo>
                  <a:cubicBezTo>
                    <a:pt x="114537" y="23147"/>
                    <a:pt x="122499" y="19656"/>
                    <a:pt x="99221" y="0"/>
                  </a:cubicBezTo>
                  <a:cubicBezTo>
                    <a:pt x="72785" y="795"/>
                    <a:pt x="46054" y="1595"/>
                    <a:pt x="19084" y="2390"/>
                  </a:cubicBezTo>
                  <a:cubicBezTo>
                    <a:pt x="21591" y="12431"/>
                    <a:pt x="28645" y="19361"/>
                    <a:pt x="34629" y="26747"/>
                  </a:cubicBezTo>
                  <a:cubicBezTo>
                    <a:pt x="43132" y="27554"/>
                    <a:pt x="87013" y="78430"/>
                    <a:pt x="96617" y="84829"/>
                  </a:cubicBezTo>
                  <a:cubicBezTo>
                    <a:pt x="136445" y="111414"/>
                    <a:pt x="125837" y="111492"/>
                    <a:pt x="133787" y="114442"/>
                  </a:cubicBezTo>
                  <a:cubicBezTo>
                    <a:pt x="142326" y="117609"/>
                    <a:pt x="138267" y="115399"/>
                    <a:pt x="107261" y="146246"/>
                  </a:cubicBezTo>
                  <a:cubicBezTo>
                    <a:pt x="101223" y="152254"/>
                    <a:pt x="70289" y="185889"/>
                    <a:pt x="58466" y="186159"/>
                  </a:cubicBezTo>
                  <a:cubicBezTo>
                    <a:pt x="51719" y="207001"/>
                    <a:pt x="49597" y="211215"/>
                    <a:pt x="51377" y="215887"/>
                  </a:cubicBezTo>
                  <a:cubicBezTo>
                    <a:pt x="57823" y="232821"/>
                    <a:pt x="55123" y="243886"/>
                    <a:pt x="68587" y="256853"/>
                  </a:cubicBezTo>
                  <a:cubicBezTo>
                    <a:pt x="78203" y="266112"/>
                    <a:pt x="112414" y="325669"/>
                    <a:pt x="114597" y="328384"/>
                  </a:cubicBezTo>
                  <a:cubicBezTo>
                    <a:pt x="103117" y="333995"/>
                    <a:pt x="88992" y="343561"/>
                    <a:pt x="87386" y="356293"/>
                  </a:cubicBezTo>
                  <a:cubicBezTo>
                    <a:pt x="86724" y="361537"/>
                    <a:pt x="73356" y="364342"/>
                    <a:pt x="50631" y="399572"/>
                  </a:cubicBezTo>
                  <a:cubicBezTo>
                    <a:pt x="46361" y="406188"/>
                    <a:pt x="39145" y="410685"/>
                    <a:pt x="36751" y="418686"/>
                  </a:cubicBezTo>
                  <a:cubicBezTo>
                    <a:pt x="27388" y="421232"/>
                    <a:pt x="30046" y="431135"/>
                    <a:pt x="25861" y="436969"/>
                  </a:cubicBezTo>
                  <a:cubicBezTo>
                    <a:pt x="17580" y="448479"/>
                    <a:pt x="27863" y="469712"/>
                    <a:pt x="35753" y="481433"/>
                  </a:cubicBezTo>
                  <a:cubicBezTo>
                    <a:pt x="40071" y="487856"/>
                    <a:pt x="63710" y="491505"/>
                    <a:pt x="80043" y="517867"/>
                  </a:cubicBezTo>
                  <a:cubicBezTo>
                    <a:pt x="85269" y="526307"/>
                    <a:pt x="122307" y="559249"/>
                    <a:pt x="129535" y="565660"/>
                  </a:cubicBezTo>
                  <a:cubicBezTo>
                    <a:pt x="114224" y="580373"/>
                    <a:pt x="94999" y="605044"/>
                    <a:pt x="93051" y="608258"/>
                  </a:cubicBezTo>
                  <a:cubicBezTo>
                    <a:pt x="92299" y="609499"/>
                    <a:pt x="86225" y="609836"/>
                    <a:pt x="85071" y="612448"/>
                  </a:cubicBezTo>
                  <a:cubicBezTo>
                    <a:pt x="81486" y="620612"/>
                    <a:pt x="35537" y="667460"/>
                    <a:pt x="17267" y="698728"/>
                  </a:cubicBezTo>
                  <a:cubicBezTo>
                    <a:pt x="4422" y="704249"/>
                    <a:pt x="-256" y="717896"/>
                    <a:pt x="2444" y="728967"/>
                  </a:cubicBezTo>
                  <a:cubicBezTo>
                    <a:pt x="-425" y="735012"/>
                    <a:pt x="-2048" y="738449"/>
                    <a:pt x="5048" y="743301"/>
                  </a:cubicBezTo>
                  <a:cubicBezTo>
                    <a:pt x="18693" y="752626"/>
                    <a:pt x="29944" y="773534"/>
                    <a:pt x="34087" y="777128"/>
                  </a:cubicBezTo>
                  <a:cubicBezTo>
                    <a:pt x="54582" y="794899"/>
                    <a:pt x="131015" y="870018"/>
                    <a:pt x="132163" y="872276"/>
                  </a:cubicBezTo>
                  <a:cubicBezTo>
                    <a:pt x="114796" y="886260"/>
                    <a:pt x="102787" y="904038"/>
                    <a:pt x="71384" y="938635"/>
                  </a:cubicBezTo>
                  <a:cubicBezTo>
                    <a:pt x="95955" y="939069"/>
                    <a:pt x="120346" y="939508"/>
                    <a:pt x="144539" y="939942"/>
                  </a:cubicBezTo>
                  <a:cubicBezTo>
                    <a:pt x="146319" y="937672"/>
                    <a:pt x="148598" y="935126"/>
                    <a:pt x="151671" y="9322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7567434" y="725896"/>
              <a:ext cx="196778" cy="971878"/>
            </a:xfrm>
            <a:custGeom>
              <a:rect b="b" l="l" r="r" t="t"/>
              <a:pathLst>
                <a:path extrusionOk="0" h="971878" w="196778">
                  <a:moveTo>
                    <a:pt x="186052" y="898391"/>
                  </a:moveTo>
                  <a:cubicBezTo>
                    <a:pt x="204219" y="885731"/>
                    <a:pt x="196528" y="861915"/>
                    <a:pt x="177140" y="857376"/>
                  </a:cubicBezTo>
                  <a:cubicBezTo>
                    <a:pt x="168661" y="834969"/>
                    <a:pt x="150031" y="835529"/>
                    <a:pt x="144991" y="821298"/>
                  </a:cubicBezTo>
                  <a:cubicBezTo>
                    <a:pt x="144161" y="818950"/>
                    <a:pt x="141197" y="816752"/>
                    <a:pt x="138707" y="815735"/>
                  </a:cubicBezTo>
                  <a:cubicBezTo>
                    <a:pt x="132218" y="813092"/>
                    <a:pt x="109144" y="780457"/>
                    <a:pt x="88987" y="768212"/>
                  </a:cubicBezTo>
                  <a:cubicBezTo>
                    <a:pt x="86762" y="766864"/>
                    <a:pt x="81554" y="759044"/>
                    <a:pt x="77224" y="754932"/>
                  </a:cubicBezTo>
                  <a:cubicBezTo>
                    <a:pt x="62052" y="740508"/>
                    <a:pt x="62094" y="744878"/>
                    <a:pt x="66418" y="740189"/>
                  </a:cubicBezTo>
                  <a:cubicBezTo>
                    <a:pt x="66779" y="739797"/>
                    <a:pt x="122801" y="674901"/>
                    <a:pt x="125315" y="673149"/>
                  </a:cubicBezTo>
                  <a:cubicBezTo>
                    <a:pt x="137360" y="664745"/>
                    <a:pt x="132333" y="660386"/>
                    <a:pt x="138262" y="656774"/>
                  </a:cubicBezTo>
                  <a:cubicBezTo>
                    <a:pt x="158372" y="644530"/>
                    <a:pt x="172780" y="621509"/>
                    <a:pt x="178643" y="612617"/>
                  </a:cubicBezTo>
                  <a:cubicBezTo>
                    <a:pt x="169876" y="603671"/>
                    <a:pt x="161030" y="594797"/>
                    <a:pt x="152154" y="585948"/>
                  </a:cubicBezTo>
                  <a:cubicBezTo>
                    <a:pt x="161402" y="579230"/>
                    <a:pt x="170002" y="573095"/>
                    <a:pt x="178006" y="567412"/>
                  </a:cubicBezTo>
                  <a:cubicBezTo>
                    <a:pt x="162485" y="550905"/>
                    <a:pt x="95908" y="479988"/>
                    <a:pt x="92420" y="472156"/>
                  </a:cubicBezTo>
                  <a:cubicBezTo>
                    <a:pt x="91488" y="470055"/>
                    <a:pt x="89354" y="471253"/>
                    <a:pt x="82612" y="465709"/>
                  </a:cubicBezTo>
                  <a:cubicBezTo>
                    <a:pt x="119133" y="415344"/>
                    <a:pt x="136398" y="415043"/>
                    <a:pt x="133547" y="400938"/>
                  </a:cubicBezTo>
                  <a:cubicBezTo>
                    <a:pt x="166580" y="373222"/>
                    <a:pt x="150951" y="374956"/>
                    <a:pt x="160302" y="371121"/>
                  </a:cubicBezTo>
                  <a:cubicBezTo>
                    <a:pt x="161120" y="370790"/>
                    <a:pt x="160320" y="365944"/>
                    <a:pt x="159869" y="363259"/>
                  </a:cubicBezTo>
                  <a:cubicBezTo>
                    <a:pt x="159622" y="361802"/>
                    <a:pt x="157993" y="360525"/>
                    <a:pt x="157896" y="359105"/>
                  </a:cubicBezTo>
                  <a:cubicBezTo>
                    <a:pt x="157451" y="352188"/>
                    <a:pt x="157181" y="349924"/>
                    <a:pt x="154439" y="348515"/>
                  </a:cubicBezTo>
                  <a:cubicBezTo>
                    <a:pt x="154162" y="328432"/>
                    <a:pt x="146501" y="331202"/>
                    <a:pt x="137685" y="316639"/>
                  </a:cubicBezTo>
                  <a:cubicBezTo>
                    <a:pt x="131437" y="306315"/>
                    <a:pt x="122043" y="298019"/>
                    <a:pt x="118165" y="286153"/>
                  </a:cubicBezTo>
                  <a:cubicBezTo>
                    <a:pt x="117696" y="284714"/>
                    <a:pt x="116108" y="283667"/>
                    <a:pt x="115158" y="282349"/>
                  </a:cubicBezTo>
                  <a:cubicBezTo>
                    <a:pt x="107887" y="272313"/>
                    <a:pt x="112386" y="254632"/>
                    <a:pt x="108471" y="251225"/>
                  </a:cubicBezTo>
                  <a:cubicBezTo>
                    <a:pt x="108705" y="250900"/>
                    <a:pt x="109078" y="250599"/>
                    <a:pt x="109204" y="250255"/>
                  </a:cubicBezTo>
                  <a:cubicBezTo>
                    <a:pt x="115922" y="232069"/>
                    <a:pt x="131954" y="220715"/>
                    <a:pt x="142087" y="205056"/>
                  </a:cubicBezTo>
                  <a:cubicBezTo>
                    <a:pt x="152105" y="189573"/>
                    <a:pt x="250686" y="164024"/>
                    <a:pt x="156050" y="92306"/>
                  </a:cubicBezTo>
                  <a:cubicBezTo>
                    <a:pt x="107611" y="55602"/>
                    <a:pt x="120570" y="54614"/>
                    <a:pt x="90280" y="30931"/>
                  </a:cubicBezTo>
                  <a:cubicBezTo>
                    <a:pt x="81013" y="23683"/>
                    <a:pt x="93587" y="28180"/>
                    <a:pt x="97508" y="17350"/>
                  </a:cubicBezTo>
                  <a:cubicBezTo>
                    <a:pt x="98873" y="13587"/>
                    <a:pt x="102060" y="12046"/>
                    <a:pt x="104369" y="9464"/>
                  </a:cubicBezTo>
                  <a:cubicBezTo>
                    <a:pt x="108555" y="4774"/>
                    <a:pt x="111826" y="1830"/>
                    <a:pt x="113775" y="0"/>
                  </a:cubicBezTo>
                  <a:cubicBezTo>
                    <a:pt x="87856" y="1084"/>
                    <a:pt x="59646" y="2203"/>
                    <a:pt x="29416" y="3359"/>
                  </a:cubicBezTo>
                  <a:cubicBezTo>
                    <a:pt x="17341" y="10397"/>
                    <a:pt x="16330" y="29884"/>
                    <a:pt x="19049" y="36849"/>
                  </a:cubicBezTo>
                  <a:cubicBezTo>
                    <a:pt x="18688" y="45566"/>
                    <a:pt x="34714" y="64427"/>
                    <a:pt x="38028" y="65499"/>
                  </a:cubicBezTo>
                  <a:cubicBezTo>
                    <a:pt x="49171" y="69111"/>
                    <a:pt x="82516" y="110679"/>
                    <a:pt x="93816" y="118223"/>
                  </a:cubicBezTo>
                  <a:cubicBezTo>
                    <a:pt x="132483" y="144031"/>
                    <a:pt x="122188" y="144109"/>
                    <a:pt x="129903" y="146975"/>
                  </a:cubicBezTo>
                  <a:cubicBezTo>
                    <a:pt x="132964" y="148106"/>
                    <a:pt x="137570" y="149497"/>
                    <a:pt x="127865" y="155415"/>
                  </a:cubicBezTo>
                  <a:cubicBezTo>
                    <a:pt x="117527" y="161712"/>
                    <a:pt x="71475" y="216272"/>
                    <a:pt x="56778" y="216603"/>
                  </a:cubicBezTo>
                  <a:cubicBezTo>
                    <a:pt x="50229" y="236843"/>
                    <a:pt x="48166" y="240930"/>
                    <a:pt x="49892" y="245469"/>
                  </a:cubicBezTo>
                  <a:cubicBezTo>
                    <a:pt x="56153" y="261916"/>
                    <a:pt x="53531" y="272650"/>
                    <a:pt x="66604" y="285244"/>
                  </a:cubicBezTo>
                  <a:cubicBezTo>
                    <a:pt x="75961" y="294250"/>
                    <a:pt x="109138" y="352043"/>
                    <a:pt x="111285" y="354692"/>
                  </a:cubicBezTo>
                  <a:cubicBezTo>
                    <a:pt x="100148" y="360140"/>
                    <a:pt x="86419" y="369429"/>
                    <a:pt x="84861" y="381788"/>
                  </a:cubicBezTo>
                  <a:cubicBezTo>
                    <a:pt x="84218" y="386881"/>
                    <a:pt x="71241" y="389597"/>
                    <a:pt x="49171" y="423809"/>
                  </a:cubicBezTo>
                  <a:cubicBezTo>
                    <a:pt x="45027" y="430232"/>
                    <a:pt x="38022" y="434597"/>
                    <a:pt x="35694" y="442363"/>
                  </a:cubicBezTo>
                  <a:cubicBezTo>
                    <a:pt x="26602" y="444837"/>
                    <a:pt x="29188" y="454451"/>
                    <a:pt x="25117" y="460116"/>
                  </a:cubicBezTo>
                  <a:cubicBezTo>
                    <a:pt x="17076" y="471289"/>
                    <a:pt x="27065" y="491908"/>
                    <a:pt x="34720" y="503292"/>
                  </a:cubicBezTo>
                  <a:cubicBezTo>
                    <a:pt x="38918" y="509529"/>
                    <a:pt x="61859" y="513069"/>
                    <a:pt x="77723" y="538666"/>
                  </a:cubicBezTo>
                  <a:cubicBezTo>
                    <a:pt x="82787" y="546841"/>
                    <a:pt x="118532" y="578646"/>
                    <a:pt x="125778" y="585069"/>
                  </a:cubicBezTo>
                  <a:cubicBezTo>
                    <a:pt x="104075" y="605923"/>
                    <a:pt x="32754" y="686917"/>
                    <a:pt x="16776" y="714266"/>
                  </a:cubicBezTo>
                  <a:cubicBezTo>
                    <a:pt x="4303" y="719618"/>
                    <a:pt x="-237" y="732874"/>
                    <a:pt x="2385" y="743626"/>
                  </a:cubicBezTo>
                  <a:cubicBezTo>
                    <a:pt x="-399" y="749484"/>
                    <a:pt x="-2011" y="752819"/>
                    <a:pt x="4911" y="757539"/>
                  </a:cubicBezTo>
                  <a:cubicBezTo>
                    <a:pt x="18153" y="766593"/>
                    <a:pt x="29085" y="786893"/>
                    <a:pt x="33102" y="790378"/>
                  </a:cubicBezTo>
                  <a:cubicBezTo>
                    <a:pt x="63634" y="816861"/>
                    <a:pt x="128129" y="882365"/>
                    <a:pt x="128328" y="882757"/>
                  </a:cubicBezTo>
                  <a:cubicBezTo>
                    <a:pt x="121574" y="888187"/>
                    <a:pt x="123306" y="884472"/>
                    <a:pt x="118748" y="890167"/>
                  </a:cubicBezTo>
                  <a:cubicBezTo>
                    <a:pt x="74506" y="945462"/>
                    <a:pt x="47421" y="964720"/>
                    <a:pt x="49562" y="971132"/>
                  </a:cubicBezTo>
                  <a:cubicBezTo>
                    <a:pt x="74079" y="971421"/>
                    <a:pt x="97875" y="971668"/>
                    <a:pt x="120955" y="971878"/>
                  </a:cubicBezTo>
                  <a:cubicBezTo>
                    <a:pt x="131130" y="960434"/>
                    <a:pt x="184633" y="899384"/>
                    <a:pt x="186052" y="8983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5388656" y="789010"/>
              <a:ext cx="191003" cy="891883"/>
            </a:xfrm>
            <a:custGeom>
              <a:rect b="b" l="l" r="r" t="t"/>
              <a:pathLst>
                <a:path extrusionOk="0" h="891883" w="191003">
                  <a:moveTo>
                    <a:pt x="185987" y="815681"/>
                  </a:moveTo>
                  <a:cubicBezTo>
                    <a:pt x="199824" y="797151"/>
                    <a:pt x="172878" y="795881"/>
                    <a:pt x="170761" y="790137"/>
                  </a:cubicBezTo>
                  <a:cubicBezTo>
                    <a:pt x="165481" y="775756"/>
                    <a:pt x="147993" y="773311"/>
                    <a:pt x="143621" y="763607"/>
                  </a:cubicBezTo>
                  <a:cubicBezTo>
                    <a:pt x="133440" y="741020"/>
                    <a:pt x="113157" y="734133"/>
                    <a:pt x="82559" y="694009"/>
                  </a:cubicBezTo>
                  <a:cubicBezTo>
                    <a:pt x="89030" y="683239"/>
                    <a:pt x="93793" y="689162"/>
                    <a:pt x="112248" y="663631"/>
                  </a:cubicBezTo>
                  <a:cubicBezTo>
                    <a:pt x="149232" y="612478"/>
                    <a:pt x="154686" y="622069"/>
                    <a:pt x="168566" y="594599"/>
                  </a:cubicBezTo>
                  <a:cubicBezTo>
                    <a:pt x="177490" y="576900"/>
                    <a:pt x="188122" y="581198"/>
                    <a:pt x="145552" y="536854"/>
                  </a:cubicBezTo>
                  <a:cubicBezTo>
                    <a:pt x="135281" y="526150"/>
                    <a:pt x="124179" y="515736"/>
                    <a:pt x="115580" y="503804"/>
                  </a:cubicBezTo>
                  <a:cubicBezTo>
                    <a:pt x="103439" y="486966"/>
                    <a:pt x="83498" y="477321"/>
                    <a:pt x="74778" y="457708"/>
                  </a:cubicBezTo>
                  <a:cubicBezTo>
                    <a:pt x="73864" y="455655"/>
                    <a:pt x="71837" y="456781"/>
                    <a:pt x="65300" y="451519"/>
                  </a:cubicBezTo>
                  <a:cubicBezTo>
                    <a:pt x="72697" y="441749"/>
                    <a:pt x="130921" y="373800"/>
                    <a:pt x="149485" y="366931"/>
                  </a:cubicBezTo>
                  <a:cubicBezTo>
                    <a:pt x="156460" y="364354"/>
                    <a:pt x="155366" y="353861"/>
                    <a:pt x="163659" y="352434"/>
                  </a:cubicBezTo>
                  <a:cubicBezTo>
                    <a:pt x="164044" y="352368"/>
                    <a:pt x="162709" y="355089"/>
                    <a:pt x="168710" y="324935"/>
                  </a:cubicBezTo>
                  <a:cubicBezTo>
                    <a:pt x="171440" y="321353"/>
                    <a:pt x="168602" y="319763"/>
                    <a:pt x="164525" y="309933"/>
                  </a:cubicBezTo>
                  <a:cubicBezTo>
                    <a:pt x="127090" y="299464"/>
                    <a:pt x="83383" y="215068"/>
                    <a:pt x="76480" y="211396"/>
                  </a:cubicBezTo>
                  <a:cubicBezTo>
                    <a:pt x="68452" y="207133"/>
                    <a:pt x="63983" y="200108"/>
                    <a:pt x="60544" y="192565"/>
                  </a:cubicBezTo>
                  <a:cubicBezTo>
                    <a:pt x="62546" y="190837"/>
                    <a:pt x="64332" y="188658"/>
                    <a:pt x="66094" y="186232"/>
                  </a:cubicBezTo>
                  <a:cubicBezTo>
                    <a:pt x="85747" y="159129"/>
                    <a:pt x="112736" y="150653"/>
                    <a:pt x="133585" y="129498"/>
                  </a:cubicBezTo>
                  <a:cubicBezTo>
                    <a:pt x="162648" y="100012"/>
                    <a:pt x="170382" y="90976"/>
                    <a:pt x="189090" y="79676"/>
                  </a:cubicBezTo>
                  <a:cubicBezTo>
                    <a:pt x="184899" y="73861"/>
                    <a:pt x="192831" y="73692"/>
                    <a:pt x="190600" y="63355"/>
                  </a:cubicBezTo>
                  <a:cubicBezTo>
                    <a:pt x="187623" y="49323"/>
                    <a:pt x="154253" y="20270"/>
                    <a:pt x="136820" y="0"/>
                  </a:cubicBezTo>
                  <a:cubicBezTo>
                    <a:pt x="112303" y="620"/>
                    <a:pt x="88922" y="1216"/>
                    <a:pt x="66780" y="1770"/>
                  </a:cubicBezTo>
                  <a:cubicBezTo>
                    <a:pt x="74164" y="9801"/>
                    <a:pt x="74213" y="13792"/>
                    <a:pt x="83209" y="22208"/>
                  </a:cubicBezTo>
                  <a:cubicBezTo>
                    <a:pt x="152960" y="87448"/>
                    <a:pt x="124348" y="40852"/>
                    <a:pt x="61794" y="125399"/>
                  </a:cubicBezTo>
                  <a:cubicBezTo>
                    <a:pt x="55757" y="133556"/>
                    <a:pt x="33795" y="142249"/>
                    <a:pt x="27794" y="150436"/>
                  </a:cubicBezTo>
                  <a:cubicBezTo>
                    <a:pt x="21678" y="158792"/>
                    <a:pt x="17522" y="164626"/>
                    <a:pt x="12285" y="166889"/>
                  </a:cubicBezTo>
                  <a:cubicBezTo>
                    <a:pt x="197" y="172115"/>
                    <a:pt x="1917" y="187947"/>
                    <a:pt x="1358" y="189278"/>
                  </a:cubicBezTo>
                  <a:cubicBezTo>
                    <a:pt x="-2034" y="197297"/>
                    <a:pt x="1430" y="204250"/>
                    <a:pt x="6223" y="209313"/>
                  </a:cubicBezTo>
                  <a:cubicBezTo>
                    <a:pt x="17456" y="221178"/>
                    <a:pt x="19778" y="232490"/>
                    <a:pt x="33885" y="241930"/>
                  </a:cubicBezTo>
                  <a:cubicBezTo>
                    <a:pt x="39520" y="245698"/>
                    <a:pt x="53490" y="276196"/>
                    <a:pt x="58271" y="281656"/>
                  </a:cubicBezTo>
                  <a:cubicBezTo>
                    <a:pt x="63310" y="287411"/>
                    <a:pt x="70454" y="291457"/>
                    <a:pt x="74952" y="297531"/>
                  </a:cubicBezTo>
                  <a:cubicBezTo>
                    <a:pt x="100660" y="332279"/>
                    <a:pt x="76005" y="300367"/>
                    <a:pt x="106415" y="328601"/>
                  </a:cubicBezTo>
                  <a:cubicBezTo>
                    <a:pt x="99193" y="336427"/>
                    <a:pt x="92825" y="345024"/>
                    <a:pt x="86035" y="353139"/>
                  </a:cubicBezTo>
                  <a:cubicBezTo>
                    <a:pt x="62324" y="381499"/>
                    <a:pt x="53971" y="380639"/>
                    <a:pt x="51156" y="388579"/>
                  </a:cubicBezTo>
                  <a:cubicBezTo>
                    <a:pt x="46159" y="402714"/>
                    <a:pt x="23488" y="423532"/>
                    <a:pt x="19669" y="441026"/>
                  </a:cubicBezTo>
                  <a:cubicBezTo>
                    <a:pt x="15346" y="447239"/>
                    <a:pt x="9314" y="447492"/>
                    <a:pt x="10631" y="463668"/>
                  </a:cubicBezTo>
                  <a:cubicBezTo>
                    <a:pt x="11665" y="476400"/>
                    <a:pt x="24047" y="494178"/>
                    <a:pt x="29093" y="496616"/>
                  </a:cubicBezTo>
                  <a:cubicBezTo>
                    <a:pt x="60297" y="511702"/>
                    <a:pt x="40206" y="513616"/>
                    <a:pt x="114636" y="576274"/>
                  </a:cubicBezTo>
                  <a:cubicBezTo>
                    <a:pt x="102795" y="587182"/>
                    <a:pt x="103703" y="583612"/>
                    <a:pt x="101388" y="586959"/>
                  </a:cubicBezTo>
                  <a:cubicBezTo>
                    <a:pt x="47410" y="665329"/>
                    <a:pt x="37331" y="663427"/>
                    <a:pt x="22111" y="700938"/>
                  </a:cubicBezTo>
                  <a:cubicBezTo>
                    <a:pt x="14359" y="720046"/>
                    <a:pt x="36928" y="732050"/>
                    <a:pt x="45383" y="739418"/>
                  </a:cubicBezTo>
                  <a:cubicBezTo>
                    <a:pt x="102074" y="788849"/>
                    <a:pt x="115027" y="806386"/>
                    <a:pt x="122604" y="813297"/>
                  </a:cubicBezTo>
                  <a:cubicBezTo>
                    <a:pt x="122971" y="813634"/>
                    <a:pt x="59365" y="872336"/>
                    <a:pt x="47542" y="891883"/>
                  </a:cubicBezTo>
                  <a:cubicBezTo>
                    <a:pt x="69167" y="891239"/>
                    <a:pt x="91219" y="890655"/>
                    <a:pt x="113668" y="890119"/>
                  </a:cubicBezTo>
                  <a:cubicBezTo>
                    <a:pt x="125148" y="885628"/>
                    <a:pt x="132803" y="874148"/>
                    <a:pt x="172481" y="842356"/>
                  </a:cubicBezTo>
                  <a:cubicBezTo>
                    <a:pt x="180593" y="833639"/>
                    <a:pt x="184075" y="826348"/>
                    <a:pt x="185987" y="8156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5853478" y="778758"/>
              <a:ext cx="189899" cy="895898"/>
            </a:xfrm>
            <a:custGeom>
              <a:rect b="b" l="l" r="r" t="t"/>
              <a:pathLst>
                <a:path extrusionOk="0" h="895898" w="189899">
                  <a:moveTo>
                    <a:pt x="135725" y="885502"/>
                  </a:moveTo>
                  <a:cubicBezTo>
                    <a:pt x="136645" y="882179"/>
                    <a:pt x="151727" y="880048"/>
                    <a:pt x="169467" y="859441"/>
                  </a:cubicBezTo>
                  <a:cubicBezTo>
                    <a:pt x="177177" y="850465"/>
                    <a:pt x="198284" y="838232"/>
                    <a:pt x="186293" y="807331"/>
                  </a:cubicBezTo>
                  <a:cubicBezTo>
                    <a:pt x="188687" y="800564"/>
                    <a:pt x="170201" y="788229"/>
                    <a:pt x="162870" y="785791"/>
                  </a:cubicBezTo>
                  <a:cubicBezTo>
                    <a:pt x="156466" y="783666"/>
                    <a:pt x="119921" y="744728"/>
                    <a:pt x="114966" y="739316"/>
                  </a:cubicBezTo>
                  <a:cubicBezTo>
                    <a:pt x="112711" y="736848"/>
                    <a:pt x="112013" y="732929"/>
                    <a:pt x="109704" y="730539"/>
                  </a:cubicBezTo>
                  <a:cubicBezTo>
                    <a:pt x="43952" y="662686"/>
                    <a:pt x="62305" y="682661"/>
                    <a:pt x="69822" y="666960"/>
                  </a:cubicBezTo>
                  <a:cubicBezTo>
                    <a:pt x="76245" y="653548"/>
                    <a:pt x="125261" y="599090"/>
                    <a:pt x="141306" y="587345"/>
                  </a:cubicBezTo>
                  <a:cubicBezTo>
                    <a:pt x="159400" y="574094"/>
                    <a:pt x="161084" y="556799"/>
                    <a:pt x="184291" y="539419"/>
                  </a:cubicBezTo>
                  <a:cubicBezTo>
                    <a:pt x="189228" y="497501"/>
                    <a:pt x="154764" y="496676"/>
                    <a:pt x="148648" y="479362"/>
                  </a:cubicBezTo>
                  <a:cubicBezTo>
                    <a:pt x="147818" y="477014"/>
                    <a:pt x="144854" y="474817"/>
                    <a:pt x="142364" y="473800"/>
                  </a:cubicBezTo>
                  <a:cubicBezTo>
                    <a:pt x="135875" y="471157"/>
                    <a:pt x="112801" y="438522"/>
                    <a:pt x="92644" y="426277"/>
                  </a:cubicBezTo>
                  <a:cubicBezTo>
                    <a:pt x="90058" y="424706"/>
                    <a:pt x="92313" y="423682"/>
                    <a:pt x="68042" y="401715"/>
                  </a:cubicBezTo>
                  <a:cubicBezTo>
                    <a:pt x="87574" y="362542"/>
                    <a:pt x="191717" y="280139"/>
                    <a:pt x="168872" y="261098"/>
                  </a:cubicBezTo>
                  <a:cubicBezTo>
                    <a:pt x="170327" y="249894"/>
                    <a:pt x="164861" y="253735"/>
                    <a:pt x="137240" y="216477"/>
                  </a:cubicBezTo>
                  <a:cubicBezTo>
                    <a:pt x="131401" y="208602"/>
                    <a:pt x="108074" y="200897"/>
                    <a:pt x="101796" y="193378"/>
                  </a:cubicBezTo>
                  <a:cubicBezTo>
                    <a:pt x="70814" y="156252"/>
                    <a:pt x="91465" y="167160"/>
                    <a:pt x="93636" y="150322"/>
                  </a:cubicBezTo>
                  <a:cubicBezTo>
                    <a:pt x="186065" y="64734"/>
                    <a:pt x="161824" y="87334"/>
                    <a:pt x="121581" y="50190"/>
                  </a:cubicBezTo>
                  <a:cubicBezTo>
                    <a:pt x="55798" y="-10451"/>
                    <a:pt x="92060" y="23514"/>
                    <a:pt x="69076" y="0"/>
                  </a:cubicBezTo>
                  <a:cubicBezTo>
                    <a:pt x="46573" y="590"/>
                    <a:pt x="24389" y="1168"/>
                    <a:pt x="2530" y="1740"/>
                  </a:cubicBezTo>
                  <a:cubicBezTo>
                    <a:pt x="30559" y="41798"/>
                    <a:pt x="93155" y="75950"/>
                    <a:pt x="86738" y="84113"/>
                  </a:cubicBezTo>
                  <a:cubicBezTo>
                    <a:pt x="63207" y="114087"/>
                    <a:pt x="64530" y="104798"/>
                    <a:pt x="61361" y="110035"/>
                  </a:cubicBezTo>
                  <a:cubicBezTo>
                    <a:pt x="42773" y="140762"/>
                    <a:pt x="45683" y="137451"/>
                    <a:pt x="44986" y="137595"/>
                  </a:cubicBezTo>
                  <a:cubicBezTo>
                    <a:pt x="36639" y="139353"/>
                    <a:pt x="39670" y="147547"/>
                    <a:pt x="32977" y="156535"/>
                  </a:cubicBezTo>
                  <a:cubicBezTo>
                    <a:pt x="-4945" y="207459"/>
                    <a:pt x="76040" y="230672"/>
                    <a:pt x="85421" y="241153"/>
                  </a:cubicBezTo>
                  <a:cubicBezTo>
                    <a:pt x="95704" y="252645"/>
                    <a:pt x="94935" y="252411"/>
                    <a:pt x="109391" y="265516"/>
                  </a:cubicBezTo>
                  <a:cubicBezTo>
                    <a:pt x="108778" y="268508"/>
                    <a:pt x="108706" y="272470"/>
                    <a:pt x="103564" y="272295"/>
                  </a:cubicBezTo>
                  <a:cubicBezTo>
                    <a:pt x="100269" y="272181"/>
                    <a:pt x="103191" y="280284"/>
                    <a:pt x="95644" y="283414"/>
                  </a:cubicBezTo>
                  <a:cubicBezTo>
                    <a:pt x="80911" y="289536"/>
                    <a:pt x="31467" y="353428"/>
                    <a:pt x="22140" y="366130"/>
                  </a:cubicBezTo>
                  <a:cubicBezTo>
                    <a:pt x="11244" y="380964"/>
                    <a:pt x="-3147" y="388182"/>
                    <a:pt x="11797" y="413659"/>
                  </a:cubicBezTo>
                  <a:cubicBezTo>
                    <a:pt x="14353" y="431466"/>
                    <a:pt x="88675" y="496345"/>
                    <a:pt x="118454" y="526265"/>
                  </a:cubicBezTo>
                  <a:cubicBezTo>
                    <a:pt x="106186" y="535500"/>
                    <a:pt x="108309" y="540273"/>
                    <a:pt x="102837" y="543783"/>
                  </a:cubicBezTo>
                  <a:cubicBezTo>
                    <a:pt x="87183" y="553825"/>
                    <a:pt x="84645" y="566003"/>
                    <a:pt x="71398" y="580403"/>
                  </a:cubicBezTo>
                  <a:cubicBezTo>
                    <a:pt x="50939" y="602642"/>
                    <a:pt x="73466" y="571072"/>
                    <a:pt x="12825" y="653758"/>
                  </a:cubicBezTo>
                  <a:cubicBezTo>
                    <a:pt x="6487" y="654204"/>
                    <a:pt x="8868" y="660964"/>
                    <a:pt x="3943" y="663848"/>
                  </a:cubicBezTo>
                  <a:cubicBezTo>
                    <a:pt x="-8914" y="671367"/>
                    <a:pt x="13673" y="707747"/>
                    <a:pt x="14984" y="710522"/>
                  </a:cubicBezTo>
                  <a:cubicBezTo>
                    <a:pt x="23782" y="714814"/>
                    <a:pt x="27601" y="723585"/>
                    <a:pt x="33013" y="730864"/>
                  </a:cubicBezTo>
                  <a:cubicBezTo>
                    <a:pt x="39628" y="739761"/>
                    <a:pt x="67212" y="760892"/>
                    <a:pt x="72240" y="778645"/>
                  </a:cubicBezTo>
                  <a:cubicBezTo>
                    <a:pt x="73683" y="783744"/>
                    <a:pt x="98459" y="795092"/>
                    <a:pt x="103041" y="810618"/>
                  </a:cubicBezTo>
                  <a:cubicBezTo>
                    <a:pt x="104003" y="813899"/>
                    <a:pt x="104292" y="805537"/>
                    <a:pt x="118364" y="823603"/>
                  </a:cubicBezTo>
                  <a:cubicBezTo>
                    <a:pt x="111117" y="832164"/>
                    <a:pt x="101586" y="838491"/>
                    <a:pt x="94730" y="847473"/>
                  </a:cubicBezTo>
                  <a:cubicBezTo>
                    <a:pt x="93864" y="848605"/>
                    <a:pt x="87995" y="848250"/>
                    <a:pt x="86594" y="850688"/>
                  </a:cubicBezTo>
                  <a:cubicBezTo>
                    <a:pt x="84916" y="853607"/>
                    <a:pt x="57446" y="879199"/>
                    <a:pt x="40241" y="895899"/>
                  </a:cubicBezTo>
                  <a:cubicBezTo>
                    <a:pt x="68746" y="895850"/>
                    <a:pt x="97533" y="895850"/>
                    <a:pt x="126548" y="895887"/>
                  </a:cubicBezTo>
                  <a:cubicBezTo>
                    <a:pt x="132514" y="894141"/>
                    <a:pt x="134192" y="890998"/>
                    <a:pt x="135725" y="8855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14947861" y="789678"/>
              <a:ext cx="197223" cy="925680"/>
            </a:xfrm>
            <a:custGeom>
              <a:rect b="b" l="l" r="r" t="t"/>
              <a:pathLst>
                <a:path extrusionOk="0" h="925680" w="197223">
                  <a:moveTo>
                    <a:pt x="186029" y="834621"/>
                  </a:moveTo>
                  <a:cubicBezTo>
                    <a:pt x="204196" y="821955"/>
                    <a:pt x="196505" y="798139"/>
                    <a:pt x="177117" y="793600"/>
                  </a:cubicBezTo>
                  <a:cubicBezTo>
                    <a:pt x="168656" y="771253"/>
                    <a:pt x="150080" y="771970"/>
                    <a:pt x="144969" y="757522"/>
                  </a:cubicBezTo>
                  <a:cubicBezTo>
                    <a:pt x="144139" y="755174"/>
                    <a:pt x="141174" y="752976"/>
                    <a:pt x="138684" y="751959"/>
                  </a:cubicBezTo>
                  <a:cubicBezTo>
                    <a:pt x="132196" y="749316"/>
                    <a:pt x="109122" y="716681"/>
                    <a:pt x="88964" y="704436"/>
                  </a:cubicBezTo>
                  <a:cubicBezTo>
                    <a:pt x="87328" y="703437"/>
                    <a:pt x="86216" y="701559"/>
                    <a:pt x="84905" y="700042"/>
                  </a:cubicBezTo>
                  <a:cubicBezTo>
                    <a:pt x="54464" y="664903"/>
                    <a:pt x="62210" y="689940"/>
                    <a:pt x="74002" y="668575"/>
                  </a:cubicBezTo>
                  <a:cubicBezTo>
                    <a:pt x="82193" y="653741"/>
                    <a:pt x="133994" y="603100"/>
                    <a:pt x="135154" y="596033"/>
                  </a:cubicBezTo>
                  <a:cubicBezTo>
                    <a:pt x="135714" y="592631"/>
                    <a:pt x="150483" y="588893"/>
                    <a:pt x="165908" y="566498"/>
                  </a:cubicBezTo>
                  <a:cubicBezTo>
                    <a:pt x="174988" y="553314"/>
                    <a:pt x="177376" y="555084"/>
                    <a:pt x="180395" y="545572"/>
                  </a:cubicBezTo>
                  <a:cubicBezTo>
                    <a:pt x="193624" y="541466"/>
                    <a:pt x="200462" y="528614"/>
                    <a:pt x="185362" y="511583"/>
                  </a:cubicBezTo>
                  <a:cubicBezTo>
                    <a:pt x="174459" y="499290"/>
                    <a:pt x="96577" y="417802"/>
                    <a:pt x="92386" y="408374"/>
                  </a:cubicBezTo>
                  <a:cubicBezTo>
                    <a:pt x="91448" y="406273"/>
                    <a:pt x="89319" y="407471"/>
                    <a:pt x="82578" y="401927"/>
                  </a:cubicBezTo>
                  <a:cubicBezTo>
                    <a:pt x="118870" y="351888"/>
                    <a:pt x="136351" y="351195"/>
                    <a:pt x="133513" y="337156"/>
                  </a:cubicBezTo>
                  <a:cubicBezTo>
                    <a:pt x="166539" y="309440"/>
                    <a:pt x="150874" y="311192"/>
                    <a:pt x="160267" y="307339"/>
                  </a:cubicBezTo>
                  <a:cubicBezTo>
                    <a:pt x="161085" y="307008"/>
                    <a:pt x="160285" y="302162"/>
                    <a:pt x="159834" y="299477"/>
                  </a:cubicBezTo>
                  <a:cubicBezTo>
                    <a:pt x="155210" y="272079"/>
                    <a:pt x="138859" y="251352"/>
                    <a:pt x="115129" y="218567"/>
                  </a:cubicBezTo>
                  <a:cubicBezTo>
                    <a:pt x="107859" y="208531"/>
                    <a:pt x="112357" y="190850"/>
                    <a:pt x="108442" y="187443"/>
                  </a:cubicBezTo>
                  <a:cubicBezTo>
                    <a:pt x="108677" y="187118"/>
                    <a:pt x="109049" y="186817"/>
                    <a:pt x="109176" y="186473"/>
                  </a:cubicBezTo>
                  <a:cubicBezTo>
                    <a:pt x="115911" y="168287"/>
                    <a:pt x="131937" y="156927"/>
                    <a:pt x="142076" y="141269"/>
                  </a:cubicBezTo>
                  <a:cubicBezTo>
                    <a:pt x="144493" y="137530"/>
                    <a:pt x="199903" y="108826"/>
                    <a:pt x="196734" y="83199"/>
                  </a:cubicBezTo>
                  <a:cubicBezTo>
                    <a:pt x="202934" y="57306"/>
                    <a:pt x="148721" y="26477"/>
                    <a:pt x="123789" y="717"/>
                  </a:cubicBezTo>
                  <a:cubicBezTo>
                    <a:pt x="94791" y="-523"/>
                    <a:pt x="66088" y="-420"/>
                    <a:pt x="40879" y="3168"/>
                  </a:cubicBezTo>
                  <a:cubicBezTo>
                    <a:pt x="54097" y="11367"/>
                    <a:pt x="83179" y="47349"/>
                    <a:pt x="93799" y="54435"/>
                  </a:cubicBezTo>
                  <a:cubicBezTo>
                    <a:pt x="132466" y="80243"/>
                    <a:pt x="122165" y="80321"/>
                    <a:pt x="129886" y="83187"/>
                  </a:cubicBezTo>
                  <a:cubicBezTo>
                    <a:pt x="138179" y="86263"/>
                    <a:pt x="134240" y="84120"/>
                    <a:pt x="104136" y="114064"/>
                  </a:cubicBezTo>
                  <a:cubicBezTo>
                    <a:pt x="98273" y="119897"/>
                    <a:pt x="68235" y="152556"/>
                    <a:pt x="56761" y="152815"/>
                  </a:cubicBezTo>
                  <a:cubicBezTo>
                    <a:pt x="50212" y="173055"/>
                    <a:pt x="48150" y="177142"/>
                    <a:pt x="49876" y="181681"/>
                  </a:cubicBezTo>
                  <a:cubicBezTo>
                    <a:pt x="56136" y="198128"/>
                    <a:pt x="53514" y="208862"/>
                    <a:pt x="66587" y="221456"/>
                  </a:cubicBezTo>
                  <a:cubicBezTo>
                    <a:pt x="75927" y="230444"/>
                    <a:pt x="109140" y="288267"/>
                    <a:pt x="111262" y="290904"/>
                  </a:cubicBezTo>
                  <a:cubicBezTo>
                    <a:pt x="100119" y="296346"/>
                    <a:pt x="86396" y="305641"/>
                    <a:pt x="84839" y="318001"/>
                  </a:cubicBezTo>
                  <a:cubicBezTo>
                    <a:pt x="84195" y="323088"/>
                    <a:pt x="71218" y="325815"/>
                    <a:pt x="49154" y="360021"/>
                  </a:cubicBezTo>
                  <a:cubicBezTo>
                    <a:pt x="45011" y="366444"/>
                    <a:pt x="38005" y="370809"/>
                    <a:pt x="35678" y="378575"/>
                  </a:cubicBezTo>
                  <a:cubicBezTo>
                    <a:pt x="26591" y="381049"/>
                    <a:pt x="29171" y="390663"/>
                    <a:pt x="25100" y="396328"/>
                  </a:cubicBezTo>
                  <a:cubicBezTo>
                    <a:pt x="17060" y="407501"/>
                    <a:pt x="27048" y="428120"/>
                    <a:pt x="34703" y="439504"/>
                  </a:cubicBezTo>
                  <a:cubicBezTo>
                    <a:pt x="38895" y="445741"/>
                    <a:pt x="61843" y="449281"/>
                    <a:pt x="77707" y="474878"/>
                  </a:cubicBezTo>
                  <a:cubicBezTo>
                    <a:pt x="82782" y="483072"/>
                    <a:pt x="118743" y="515056"/>
                    <a:pt x="125761" y="521281"/>
                  </a:cubicBezTo>
                  <a:cubicBezTo>
                    <a:pt x="110896" y="535567"/>
                    <a:pt x="92229" y="559521"/>
                    <a:pt x="90341" y="562639"/>
                  </a:cubicBezTo>
                  <a:cubicBezTo>
                    <a:pt x="89607" y="563843"/>
                    <a:pt x="83714" y="564168"/>
                    <a:pt x="82596" y="566703"/>
                  </a:cubicBezTo>
                  <a:cubicBezTo>
                    <a:pt x="79114" y="574631"/>
                    <a:pt x="34499" y="620113"/>
                    <a:pt x="16765" y="650472"/>
                  </a:cubicBezTo>
                  <a:cubicBezTo>
                    <a:pt x="4293" y="655830"/>
                    <a:pt x="-248" y="669080"/>
                    <a:pt x="2374" y="679832"/>
                  </a:cubicBezTo>
                  <a:cubicBezTo>
                    <a:pt x="-410" y="685702"/>
                    <a:pt x="-1992" y="689043"/>
                    <a:pt x="4900" y="693745"/>
                  </a:cubicBezTo>
                  <a:cubicBezTo>
                    <a:pt x="18148" y="702793"/>
                    <a:pt x="29075" y="723099"/>
                    <a:pt x="33092" y="726584"/>
                  </a:cubicBezTo>
                  <a:cubicBezTo>
                    <a:pt x="52985" y="743838"/>
                    <a:pt x="127198" y="816771"/>
                    <a:pt x="128317" y="818963"/>
                  </a:cubicBezTo>
                  <a:cubicBezTo>
                    <a:pt x="113030" y="831268"/>
                    <a:pt x="44463" y="912882"/>
                    <a:pt x="38570" y="915363"/>
                  </a:cubicBezTo>
                  <a:cubicBezTo>
                    <a:pt x="32815" y="917783"/>
                    <a:pt x="26615" y="917789"/>
                    <a:pt x="22394" y="925681"/>
                  </a:cubicBezTo>
                  <a:cubicBezTo>
                    <a:pt x="49425" y="920979"/>
                    <a:pt x="80743" y="916765"/>
                    <a:pt x="115911" y="913003"/>
                  </a:cubicBezTo>
                  <a:cubicBezTo>
                    <a:pt x="134409" y="893173"/>
                    <a:pt x="184508" y="835681"/>
                    <a:pt x="186029" y="834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17154844" y="741572"/>
              <a:ext cx="198322" cy="950157"/>
            </a:xfrm>
            <a:custGeom>
              <a:rect b="b" l="l" r="r" t="t"/>
              <a:pathLst>
                <a:path extrusionOk="0" h="950157" w="198322">
                  <a:moveTo>
                    <a:pt x="132909" y="934891"/>
                  </a:moveTo>
                  <a:cubicBezTo>
                    <a:pt x="137510" y="932368"/>
                    <a:pt x="142465" y="928744"/>
                    <a:pt x="144149" y="922694"/>
                  </a:cubicBezTo>
                  <a:cubicBezTo>
                    <a:pt x="145069" y="919383"/>
                    <a:pt x="160067" y="917336"/>
                    <a:pt x="177891" y="896639"/>
                  </a:cubicBezTo>
                  <a:cubicBezTo>
                    <a:pt x="185594" y="887669"/>
                    <a:pt x="206708" y="875430"/>
                    <a:pt x="194717" y="844523"/>
                  </a:cubicBezTo>
                  <a:cubicBezTo>
                    <a:pt x="197104" y="837757"/>
                    <a:pt x="178625" y="825421"/>
                    <a:pt x="171294" y="822983"/>
                  </a:cubicBezTo>
                  <a:cubicBezTo>
                    <a:pt x="164890" y="820858"/>
                    <a:pt x="128345" y="781920"/>
                    <a:pt x="123390" y="776508"/>
                  </a:cubicBezTo>
                  <a:cubicBezTo>
                    <a:pt x="121135" y="774040"/>
                    <a:pt x="120437" y="770121"/>
                    <a:pt x="118128" y="767731"/>
                  </a:cubicBezTo>
                  <a:cubicBezTo>
                    <a:pt x="52405" y="699902"/>
                    <a:pt x="70723" y="719865"/>
                    <a:pt x="78246" y="704153"/>
                  </a:cubicBezTo>
                  <a:cubicBezTo>
                    <a:pt x="84668" y="690740"/>
                    <a:pt x="133685" y="636282"/>
                    <a:pt x="149729" y="624537"/>
                  </a:cubicBezTo>
                  <a:cubicBezTo>
                    <a:pt x="167824" y="611287"/>
                    <a:pt x="169508" y="593991"/>
                    <a:pt x="192714" y="576611"/>
                  </a:cubicBezTo>
                  <a:cubicBezTo>
                    <a:pt x="197652" y="534693"/>
                    <a:pt x="163188" y="533868"/>
                    <a:pt x="157072" y="516554"/>
                  </a:cubicBezTo>
                  <a:cubicBezTo>
                    <a:pt x="156242" y="514206"/>
                    <a:pt x="153277" y="512009"/>
                    <a:pt x="150788" y="510992"/>
                  </a:cubicBezTo>
                  <a:cubicBezTo>
                    <a:pt x="144299" y="508349"/>
                    <a:pt x="121225" y="475714"/>
                    <a:pt x="101067" y="463469"/>
                  </a:cubicBezTo>
                  <a:cubicBezTo>
                    <a:pt x="98482" y="461898"/>
                    <a:pt x="100743" y="460874"/>
                    <a:pt x="76466" y="438907"/>
                  </a:cubicBezTo>
                  <a:cubicBezTo>
                    <a:pt x="95992" y="399740"/>
                    <a:pt x="200129" y="317343"/>
                    <a:pt x="177296" y="298290"/>
                  </a:cubicBezTo>
                  <a:cubicBezTo>
                    <a:pt x="178745" y="287086"/>
                    <a:pt x="173285" y="290927"/>
                    <a:pt x="145664" y="253669"/>
                  </a:cubicBezTo>
                  <a:cubicBezTo>
                    <a:pt x="139825" y="245794"/>
                    <a:pt x="116498" y="238089"/>
                    <a:pt x="110220" y="230570"/>
                  </a:cubicBezTo>
                  <a:cubicBezTo>
                    <a:pt x="79238" y="193450"/>
                    <a:pt x="99889" y="204358"/>
                    <a:pt x="102060" y="187514"/>
                  </a:cubicBezTo>
                  <a:cubicBezTo>
                    <a:pt x="194302" y="102101"/>
                    <a:pt x="170554" y="124803"/>
                    <a:pt x="130005" y="87382"/>
                  </a:cubicBezTo>
                  <a:cubicBezTo>
                    <a:pt x="50397" y="13985"/>
                    <a:pt x="60061" y="21985"/>
                    <a:pt x="67169" y="15767"/>
                  </a:cubicBezTo>
                  <a:cubicBezTo>
                    <a:pt x="85426" y="-199"/>
                    <a:pt x="72016" y="10987"/>
                    <a:pt x="82467" y="0"/>
                  </a:cubicBezTo>
                  <a:cubicBezTo>
                    <a:pt x="55881" y="843"/>
                    <a:pt x="28766" y="1698"/>
                    <a:pt x="1218" y="2553"/>
                  </a:cubicBezTo>
                  <a:cubicBezTo>
                    <a:pt x="-13107" y="50635"/>
                    <a:pt x="103846" y="110258"/>
                    <a:pt x="95156" y="121311"/>
                  </a:cubicBezTo>
                  <a:cubicBezTo>
                    <a:pt x="71673" y="151225"/>
                    <a:pt x="72924" y="142038"/>
                    <a:pt x="69779" y="147233"/>
                  </a:cubicBezTo>
                  <a:cubicBezTo>
                    <a:pt x="51191" y="177960"/>
                    <a:pt x="54101" y="174649"/>
                    <a:pt x="53404" y="174793"/>
                  </a:cubicBezTo>
                  <a:cubicBezTo>
                    <a:pt x="45057" y="176551"/>
                    <a:pt x="48088" y="184745"/>
                    <a:pt x="41395" y="193733"/>
                  </a:cubicBezTo>
                  <a:cubicBezTo>
                    <a:pt x="29217" y="210083"/>
                    <a:pt x="28850" y="228089"/>
                    <a:pt x="39723" y="242514"/>
                  </a:cubicBezTo>
                  <a:cubicBezTo>
                    <a:pt x="46596" y="251628"/>
                    <a:pt x="92763" y="277141"/>
                    <a:pt x="93845" y="278351"/>
                  </a:cubicBezTo>
                  <a:cubicBezTo>
                    <a:pt x="104122" y="289838"/>
                    <a:pt x="103316" y="289573"/>
                    <a:pt x="117815" y="302714"/>
                  </a:cubicBezTo>
                  <a:cubicBezTo>
                    <a:pt x="117202" y="305706"/>
                    <a:pt x="117130" y="309668"/>
                    <a:pt x="111988" y="309493"/>
                  </a:cubicBezTo>
                  <a:cubicBezTo>
                    <a:pt x="108693" y="309379"/>
                    <a:pt x="111615" y="317482"/>
                    <a:pt x="104068" y="320612"/>
                  </a:cubicBezTo>
                  <a:cubicBezTo>
                    <a:pt x="94296" y="324670"/>
                    <a:pt x="93015" y="338263"/>
                    <a:pt x="81704" y="340599"/>
                  </a:cubicBezTo>
                  <a:cubicBezTo>
                    <a:pt x="79196" y="341117"/>
                    <a:pt x="23630" y="412431"/>
                    <a:pt x="23245" y="412732"/>
                  </a:cubicBezTo>
                  <a:cubicBezTo>
                    <a:pt x="-15849" y="442959"/>
                    <a:pt x="78571" y="514899"/>
                    <a:pt x="126890" y="563457"/>
                  </a:cubicBezTo>
                  <a:cubicBezTo>
                    <a:pt x="114526" y="572764"/>
                    <a:pt x="116883" y="577369"/>
                    <a:pt x="111272" y="580975"/>
                  </a:cubicBezTo>
                  <a:cubicBezTo>
                    <a:pt x="95619" y="591017"/>
                    <a:pt x="93081" y="603196"/>
                    <a:pt x="79833" y="617596"/>
                  </a:cubicBezTo>
                  <a:cubicBezTo>
                    <a:pt x="73495" y="624489"/>
                    <a:pt x="65810" y="630328"/>
                    <a:pt x="60446" y="637865"/>
                  </a:cubicBezTo>
                  <a:cubicBezTo>
                    <a:pt x="-33" y="722737"/>
                    <a:pt x="-983" y="695839"/>
                    <a:pt x="23414" y="747720"/>
                  </a:cubicBezTo>
                  <a:cubicBezTo>
                    <a:pt x="32212" y="752012"/>
                    <a:pt x="36030" y="760784"/>
                    <a:pt x="41443" y="768062"/>
                  </a:cubicBezTo>
                  <a:cubicBezTo>
                    <a:pt x="48058" y="776960"/>
                    <a:pt x="75642" y="798090"/>
                    <a:pt x="80669" y="815843"/>
                  </a:cubicBezTo>
                  <a:cubicBezTo>
                    <a:pt x="82112" y="820942"/>
                    <a:pt x="106888" y="832290"/>
                    <a:pt x="111471" y="847816"/>
                  </a:cubicBezTo>
                  <a:cubicBezTo>
                    <a:pt x="112433" y="851097"/>
                    <a:pt x="112722" y="842735"/>
                    <a:pt x="126793" y="860801"/>
                  </a:cubicBezTo>
                  <a:cubicBezTo>
                    <a:pt x="119547" y="869362"/>
                    <a:pt x="110016" y="875689"/>
                    <a:pt x="103160" y="884671"/>
                  </a:cubicBezTo>
                  <a:cubicBezTo>
                    <a:pt x="102294" y="885803"/>
                    <a:pt x="96419" y="885448"/>
                    <a:pt x="95024" y="887886"/>
                  </a:cubicBezTo>
                  <a:cubicBezTo>
                    <a:pt x="94963" y="887988"/>
                    <a:pt x="44780" y="936841"/>
                    <a:pt x="33432" y="948701"/>
                  </a:cubicBezTo>
                  <a:cubicBezTo>
                    <a:pt x="61317" y="949194"/>
                    <a:pt x="88848" y="949682"/>
                    <a:pt x="115999" y="950158"/>
                  </a:cubicBezTo>
                  <a:cubicBezTo>
                    <a:pt x="123131" y="948707"/>
                    <a:pt x="114959" y="944740"/>
                    <a:pt x="132909" y="9348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16698464" y="754684"/>
              <a:ext cx="190991" cy="928936"/>
            </a:xfrm>
            <a:custGeom>
              <a:rect b="b" l="l" r="r" t="t"/>
              <a:pathLst>
                <a:path extrusionOk="0" h="928936" w="190991">
                  <a:moveTo>
                    <a:pt x="185987" y="850019"/>
                  </a:moveTo>
                  <a:cubicBezTo>
                    <a:pt x="199824" y="831490"/>
                    <a:pt x="172877" y="830219"/>
                    <a:pt x="170761" y="824476"/>
                  </a:cubicBezTo>
                  <a:cubicBezTo>
                    <a:pt x="165487" y="810094"/>
                    <a:pt x="147993" y="807650"/>
                    <a:pt x="143621" y="797946"/>
                  </a:cubicBezTo>
                  <a:cubicBezTo>
                    <a:pt x="133428" y="775328"/>
                    <a:pt x="113193" y="768525"/>
                    <a:pt x="82560" y="728347"/>
                  </a:cubicBezTo>
                  <a:cubicBezTo>
                    <a:pt x="89030" y="717577"/>
                    <a:pt x="93793" y="723501"/>
                    <a:pt x="112248" y="697970"/>
                  </a:cubicBezTo>
                  <a:cubicBezTo>
                    <a:pt x="139165" y="660736"/>
                    <a:pt x="179829" y="627113"/>
                    <a:pt x="176095" y="609836"/>
                  </a:cubicBezTo>
                  <a:cubicBezTo>
                    <a:pt x="172036" y="591023"/>
                    <a:pt x="83233" y="511070"/>
                    <a:pt x="74778" y="492040"/>
                  </a:cubicBezTo>
                  <a:cubicBezTo>
                    <a:pt x="73864" y="489988"/>
                    <a:pt x="71837" y="491113"/>
                    <a:pt x="65301" y="485852"/>
                  </a:cubicBezTo>
                  <a:cubicBezTo>
                    <a:pt x="74712" y="473426"/>
                    <a:pt x="123951" y="418481"/>
                    <a:pt x="132244" y="413563"/>
                  </a:cubicBezTo>
                  <a:cubicBezTo>
                    <a:pt x="147019" y="404797"/>
                    <a:pt x="140434" y="404611"/>
                    <a:pt x="149479" y="401269"/>
                  </a:cubicBezTo>
                  <a:cubicBezTo>
                    <a:pt x="156454" y="398693"/>
                    <a:pt x="155360" y="388200"/>
                    <a:pt x="163653" y="386773"/>
                  </a:cubicBezTo>
                  <a:cubicBezTo>
                    <a:pt x="164037" y="386707"/>
                    <a:pt x="162522" y="390391"/>
                    <a:pt x="169744" y="354042"/>
                  </a:cubicBezTo>
                  <a:cubicBezTo>
                    <a:pt x="166900" y="351200"/>
                    <a:pt x="165355" y="346312"/>
                    <a:pt x="164513" y="344271"/>
                  </a:cubicBezTo>
                  <a:cubicBezTo>
                    <a:pt x="122814" y="332610"/>
                    <a:pt x="88723" y="252248"/>
                    <a:pt x="76468" y="245734"/>
                  </a:cubicBezTo>
                  <a:cubicBezTo>
                    <a:pt x="68439" y="241478"/>
                    <a:pt x="63971" y="234447"/>
                    <a:pt x="60532" y="226903"/>
                  </a:cubicBezTo>
                  <a:cubicBezTo>
                    <a:pt x="62534" y="225176"/>
                    <a:pt x="64320" y="222996"/>
                    <a:pt x="66082" y="220570"/>
                  </a:cubicBezTo>
                  <a:cubicBezTo>
                    <a:pt x="85735" y="193468"/>
                    <a:pt x="112718" y="184992"/>
                    <a:pt x="133573" y="163837"/>
                  </a:cubicBezTo>
                  <a:cubicBezTo>
                    <a:pt x="162636" y="134350"/>
                    <a:pt x="170370" y="125314"/>
                    <a:pt x="189078" y="114015"/>
                  </a:cubicBezTo>
                  <a:cubicBezTo>
                    <a:pt x="184887" y="108199"/>
                    <a:pt x="192819" y="108031"/>
                    <a:pt x="190588" y="97700"/>
                  </a:cubicBezTo>
                  <a:cubicBezTo>
                    <a:pt x="190389" y="96767"/>
                    <a:pt x="190714" y="97002"/>
                    <a:pt x="190924" y="94985"/>
                  </a:cubicBezTo>
                  <a:cubicBezTo>
                    <a:pt x="183642" y="82439"/>
                    <a:pt x="194292" y="93366"/>
                    <a:pt x="104136" y="0"/>
                  </a:cubicBezTo>
                  <a:cubicBezTo>
                    <a:pt x="79727" y="704"/>
                    <a:pt x="55204" y="1409"/>
                    <a:pt x="30584" y="2113"/>
                  </a:cubicBezTo>
                  <a:cubicBezTo>
                    <a:pt x="45835" y="30131"/>
                    <a:pt x="55817" y="16164"/>
                    <a:pt x="74567" y="46415"/>
                  </a:cubicBezTo>
                  <a:cubicBezTo>
                    <a:pt x="79968" y="55138"/>
                    <a:pt x="122424" y="92697"/>
                    <a:pt x="125166" y="95111"/>
                  </a:cubicBezTo>
                  <a:cubicBezTo>
                    <a:pt x="94743" y="129486"/>
                    <a:pt x="91502" y="119559"/>
                    <a:pt x="61782" y="159737"/>
                  </a:cubicBezTo>
                  <a:cubicBezTo>
                    <a:pt x="53580" y="170820"/>
                    <a:pt x="40717" y="167624"/>
                    <a:pt x="17968" y="197411"/>
                  </a:cubicBezTo>
                  <a:cubicBezTo>
                    <a:pt x="9518" y="204190"/>
                    <a:pt x="5694" y="201487"/>
                    <a:pt x="1869" y="216465"/>
                  </a:cubicBezTo>
                  <a:cubicBezTo>
                    <a:pt x="1292" y="218746"/>
                    <a:pt x="2230" y="221533"/>
                    <a:pt x="1358" y="223610"/>
                  </a:cubicBezTo>
                  <a:cubicBezTo>
                    <a:pt x="-2034" y="231629"/>
                    <a:pt x="1430" y="238582"/>
                    <a:pt x="6223" y="243645"/>
                  </a:cubicBezTo>
                  <a:cubicBezTo>
                    <a:pt x="17456" y="255511"/>
                    <a:pt x="19778" y="266823"/>
                    <a:pt x="33885" y="276262"/>
                  </a:cubicBezTo>
                  <a:cubicBezTo>
                    <a:pt x="39520" y="280031"/>
                    <a:pt x="53490" y="310529"/>
                    <a:pt x="58271" y="315989"/>
                  </a:cubicBezTo>
                  <a:cubicBezTo>
                    <a:pt x="63310" y="321744"/>
                    <a:pt x="70454" y="325789"/>
                    <a:pt x="74952" y="331864"/>
                  </a:cubicBezTo>
                  <a:cubicBezTo>
                    <a:pt x="100666" y="366612"/>
                    <a:pt x="76017" y="334711"/>
                    <a:pt x="106415" y="362933"/>
                  </a:cubicBezTo>
                  <a:cubicBezTo>
                    <a:pt x="93210" y="377255"/>
                    <a:pt x="79583" y="398326"/>
                    <a:pt x="62185" y="411702"/>
                  </a:cubicBezTo>
                  <a:cubicBezTo>
                    <a:pt x="58024" y="414911"/>
                    <a:pt x="52750" y="418421"/>
                    <a:pt x="51163" y="422912"/>
                  </a:cubicBezTo>
                  <a:cubicBezTo>
                    <a:pt x="46033" y="437420"/>
                    <a:pt x="32370" y="446270"/>
                    <a:pt x="27469" y="460676"/>
                  </a:cubicBezTo>
                  <a:cubicBezTo>
                    <a:pt x="19104" y="467183"/>
                    <a:pt x="22376" y="474257"/>
                    <a:pt x="16542" y="478995"/>
                  </a:cubicBezTo>
                  <a:cubicBezTo>
                    <a:pt x="1959" y="490848"/>
                    <a:pt x="15376" y="513647"/>
                    <a:pt x="26050" y="529178"/>
                  </a:cubicBezTo>
                  <a:cubicBezTo>
                    <a:pt x="27337" y="531057"/>
                    <a:pt x="46231" y="536186"/>
                    <a:pt x="60093" y="558544"/>
                  </a:cubicBezTo>
                  <a:cubicBezTo>
                    <a:pt x="65499" y="567274"/>
                    <a:pt x="106493" y="603743"/>
                    <a:pt x="114642" y="610600"/>
                  </a:cubicBezTo>
                  <a:cubicBezTo>
                    <a:pt x="90816" y="632544"/>
                    <a:pt x="117150" y="600234"/>
                    <a:pt x="82571" y="648406"/>
                  </a:cubicBezTo>
                  <a:cubicBezTo>
                    <a:pt x="50531" y="692985"/>
                    <a:pt x="35780" y="701588"/>
                    <a:pt x="22117" y="735270"/>
                  </a:cubicBezTo>
                  <a:cubicBezTo>
                    <a:pt x="14895" y="753078"/>
                    <a:pt x="28167" y="757418"/>
                    <a:pt x="70190" y="795531"/>
                  </a:cubicBezTo>
                  <a:cubicBezTo>
                    <a:pt x="108141" y="829948"/>
                    <a:pt x="113175" y="839292"/>
                    <a:pt x="123758" y="848581"/>
                  </a:cubicBezTo>
                  <a:cubicBezTo>
                    <a:pt x="84911" y="880487"/>
                    <a:pt x="101580" y="866328"/>
                    <a:pt x="59942" y="911081"/>
                  </a:cubicBezTo>
                  <a:cubicBezTo>
                    <a:pt x="51421" y="920244"/>
                    <a:pt x="46135" y="925180"/>
                    <a:pt x="46616" y="927871"/>
                  </a:cubicBezTo>
                  <a:cubicBezTo>
                    <a:pt x="68145" y="928220"/>
                    <a:pt x="89613" y="928576"/>
                    <a:pt x="111004" y="928937"/>
                  </a:cubicBezTo>
                  <a:cubicBezTo>
                    <a:pt x="166876" y="877242"/>
                    <a:pt x="180900" y="878494"/>
                    <a:pt x="185987" y="8500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16257581" y="768072"/>
              <a:ext cx="196817" cy="909522"/>
            </a:xfrm>
            <a:custGeom>
              <a:rect b="b" l="l" r="r" t="t"/>
              <a:pathLst>
                <a:path extrusionOk="0" h="909522" w="196817">
                  <a:moveTo>
                    <a:pt x="177193" y="815187"/>
                  </a:moveTo>
                  <a:cubicBezTo>
                    <a:pt x="168774" y="792931"/>
                    <a:pt x="150143" y="793509"/>
                    <a:pt x="145044" y="779109"/>
                  </a:cubicBezTo>
                  <a:cubicBezTo>
                    <a:pt x="144214" y="776761"/>
                    <a:pt x="141249" y="774564"/>
                    <a:pt x="138760" y="773546"/>
                  </a:cubicBezTo>
                  <a:cubicBezTo>
                    <a:pt x="132271" y="770903"/>
                    <a:pt x="109197" y="738268"/>
                    <a:pt x="89039" y="726024"/>
                  </a:cubicBezTo>
                  <a:cubicBezTo>
                    <a:pt x="83573" y="722700"/>
                    <a:pt x="95221" y="729834"/>
                    <a:pt x="63758" y="700835"/>
                  </a:cubicBezTo>
                  <a:cubicBezTo>
                    <a:pt x="145567" y="605092"/>
                    <a:pt x="175106" y="584070"/>
                    <a:pt x="180470" y="567165"/>
                  </a:cubicBezTo>
                  <a:cubicBezTo>
                    <a:pt x="223076" y="553933"/>
                    <a:pt x="157300" y="509396"/>
                    <a:pt x="133263" y="476063"/>
                  </a:cubicBezTo>
                  <a:cubicBezTo>
                    <a:pt x="121122" y="459225"/>
                    <a:pt x="101187" y="449581"/>
                    <a:pt x="92461" y="429967"/>
                  </a:cubicBezTo>
                  <a:cubicBezTo>
                    <a:pt x="91529" y="427866"/>
                    <a:pt x="89394" y="429064"/>
                    <a:pt x="82653" y="423520"/>
                  </a:cubicBezTo>
                  <a:cubicBezTo>
                    <a:pt x="119167" y="373174"/>
                    <a:pt x="136433" y="372849"/>
                    <a:pt x="133588" y="358750"/>
                  </a:cubicBezTo>
                  <a:cubicBezTo>
                    <a:pt x="166615" y="331033"/>
                    <a:pt x="150949" y="332785"/>
                    <a:pt x="160343" y="328932"/>
                  </a:cubicBezTo>
                  <a:cubicBezTo>
                    <a:pt x="161160" y="328601"/>
                    <a:pt x="160361" y="323755"/>
                    <a:pt x="159910" y="321070"/>
                  </a:cubicBezTo>
                  <a:cubicBezTo>
                    <a:pt x="152441" y="276942"/>
                    <a:pt x="126233" y="268490"/>
                    <a:pt x="118211" y="243958"/>
                  </a:cubicBezTo>
                  <a:cubicBezTo>
                    <a:pt x="117742" y="242520"/>
                    <a:pt x="116155" y="241472"/>
                    <a:pt x="115211" y="240154"/>
                  </a:cubicBezTo>
                  <a:cubicBezTo>
                    <a:pt x="107940" y="230118"/>
                    <a:pt x="112444" y="212449"/>
                    <a:pt x="108523" y="209030"/>
                  </a:cubicBezTo>
                  <a:cubicBezTo>
                    <a:pt x="108758" y="208705"/>
                    <a:pt x="109125" y="208404"/>
                    <a:pt x="109257" y="208061"/>
                  </a:cubicBezTo>
                  <a:cubicBezTo>
                    <a:pt x="115986" y="189892"/>
                    <a:pt x="132018" y="178532"/>
                    <a:pt x="142151" y="162874"/>
                  </a:cubicBezTo>
                  <a:cubicBezTo>
                    <a:pt x="153174" y="145837"/>
                    <a:pt x="250222" y="121443"/>
                    <a:pt x="156115" y="50123"/>
                  </a:cubicBezTo>
                  <a:cubicBezTo>
                    <a:pt x="120112" y="22834"/>
                    <a:pt x="127803" y="24731"/>
                    <a:pt x="102859" y="0"/>
                  </a:cubicBezTo>
                  <a:cubicBezTo>
                    <a:pt x="11332" y="3070"/>
                    <a:pt x="17676" y="397"/>
                    <a:pt x="24387" y="8187"/>
                  </a:cubicBezTo>
                  <a:cubicBezTo>
                    <a:pt x="32259" y="17320"/>
                    <a:pt x="34899" y="22286"/>
                    <a:pt x="38092" y="23316"/>
                  </a:cubicBezTo>
                  <a:cubicBezTo>
                    <a:pt x="44226" y="25308"/>
                    <a:pt x="73488" y="54331"/>
                    <a:pt x="77307" y="60183"/>
                  </a:cubicBezTo>
                  <a:cubicBezTo>
                    <a:pt x="88342" y="77123"/>
                    <a:pt x="108980" y="81687"/>
                    <a:pt x="125235" y="101083"/>
                  </a:cubicBezTo>
                  <a:cubicBezTo>
                    <a:pt x="128489" y="104966"/>
                    <a:pt x="129583" y="104142"/>
                    <a:pt x="134268" y="106905"/>
                  </a:cubicBezTo>
                  <a:cubicBezTo>
                    <a:pt x="134039" y="107290"/>
                    <a:pt x="69122" y="174131"/>
                    <a:pt x="56849" y="174414"/>
                  </a:cubicBezTo>
                  <a:cubicBezTo>
                    <a:pt x="44076" y="213876"/>
                    <a:pt x="41779" y="196815"/>
                    <a:pt x="110550" y="311438"/>
                  </a:cubicBezTo>
                  <a:cubicBezTo>
                    <a:pt x="111885" y="313671"/>
                    <a:pt x="112065" y="311191"/>
                    <a:pt x="106792" y="315056"/>
                  </a:cubicBezTo>
                  <a:cubicBezTo>
                    <a:pt x="75010" y="338347"/>
                    <a:pt x="91036" y="336397"/>
                    <a:pt x="81270" y="344307"/>
                  </a:cubicBezTo>
                  <a:cubicBezTo>
                    <a:pt x="63500" y="358701"/>
                    <a:pt x="36487" y="397712"/>
                    <a:pt x="35747" y="400174"/>
                  </a:cubicBezTo>
                  <a:cubicBezTo>
                    <a:pt x="26660" y="402648"/>
                    <a:pt x="29240" y="412262"/>
                    <a:pt x="25169" y="417927"/>
                  </a:cubicBezTo>
                  <a:cubicBezTo>
                    <a:pt x="18632" y="427017"/>
                    <a:pt x="22998" y="457371"/>
                    <a:pt x="46782" y="468869"/>
                  </a:cubicBezTo>
                  <a:cubicBezTo>
                    <a:pt x="74853" y="482444"/>
                    <a:pt x="54690" y="479808"/>
                    <a:pt x="125824" y="542874"/>
                  </a:cubicBezTo>
                  <a:cubicBezTo>
                    <a:pt x="110959" y="557166"/>
                    <a:pt x="92299" y="581102"/>
                    <a:pt x="90404" y="584232"/>
                  </a:cubicBezTo>
                  <a:cubicBezTo>
                    <a:pt x="89677" y="585436"/>
                    <a:pt x="83777" y="585761"/>
                    <a:pt x="82659" y="588296"/>
                  </a:cubicBezTo>
                  <a:cubicBezTo>
                    <a:pt x="82491" y="588687"/>
                    <a:pt x="13749" y="673324"/>
                    <a:pt x="11218" y="675286"/>
                  </a:cubicBezTo>
                  <a:cubicBezTo>
                    <a:pt x="-2078" y="685568"/>
                    <a:pt x="3478" y="699433"/>
                    <a:pt x="1157" y="704153"/>
                  </a:cubicBezTo>
                  <a:cubicBezTo>
                    <a:pt x="-2596" y="711768"/>
                    <a:pt x="3177" y="713905"/>
                    <a:pt x="12757" y="720888"/>
                  </a:cubicBezTo>
                  <a:cubicBezTo>
                    <a:pt x="41340" y="765515"/>
                    <a:pt x="139066" y="837094"/>
                    <a:pt x="121910" y="844637"/>
                  </a:cubicBezTo>
                  <a:cubicBezTo>
                    <a:pt x="121525" y="844806"/>
                    <a:pt x="71642" y="901744"/>
                    <a:pt x="71359" y="902135"/>
                  </a:cubicBezTo>
                  <a:cubicBezTo>
                    <a:pt x="69026" y="905320"/>
                    <a:pt x="66272" y="907361"/>
                    <a:pt x="65376" y="908715"/>
                  </a:cubicBezTo>
                  <a:cubicBezTo>
                    <a:pt x="89935" y="908968"/>
                    <a:pt x="114537" y="909239"/>
                    <a:pt x="139163" y="909522"/>
                  </a:cubicBezTo>
                  <a:cubicBezTo>
                    <a:pt x="153758" y="891444"/>
                    <a:pt x="185738" y="856461"/>
                    <a:pt x="186105" y="856202"/>
                  </a:cubicBezTo>
                  <a:cubicBezTo>
                    <a:pt x="204272" y="843542"/>
                    <a:pt x="196574" y="819726"/>
                    <a:pt x="177193" y="815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14"/>
          <p:cNvGrpSpPr/>
          <p:nvPr/>
        </p:nvGrpSpPr>
        <p:grpSpPr>
          <a:xfrm rot="-5400000">
            <a:off x="1852382" y="1165777"/>
            <a:ext cx="2617440" cy="3977561"/>
            <a:chOff x="3704764" y="2331555"/>
            <a:chExt cx="5234879" cy="7955122"/>
          </a:xfrm>
        </p:grpSpPr>
        <p:sp>
          <p:nvSpPr>
            <p:cNvPr id="698" name="Google Shape;698;p14"/>
            <p:cNvSpPr/>
            <p:nvPr/>
          </p:nvSpPr>
          <p:spPr>
            <a:xfrm>
              <a:off x="3704764" y="2331555"/>
              <a:ext cx="5234879" cy="7955122"/>
            </a:xfrm>
            <a:custGeom>
              <a:rect b="b" l="l" r="r" t="t"/>
              <a:pathLst>
                <a:path extrusionOk="0" h="7955122" w="5234879">
                  <a:moveTo>
                    <a:pt x="5232528" y="7896542"/>
                  </a:moveTo>
                  <a:cubicBezTo>
                    <a:pt x="5234247" y="7925705"/>
                    <a:pt x="5489104" y="7913279"/>
                    <a:pt x="148659" y="7955123"/>
                  </a:cubicBezTo>
                  <a:cubicBezTo>
                    <a:pt x="53203" y="7955123"/>
                    <a:pt x="34471" y="1184914"/>
                    <a:pt x="0" y="150509"/>
                  </a:cubicBezTo>
                  <a:cubicBezTo>
                    <a:pt x="0" y="76208"/>
                    <a:pt x="837301" y="101394"/>
                    <a:pt x="1114821" y="87743"/>
                  </a:cubicBezTo>
                  <a:cubicBezTo>
                    <a:pt x="2991412" y="-4536"/>
                    <a:pt x="3936169" y="-39603"/>
                    <a:pt x="5094644" y="59852"/>
                  </a:cubicBezTo>
                  <a:cubicBezTo>
                    <a:pt x="5176572" y="66885"/>
                    <a:pt x="5012588" y="3011490"/>
                    <a:pt x="5232528" y="78965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3926025" y="2577140"/>
              <a:ext cx="4785565" cy="7463931"/>
            </a:xfrm>
            <a:custGeom>
              <a:rect b="b" l="l" r="r" t="t"/>
              <a:pathLst>
                <a:path extrusionOk="0" h="7463931" w="4785565">
                  <a:moveTo>
                    <a:pt x="0" y="105170"/>
                  </a:moveTo>
                  <a:cubicBezTo>
                    <a:pt x="187268" y="88799"/>
                    <a:pt x="379676" y="91631"/>
                    <a:pt x="595096" y="92028"/>
                  </a:cubicBezTo>
                  <a:cubicBezTo>
                    <a:pt x="1332995" y="92028"/>
                    <a:pt x="3057108" y="-77352"/>
                    <a:pt x="4679972" y="43470"/>
                  </a:cubicBezTo>
                  <a:cubicBezTo>
                    <a:pt x="4727302" y="3341777"/>
                    <a:pt x="4590516" y="3147878"/>
                    <a:pt x="4785566" y="7427465"/>
                  </a:cubicBezTo>
                  <a:cubicBezTo>
                    <a:pt x="2617354" y="7444983"/>
                    <a:pt x="2772554" y="7442787"/>
                    <a:pt x="118071" y="7463931"/>
                  </a:cubicBezTo>
                  <a:cubicBezTo>
                    <a:pt x="11681" y="4258144"/>
                    <a:pt x="34153" y="1449364"/>
                    <a:pt x="0" y="10517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3928693" y="2574478"/>
              <a:ext cx="4776128" cy="7466706"/>
            </a:xfrm>
            <a:custGeom>
              <a:rect b="b" l="l" r="r" t="t"/>
              <a:pathLst>
                <a:path extrusionOk="0" h="7466706" w="4776128">
                  <a:moveTo>
                    <a:pt x="4743620" y="7277881"/>
                  </a:moveTo>
                  <a:cubicBezTo>
                    <a:pt x="4782405" y="7277881"/>
                    <a:pt x="4776086" y="7281668"/>
                    <a:pt x="4775243" y="7263085"/>
                  </a:cubicBezTo>
                  <a:cubicBezTo>
                    <a:pt x="4747742" y="7263117"/>
                    <a:pt x="4737843" y="7263085"/>
                    <a:pt x="4707447" y="7263133"/>
                  </a:cubicBezTo>
                  <a:cubicBezTo>
                    <a:pt x="4708895" y="6922287"/>
                    <a:pt x="4678816" y="6974059"/>
                    <a:pt x="4761954" y="6974251"/>
                  </a:cubicBezTo>
                  <a:cubicBezTo>
                    <a:pt x="4761127" y="6956335"/>
                    <a:pt x="4765630" y="6959454"/>
                    <a:pt x="4743620" y="6959454"/>
                  </a:cubicBezTo>
                  <a:cubicBezTo>
                    <a:pt x="4692980" y="6959454"/>
                    <a:pt x="4703229" y="7004671"/>
                    <a:pt x="4698725" y="6717029"/>
                  </a:cubicBezTo>
                  <a:cubicBezTo>
                    <a:pt x="4697882" y="6662441"/>
                    <a:pt x="4686407" y="6671653"/>
                    <a:pt x="4743620" y="6671653"/>
                  </a:cubicBezTo>
                  <a:cubicBezTo>
                    <a:pt x="4751482" y="6671653"/>
                    <a:pt x="4749971" y="6674629"/>
                    <a:pt x="4749350" y="6656888"/>
                  </a:cubicBezTo>
                  <a:cubicBezTo>
                    <a:pt x="4680996" y="6656888"/>
                    <a:pt x="4699410" y="6685861"/>
                    <a:pt x="4696481" y="6499695"/>
                  </a:cubicBezTo>
                  <a:cubicBezTo>
                    <a:pt x="4693903" y="6341245"/>
                    <a:pt x="4679134" y="6367147"/>
                    <a:pt x="4739897" y="6367163"/>
                  </a:cubicBezTo>
                  <a:cubicBezTo>
                    <a:pt x="4739292" y="6347418"/>
                    <a:pt x="4747615" y="6352494"/>
                    <a:pt x="4694078" y="6352319"/>
                  </a:cubicBezTo>
                  <a:cubicBezTo>
                    <a:pt x="4690959" y="6161173"/>
                    <a:pt x="4693187" y="6290253"/>
                    <a:pt x="4690306" y="6063532"/>
                  </a:cubicBezTo>
                  <a:cubicBezTo>
                    <a:pt x="4738321" y="6063420"/>
                    <a:pt x="4731112" y="6068400"/>
                    <a:pt x="4730555" y="6048703"/>
                  </a:cubicBezTo>
                  <a:cubicBezTo>
                    <a:pt x="4682445" y="6048720"/>
                    <a:pt x="4685866" y="6097405"/>
                    <a:pt x="4684514" y="5758692"/>
                  </a:cubicBezTo>
                  <a:cubicBezTo>
                    <a:pt x="4730189" y="5759200"/>
                    <a:pt x="4722677" y="5762637"/>
                    <a:pt x="4722184" y="5744165"/>
                  </a:cubicBezTo>
                  <a:cubicBezTo>
                    <a:pt x="4678784" y="5744022"/>
                    <a:pt x="4684466" y="5745215"/>
                    <a:pt x="4684450" y="5739519"/>
                  </a:cubicBezTo>
                  <a:cubicBezTo>
                    <a:pt x="4684243" y="5671360"/>
                    <a:pt x="4683940" y="5663055"/>
                    <a:pt x="4680662" y="5455092"/>
                  </a:cubicBezTo>
                  <a:cubicBezTo>
                    <a:pt x="4721101" y="5455521"/>
                    <a:pt x="4714449" y="5458990"/>
                    <a:pt x="4713940" y="5440550"/>
                  </a:cubicBezTo>
                  <a:cubicBezTo>
                    <a:pt x="4666991" y="5440359"/>
                    <a:pt x="4680996" y="5477207"/>
                    <a:pt x="4676588" y="5196551"/>
                  </a:cubicBezTo>
                  <a:cubicBezTo>
                    <a:pt x="4675729" y="5142010"/>
                    <a:pt x="4668153" y="5151461"/>
                    <a:pt x="4705855" y="5151874"/>
                  </a:cubicBezTo>
                  <a:cubicBezTo>
                    <a:pt x="4705314" y="5133005"/>
                    <a:pt x="4711377" y="5137444"/>
                    <a:pt x="4675681" y="5136553"/>
                  </a:cubicBezTo>
                  <a:cubicBezTo>
                    <a:pt x="4671957" y="4883723"/>
                    <a:pt x="4673071" y="4946743"/>
                    <a:pt x="4669299" y="4846000"/>
                  </a:cubicBezTo>
                  <a:cubicBezTo>
                    <a:pt x="4702099" y="4845809"/>
                    <a:pt x="4696720" y="4849770"/>
                    <a:pt x="4696115" y="4831108"/>
                  </a:cubicBezTo>
                  <a:cubicBezTo>
                    <a:pt x="4662328" y="4831219"/>
                    <a:pt x="4668487" y="4845077"/>
                    <a:pt x="4667183" y="4762185"/>
                  </a:cubicBezTo>
                  <a:cubicBezTo>
                    <a:pt x="4663076" y="4499140"/>
                    <a:pt x="4655788" y="4542098"/>
                    <a:pt x="4686200" y="4541669"/>
                  </a:cubicBezTo>
                  <a:cubicBezTo>
                    <a:pt x="4685516" y="4523149"/>
                    <a:pt x="4689924" y="4526729"/>
                    <a:pt x="4664159" y="4527222"/>
                  </a:cubicBezTo>
                  <a:cubicBezTo>
                    <a:pt x="4658907" y="4202319"/>
                    <a:pt x="4651490" y="4239247"/>
                    <a:pt x="4675872" y="4239183"/>
                  </a:cubicBezTo>
                  <a:cubicBezTo>
                    <a:pt x="4675394" y="4220584"/>
                    <a:pt x="4679150" y="4224371"/>
                    <a:pt x="4658907" y="4224418"/>
                  </a:cubicBezTo>
                  <a:cubicBezTo>
                    <a:pt x="4653639" y="3898019"/>
                    <a:pt x="4648546" y="3934979"/>
                    <a:pt x="4670906" y="3934788"/>
                  </a:cubicBezTo>
                  <a:cubicBezTo>
                    <a:pt x="4670748" y="3917032"/>
                    <a:pt x="4674901" y="3919944"/>
                    <a:pt x="4654530" y="3920151"/>
                  </a:cubicBezTo>
                  <a:cubicBezTo>
                    <a:pt x="4652350" y="3773363"/>
                    <a:pt x="4654848" y="3758279"/>
                    <a:pt x="4651968" y="3631077"/>
                  </a:cubicBezTo>
                  <a:cubicBezTo>
                    <a:pt x="4673994" y="3631077"/>
                    <a:pt x="4670270" y="3634896"/>
                    <a:pt x="4670365" y="3616296"/>
                  </a:cubicBezTo>
                  <a:cubicBezTo>
                    <a:pt x="4645761" y="3616312"/>
                    <a:pt x="4650981" y="3658316"/>
                    <a:pt x="4645522" y="3350611"/>
                  </a:cubicBezTo>
                  <a:cubicBezTo>
                    <a:pt x="4645013" y="3322259"/>
                    <a:pt x="4644138" y="3325982"/>
                    <a:pt x="4647958" y="3326014"/>
                  </a:cubicBezTo>
                  <a:cubicBezTo>
                    <a:pt x="4677941" y="3326300"/>
                    <a:pt x="4672848" y="3330055"/>
                    <a:pt x="4673087" y="3311456"/>
                  </a:cubicBezTo>
                  <a:cubicBezTo>
                    <a:pt x="4638075" y="3311202"/>
                    <a:pt x="4642213" y="3338917"/>
                    <a:pt x="4643088" y="3133309"/>
                  </a:cubicBezTo>
                  <a:cubicBezTo>
                    <a:pt x="4643502" y="3000729"/>
                    <a:pt x="4631979" y="3022542"/>
                    <a:pt x="4677479" y="3021603"/>
                  </a:cubicBezTo>
                  <a:cubicBezTo>
                    <a:pt x="4677782" y="3003084"/>
                    <a:pt x="4683686" y="3006536"/>
                    <a:pt x="4647846" y="3007570"/>
                  </a:cubicBezTo>
                  <a:cubicBezTo>
                    <a:pt x="4639332" y="3007809"/>
                    <a:pt x="4642801" y="3041746"/>
                    <a:pt x="4635910" y="2718163"/>
                  </a:cubicBezTo>
                  <a:cubicBezTo>
                    <a:pt x="4649231" y="2717924"/>
                    <a:pt x="4664764" y="2717622"/>
                    <a:pt x="4682301" y="2717415"/>
                  </a:cubicBezTo>
                  <a:cubicBezTo>
                    <a:pt x="4682572" y="2698911"/>
                    <a:pt x="4689431" y="2702396"/>
                    <a:pt x="4647910" y="2703175"/>
                  </a:cubicBezTo>
                  <a:cubicBezTo>
                    <a:pt x="4633364" y="2703430"/>
                    <a:pt x="4635624" y="2704767"/>
                    <a:pt x="4635512" y="2699166"/>
                  </a:cubicBezTo>
                  <a:cubicBezTo>
                    <a:pt x="4628478" y="2378272"/>
                    <a:pt x="4626170" y="2414516"/>
                    <a:pt x="4647974" y="2414739"/>
                  </a:cubicBezTo>
                  <a:cubicBezTo>
                    <a:pt x="4693617" y="2415295"/>
                    <a:pt x="4685898" y="2418828"/>
                    <a:pt x="4686041" y="2400324"/>
                  </a:cubicBezTo>
                  <a:cubicBezTo>
                    <a:pt x="4664366" y="2400165"/>
                    <a:pt x="4644266" y="2399910"/>
                    <a:pt x="4630897" y="2399767"/>
                  </a:cubicBezTo>
                  <a:cubicBezTo>
                    <a:pt x="4630356" y="2363985"/>
                    <a:pt x="4627046" y="2111410"/>
                    <a:pt x="4627030" y="2110296"/>
                  </a:cubicBezTo>
                  <a:cubicBezTo>
                    <a:pt x="4654100" y="2110200"/>
                    <a:pt x="4667580" y="2110121"/>
                    <a:pt x="4686757" y="2110073"/>
                  </a:cubicBezTo>
                  <a:cubicBezTo>
                    <a:pt x="4686694" y="2091458"/>
                    <a:pt x="4694620" y="2095229"/>
                    <a:pt x="4647989" y="2095420"/>
                  </a:cubicBezTo>
                  <a:cubicBezTo>
                    <a:pt x="4616988" y="2095547"/>
                    <a:pt x="4629847" y="2136261"/>
                    <a:pt x="4623465" y="1830848"/>
                  </a:cubicBezTo>
                  <a:cubicBezTo>
                    <a:pt x="4622844" y="1800937"/>
                    <a:pt x="4616494" y="1805726"/>
                    <a:pt x="4647910" y="1806315"/>
                  </a:cubicBezTo>
                  <a:cubicBezTo>
                    <a:pt x="4690513" y="1807110"/>
                    <a:pt x="4683463" y="1810626"/>
                    <a:pt x="4683097" y="1792107"/>
                  </a:cubicBezTo>
                  <a:cubicBezTo>
                    <a:pt x="4659337" y="1791820"/>
                    <a:pt x="4645443" y="1791438"/>
                    <a:pt x="4622669" y="1791104"/>
                  </a:cubicBezTo>
                  <a:cubicBezTo>
                    <a:pt x="4617481" y="1518832"/>
                    <a:pt x="4617417" y="1507854"/>
                    <a:pt x="4617322" y="1501283"/>
                  </a:cubicBezTo>
                  <a:cubicBezTo>
                    <a:pt x="4638075" y="1501617"/>
                    <a:pt x="4654419" y="1502079"/>
                    <a:pt x="4674981" y="1502413"/>
                  </a:cubicBezTo>
                  <a:cubicBezTo>
                    <a:pt x="4674296" y="1483718"/>
                    <a:pt x="4680280" y="1487775"/>
                    <a:pt x="4648149" y="1487075"/>
                  </a:cubicBezTo>
                  <a:cubicBezTo>
                    <a:pt x="4605242" y="1486153"/>
                    <a:pt x="4618483" y="1531545"/>
                    <a:pt x="4613041" y="1197350"/>
                  </a:cubicBezTo>
                  <a:cubicBezTo>
                    <a:pt x="4635767" y="1197779"/>
                    <a:pt x="4649724" y="1198288"/>
                    <a:pt x="4669172" y="1198750"/>
                  </a:cubicBezTo>
                  <a:cubicBezTo>
                    <a:pt x="4669060" y="1180103"/>
                    <a:pt x="4673278" y="1184097"/>
                    <a:pt x="4648196" y="1183412"/>
                  </a:cubicBezTo>
                  <a:cubicBezTo>
                    <a:pt x="4598336" y="1181980"/>
                    <a:pt x="4613486" y="1226736"/>
                    <a:pt x="4606723" y="893225"/>
                  </a:cubicBezTo>
                  <a:cubicBezTo>
                    <a:pt x="4632138" y="893655"/>
                    <a:pt x="4645125" y="894228"/>
                    <a:pt x="4670158" y="894832"/>
                  </a:cubicBezTo>
                  <a:cubicBezTo>
                    <a:pt x="4670381" y="876169"/>
                    <a:pt x="4674583" y="880227"/>
                    <a:pt x="4648196" y="879431"/>
                  </a:cubicBezTo>
                  <a:cubicBezTo>
                    <a:pt x="4598097" y="877999"/>
                    <a:pt x="4606500" y="884952"/>
                    <a:pt x="4606022" y="854229"/>
                  </a:cubicBezTo>
                  <a:cubicBezTo>
                    <a:pt x="4601105" y="537838"/>
                    <a:pt x="4592336" y="589610"/>
                    <a:pt x="4648053" y="589467"/>
                  </a:cubicBezTo>
                  <a:cubicBezTo>
                    <a:pt x="4680041" y="589371"/>
                    <a:pt x="4674662" y="593238"/>
                    <a:pt x="4674949" y="574623"/>
                  </a:cubicBezTo>
                  <a:cubicBezTo>
                    <a:pt x="4649374" y="574670"/>
                    <a:pt x="4633937" y="574750"/>
                    <a:pt x="4602839" y="574782"/>
                  </a:cubicBezTo>
                  <a:cubicBezTo>
                    <a:pt x="4600548" y="460037"/>
                    <a:pt x="4599243" y="454373"/>
                    <a:pt x="4598749" y="285899"/>
                  </a:cubicBezTo>
                  <a:cubicBezTo>
                    <a:pt x="4633029" y="286090"/>
                    <a:pt x="4645905" y="286424"/>
                    <a:pt x="4678100" y="286711"/>
                  </a:cubicBezTo>
                  <a:cubicBezTo>
                    <a:pt x="4678195" y="268032"/>
                    <a:pt x="4684195" y="272041"/>
                    <a:pt x="4648133" y="271580"/>
                  </a:cubicBezTo>
                  <a:cubicBezTo>
                    <a:pt x="4582882" y="270800"/>
                    <a:pt x="4599720" y="313201"/>
                    <a:pt x="4595185" y="40770"/>
                  </a:cubicBezTo>
                  <a:cubicBezTo>
                    <a:pt x="4574543" y="39338"/>
                    <a:pt x="4584140" y="10731"/>
                    <a:pt x="4585652" y="271039"/>
                  </a:cubicBezTo>
                  <a:cubicBezTo>
                    <a:pt x="4559567" y="270944"/>
                    <a:pt x="4369531" y="270164"/>
                    <a:pt x="4331781" y="270291"/>
                  </a:cubicBezTo>
                  <a:cubicBezTo>
                    <a:pt x="4325670" y="-2538"/>
                    <a:pt x="4339134" y="24860"/>
                    <a:pt x="4316631" y="23698"/>
                  </a:cubicBezTo>
                  <a:cubicBezTo>
                    <a:pt x="4319511" y="315795"/>
                    <a:pt x="4334821" y="269941"/>
                    <a:pt x="4265831" y="270912"/>
                  </a:cubicBezTo>
                  <a:cubicBezTo>
                    <a:pt x="4194470" y="271914"/>
                    <a:pt x="4193037" y="271405"/>
                    <a:pt x="4074998" y="271707"/>
                  </a:cubicBezTo>
                  <a:cubicBezTo>
                    <a:pt x="4065609" y="271723"/>
                    <a:pt x="4067916" y="282113"/>
                    <a:pt x="4066675" y="202816"/>
                  </a:cubicBezTo>
                  <a:cubicBezTo>
                    <a:pt x="4063412" y="-13182"/>
                    <a:pt x="4069269" y="12243"/>
                    <a:pt x="4050745" y="11575"/>
                  </a:cubicBezTo>
                  <a:cubicBezTo>
                    <a:pt x="4053084" y="166572"/>
                    <a:pt x="4053832" y="219760"/>
                    <a:pt x="4054818" y="271755"/>
                  </a:cubicBezTo>
                  <a:cubicBezTo>
                    <a:pt x="3995441" y="271866"/>
                    <a:pt x="3981038" y="271819"/>
                    <a:pt x="3802476" y="271691"/>
                  </a:cubicBezTo>
                  <a:cubicBezTo>
                    <a:pt x="3795983" y="-25480"/>
                    <a:pt x="3806105" y="4749"/>
                    <a:pt x="3785384" y="4320"/>
                  </a:cubicBezTo>
                  <a:cubicBezTo>
                    <a:pt x="3789792" y="293313"/>
                    <a:pt x="3789681" y="271675"/>
                    <a:pt x="3788551" y="271675"/>
                  </a:cubicBezTo>
                  <a:cubicBezTo>
                    <a:pt x="3692203" y="271675"/>
                    <a:pt x="3693254" y="270244"/>
                    <a:pt x="3597607" y="270244"/>
                  </a:cubicBezTo>
                  <a:cubicBezTo>
                    <a:pt x="3517747" y="270244"/>
                    <a:pt x="3538850" y="322175"/>
                    <a:pt x="3533980" y="1185"/>
                  </a:cubicBezTo>
                  <a:cubicBezTo>
                    <a:pt x="3516251" y="1074"/>
                    <a:pt x="3519641" y="-32894"/>
                    <a:pt x="3524559" y="270896"/>
                  </a:cubicBezTo>
                  <a:cubicBezTo>
                    <a:pt x="3390446" y="273632"/>
                    <a:pt x="3401188" y="272535"/>
                    <a:pt x="3272407" y="271532"/>
                  </a:cubicBezTo>
                  <a:cubicBezTo>
                    <a:pt x="3266232" y="-31256"/>
                    <a:pt x="3273426" y="1185"/>
                    <a:pt x="3254217" y="1360"/>
                  </a:cubicBezTo>
                  <a:cubicBezTo>
                    <a:pt x="3259452" y="317417"/>
                    <a:pt x="3275399" y="271341"/>
                    <a:pt x="3215783" y="271341"/>
                  </a:cubicBezTo>
                  <a:cubicBezTo>
                    <a:pt x="2969504" y="271341"/>
                    <a:pt x="3007444" y="293027"/>
                    <a:pt x="3006028" y="202784"/>
                  </a:cubicBezTo>
                  <a:cubicBezTo>
                    <a:pt x="3004372" y="96456"/>
                    <a:pt x="3003784" y="100099"/>
                    <a:pt x="3002208" y="5401"/>
                  </a:cubicBezTo>
                  <a:cubicBezTo>
                    <a:pt x="2983556" y="5815"/>
                    <a:pt x="2988442" y="-27962"/>
                    <a:pt x="2994171" y="272057"/>
                  </a:cubicBezTo>
                  <a:cubicBezTo>
                    <a:pt x="2930099" y="271739"/>
                    <a:pt x="2858483" y="268812"/>
                    <a:pt x="2741972" y="271310"/>
                  </a:cubicBezTo>
                  <a:cubicBezTo>
                    <a:pt x="2741208" y="183437"/>
                    <a:pt x="2738582" y="71127"/>
                    <a:pt x="2737611" y="12354"/>
                  </a:cubicBezTo>
                  <a:cubicBezTo>
                    <a:pt x="2716286" y="13007"/>
                    <a:pt x="2726598" y="-16077"/>
                    <a:pt x="2728938" y="271580"/>
                  </a:cubicBezTo>
                  <a:cubicBezTo>
                    <a:pt x="2615259" y="273935"/>
                    <a:pt x="2558444" y="271087"/>
                    <a:pt x="2475131" y="270800"/>
                  </a:cubicBezTo>
                  <a:cubicBezTo>
                    <a:pt x="2472091" y="135293"/>
                    <a:pt x="2473460" y="112541"/>
                    <a:pt x="2472346" y="21041"/>
                  </a:cubicBezTo>
                  <a:cubicBezTo>
                    <a:pt x="2454697" y="21646"/>
                    <a:pt x="2459551" y="8488"/>
                    <a:pt x="2459821" y="94372"/>
                  </a:cubicBezTo>
                  <a:cubicBezTo>
                    <a:pt x="2460012" y="155531"/>
                    <a:pt x="2460903" y="217008"/>
                    <a:pt x="2462097" y="270784"/>
                  </a:cubicBezTo>
                  <a:cubicBezTo>
                    <a:pt x="2450479" y="270769"/>
                    <a:pt x="2269084" y="270673"/>
                    <a:pt x="2261286" y="270657"/>
                  </a:cubicBezTo>
                  <a:cubicBezTo>
                    <a:pt x="2192885" y="270657"/>
                    <a:pt x="2210837" y="312501"/>
                    <a:pt x="2208306" y="30635"/>
                  </a:cubicBezTo>
                  <a:cubicBezTo>
                    <a:pt x="2190704" y="31303"/>
                    <a:pt x="2195590" y="19753"/>
                    <a:pt x="2195431" y="94324"/>
                  </a:cubicBezTo>
                  <a:cubicBezTo>
                    <a:pt x="2195304" y="154003"/>
                    <a:pt x="2196084" y="212760"/>
                    <a:pt x="2197468" y="270864"/>
                  </a:cubicBezTo>
                  <a:cubicBezTo>
                    <a:pt x="1951571" y="272741"/>
                    <a:pt x="2191882" y="270753"/>
                    <a:pt x="1945985" y="272344"/>
                  </a:cubicBezTo>
                  <a:cubicBezTo>
                    <a:pt x="1945460" y="222067"/>
                    <a:pt x="1944585" y="174066"/>
                    <a:pt x="1942420" y="41152"/>
                  </a:cubicBezTo>
                  <a:cubicBezTo>
                    <a:pt x="1924182" y="41900"/>
                    <a:pt x="1929004" y="17684"/>
                    <a:pt x="1932028" y="203023"/>
                  </a:cubicBezTo>
                  <a:cubicBezTo>
                    <a:pt x="1933428" y="291897"/>
                    <a:pt x="1983178" y="272757"/>
                    <a:pt x="1688597" y="272757"/>
                  </a:cubicBezTo>
                  <a:cubicBezTo>
                    <a:pt x="1677855" y="272757"/>
                    <a:pt x="1683457" y="299105"/>
                    <a:pt x="1676614" y="52416"/>
                  </a:cubicBezTo>
                  <a:cubicBezTo>
                    <a:pt x="1655129" y="53339"/>
                    <a:pt x="1666763" y="20898"/>
                    <a:pt x="1668481" y="272710"/>
                  </a:cubicBezTo>
                  <a:cubicBezTo>
                    <a:pt x="1587332" y="272296"/>
                    <a:pt x="1534321" y="267602"/>
                    <a:pt x="1414706" y="270832"/>
                  </a:cubicBezTo>
                  <a:cubicBezTo>
                    <a:pt x="1413704" y="223897"/>
                    <a:pt x="1413672" y="206905"/>
                    <a:pt x="1411030" y="64301"/>
                  </a:cubicBezTo>
                  <a:cubicBezTo>
                    <a:pt x="1393890" y="65097"/>
                    <a:pt x="1396627" y="32688"/>
                    <a:pt x="1401656" y="271198"/>
                  </a:cubicBezTo>
                  <a:cubicBezTo>
                    <a:pt x="1339494" y="272996"/>
                    <a:pt x="1274562" y="272757"/>
                    <a:pt x="1211524" y="271978"/>
                  </a:cubicBezTo>
                  <a:cubicBezTo>
                    <a:pt x="1131394" y="271071"/>
                    <a:pt x="1148375" y="309033"/>
                    <a:pt x="1147372" y="76632"/>
                  </a:cubicBezTo>
                  <a:cubicBezTo>
                    <a:pt x="1131728" y="77379"/>
                    <a:pt x="1131728" y="47007"/>
                    <a:pt x="1136662" y="271437"/>
                  </a:cubicBezTo>
                  <a:cubicBezTo>
                    <a:pt x="1122736" y="271405"/>
                    <a:pt x="1130821" y="271421"/>
                    <a:pt x="925188" y="271373"/>
                  </a:cubicBezTo>
                  <a:cubicBezTo>
                    <a:pt x="870250" y="271373"/>
                    <a:pt x="883921" y="303751"/>
                    <a:pt x="880881" y="89360"/>
                  </a:cubicBezTo>
                  <a:cubicBezTo>
                    <a:pt x="861927" y="90203"/>
                    <a:pt x="866988" y="62424"/>
                    <a:pt x="870617" y="271230"/>
                  </a:cubicBezTo>
                  <a:cubicBezTo>
                    <a:pt x="802820" y="270832"/>
                    <a:pt x="793192" y="269909"/>
                    <a:pt x="618926" y="270800"/>
                  </a:cubicBezTo>
                  <a:cubicBezTo>
                    <a:pt x="617653" y="226618"/>
                    <a:pt x="616603" y="162324"/>
                    <a:pt x="616667" y="94531"/>
                  </a:cubicBezTo>
                  <a:cubicBezTo>
                    <a:pt x="600163" y="94563"/>
                    <a:pt x="602471" y="78223"/>
                    <a:pt x="604428" y="203039"/>
                  </a:cubicBezTo>
                  <a:cubicBezTo>
                    <a:pt x="605749" y="288286"/>
                    <a:pt x="618958" y="270959"/>
                    <a:pt x="543507" y="270959"/>
                  </a:cubicBezTo>
                  <a:cubicBezTo>
                    <a:pt x="448958" y="270959"/>
                    <a:pt x="448274" y="272391"/>
                    <a:pt x="354616" y="272407"/>
                  </a:cubicBezTo>
                  <a:cubicBezTo>
                    <a:pt x="353104" y="194908"/>
                    <a:pt x="353279" y="176834"/>
                    <a:pt x="351226" y="94483"/>
                  </a:cubicBezTo>
                  <a:cubicBezTo>
                    <a:pt x="333195" y="94563"/>
                    <a:pt x="337699" y="71588"/>
                    <a:pt x="341566" y="272391"/>
                  </a:cubicBezTo>
                  <a:cubicBezTo>
                    <a:pt x="340420" y="272391"/>
                    <a:pt x="89526" y="270594"/>
                    <a:pt x="88380" y="270578"/>
                  </a:cubicBezTo>
                  <a:cubicBezTo>
                    <a:pt x="87107" y="226936"/>
                    <a:pt x="86359" y="170789"/>
                    <a:pt x="85420" y="101611"/>
                  </a:cubicBezTo>
                  <a:cubicBezTo>
                    <a:pt x="68073" y="102613"/>
                    <a:pt x="72067" y="87832"/>
                    <a:pt x="73882" y="203023"/>
                  </a:cubicBezTo>
                  <a:cubicBezTo>
                    <a:pt x="75091" y="280506"/>
                    <a:pt x="78608" y="270450"/>
                    <a:pt x="66609" y="270259"/>
                  </a:cubicBezTo>
                  <a:cubicBezTo>
                    <a:pt x="-11532" y="269098"/>
                    <a:pt x="499" y="265009"/>
                    <a:pt x="881" y="284420"/>
                  </a:cubicBezTo>
                  <a:cubicBezTo>
                    <a:pt x="34604" y="284547"/>
                    <a:pt x="53193" y="284881"/>
                    <a:pt x="75791" y="285199"/>
                  </a:cubicBezTo>
                  <a:cubicBezTo>
                    <a:pt x="81314" y="454755"/>
                    <a:pt x="79913" y="462630"/>
                    <a:pt x="81059" y="575864"/>
                  </a:cubicBezTo>
                  <a:cubicBezTo>
                    <a:pt x="57824" y="576086"/>
                    <a:pt x="39140" y="576325"/>
                    <a:pt x="5576" y="576436"/>
                  </a:cubicBezTo>
                  <a:cubicBezTo>
                    <a:pt x="5815" y="595767"/>
                    <a:pt x="-5517" y="591551"/>
                    <a:pt x="66577" y="590787"/>
                  </a:cubicBezTo>
                  <a:cubicBezTo>
                    <a:pt x="87887" y="590581"/>
                    <a:pt x="79881" y="550487"/>
                    <a:pt x="84704" y="854404"/>
                  </a:cubicBezTo>
                  <a:cubicBezTo>
                    <a:pt x="85213" y="886766"/>
                    <a:pt x="99409" y="878683"/>
                    <a:pt x="8441" y="878636"/>
                  </a:cubicBezTo>
                  <a:cubicBezTo>
                    <a:pt x="8568" y="898333"/>
                    <a:pt x="-5373" y="893400"/>
                    <a:pt x="85356" y="893448"/>
                  </a:cubicBezTo>
                  <a:cubicBezTo>
                    <a:pt x="86645" y="965696"/>
                    <a:pt x="89749" y="1068270"/>
                    <a:pt x="89924" y="1183190"/>
                  </a:cubicBezTo>
                  <a:cubicBezTo>
                    <a:pt x="63362" y="1183301"/>
                    <a:pt x="42800" y="1183476"/>
                    <a:pt x="9968" y="1183556"/>
                  </a:cubicBezTo>
                  <a:cubicBezTo>
                    <a:pt x="10032" y="1202839"/>
                    <a:pt x="-631" y="1198479"/>
                    <a:pt x="66545" y="1198113"/>
                  </a:cubicBezTo>
                  <a:cubicBezTo>
                    <a:pt x="99377" y="1197938"/>
                    <a:pt x="89032" y="1153103"/>
                    <a:pt x="94396" y="1487044"/>
                  </a:cubicBezTo>
                  <a:cubicBezTo>
                    <a:pt x="65622" y="1487187"/>
                    <a:pt x="44646" y="1487409"/>
                    <a:pt x="10891" y="1487521"/>
                  </a:cubicBezTo>
                  <a:cubicBezTo>
                    <a:pt x="10939" y="1507138"/>
                    <a:pt x="865" y="1502461"/>
                    <a:pt x="66545" y="1502031"/>
                  </a:cubicBezTo>
                  <a:cubicBezTo>
                    <a:pt x="106220" y="1501761"/>
                    <a:pt x="94587" y="1467776"/>
                    <a:pt x="98581" y="1722547"/>
                  </a:cubicBezTo>
                  <a:cubicBezTo>
                    <a:pt x="99854" y="1803753"/>
                    <a:pt x="108782" y="1789863"/>
                    <a:pt x="66402" y="1790659"/>
                  </a:cubicBezTo>
                  <a:cubicBezTo>
                    <a:pt x="1916" y="1791868"/>
                    <a:pt x="11862" y="1786331"/>
                    <a:pt x="11958" y="1806219"/>
                  </a:cubicBezTo>
                  <a:cubicBezTo>
                    <a:pt x="51092" y="1805933"/>
                    <a:pt x="67436" y="1805328"/>
                    <a:pt x="100332" y="1804899"/>
                  </a:cubicBezTo>
                  <a:cubicBezTo>
                    <a:pt x="104104" y="1937431"/>
                    <a:pt x="102767" y="1876733"/>
                    <a:pt x="105775" y="2094545"/>
                  </a:cubicBezTo>
                  <a:cubicBezTo>
                    <a:pt x="74184" y="2095006"/>
                    <a:pt x="53018" y="2095945"/>
                    <a:pt x="13963" y="2096358"/>
                  </a:cubicBezTo>
                  <a:cubicBezTo>
                    <a:pt x="14122" y="2114528"/>
                    <a:pt x="3443" y="2111760"/>
                    <a:pt x="66640" y="2110153"/>
                  </a:cubicBezTo>
                  <a:cubicBezTo>
                    <a:pt x="120257" y="2108848"/>
                    <a:pt x="105806" y="2064713"/>
                    <a:pt x="110517" y="2398701"/>
                  </a:cubicBezTo>
                  <a:cubicBezTo>
                    <a:pt x="71383" y="2398510"/>
                    <a:pt x="59765" y="2398192"/>
                    <a:pt x="17814" y="2398033"/>
                  </a:cubicBezTo>
                  <a:cubicBezTo>
                    <a:pt x="18117" y="2417586"/>
                    <a:pt x="9029" y="2412623"/>
                    <a:pt x="66434" y="2413179"/>
                  </a:cubicBezTo>
                  <a:cubicBezTo>
                    <a:pt x="122007" y="2413689"/>
                    <a:pt x="110756" y="2399624"/>
                    <a:pt x="111361" y="2482214"/>
                  </a:cubicBezTo>
                  <a:cubicBezTo>
                    <a:pt x="113302" y="2747756"/>
                    <a:pt x="135376" y="2703382"/>
                    <a:pt x="66497" y="2703557"/>
                  </a:cubicBezTo>
                  <a:cubicBezTo>
                    <a:pt x="16398" y="2703637"/>
                    <a:pt x="23989" y="2698721"/>
                    <a:pt x="24483" y="2718402"/>
                  </a:cubicBezTo>
                  <a:cubicBezTo>
                    <a:pt x="49882" y="2718370"/>
                    <a:pt x="73022" y="2718306"/>
                    <a:pt x="115085" y="2718258"/>
                  </a:cubicBezTo>
                  <a:cubicBezTo>
                    <a:pt x="122628" y="3065611"/>
                    <a:pt x="129551" y="3008318"/>
                    <a:pt x="66561" y="3007729"/>
                  </a:cubicBezTo>
                  <a:cubicBezTo>
                    <a:pt x="25406" y="3007348"/>
                    <a:pt x="32169" y="3003672"/>
                    <a:pt x="32710" y="3022224"/>
                  </a:cubicBezTo>
                  <a:cubicBezTo>
                    <a:pt x="64858" y="3022430"/>
                    <a:pt x="82078" y="3022733"/>
                    <a:pt x="118315" y="3022876"/>
                  </a:cubicBezTo>
                  <a:cubicBezTo>
                    <a:pt x="118331" y="3023481"/>
                    <a:pt x="121785" y="3165161"/>
                    <a:pt x="124697" y="3312570"/>
                  </a:cubicBezTo>
                  <a:cubicBezTo>
                    <a:pt x="86152" y="3312268"/>
                    <a:pt x="69585" y="3311567"/>
                    <a:pt x="39586" y="3311058"/>
                  </a:cubicBezTo>
                  <a:cubicBezTo>
                    <a:pt x="39920" y="3329753"/>
                    <a:pt x="34445" y="3325696"/>
                    <a:pt x="66370" y="3326412"/>
                  </a:cubicBezTo>
                  <a:cubicBezTo>
                    <a:pt x="141216" y="3328130"/>
                    <a:pt x="124649" y="3274131"/>
                    <a:pt x="130060" y="3616837"/>
                  </a:cubicBezTo>
                  <a:cubicBezTo>
                    <a:pt x="93170" y="3616758"/>
                    <a:pt x="78927" y="3616567"/>
                    <a:pt x="43930" y="3616376"/>
                  </a:cubicBezTo>
                  <a:cubicBezTo>
                    <a:pt x="44137" y="3635023"/>
                    <a:pt x="39601" y="3631141"/>
                    <a:pt x="66449" y="3631316"/>
                  </a:cubicBezTo>
                  <a:cubicBezTo>
                    <a:pt x="154951" y="3631920"/>
                    <a:pt x="126686" y="3587149"/>
                    <a:pt x="131620" y="3893612"/>
                  </a:cubicBezTo>
                  <a:cubicBezTo>
                    <a:pt x="132129" y="3926801"/>
                    <a:pt x="147980" y="3918496"/>
                    <a:pt x="46397" y="3918528"/>
                  </a:cubicBezTo>
                  <a:cubicBezTo>
                    <a:pt x="46508" y="3938224"/>
                    <a:pt x="30944" y="3933292"/>
                    <a:pt x="132241" y="3933276"/>
                  </a:cubicBezTo>
                  <a:cubicBezTo>
                    <a:pt x="132272" y="3934820"/>
                    <a:pt x="135678" y="4147731"/>
                    <a:pt x="137508" y="4225166"/>
                  </a:cubicBezTo>
                  <a:cubicBezTo>
                    <a:pt x="94857" y="4224943"/>
                    <a:pt x="72863" y="4224132"/>
                    <a:pt x="47591" y="4223591"/>
                  </a:cubicBezTo>
                  <a:cubicBezTo>
                    <a:pt x="47638" y="4241363"/>
                    <a:pt x="29512" y="4239406"/>
                    <a:pt x="137858" y="4239947"/>
                  </a:cubicBezTo>
                  <a:cubicBezTo>
                    <a:pt x="137890" y="4241363"/>
                    <a:pt x="143540" y="4527047"/>
                    <a:pt x="143556" y="4528208"/>
                  </a:cubicBezTo>
                  <a:cubicBezTo>
                    <a:pt x="96703" y="4528288"/>
                    <a:pt x="75871" y="4528638"/>
                    <a:pt x="48259" y="4528892"/>
                  </a:cubicBezTo>
                  <a:cubicBezTo>
                    <a:pt x="48291" y="4547476"/>
                    <a:pt x="44567" y="4543721"/>
                    <a:pt x="66577" y="4543483"/>
                  </a:cubicBezTo>
                  <a:cubicBezTo>
                    <a:pt x="152261" y="4542560"/>
                    <a:pt x="143795" y="4542321"/>
                    <a:pt x="143842" y="4545121"/>
                  </a:cubicBezTo>
                  <a:cubicBezTo>
                    <a:pt x="145402" y="4644465"/>
                    <a:pt x="148378" y="4745463"/>
                    <a:pt x="148728" y="4831092"/>
                  </a:cubicBezTo>
                  <a:cubicBezTo>
                    <a:pt x="29464" y="4831203"/>
                    <a:pt x="49023" y="4828133"/>
                    <a:pt x="49087" y="4846541"/>
                  </a:cubicBezTo>
                  <a:cubicBezTo>
                    <a:pt x="77574" y="4846286"/>
                    <a:pt x="98199" y="4845920"/>
                    <a:pt x="148776" y="4845856"/>
                  </a:cubicBezTo>
                  <a:cubicBezTo>
                    <a:pt x="149015" y="5027504"/>
                    <a:pt x="151290" y="5049985"/>
                    <a:pt x="153280" y="5134166"/>
                  </a:cubicBezTo>
                  <a:cubicBezTo>
                    <a:pt x="102337" y="5134214"/>
                    <a:pt x="81346" y="5134675"/>
                    <a:pt x="50742" y="5135089"/>
                  </a:cubicBezTo>
                  <a:cubicBezTo>
                    <a:pt x="50885" y="5152845"/>
                    <a:pt x="46859" y="5149933"/>
                    <a:pt x="66593" y="5149647"/>
                  </a:cubicBezTo>
                  <a:cubicBezTo>
                    <a:pt x="180303" y="5147960"/>
                    <a:pt x="151068" y="5095680"/>
                    <a:pt x="156033" y="5414027"/>
                  </a:cubicBezTo>
                  <a:cubicBezTo>
                    <a:pt x="156574" y="5448807"/>
                    <a:pt x="173587" y="5440120"/>
                    <a:pt x="66481" y="5440423"/>
                  </a:cubicBezTo>
                  <a:cubicBezTo>
                    <a:pt x="51346" y="5440454"/>
                    <a:pt x="53941" y="5436652"/>
                    <a:pt x="54211" y="5455251"/>
                  </a:cubicBezTo>
                  <a:cubicBezTo>
                    <a:pt x="80884" y="5455203"/>
                    <a:pt x="99663" y="5455092"/>
                    <a:pt x="156654" y="5455092"/>
                  </a:cubicBezTo>
                  <a:cubicBezTo>
                    <a:pt x="157465" y="5513737"/>
                    <a:pt x="158325" y="5624807"/>
                    <a:pt x="160998" y="5742399"/>
                  </a:cubicBezTo>
                  <a:cubicBezTo>
                    <a:pt x="111042" y="5742415"/>
                    <a:pt x="91292" y="5742892"/>
                    <a:pt x="59638" y="5743529"/>
                  </a:cubicBezTo>
                  <a:cubicBezTo>
                    <a:pt x="60131" y="5764371"/>
                    <a:pt x="44010" y="5757180"/>
                    <a:pt x="161301" y="5757164"/>
                  </a:cubicBezTo>
                  <a:cubicBezTo>
                    <a:pt x="161333" y="5758357"/>
                    <a:pt x="166966" y="6047256"/>
                    <a:pt x="166998" y="6048576"/>
                  </a:cubicBezTo>
                  <a:cubicBezTo>
                    <a:pt x="124681" y="6048624"/>
                    <a:pt x="101000" y="6048242"/>
                    <a:pt x="68296" y="6047494"/>
                  </a:cubicBezTo>
                  <a:cubicBezTo>
                    <a:pt x="68900" y="6065870"/>
                    <a:pt x="52604" y="6063357"/>
                    <a:pt x="161953" y="6063357"/>
                  </a:cubicBezTo>
                  <a:cubicBezTo>
                    <a:pt x="168208" y="6063357"/>
                    <a:pt x="167237" y="6062705"/>
                    <a:pt x="167269" y="6065409"/>
                  </a:cubicBezTo>
                  <a:cubicBezTo>
                    <a:pt x="172234" y="6387560"/>
                    <a:pt x="175194" y="6352907"/>
                    <a:pt x="161953" y="6352907"/>
                  </a:cubicBezTo>
                  <a:cubicBezTo>
                    <a:pt x="64078" y="6352907"/>
                    <a:pt x="78290" y="6348707"/>
                    <a:pt x="78927" y="6367783"/>
                  </a:cubicBezTo>
                  <a:cubicBezTo>
                    <a:pt x="103578" y="6367720"/>
                    <a:pt x="125779" y="6367688"/>
                    <a:pt x="171948" y="6367688"/>
                  </a:cubicBezTo>
                  <a:cubicBezTo>
                    <a:pt x="176611" y="6570162"/>
                    <a:pt x="175306" y="6571960"/>
                    <a:pt x="176085" y="6654677"/>
                  </a:cubicBezTo>
                  <a:cubicBezTo>
                    <a:pt x="138288" y="6654566"/>
                    <a:pt x="110883" y="6654836"/>
                    <a:pt x="88475" y="6655234"/>
                  </a:cubicBezTo>
                  <a:cubicBezTo>
                    <a:pt x="89128" y="6674676"/>
                    <a:pt x="76205" y="6669426"/>
                    <a:pt x="161969" y="6669426"/>
                  </a:cubicBezTo>
                  <a:cubicBezTo>
                    <a:pt x="181576" y="6669426"/>
                    <a:pt x="175879" y="6636094"/>
                    <a:pt x="180542" y="6934395"/>
                  </a:cubicBezTo>
                  <a:cubicBezTo>
                    <a:pt x="181051" y="6965961"/>
                    <a:pt x="185889" y="6960567"/>
                    <a:pt x="161969" y="6960567"/>
                  </a:cubicBezTo>
                  <a:cubicBezTo>
                    <a:pt x="85993" y="6960567"/>
                    <a:pt x="98422" y="6954808"/>
                    <a:pt x="99090" y="6974935"/>
                  </a:cubicBezTo>
                  <a:cubicBezTo>
                    <a:pt x="125986" y="6975332"/>
                    <a:pt x="154060" y="6975396"/>
                    <a:pt x="181226" y="6975316"/>
                  </a:cubicBezTo>
                  <a:cubicBezTo>
                    <a:pt x="186716" y="7310036"/>
                    <a:pt x="194531" y="7265360"/>
                    <a:pt x="161969" y="7265360"/>
                  </a:cubicBezTo>
                  <a:cubicBezTo>
                    <a:pt x="98724" y="7265360"/>
                    <a:pt x="108576" y="7260555"/>
                    <a:pt x="109212" y="7280157"/>
                  </a:cubicBezTo>
                  <a:cubicBezTo>
                    <a:pt x="135996" y="7280109"/>
                    <a:pt x="159471" y="7280125"/>
                    <a:pt x="185157" y="7280125"/>
                  </a:cubicBezTo>
                  <a:cubicBezTo>
                    <a:pt x="185364" y="7332024"/>
                    <a:pt x="186446" y="7395236"/>
                    <a:pt x="187687" y="7465941"/>
                  </a:cubicBezTo>
                  <a:cubicBezTo>
                    <a:pt x="207883" y="7465782"/>
                    <a:pt x="199050" y="7489854"/>
                    <a:pt x="198191" y="7280125"/>
                  </a:cubicBezTo>
                  <a:lnTo>
                    <a:pt x="450120" y="7280141"/>
                  </a:lnTo>
                  <a:cubicBezTo>
                    <a:pt x="451202" y="7357115"/>
                    <a:pt x="451886" y="7409571"/>
                    <a:pt x="453780" y="7463825"/>
                  </a:cubicBezTo>
                  <a:cubicBezTo>
                    <a:pt x="472878" y="7463666"/>
                    <a:pt x="466050" y="7488708"/>
                    <a:pt x="463170" y="7280141"/>
                  </a:cubicBezTo>
                  <a:cubicBezTo>
                    <a:pt x="677747" y="7280157"/>
                    <a:pt x="619483" y="7278248"/>
                    <a:pt x="716149" y="7277898"/>
                  </a:cubicBezTo>
                  <a:cubicBezTo>
                    <a:pt x="717836" y="7347919"/>
                    <a:pt x="718011" y="7386135"/>
                    <a:pt x="719602" y="7461724"/>
                  </a:cubicBezTo>
                  <a:cubicBezTo>
                    <a:pt x="737061" y="7461581"/>
                    <a:pt x="732652" y="7476203"/>
                    <a:pt x="730965" y="7368999"/>
                  </a:cubicBezTo>
                  <a:cubicBezTo>
                    <a:pt x="729358" y="7267126"/>
                    <a:pt x="727162" y="7277865"/>
                    <a:pt x="734371" y="7277865"/>
                  </a:cubicBezTo>
                  <a:cubicBezTo>
                    <a:pt x="827122" y="7277865"/>
                    <a:pt x="828984" y="7279441"/>
                    <a:pt x="925156" y="7279441"/>
                  </a:cubicBezTo>
                  <a:cubicBezTo>
                    <a:pt x="996454" y="7279457"/>
                    <a:pt x="980316" y="7261383"/>
                    <a:pt x="982003" y="7369286"/>
                  </a:cubicBezTo>
                  <a:cubicBezTo>
                    <a:pt x="983626" y="7473387"/>
                    <a:pt x="980491" y="7459704"/>
                    <a:pt x="997202" y="7459561"/>
                  </a:cubicBezTo>
                  <a:cubicBezTo>
                    <a:pt x="995276" y="7403207"/>
                    <a:pt x="994257" y="7331372"/>
                    <a:pt x="994241" y="7279457"/>
                  </a:cubicBezTo>
                  <a:cubicBezTo>
                    <a:pt x="1100488" y="7279489"/>
                    <a:pt x="1150635" y="7279632"/>
                    <a:pt x="1211508" y="7279139"/>
                  </a:cubicBezTo>
                  <a:cubicBezTo>
                    <a:pt x="1254653" y="7278788"/>
                    <a:pt x="1245390" y="7260889"/>
                    <a:pt x="1247077" y="7369270"/>
                  </a:cubicBezTo>
                  <a:cubicBezTo>
                    <a:pt x="1248669" y="7471000"/>
                    <a:pt x="1244276" y="7457620"/>
                    <a:pt x="1261592" y="7457492"/>
                  </a:cubicBezTo>
                  <a:cubicBezTo>
                    <a:pt x="1260478" y="7394631"/>
                    <a:pt x="1259491" y="7331101"/>
                    <a:pt x="1258775" y="7278836"/>
                  </a:cubicBezTo>
                  <a:cubicBezTo>
                    <a:pt x="1334847" y="7278550"/>
                    <a:pt x="1395895" y="7279027"/>
                    <a:pt x="1512024" y="7278979"/>
                  </a:cubicBezTo>
                  <a:cubicBezTo>
                    <a:pt x="1512263" y="7334331"/>
                    <a:pt x="1513457" y="7406245"/>
                    <a:pt x="1514650" y="7455536"/>
                  </a:cubicBezTo>
                  <a:cubicBezTo>
                    <a:pt x="1534957" y="7455392"/>
                    <a:pt x="1525870" y="7478414"/>
                    <a:pt x="1525074" y="7278948"/>
                  </a:cubicBezTo>
                  <a:cubicBezTo>
                    <a:pt x="1526252" y="7278948"/>
                    <a:pt x="1775173" y="7277850"/>
                    <a:pt x="1776446" y="7277834"/>
                  </a:cubicBezTo>
                  <a:cubicBezTo>
                    <a:pt x="1778085" y="7364943"/>
                    <a:pt x="1778197" y="7392197"/>
                    <a:pt x="1779597" y="7453467"/>
                  </a:cubicBezTo>
                  <a:cubicBezTo>
                    <a:pt x="1797756" y="7453340"/>
                    <a:pt x="1793188" y="7478701"/>
                    <a:pt x="1789512" y="7277754"/>
                  </a:cubicBezTo>
                  <a:cubicBezTo>
                    <a:pt x="1967295" y="7276545"/>
                    <a:pt x="1952749" y="7278868"/>
                    <a:pt x="2043128" y="7279297"/>
                  </a:cubicBezTo>
                  <a:cubicBezTo>
                    <a:pt x="2044910" y="7333679"/>
                    <a:pt x="2045897" y="7400327"/>
                    <a:pt x="2046152" y="7451415"/>
                  </a:cubicBezTo>
                  <a:cubicBezTo>
                    <a:pt x="2063101" y="7451288"/>
                    <a:pt x="2059791" y="7464986"/>
                    <a:pt x="2058295" y="7368999"/>
                  </a:cubicBezTo>
                  <a:cubicBezTo>
                    <a:pt x="2056671" y="7265726"/>
                    <a:pt x="2050815" y="7279377"/>
                    <a:pt x="2070390" y="7279377"/>
                  </a:cubicBezTo>
                  <a:cubicBezTo>
                    <a:pt x="2241934" y="7279520"/>
                    <a:pt x="2271137" y="7279600"/>
                    <a:pt x="2308202" y="7279441"/>
                  </a:cubicBezTo>
                  <a:cubicBezTo>
                    <a:pt x="2309348" y="7351530"/>
                    <a:pt x="2310208" y="7399961"/>
                    <a:pt x="2310669" y="7449394"/>
                  </a:cubicBezTo>
                  <a:cubicBezTo>
                    <a:pt x="2327618" y="7449267"/>
                    <a:pt x="2324133" y="7462807"/>
                    <a:pt x="2322669" y="7368999"/>
                  </a:cubicBezTo>
                  <a:cubicBezTo>
                    <a:pt x="2320998" y="7263833"/>
                    <a:pt x="2309380" y="7279536"/>
                    <a:pt x="2356822" y="7279091"/>
                  </a:cubicBezTo>
                  <a:cubicBezTo>
                    <a:pt x="2447965" y="7278232"/>
                    <a:pt x="2500101" y="7278613"/>
                    <a:pt x="2547622" y="7279313"/>
                  </a:cubicBezTo>
                  <a:cubicBezTo>
                    <a:pt x="2580852" y="7279807"/>
                    <a:pt x="2572099" y="7262815"/>
                    <a:pt x="2573770" y="7369286"/>
                  </a:cubicBezTo>
                  <a:cubicBezTo>
                    <a:pt x="2575202" y="7460770"/>
                    <a:pt x="2571669" y="7447389"/>
                    <a:pt x="2588380" y="7447262"/>
                  </a:cubicBezTo>
                  <a:cubicBezTo>
                    <a:pt x="2587202" y="7402077"/>
                    <a:pt x="2586024" y="7333981"/>
                    <a:pt x="2586056" y="7279791"/>
                  </a:cubicBezTo>
                  <a:cubicBezTo>
                    <a:pt x="2733282" y="7281111"/>
                    <a:pt x="2722206" y="7277484"/>
                    <a:pt x="2837476" y="7277484"/>
                  </a:cubicBezTo>
                  <a:cubicBezTo>
                    <a:pt x="2837699" y="7330863"/>
                    <a:pt x="2838812" y="7399674"/>
                    <a:pt x="2839879" y="7445337"/>
                  </a:cubicBezTo>
                  <a:cubicBezTo>
                    <a:pt x="2859836" y="7445178"/>
                    <a:pt x="2851306" y="7468454"/>
                    <a:pt x="2850526" y="7277500"/>
                  </a:cubicBezTo>
                  <a:cubicBezTo>
                    <a:pt x="2875289" y="7277531"/>
                    <a:pt x="2771812" y="7277086"/>
                    <a:pt x="3104078" y="7278693"/>
                  </a:cubicBezTo>
                  <a:cubicBezTo>
                    <a:pt x="3105033" y="7325676"/>
                    <a:pt x="3106226" y="7395379"/>
                    <a:pt x="3106576" y="7443300"/>
                  </a:cubicBezTo>
                  <a:cubicBezTo>
                    <a:pt x="3123621" y="7443173"/>
                    <a:pt x="3120072" y="7456060"/>
                    <a:pt x="3118719" y="7369015"/>
                  </a:cubicBezTo>
                  <a:cubicBezTo>
                    <a:pt x="3117160" y="7268749"/>
                    <a:pt x="3115648" y="7278756"/>
                    <a:pt x="3120359" y="7278772"/>
                  </a:cubicBezTo>
                  <a:cubicBezTo>
                    <a:pt x="3420143" y="7280380"/>
                    <a:pt x="3368691" y="7250914"/>
                    <a:pt x="3370584" y="7369270"/>
                  </a:cubicBezTo>
                  <a:cubicBezTo>
                    <a:pt x="3371889" y="7453292"/>
                    <a:pt x="3367799" y="7441296"/>
                    <a:pt x="3384876" y="7441168"/>
                  </a:cubicBezTo>
                  <a:cubicBezTo>
                    <a:pt x="3383523" y="7371386"/>
                    <a:pt x="3383412" y="7345803"/>
                    <a:pt x="3381948" y="7277914"/>
                  </a:cubicBezTo>
                  <a:cubicBezTo>
                    <a:pt x="3502103" y="7277611"/>
                    <a:pt x="3496199" y="7279759"/>
                    <a:pt x="3634035" y="7279441"/>
                  </a:cubicBezTo>
                  <a:cubicBezTo>
                    <a:pt x="3635595" y="7349923"/>
                    <a:pt x="3635627" y="7375077"/>
                    <a:pt x="3636948" y="7439227"/>
                  </a:cubicBezTo>
                  <a:cubicBezTo>
                    <a:pt x="3654151" y="7439100"/>
                    <a:pt x="3650062" y="7450874"/>
                    <a:pt x="3648741" y="7369015"/>
                  </a:cubicBezTo>
                  <a:cubicBezTo>
                    <a:pt x="3647070" y="7261414"/>
                    <a:pt x="3634895" y="7279552"/>
                    <a:pt x="3693095" y="7279170"/>
                  </a:cubicBezTo>
                  <a:cubicBezTo>
                    <a:pt x="3749560" y="7278788"/>
                    <a:pt x="3795712" y="7278629"/>
                    <a:pt x="3883991" y="7279107"/>
                  </a:cubicBezTo>
                  <a:cubicBezTo>
                    <a:pt x="3905301" y="7279218"/>
                    <a:pt x="3899349" y="7263149"/>
                    <a:pt x="3901035" y="7369286"/>
                  </a:cubicBezTo>
                  <a:cubicBezTo>
                    <a:pt x="3902356" y="7450778"/>
                    <a:pt x="3897789" y="7437238"/>
                    <a:pt x="3915168" y="7437111"/>
                  </a:cubicBezTo>
                  <a:cubicBezTo>
                    <a:pt x="3914260" y="7381394"/>
                    <a:pt x="3913417" y="7332979"/>
                    <a:pt x="3912860" y="7279250"/>
                  </a:cubicBezTo>
                  <a:cubicBezTo>
                    <a:pt x="4096658" y="7279966"/>
                    <a:pt x="4046559" y="7277802"/>
                    <a:pt x="4164423" y="7277707"/>
                  </a:cubicBezTo>
                  <a:cubicBezTo>
                    <a:pt x="4166778" y="7459640"/>
                    <a:pt x="4161845" y="7435202"/>
                    <a:pt x="4179987" y="7435059"/>
                  </a:cubicBezTo>
                  <a:cubicBezTo>
                    <a:pt x="4178985" y="7388474"/>
                    <a:pt x="4178093" y="7324848"/>
                    <a:pt x="4177489" y="7277707"/>
                  </a:cubicBezTo>
                  <a:cubicBezTo>
                    <a:pt x="4260945" y="7277738"/>
                    <a:pt x="4244760" y="7278422"/>
                    <a:pt x="4429847" y="7278359"/>
                  </a:cubicBezTo>
                  <a:cubicBezTo>
                    <a:pt x="4432553" y="7456904"/>
                    <a:pt x="4426823" y="7433054"/>
                    <a:pt x="4445348" y="7432895"/>
                  </a:cubicBezTo>
                  <a:cubicBezTo>
                    <a:pt x="4444441" y="7385148"/>
                    <a:pt x="4443868" y="7344259"/>
                    <a:pt x="4442881" y="7278343"/>
                  </a:cubicBezTo>
                  <a:cubicBezTo>
                    <a:pt x="4567971" y="7278295"/>
                    <a:pt x="4596633" y="7278359"/>
                    <a:pt x="4648053" y="7278088"/>
                  </a:cubicBezTo>
                  <a:cubicBezTo>
                    <a:pt x="4707224" y="7277770"/>
                    <a:pt x="4693362" y="7259616"/>
                    <a:pt x="4695065" y="7369318"/>
                  </a:cubicBezTo>
                  <a:cubicBezTo>
                    <a:pt x="4696195" y="7442059"/>
                    <a:pt x="4692073" y="7430811"/>
                    <a:pt x="4709229" y="7430668"/>
                  </a:cubicBezTo>
                  <a:cubicBezTo>
                    <a:pt x="4705393" y="7253841"/>
                    <a:pt x="4696704" y="7277881"/>
                    <a:pt x="4743620" y="7277881"/>
                  </a:cubicBezTo>
                  <a:close/>
                  <a:moveTo>
                    <a:pt x="4677320" y="6065473"/>
                  </a:moveTo>
                  <a:cubicBezTo>
                    <a:pt x="4682397" y="6397774"/>
                    <a:pt x="4691961" y="6352383"/>
                    <a:pt x="4648069" y="6352080"/>
                  </a:cubicBezTo>
                  <a:cubicBezTo>
                    <a:pt x="4382756" y="6350282"/>
                    <a:pt x="4428033" y="6369693"/>
                    <a:pt x="4426680" y="6282489"/>
                  </a:cubicBezTo>
                  <a:cubicBezTo>
                    <a:pt x="4422559" y="6018649"/>
                    <a:pt x="4410909" y="6062068"/>
                    <a:pt x="4456791" y="6062943"/>
                  </a:cubicBezTo>
                  <a:cubicBezTo>
                    <a:pt x="4619741" y="6066014"/>
                    <a:pt x="4677241" y="6060986"/>
                    <a:pt x="4677320" y="6065473"/>
                  </a:cubicBezTo>
                  <a:close/>
                  <a:moveTo>
                    <a:pt x="4677034" y="6048783"/>
                  </a:moveTo>
                  <a:cubicBezTo>
                    <a:pt x="4459799" y="6049308"/>
                    <a:pt x="4539849" y="6049117"/>
                    <a:pt x="4423529" y="6047622"/>
                  </a:cubicBezTo>
                  <a:cubicBezTo>
                    <a:pt x="4422352" y="5964188"/>
                    <a:pt x="4423211" y="5859101"/>
                    <a:pt x="4419439" y="5757228"/>
                  </a:cubicBezTo>
                  <a:cubicBezTo>
                    <a:pt x="4640207" y="5757339"/>
                    <a:pt x="4575705" y="5757164"/>
                    <a:pt x="4671463" y="5758548"/>
                  </a:cubicBezTo>
                  <a:cubicBezTo>
                    <a:pt x="4672084" y="5897985"/>
                    <a:pt x="4675426" y="5956487"/>
                    <a:pt x="4677034" y="6048783"/>
                  </a:cubicBezTo>
                  <a:close/>
                  <a:moveTo>
                    <a:pt x="4671416" y="5743736"/>
                  </a:moveTo>
                  <a:cubicBezTo>
                    <a:pt x="4408394" y="5739790"/>
                    <a:pt x="4419025" y="5746266"/>
                    <a:pt x="4418771" y="5739233"/>
                  </a:cubicBezTo>
                  <a:cubicBezTo>
                    <a:pt x="4415842" y="5664853"/>
                    <a:pt x="4415047" y="5599175"/>
                    <a:pt x="4414713" y="5522440"/>
                  </a:cubicBezTo>
                  <a:cubicBezTo>
                    <a:pt x="4414362" y="5440343"/>
                    <a:pt x="4402872" y="5454153"/>
                    <a:pt x="4456886" y="5454010"/>
                  </a:cubicBezTo>
                  <a:cubicBezTo>
                    <a:pt x="4533468" y="5453803"/>
                    <a:pt x="4587307" y="5453676"/>
                    <a:pt x="4647942" y="5454646"/>
                  </a:cubicBezTo>
                  <a:cubicBezTo>
                    <a:pt x="4673899" y="5455076"/>
                    <a:pt x="4670079" y="5414362"/>
                    <a:pt x="4671416" y="5743736"/>
                  </a:cubicBezTo>
                  <a:close/>
                  <a:moveTo>
                    <a:pt x="2037892" y="6065218"/>
                  </a:moveTo>
                  <a:cubicBezTo>
                    <a:pt x="2037813" y="6060763"/>
                    <a:pt x="2008625" y="6059761"/>
                    <a:pt x="2289662" y="6061384"/>
                  </a:cubicBezTo>
                  <a:cubicBezTo>
                    <a:pt x="2291587" y="6172803"/>
                    <a:pt x="2289869" y="6222157"/>
                    <a:pt x="2293179" y="6352000"/>
                  </a:cubicBezTo>
                  <a:cubicBezTo>
                    <a:pt x="2151475" y="6352128"/>
                    <a:pt x="2118961" y="6354037"/>
                    <a:pt x="2040088" y="6353321"/>
                  </a:cubicBezTo>
                  <a:cubicBezTo>
                    <a:pt x="2036539" y="6154379"/>
                    <a:pt x="2039786" y="6186709"/>
                    <a:pt x="2037892" y="6065218"/>
                  </a:cubicBezTo>
                  <a:close/>
                  <a:moveTo>
                    <a:pt x="440857" y="5759280"/>
                  </a:moveTo>
                  <a:cubicBezTo>
                    <a:pt x="698850" y="5759280"/>
                    <a:pt x="582148" y="5758548"/>
                    <a:pt x="692325" y="5757752"/>
                  </a:cubicBezTo>
                  <a:cubicBezTo>
                    <a:pt x="692548" y="5819898"/>
                    <a:pt x="693502" y="5848679"/>
                    <a:pt x="694744" y="5956901"/>
                  </a:cubicBezTo>
                  <a:cubicBezTo>
                    <a:pt x="696128" y="6077533"/>
                    <a:pt x="747151" y="6045187"/>
                    <a:pt x="448115" y="6046810"/>
                  </a:cubicBezTo>
                  <a:cubicBezTo>
                    <a:pt x="436942" y="6046873"/>
                    <a:pt x="449213" y="6036946"/>
                    <a:pt x="440857" y="5759280"/>
                  </a:cubicBezTo>
                  <a:close/>
                  <a:moveTo>
                    <a:pt x="427107" y="4846048"/>
                  </a:moveTo>
                  <a:cubicBezTo>
                    <a:pt x="536202" y="4847670"/>
                    <a:pt x="505662" y="4847368"/>
                    <a:pt x="677365" y="4846827"/>
                  </a:cubicBezTo>
                  <a:cubicBezTo>
                    <a:pt x="683588" y="5146926"/>
                    <a:pt x="675503" y="4795548"/>
                    <a:pt x="683588" y="5134612"/>
                  </a:cubicBezTo>
                  <a:cubicBezTo>
                    <a:pt x="593033" y="5135805"/>
                    <a:pt x="648512" y="5137412"/>
                    <a:pt x="430099" y="5136362"/>
                  </a:cubicBezTo>
                  <a:cubicBezTo>
                    <a:pt x="429526" y="5026422"/>
                    <a:pt x="431897" y="5109012"/>
                    <a:pt x="427107" y="4846048"/>
                  </a:cubicBezTo>
                  <a:close/>
                  <a:moveTo>
                    <a:pt x="409235" y="3676278"/>
                  </a:moveTo>
                  <a:cubicBezTo>
                    <a:pt x="408280" y="3614674"/>
                    <a:pt x="367570" y="3632159"/>
                    <a:pt x="638979" y="3630329"/>
                  </a:cubicBezTo>
                  <a:cubicBezTo>
                    <a:pt x="669058" y="3630139"/>
                    <a:pt x="657519" y="3590681"/>
                    <a:pt x="662262" y="3893723"/>
                  </a:cubicBezTo>
                  <a:cubicBezTo>
                    <a:pt x="662771" y="3925257"/>
                    <a:pt x="697529" y="3921408"/>
                    <a:pt x="448178" y="3918735"/>
                  </a:cubicBezTo>
                  <a:cubicBezTo>
                    <a:pt x="395294" y="3918146"/>
                    <a:pt x="413627" y="3957062"/>
                    <a:pt x="409235" y="3676278"/>
                  </a:cubicBezTo>
                  <a:close/>
                  <a:moveTo>
                    <a:pt x="384520" y="2156547"/>
                  </a:moveTo>
                  <a:cubicBezTo>
                    <a:pt x="383612" y="2098506"/>
                    <a:pt x="337126" y="2108434"/>
                    <a:pt x="635812" y="2110821"/>
                  </a:cubicBezTo>
                  <a:cubicBezTo>
                    <a:pt x="641032" y="2421166"/>
                    <a:pt x="640507" y="2400085"/>
                    <a:pt x="639074" y="2400053"/>
                  </a:cubicBezTo>
                  <a:cubicBezTo>
                    <a:pt x="351083" y="2394246"/>
                    <a:pt x="386827" y="2417682"/>
                    <a:pt x="386127" y="2373626"/>
                  </a:cubicBezTo>
                  <a:cubicBezTo>
                    <a:pt x="384456" y="2263289"/>
                    <a:pt x="386238" y="2263909"/>
                    <a:pt x="384520" y="2156547"/>
                  </a:cubicBezTo>
                  <a:close/>
                  <a:moveTo>
                    <a:pt x="627043" y="1501999"/>
                  </a:moveTo>
                  <a:cubicBezTo>
                    <a:pt x="627377" y="1522762"/>
                    <a:pt x="631053" y="1790484"/>
                    <a:pt x="631053" y="1791613"/>
                  </a:cubicBezTo>
                  <a:cubicBezTo>
                    <a:pt x="329678" y="1786156"/>
                    <a:pt x="379825" y="1815733"/>
                    <a:pt x="378377" y="1722372"/>
                  </a:cubicBezTo>
                  <a:cubicBezTo>
                    <a:pt x="376674" y="1613546"/>
                    <a:pt x="374987" y="1613832"/>
                    <a:pt x="373284" y="1505452"/>
                  </a:cubicBezTo>
                  <a:cubicBezTo>
                    <a:pt x="373141" y="1496653"/>
                    <a:pt x="360075" y="1503908"/>
                    <a:pt x="627043" y="1501999"/>
                  </a:cubicBezTo>
                  <a:close/>
                  <a:moveTo>
                    <a:pt x="372981" y="1486471"/>
                  </a:moveTo>
                  <a:cubicBezTo>
                    <a:pt x="370738" y="1345824"/>
                    <a:pt x="368796" y="1273337"/>
                    <a:pt x="368907" y="1198925"/>
                  </a:cubicBezTo>
                  <a:cubicBezTo>
                    <a:pt x="463790" y="1199004"/>
                    <a:pt x="458809" y="1199816"/>
                    <a:pt x="621059" y="1199514"/>
                  </a:cubicBezTo>
                  <a:cubicBezTo>
                    <a:pt x="621298" y="1342610"/>
                    <a:pt x="624926" y="1382370"/>
                    <a:pt x="626804" y="1487203"/>
                  </a:cubicBezTo>
                  <a:cubicBezTo>
                    <a:pt x="490686" y="1488221"/>
                    <a:pt x="458507" y="1486630"/>
                    <a:pt x="372981" y="1486471"/>
                  </a:cubicBezTo>
                  <a:close/>
                  <a:moveTo>
                    <a:pt x="631213" y="1806394"/>
                  </a:moveTo>
                  <a:cubicBezTo>
                    <a:pt x="632772" y="1955951"/>
                    <a:pt x="633727" y="1990189"/>
                    <a:pt x="635557" y="2096056"/>
                  </a:cubicBezTo>
                  <a:cubicBezTo>
                    <a:pt x="572710" y="2095563"/>
                    <a:pt x="510388" y="2095626"/>
                    <a:pt x="448099" y="2095961"/>
                  </a:cubicBezTo>
                  <a:cubicBezTo>
                    <a:pt x="366393" y="2096406"/>
                    <a:pt x="383469" y="2146810"/>
                    <a:pt x="379841" y="1830944"/>
                  </a:cubicBezTo>
                  <a:cubicBezTo>
                    <a:pt x="379459" y="1797373"/>
                    <a:pt x="339147" y="1801303"/>
                    <a:pt x="631213" y="1806394"/>
                  </a:cubicBezTo>
                  <a:close/>
                  <a:moveTo>
                    <a:pt x="2750263" y="1722643"/>
                  </a:moveTo>
                  <a:cubicBezTo>
                    <a:pt x="2751680" y="1813140"/>
                    <a:pt x="2793901" y="1787668"/>
                    <a:pt x="2547638" y="1790627"/>
                  </a:cubicBezTo>
                  <a:cubicBezTo>
                    <a:pt x="2488563" y="1791343"/>
                    <a:pt x="2501342" y="1804628"/>
                    <a:pt x="2500053" y="1722356"/>
                  </a:cubicBezTo>
                  <a:cubicBezTo>
                    <a:pt x="2498350" y="1613721"/>
                    <a:pt x="2496425" y="1613641"/>
                    <a:pt x="2494738" y="1505436"/>
                  </a:cubicBezTo>
                  <a:cubicBezTo>
                    <a:pt x="2494611" y="1497353"/>
                    <a:pt x="2479126" y="1505086"/>
                    <a:pt x="2738646" y="1502286"/>
                  </a:cubicBezTo>
                  <a:cubicBezTo>
                    <a:pt x="2756916" y="1502095"/>
                    <a:pt x="2746428" y="1477609"/>
                    <a:pt x="2750263" y="1722643"/>
                  </a:cubicBezTo>
                  <a:close/>
                  <a:moveTo>
                    <a:pt x="3016563" y="1790754"/>
                  </a:moveTo>
                  <a:cubicBezTo>
                    <a:pt x="2938804" y="1790723"/>
                    <a:pt x="3035120" y="1790643"/>
                    <a:pt x="2764634" y="1790213"/>
                  </a:cubicBezTo>
                  <a:cubicBezTo>
                    <a:pt x="2760815" y="1638875"/>
                    <a:pt x="2764077" y="1626736"/>
                    <a:pt x="2762104" y="1502047"/>
                  </a:cubicBezTo>
                  <a:cubicBezTo>
                    <a:pt x="2912625" y="1500631"/>
                    <a:pt x="3014351" y="1504227"/>
                    <a:pt x="3014367" y="1505627"/>
                  </a:cubicBezTo>
                  <a:cubicBezTo>
                    <a:pt x="3016245" y="1625256"/>
                    <a:pt x="3012441" y="1643696"/>
                    <a:pt x="3016563" y="1790754"/>
                  </a:cubicBezTo>
                  <a:close/>
                  <a:moveTo>
                    <a:pt x="4072850" y="1487457"/>
                  </a:moveTo>
                  <a:cubicBezTo>
                    <a:pt x="3769103" y="1487569"/>
                    <a:pt x="3821749" y="1504497"/>
                    <a:pt x="3820842" y="1396960"/>
                  </a:cubicBezTo>
                  <a:cubicBezTo>
                    <a:pt x="3820364" y="1331998"/>
                    <a:pt x="3819218" y="1258891"/>
                    <a:pt x="3817897" y="1198432"/>
                  </a:cubicBezTo>
                  <a:cubicBezTo>
                    <a:pt x="3886712" y="1198082"/>
                    <a:pt x="3963564" y="1194661"/>
                    <a:pt x="4069635" y="1197811"/>
                  </a:cubicBezTo>
                  <a:cubicBezTo>
                    <a:pt x="4074139" y="1315420"/>
                    <a:pt x="4071816" y="1407206"/>
                    <a:pt x="4072850" y="1487457"/>
                  </a:cubicBezTo>
                  <a:close/>
                  <a:moveTo>
                    <a:pt x="4080362" y="1939722"/>
                  </a:moveTo>
                  <a:cubicBezTo>
                    <a:pt x="4083099" y="2117153"/>
                    <a:pt x="4086027" y="2095404"/>
                    <a:pt x="4074871" y="2095658"/>
                  </a:cubicBezTo>
                  <a:cubicBezTo>
                    <a:pt x="4008332" y="2097090"/>
                    <a:pt x="3951326" y="2097106"/>
                    <a:pt x="3884118" y="2095658"/>
                  </a:cubicBezTo>
                  <a:cubicBezTo>
                    <a:pt x="3810815" y="2094083"/>
                    <a:pt x="3835992" y="2141464"/>
                    <a:pt x="3826905" y="1830801"/>
                  </a:cubicBezTo>
                  <a:cubicBezTo>
                    <a:pt x="3826093" y="1803021"/>
                    <a:pt x="3785463" y="1802591"/>
                    <a:pt x="4074919" y="1806108"/>
                  </a:cubicBezTo>
                  <a:cubicBezTo>
                    <a:pt x="4082908" y="1806203"/>
                    <a:pt x="4078022" y="1790213"/>
                    <a:pt x="4080362" y="1939722"/>
                  </a:cubicBezTo>
                  <a:close/>
                  <a:moveTo>
                    <a:pt x="4361382" y="5135376"/>
                  </a:moveTo>
                  <a:cubicBezTo>
                    <a:pt x="4101337" y="5135376"/>
                    <a:pt x="4142970" y="5147245"/>
                    <a:pt x="4142477" y="5088074"/>
                  </a:cubicBezTo>
                  <a:cubicBezTo>
                    <a:pt x="4140153" y="4809311"/>
                    <a:pt x="4128742" y="4847750"/>
                    <a:pt x="4170455" y="4847750"/>
                  </a:cubicBezTo>
                  <a:cubicBezTo>
                    <a:pt x="4423720" y="4847750"/>
                    <a:pt x="4392050" y="4832492"/>
                    <a:pt x="4392305" y="4870963"/>
                  </a:cubicBezTo>
                  <a:cubicBezTo>
                    <a:pt x="4393880" y="5175231"/>
                    <a:pt x="4412580" y="5135376"/>
                    <a:pt x="4361382" y="5135376"/>
                  </a:cubicBezTo>
                  <a:close/>
                  <a:moveTo>
                    <a:pt x="4396108" y="5150092"/>
                  </a:moveTo>
                  <a:cubicBezTo>
                    <a:pt x="4398495" y="5303340"/>
                    <a:pt x="4399944" y="5363656"/>
                    <a:pt x="4400962" y="5439341"/>
                  </a:cubicBezTo>
                  <a:cubicBezTo>
                    <a:pt x="4241736" y="5439516"/>
                    <a:pt x="4251874" y="5440598"/>
                    <a:pt x="4148604" y="5440359"/>
                  </a:cubicBezTo>
                  <a:cubicBezTo>
                    <a:pt x="4145134" y="5246699"/>
                    <a:pt x="4144705" y="5275927"/>
                    <a:pt x="4143097" y="5149949"/>
                  </a:cubicBezTo>
                  <a:cubicBezTo>
                    <a:pt x="4221509" y="5149774"/>
                    <a:pt x="4322615" y="5150347"/>
                    <a:pt x="4396108" y="5150092"/>
                  </a:cubicBezTo>
                  <a:close/>
                  <a:moveTo>
                    <a:pt x="4361382" y="4830885"/>
                  </a:moveTo>
                  <a:cubicBezTo>
                    <a:pt x="4094526" y="4830885"/>
                    <a:pt x="4140487" y="4856055"/>
                    <a:pt x="4139023" y="4762169"/>
                  </a:cubicBezTo>
                  <a:cubicBezTo>
                    <a:pt x="4134901" y="4498854"/>
                    <a:pt x="4121803" y="4542941"/>
                    <a:pt x="4170455" y="4542941"/>
                  </a:cubicBezTo>
                  <a:cubicBezTo>
                    <a:pt x="4404925" y="4542941"/>
                    <a:pt x="4387005" y="4539186"/>
                    <a:pt x="4387085" y="4545216"/>
                  </a:cubicBezTo>
                  <a:cubicBezTo>
                    <a:pt x="4392209" y="4875497"/>
                    <a:pt x="4404272" y="4830885"/>
                    <a:pt x="4361382" y="4830885"/>
                  </a:cubicBezTo>
                  <a:close/>
                  <a:moveTo>
                    <a:pt x="4133405" y="4436311"/>
                  </a:moveTo>
                  <a:cubicBezTo>
                    <a:pt x="4131814" y="4360117"/>
                    <a:pt x="4130748" y="4289109"/>
                    <a:pt x="4130254" y="4238101"/>
                  </a:cubicBezTo>
                  <a:cubicBezTo>
                    <a:pt x="4183870" y="4238069"/>
                    <a:pt x="4141920" y="4238069"/>
                    <a:pt x="4361382" y="4238149"/>
                  </a:cubicBezTo>
                  <a:cubicBezTo>
                    <a:pt x="4389886" y="4238149"/>
                    <a:pt x="4381228" y="4193393"/>
                    <a:pt x="4386814" y="4527206"/>
                  </a:cubicBezTo>
                  <a:cubicBezTo>
                    <a:pt x="4084961" y="4526283"/>
                    <a:pt x="4135952" y="4557802"/>
                    <a:pt x="4133405" y="4436311"/>
                  </a:cubicBezTo>
                  <a:close/>
                  <a:moveTo>
                    <a:pt x="4361382" y="4223368"/>
                  </a:moveTo>
                  <a:cubicBezTo>
                    <a:pt x="4140248" y="4223289"/>
                    <a:pt x="4183313" y="4223304"/>
                    <a:pt x="4130111" y="4223320"/>
                  </a:cubicBezTo>
                  <a:cubicBezTo>
                    <a:pt x="4128901" y="4077980"/>
                    <a:pt x="4126100" y="3991030"/>
                    <a:pt x="4125034" y="3935217"/>
                  </a:cubicBezTo>
                  <a:cubicBezTo>
                    <a:pt x="4311824" y="3934645"/>
                    <a:pt x="4272022" y="3932656"/>
                    <a:pt x="4376804" y="3932974"/>
                  </a:cubicBezTo>
                  <a:cubicBezTo>
                    <a:pt x="4383424" y="4257941"/>
                    <a:pt x="4391572" y="4223368"/>
                    <a:pt x="4361382" y="4223368"/>
                  </a:cubicBezTo>
                  <a:close/>
                  <a:moveTo>
                    <a:pt x="3344707" y="4846923"/>
                  </a:moveTo>
                  <a:cubicBezTo>
                    <a:pt x="3631648" y="4849023"/>
                    <a:pt x="3594774" y="4831935"/>
                    <a:pt x="3595872" y="4870756"/>
                  </a:cubicBezTo>
                  <a:cubicBezTo>
                    <a:pt x="3598912" y="4978850"/>
                    <a:pt x="3600710" y="5135582"/>
                    <a:pt x="3597575" y="5135582"/>
                  </a:cubicBezTo>
                  <a:cubicBezTo>
                    <a:pt x="3502724" y="5135582"/>
                    <a:pt x="3500257" y="5136935"/>
                    <a:pt x="3406631" y="5136935"/>
                  </a:cubicBezTo>
                  <a:cubicBezTo>
                    <a:pt x="3324289" y="5136951"/>
                    <a:pt x="3351901" y="5189168"/>
                    <a:pt x="3344707" y="4846923"/>
                  </a:cubicBezTo>
                  <a:close/>
                  <a:moveTo>
                    <a:pt x="2283535" y="4845570"/>
                  </a:moveTo>
                  <a:cubicBezTo>
                    <a:pt x="2575441" y="4846795"/>
                    <a:pt x="2534365" y="4839890"/>
                    <a:pt x="2535368" y="4871186"/>
                  </a:cubicBezTo>
                  <a:cubicBezTo>
                    <a:pt x="2537039" y="4924310"/>
                    <a:pt x="2538440" y="4981126"/>
                    <a:pt x="2539108" y="5088170"/>
                  </a:cubicBezTo>
                  <a:cubicBezTo>
                    <a:pt x="2539538" y="5156234"/>
                    <a:pt x="2578624" y="5136298"/>
                    <a:pt x="2287163" y="5134643"/>
                  </a:cubicBezTo>
                  <a:cubicBezTo>
                    <a:pt x="2286686" y="5049890"/>
                    <a:pt x="2288500" y="5061329"/>
                    <a:pt x="2283535" y="4845570"/>
                  </a:cubicBezTo>
                  <a:close/>
                  <a:moveTo>
                    <a:pt x="687853" y="4544914"/>
                  </a:moveTo>
                  <a:cubicBezTo>
                    <a:pt x="687821" y="4543180"/>
                    <a:pt x="667864" y="4541382"/>
                    <a:pt x="925188" y="4541382"/>
                  </a:cubicBezTo>
                  <a:cubicBezTo>
                    <a:pt x="942328" y="4541382"/>
                    <a:pt x="937792" y="4507478"/>
                    <a:pt x="941787" y="4762439"/>
                  </a:cubicBezTo>
                  <a:cubicBezTo>
                    <a:pt x="943187" y="4853159"/>
                    <a:pt x="986507" y="4831967"/>
                    <a:pt x="734403" y="4831967"/>
                  </a:cubicBezTo>
                  <a:cubicBezTo>
                    <a:pt x="669599" y="4831967"/>
                    <a:pt x="693025" y="4875657"/>
                    <a:pt x="687853" y="4544914"/>
                  </a:cubicBezTo>
                  <a:close/>
                  <a:moveTo>
                    <a:pt x="906711" y="2414086"/>
                  </a:moveTo>
                  <a:cubicBezTo>
                    <a:pt x="907379" y="2493033"/>
                    <a:pt x="908907" y="2699946"/>
                    <a:pt x="908955" y="2703541"/>
                  </a:cubicBezTo>
                  <a:cubicBezTo>
                    <a:pt x="702749" y="2703716"/>
                    <a:pt x="691879" y="2703669"/>
                    <a:pt x="657010" y="2704146"/>
                  </a:cubicBezTo>
                  <a:cubicBezTo>
                    <a:pt x="652729" y="2484521"/>
                    <a:pt x="654687" y="2519285"/>
                    <a:pt x="653461" y="2415120"/>
                  </a:cubicBezTo>
                  <a:cubicBezTo>
                    <a:pt x="762397" y="2417141"/>
                    <a:pt x="836352" y="2414277"/>
                    <a:pt x="906711" y="2414086"/>
                  </a:cubicBezTo>
                  <a:close/>
                  <a:moveTo>
                    <a:pt x="653286" y="2400340"/>
                  </a:moveTo>
                  <a:cubicBezTo>
                    <a:pt x="648655" y="2051126"/>
                    <a:pt x="624115" y="2111251"/>
                    <a:pt x="734419" y="2111251"/>
                  </a:cubicBezTo>
                  <a:cubicBezTo>
                    <a:pt x="824193" y="2111251"/>
                    <a:pt x="827281" y="2110296"/>
                    <a:pt x="900536" y="2110105"/>
                  </a:cubicBezTo>
                  <a:cubicBezTo>
                    <a:pt x="906058" y="2378113"/>
                    <a:pt x="905645" y="2319675"/>
                    <a:pt x="906552" y="2399337"/>
                  </a:cubicBezTo>
                  <a:cubicBezTo>
                    <a:pt x="829207" y="2399512"/>
                    <a:pt x="761347" y="2402360"/>
                    <a:pt x="653286" y="2400340"/>
                  </a:cubicBezTo>
                  <a:close/>
                  <a:moveTo>
                    <a:pt x="909162" y="2718306"/>
                  </a:moveTo>
                  <a:cubicBezTo>
                    <a:pt x="912281" y="2939188"/>
                    <a:pt x="912663" y="2885984"/>
                    <a:pt x="914780" y="3006281"/>
                  </a:cubicBezTo>
                  <a:cubicBezTo>
                    <a:pt x="913650" y="3006281"/>
                    <a:pt x="679752" y="3007507"/>
                    <a:pt x="663153" y="3007745"/>
                  </a:cubicBezTo>
                  <a:cubicBezTo>
                    <a:pt x="661785" y="2926380"/>
                    <a:pt x="663535" y="3042684"/>
                    <a:pt x="657313" y="2718911"/>
                  </a:cubicBezTo>
                  <a:cubicBezTo>
                    <a:pt x="697863" y="2718386"/>
                    <a:pt x="705359" y="2718481"/>
                    <a:pt x="909162" y="2718306"/>
                  </a:cubicBezTo>
                  <a:close/>
                  <a:moveTo>
                    <a:pt x="1434027" y="2373881"/>
                  </a:moveTo>
                  <a:cubicBezTo>
                    <a:pt x="1434472" y="2402647"/>
                    <a:pt x="1470535" y="2406561"/>
                    <a:pt x="1211636" y="2399481"/>
                  </a:cubicBezTo>
                  <a:cubicBezTo>
                    <a:pt x="1174570" y="2398415"/>
                    <a:pt x="1183594" y="2440211"/>
                    <a:pt x="1179154" y="2156579"/>
                  </a:cubicBezTo>
                  <a:cubicBezTo>
                    <a:pt x="1178199" y="2095117"/>
                    <a:pt x="1138699" y="2111712"/>
                    <a:pt x="1402341" y="2110662"/>
                  </a:cubicBezTo>
                  <a:cubicBezTo>
                    <a:pt x="1446711" y="2110535"/>
                    <a:pt x="1429316" y="2072461"/>
                    <a:pt x="1434027" y="2373881"/>
                  </a:cubicBezTo>
                  <a:close/>
                  <a:moveTo>
                    <a:pt x="1971082" y="2704114"/>
                  </a:moveTo>
                  <a:cubicBezTo>
                    <a:pt x="1719981" y="2699389"/>
                    <a:pt x="1719392" y="2711958"/>
                    <a:pt x="1718931" y="2699277"/>
                  </a:cubicBezTo>
                  <a:cubicBezTo>
                    <a:pt x="1716209" y="2626011"/>
                    <a:pt x="1715302" y="2555926"/>
                    <a:pt x="1714904" y="2482230"/>
                  </a:cubicBezTo>
                  <a:cubicBezTo>
                    <a:pt x="1714459" y="2394517"/>
                    <a:pt x="1664455" y="2413307"/>
                    <a:pt x="1967199" y="2413052"/>
                  </a:cubicBezTo>
                  <a:cubicBezTo>
                    <a:pt x="1967915" y="2493621"/>
                    <a:pt x="1965194" y="2563149"/>
                    <a:pt x="1971082" y="2704114"/>
                  </a:cubicBezTo>
                  <a:close/>
                  <a:moveTo>
                    <a:pt x="2235281" y="2705069"/>
                  </a:moveTo>
                  <a:cubicBezTo>
                    <a:pt x="2062305" y="2705132"/>
                    <a:pt x="2038385" y="2705371"/>
                    <a:pt x="1984148" y="2704369"/>
                  </a:cubicBezTo>
                  <a:cubicBezTo>
                    <a:pt x="1978228" y="2563022"/>
                    <a:pt x="1980918" y="2489453"/>
                    <a:pt x="1980233" y="2413052"/>
                  </a:cubicBezTo>
                  <a:cubicBezTo>
                    <a:pt x="2285094" y="2412798"/>
                    <a:pt x="2233244" y="2398431"/>
                    <a:pt x="2232799" y="2482214"/>
                  </a:cubicBezTo>
                  <a:cubicBezTo>
                    <a:pt x="2232512" y="2537263"/>
                    <a:pt x="2232671" y="2554430"/>
                    <a:pt x="2235281" y="2705069"/>
                  </a:cubicBezTo>
                  <a:close/>
                  <a:moveTo>
                    <a:pt x="4074951" y="3920707"/>
                  </a:moveTo>
                  <a:cubicBezTo>
                    <a:pt x="3824852" y="3922394"/>
                    <a:pt x="3858941" y="3927946"/>
                    <a:pt x="3858400" y="3893437"/>
                  </a:cubicBezTo>
                  <a:cubicBezTo>
                    <a:pt x="3853642" y="3589742"/>
                    <a:pt x="3845064" y="3631220"/>
                    <a:pt x="3884150" y="3630139"/>
                  </a:cubicBezTo>
                  <a:cubicBezTo>
                    <a:pt x="3942955" y="3628611"/>
                    <a:pt x="3999070" y="3628245"/>
                    <a:pt x="4074839" y="3629979"/>
                  </a:cubicBezTo>
                  <a:cubicBezTo>
                    <a:pt x="4115596" y="3630918"/>
                    <a:pt x="4107512" y="3621324"/>
                    <a:pt x="4108372" y="3676517"/>
                  </a:cubicBezTo>
                  <a:cubicBezTo>
                    <a:pt x="4112844" y="3962774"/>
                    <a:pt x="4123570" y="3920389"/>
                    <a:pt x="4074951" y="3920707"/>
                  </a:cubicBezTo>
                  <a:close/>
                  <a:moveTo>
                    <a:pt x="4112000" y="3935281"/>
                  </a:moveTo>
                  <a:cubicBezTo>
                    <a:pt x="4113639" y="4023806"/>
                    <a:pt x="4115294" y="4043996"/>
                    <a:pt x="4117077" y="4223352"/>
                  </a:cubicBezTo>
                  <a:cubicBezTo>
                    <a:pt x="3835944" y="4223496"/>
                    <a:pt x="3864591" y="4226184"/>
                    <a:pt x="3864511" y="4219248"/>
                  </a:cubicBezTo>
                  <a:cubicBezTo>
                    <a:pt x="3861105" y="3892992"/>
                    <a:pt x="3846512" y="3935170"/>
                    <a:pt x="3883943" y="3935472"/>
                  </a:cubicBezTo>
                  <a:cubicBezTo>
                    <a:pt x="3987866" y="3936284"/>
                    <a:pt x="4073677" y="3935440"/>
                    <a:pt x="4112000" y="3935281"/>
                  </a:cubicBezTo>
                  <a:close/>
                  <a:moveTo>
                    <a:pt x="3329986" y="3934549"/>
                  </a:moveTo>
                  <a:cubicBezTo>
                    <a:pt x="3629993" y="3934295"/>
                    <a:pt x="3581263" y="3916809"/>
                    <a:pt x="3583491" y="4002343"/>
                  </a:cubicBezTo>
                  <a:cubicBezTo>
                    <a:pt x="3585432" y="4079348"/>
                    <a:pt x="3586721" y="4147174"/>
                    <a:pt x="3586180" y="4219486"/>
                  </a:cubicBezTo>
                  <a:cubicBezTo>
                    <a:pt x="3586116" y="4226932"/>
                    <a:pt x="3613490" y="4224673"/>
                    <a:pt x="3332803" y="4224832"/>
                  </a:cubicBezTo>
                  <a:cubicBezTo>
                    <a:pt x="3328140" y="3920787"/>
                    <a:pt x="3331355" y="4065825"/>
                    <a:pt x="3329986" y="3934549"/>
                  </a:cubicBezTo>
                  <a:close/>
                  <a:moveTo>
                    <a:pt x="2534238" y="3934454"/>
                  </a:moveTo>
                  <a:cubicBezTo>
                    <a:pt x="2668414" y="3936347"/>
                    <a:pt x="2722667" y="3934772"/>
                    <a:pt x="2786676" y="3934422"/>
                  </a:cubicBezTo>
                  <a:cubicBezTo>
                    <a:pt x="2790639" y="4207124"/>
                    <a:pt x="2790766" y="4223161"/>
                    <a:pt x="2790782" y="4225102"/>
                  </a:cubicBezTo>
                  <a:cubicBezTo>
                    <a:pt x="2508520" y="4225055"/>
                    <a:pt x="2537532" y="4228014"/>
                    <a:pt x="2537310" y="4219136"/>
                  </a:cubicBezTo>
                  <a:cubicBezTo>
                    <a:pt x="2532933" y="4036932"/>
                    <a:pt x="2535050" y="4018412"/>
                    <a:pt x="2534238" y="3934454"/>
                  </a:cubicBezTo>
                  <a:close/>
                  <a:moveTo>
                    <a:pt x="1213243" y="4239231"/>
                  </a:moveTo>
                  <a:cubicBezTo>
                    <a:pt x="1374410" y="4240965"/>
                    <a:pt x="1382543" y="4238292"/>
                    <a:pt x="1463405" y="4237719"/>
                  </a:cubicBezTo>
                  <a:cubicBezTo>
                    <a:pt x="1468466" y="4509912"/>
                    <a:pt x="1468355" y="4425460"/>
                    <a:pt x="1470201" y="4528765"/>
                  </a:cubicBezTo>
                  <a:cubicBezTo>
                    <a:pt x="1353276" y="4528463"/>
                    <a:pt x="1457787" y="4527731"/>
                    <a:pt x="1215646" y="4527906"/>
                  </a:cubicBezTo>
                  <a:cubicBezTo>
                    <a:pt x="1214150" y="4411220"/>
                    <a:pt x="1217826" y="4429979"/>
                    <a:pt x="1213243" y="4239231"/>
                  </a:cubicBezTo>
                  <a:close/>
                  <a:moveTo>
                    <a:pt x="1447650" y="3242342"/>
                  </a:moveTo>
                  <a:cubicBezTo>
                    <a:pt x="1448971" y="3326587"/>
                    <a:pt x="1461464" y="3312299"/>
                    <a:pt x="1402245" y="3312761"/>
                  </a:cubicBezTo>
                  <a:cubicBezTo>
                    <a:pt x="1317563" y="3313445"/>
                    <a:pt x="1262928" y="3313222"/>
                    <a:pt x="1211524" y="3312665"/>
                  </a:cubicBezTo>
                  <a:cubicBezTo>
                    <a:pt x="1192236" y="3312458"/>
                    <a:pt x="1199429" y="3347143"/>
                    <a:pt x="1194225" y="3024881"/>
                  </a:cubicBezTo>
                  <a:cubicBezTo>
                    <a:pt x="1194209" y="3023751"/>
                    <a:pt x="1173600" y="3017132"/>
                    <a:pt x="1402166" y="3022669"/>
                  </a:cubicBezTo>
                  <a:cubicBezTo>
                    <a:pt x="1465235" y="3024181"/>
                    <a:pt x="1443544" y="2979218"/>
                    <a:pt x="1447650" y="3242342"/>
                  </a:cubicBezTo>
                  <a:close/>
                  <a:moveTo>
                    <a:pt x="1211413" y="3327430"/>
                  </a:moveTo>
                  <a:cubicBezTo>
                    <a:pt x="1486275" y="3330389"/>
                    <a:pt x="1449146" y="3315704"/>
                    <a:pt x="1450291" y="3350707"/>
                  </a:cubicBezTo>
                  <a:cubicBezTo>
                    <a:pt x="1452551" y="3418325"/>
                    <a:pt x="1452440" y="3427442"/>
                    <a:pt x="1455464" y="3616790"/>
                  </a:cubicBezTo>
                  <a:cubicBezTo>
                    <a:pt x="1237942" y="3616440"/>
                    <a:pt x="1253236" y="3616265"/>
                    <a:pt x="1202835" y="3615501"/>
                  </a:cubicBezTo>
                  <a:cubicBezTo>
                    <a:pt x="1199142" y="3291282"/>
                    <a:pt x="1192777" y="3327239"/>
                    <a:pt x="1211413" y="3327430"/>
                  </a:cubicBezTo>
                  <a:close/>
                  <a:moveTo>
                    <a:pt x="1211381" y="3630457"/>
                  </a:moveTo>
                  <a:cubicBezTo>
                    <a:pt x="1498640" y="3635086"/>
                    <a:pt x="1455368" y="3611826"/>
                    <a:pt x="1456403" y="3676533"/>
                  </a:cubicBezTo>
                  <a:cubicBezTo>
                    <a:pt x="1460970" y="3968327"/>
                    <a:pt x="1473320" y="3918814"/>
                    <a:pt x="1402309" y="3918719"/>
                  </a:cubicBezTo>
                  <a:cubicBezTo>
                    <a:pt x="1167122" y="3918066"/>
                    <a:pt x="1206431" y="3932131"/>
                    <a:pt x="1205811" y="3893453"/>
                  </a:cubicBezTo>
                  <a:cubicBezTo>
                    <a:pt x="1201180" y="3597666"/>
                    <a:pt x="1200814" y="3630282"/>
                    <a:pt x="1211381" y="3630457"/>
                  </a:cubicBezTo>
                  <a:close/>
                  <a:moveTo>
                    <a:pt x="1211620" y="3934613"/>
                  </a:moveTo>
                  <a:cubicBezTo>
                    <a:pt x="1269294" y="3933133"/>
                    <a:pt x="1286944" y="3933340"/>
                    <a:pt x="1402309" y="3933483"/>
                  </a:cubicBezTo>
                  <a:cubicBezTo>
                    <a:pt x="1477522" y="3933690"/>
                    <a:pt x="1456657" y="3878720"/>
                    <a:pt x="1463055" y="4219470"/>
                  </a:cubicBezTo>
                  <a:cubicBezTo>
                    <a:pt x="1463071" y="4220647"/>
                    <a:pt x="1492083" y="4227457"/>
                    <a:pt x="1212877" y="4224434"/>
                  </a:cubicBezTo>
                  <a:cubicBezTo>
                    <a:pt x="1212861" y="4223320"/>
                    <a:pt x="1205142" y="3934772"/>
                    <a:pt x="1211620" y="3934613"/>
                  </a:cubicBezTo>
                  <a:close/>
                  <a:moveTo>
                    <a:pt x="1688597" y="3311377"/>
                  </a:moveTo>
                  <a:cubicBezTo>
                    <a:pt x="1416234" y="3311377"/>
                    <a:pt x="1462180" y="3333794"/>
                    <a:pt x="1460684" y="3242072"/>
                  </a:cubicBezTo>
                  <a:cubicBezTo>
                    <a:pt x="1459029" y="3136284"/>
                    <a:pt x="1461273" y="3132895"/>
                    <a:pt x="1459586" y="3024865"/>
                  </a:cubicBezTo>
                  <a:cubicBezTo>
                    <a:pt x="1459570" y="3023735"/>
                    <a:pt x="1712151" y="3020537"/>
                    <a:pt x="1712215" y="3025088"/>
                  </a:cubicBezTo>
                  <a:cubicBezTo>
                    <a:pt x="1717419" y="3357198"/>
                    <a:pt x="1723769" y="3311377"/>
                    <a:pt x="1688597" y="3311377"/>
                  </a:cubicBezTo>
                  <a:close/>
                  <a:moveTo>
                    <a:pt x="1715605" y="3326189"/>
                  </a:moveTo>
                  <a:cubicBezTo>
                    <a:pt x="1720872" y="3660129"/>
                    <a:pt x="1730787" y="3615040"/>
                    <a:pt x="1688597" y="3615040"/>
                  </a:cubicBezTo>
                  <a:cubicBezTo>
                    <a:pt x="1592966" y="3615040"/>
                    <a:pt x="1593221" y="3616837"/>
                    <a:pt x="1497765" y="3616837"/>
                  </a:cubicBezTo>
                  <a:cubicBezTo>
                    <a:pt x="1453331" y="3616837"/>
                    <a:pt x="1472858" y="3660813"/>
                    <a:pt x="1462609" y="3327207"/>
                  </a:cubicBezTo>
                  <a:cubicBezTo>
                    <a:pt x="1668513" y="3326603"/>
                    <a:pt x="1606748" y="3325934"/>
                    <a:pt x="1715605" y="3326189"/>
                  </a:cubicBezTo>
                  <a:close/>
                  <a:moveTo>
                    <a:pt x="1497765" y="3631602"/>
                  </a:moveTo>
                  <a:cubicBezTo>
                    <a:pt x="1593380" y="3631602"/>
                    <a:pt x="1593141" y="3629804"/>
                    <a:pt x="1688597" y="3629804"/>
                  </a:cubicBezTo>
                  <a:cubicBezTo>
                    <a:pt x="1729498" y="3629804"/>
                    <a:pt x="1718692" y="3583744"/>
                    <a:pt x="1724421" y="3921058"/>
                  </a:cubicBezTo>
                  <a:cubicBezTo>
                    <a:pt x="1616520" y="3922123"/>
                    <a:pt x="1614658" y="3918893"/>
                    <a:pt x="1472588" y="3918814"/>
                  </a:cubicBezTo>
                  <a:cubicBezTo>
                    <a:pt x="1468116" y="3585733"/>
                    <a:pt x="1459840" y="3631602"/>
                    <a:pt x="1497765" y="3631602"/>
                  </a:cubicBezTo>
                  <a:close/>
                  <a:moveTo>
                    <a:pt x="1497765" y="3933595"/>
                  </a:moveTo>
                  <a:cubicBezTo>
                    <a:pt x="1592553" y="3933595"/>
                    <a:pt x="1591661" y="3935997"/>
                    <a:pt x="1688597" y="3935997"/>
                  </a:cubicBezTo>
                  <a:cubicBezTo>
                    <a:pt x="1735737" y="3935997"/>
                    <a:pt x="1725869" y="3890144"/>
                    <a:pt x="1729641" y="4219390"/>
                  </a:cubicBezTo>
                  <a:cubicBezTo>
                    <a:pt x="1729705" y="4224848"/>
                    <a:pt x="1476201" y="4224657"/>
                    <a:pt x="1476105" y="4219168"/>
                  </a:cubicBezTo>
                  <a:cubicBezTo>
                    <a:pt x="1469851" y="3887948"/>
                    <a:pt x="1465729" y="3933595"/>
                    <a:pt x="1497765" y="3933595"/>
                  </a:cubicBezTo>
                  <a:close/>
                  <a:moveTo>
                    <a:pt x="1725185" y="3021587"/>
                  </a:moveTo>
                  <a:cubicBezTo>
                    <a:pt x="1775698" y="3022017"/>
                    <a:pt x="1864550" y="3025803"/>
                    <a:pt x="1975316" y="3022494"/>
                  </a:cubicBezTo>
                  <a:cubicBezTo>
                    <a:pt x="1977114" y="3134566"/>
                    <a:pt x="1980170" y="3207928"/>
                    <a:pt x="1980663" y="3312140"/>
                  </a:cubicBezTo>
                  <a:cubicBezTo>
                    <a:pt x="1770494" y="3312602"/>
                    <a:pt x="1823808" y="3311742"/>
                    <a:pt x="1728400" y="3311440"/>
                  </a:cubicBezTo>
                  <a:cubicBezTo>
                    <a:pt x="1725599" y="3133468"/>
                    <a:pt x="1726840" y="3123667"/>
                    <a:pt x="1725185" y="3021587"/>
                  </a:cubicBezTo>
                  <a:close/>
                  <a:moveTo>
                    <a:pt x="1728639" y="3326221"/>
                  </a:moveTo>
                  <a:cubicBezTo>
                    <a:pt x="1821087" y="3326555"/>
                    <a:pt x="1779900" y="3327350"/>
                    <a:pt x="1980727" y="3326921"/>
                  </a:cubicBezTo>
                  <a:cubicBezTo>
                    <a:pt x="1981124" y="3526594"/>
                    <a:pt x="1983830" y="3535584"/>
                    <a:pt x="1986042" y="3615978"/>
                  </a:cubicBezTo>
                  <a:cubicBezTo>
                    <a:pt x="1771736" y="3616471"/>
                    <a:pt x="1820673" y="3615565"/>
                    <a:pt x="1732601" y="3615135"/>
                  </a:cubicBezTo>
                  <a:cubicBezTo>
                    <a:pt x="1731121" y="3494408"/>
                    <a:pt x="1733190" y="3614451"/>
                    <a:pt x="1728639" y="3326221"/>
                  </a:cubicBezTo>
                  <a:close/>
                  <a:moveTo>
                    <a:pt x="1987315" y="3676533"/>
                  </a:moveTo>
                  <a:cubicBezTo>
                    <a:pt x="1991596" y="3956728"/>
                    <a:pt x="1997739" y="3919514"/>
                    <a:pt x="1975029" y="3919180"/>
                  </a:cubicBezTo>
                  <a:cubicBezTo>
                    <a:pt x="1702682" y="3914789"/>
                    <a:pt x="1737678" y="3936442"/>
                    <a:pt x="1737010" y="3893421"/>
                  </a:cubicBezTo>
                  <a:cubicBezTo>
                    <a:pt x="1733795" y="3696055"/>
                    <a:pt x="1733318" y="3669516"/>
                    <a:pt x="1732792" y="3629916"/>
                  </a:cubicBezTo>
                  <a:cubicBezTo>
                    <a:pt x="2031208" y="3631411"/>
                    <a:pt x="1986329" y="3614228"/>
                    <a:pt x="1987315" y="3676533"/>
                  </a:cubicBezTo>
                  <a:close/>
                  <a:moveTo>
                    <a:pt x="1988350" y="3022128"/>
                  </a:moveTo>
                  <a:cubicBezTo>
                    <a:pt x="2090983" y="3019392"/>
                    <a:pt x="2240374" y="3023115"/>
                    <a:pt x="2240406" y="3025167"/>
                  </a:cubicBezTo>
                  <a:cubicBezTo>
                    <a:pt x="2241281" y="3081537"/>
                    <a:pt x="2242634" y="3154326"/>
                    <a:pt x="2245196" y="3312761"/>
                  </a:cubicBezTo>
                  <a:cubicBezTo>
                    <a:pt x="2146128" y="3312665"/>
                    <a:pt x="2164477" y="3311790"/>
                    <a:pt x="1993729" y="3312108"/>
                  </a:cubicBezTo>
                  <a:cubicBezTo>
                    <a:pt x="1993092" y="3189918"/>
                    <a:pt x="1989702" y="3122379"/>
                    <a:pt x="1988350" y="3022128"/>
                  </a:cubicBezTo>
                  <a:close/>
                  <a:moveTo>
                    <a:pt x="1784244" y="3934613"/>
                  </a:moveTo>
                  <a:cubicBezTo>
                    <a:pt x="1849160" y="3932656"/>
                    <a:pt x="1909970" y="3932974"/>
                    <a:pt x="1974854" y="3933945"/>
                  </a:cubicBezTo>
                  <a:cubicBezTo>
                    <a:pt x="1996530" y="3934295"/>
                    <a:pt x="1992106" y="3921932"/>
                    <a:pt x="1991342" y="4002057"/>
                  </a:cubicBezTo>
                  <a:cubicBezTo>
                    <a:pt x="1988636" y="4256970"/>
                    <a:pt x="2007670" y="4223496"/>
                    <a:pt x="1974997" y="4223177"/>
                  </a:cubicBezTo>
                  <a:cubicBezTo>
                    <a:pt x="1722814" y="4220823"/>
                    <a:pt x="1742739" y="4225596"/>
                    <a:pt x="1742659" y="4219200"/>
                  </a:cubicBezTo>
                  <a:cubicBezTo>
                    <a:pt x="1738840" y="3885625"/>
                    <a:pt x="1720777" y="3936442"/>
                    <a:pt x="1784244" y="3934613"/>
                  </a:cubicBezTo>
                  <a:close/>
                  <a:moveTo>
                    <a:pt x="1993793" y="3350723"/>
                  </a:moveTo>
                  <a:cubicBezTo>
                    <a:pt x="1993793" y="3316436"/>
                    <a:pt x="1955327" y="3327287"/>
                    <a:pt x="2245435" y="3327526"/>
                  </a:cubicBezTo>
                  <a:cubicBezTo>
                    <a:pt x="2248331" y="3507168"/>
                    <a:pt x="2248331" y="3509650"/>
                    <a:pt x="2249605" y="3568025"/>
                  </a:cubicBezTo>
                  <a:cubicBezTo>
                    <a:pt x="2250910" y="3627370"/>
                    <a:pt x="2298224" y="3615294"/>
                    <a:pt x="1999076" y="3615946"/>
                  </a:cubicBezTo>
                  <a:cubicBezTo>
                    <a:pt x="1997580" y="3561358"/>
                    <a:pt x="1993793" y="3499054"/>
                    <a:pt x="1993793" y="3350723"/>
                  </a:cubicBezTo>
                  <a:close/>
                  <a:moveTo>
                    <a:pt x="2070374" y="3630648"/>
                  </a:moveTo>
                  <a:cubicBezTo>
                    <a:pt x="2166833" y="3630648"/>
                    <a:pt x="2163475" y="3629216"/>
                    <a:pt x="2250862" y="3629088"/>
                  </a:cubicBezTo>
                  <a:cubicBezTo>
                    <a:pt x="2251514" y="3664202"/>
                    <a:pt x="2251642" y="3675355"/>
                    <a:pt x="2255032" y="3893676"/>
                  </a:cubicBezTo>
                  <a:cubicBezTo>
                    <a:pt x="2255604" y="3930190"/>
                    <a:pt x="2283535" y="3919737"/>
                    <a:pt x="2070374" y="3919912"/>
                  </a:cubicBezTo>
                  <a:cubicBezTo>
                    <a:pt x="1991023" y="3919912"/>
                    <a:pt x="2004551" y="3925958"/>
                    <a:pt x="2004041" y="3893389"/>
                  </a:cubicBezTo>
                  <a:cubicBezTo>
                    <a:pt x="1999140" y="3577110"/>
                    <a:pt x="1979915" y="3630648"/>
                    <a:pt x="2070374" y="3630648"/>
                  </a:cubicBezTo>
                  <a:close/>
                  <a:moveTo>
                    <a:pt x="2253392" y="3023226"/>
                  </a:moveTo>
                  <a:cubicBezTo>
                    <a:pt x="2526281" y="3023671"/>
                    <a:pt x="2505560" y="3021253"/>
                    <a:pt x="2505623" y="3025167"/>
                  </a:cubicBezTo>
                  <a:cubicBezTo>
                    <a:pt x="2510828" y="3357723"/>
                    <a:pt x="2535527" y="3310963"/>
                    <a:pt x="2452214" y="3310963"/>
                  </a:cubicBezTo>
                  <a:cubicBezTo>
                    <a:pt x="2356758" y="3310963"/>
                    <a:pt x="2356615" y="3312761"/>
                    <a:pt x="2261270" y="3312761"/>
                  </a:cubicBezTo>
                  <a:cubicBezTo>
                    <a:pt x="2257148" y="3312761"/>
                    <a:pt x="2258421" y="3345027"/>
                    <a:pt x="2253392" y="3023226"/>
                  </a:cubicBezTo>
                  <a:close/>
                  <a:moveTo>
                    <a:pt x="2004360" y="4002247"/>
                  </a:moveTo>
                  <a:cubicBezTo>
                    <a:pt x="2005299" y="3913532"/>
                    <a:pt x="1951078" y="3934788"/>
                    <a:pt x="2255748" y="3934533"/>
                  </a:cubicBezTo>
                  <a:cubicBezTo>
                    <a:pt x="2257180" y="4009677"/>
                    <a:pt x="2260745" y="4100000"/>
                    <a:pt x="2260251" y="4219263"/>
                  </a:cubicBezTo>
                  <a:cubicBezTo>
                    <a:pt x="2260251" y="4220393"/>
                    <a:pt x="2290107" y="4225341"/>
                    <a:pt x="2007209" y="4223448"/>
                  </a:cubicBezTo>
                  <a:cubicBezTo>
                    <a:pt x="2005044" y="4149417"/>
                    <a:pt x="2003644" y="4076628"/>
                    <a:pt x="2004360" y="4002247"/>
                  </a:cubicBezTo>
                  <a:close/>
                  <a:moveTo>
                    <a:pt x="2258469" y="3327526"/>
                  </a:moveTo>
                  <a:cubicBezTo>
                    <a:pt x="2323958" y="3327526"/>
                    <a:pt x="2349198" y="3325903"/>
                    <a:pt x="2511830" y="3325696"/>
                  </a:cubicBezTo>
                  <a:cubicBezTo>
                    <a:pt x="2511353" y="3514932"/>
                    <a:pt x="2514345" y="3533738"/>
                    <a:pt x="2516477" y="3616074"/>
                  </a:cubicBezTo>
                  <a:cubicBezTo>
                    <a:pt x="2215691" y="3615215"/>
                    <a:pt x="2263976" y="3627434"/>
                    <a:pt x="2262655" y="3567659"/>
                  </a:cubicBezTo>
                  <a:cubicBezTo>
                    <a:pt x="2261111" y="3496874"/>
                    <a:pt x="2261270" y="3501393"/>
                    <a:pt x="2258469" y="3327526"/>
                  </a:cubicBezTo>
                  <a:close/>
                  <a:moveTo>
                    <a:pt x="2516843" y="3630854"/>
                  </a:moveTo>
                  <a:cubicBezTo>
                    <a:pt x="2517830" y="3674019"/>
                    <a:pt x="2521029" y="3918257"/>
                    <a:pt x="2521045" y="3919482"/>
                  </a:cubicBezTo>
                  <a:cubicBezTo>
                    <a:pt x="2231541" y="3916205"/>
                    <a:pt x="2268734" y="3934676"/>
                    <a:pt x="2268081" y="3893421"/>
                  </a:cubicBezTo>
                  <a:cubicBezTo>
                    <a:pt x="2265026" y="3696468"/>
                    <a:pt x="2264596" y="3666891"/>
                    <a:pt x="2263912" y="3629073"/>
                  </a:cubicBezTo>
                  <a:cubicBezTo>
                    <a:pt x="2353591" y="3629104"/>
                    <a:pt x="2300452" y="3630266"/>
                    <a:pt x="2516843" y="3630854"/>
                  </a:cubicBezTo>
                  <a:close/>
                  <a:moveTo>
                    <a:pt x="2521188" y="3934279"/>
                  </a:moveTo>
                  <a:cubicBezTo>
                    <a:pt x="2521968" y="4016344"/>
                    <a:pt x="2519851" y="4041609"/>
                    <a:pt x="2524403" y="4225198"/>
                  </a:cubicBezTo>
                  <a:cubicBezTo>
                    <a:pt x="2410454" y="4225373"/>
                    <a:pt x="2273254" y="4223416"/>
                    <a:pt x="2273270" y="4219343"/>
                  </a:cubicBezTo>
                  <a:cubicBezTo>
                    <a:pt x="2273763" y="4100859"/>
                    <a:pt x="2270310" y="4013528"/>
                    <a:pt x="2268782" y="3934502"/>
                  </a:cubicBezTo>
                  <a:cubicBezTo>
                    <a:pt x="2361230" y="3934486"/>
                    <a:pt x="2441360" y="3933308"/>
                    <a:pt x="2521188" y="3934279"/>
                  </a:cubicBezTo>
                  <a:close/>
                  <a:moveTo>
                    <a:pt x="2273222" y="4236892"/>
                  </a:moveTo>
                  <a:cubicBezTo>
                    <a:pt x="2372306" y="4237226"/>
                    <a:pt x="2326138" y="4240328"/>
                    <a:pt x="2524769" y="4239994"/>
                  </a:cubicBezTo>
                  <a:cubicBezTo>
                    <a:pt x="2524928" y="4247138"/>
                    <a:pt x="2530228" y="4526745"/>
                    <a:pt x="2530259" y="4528638"/>
                  </a:cubicBezTo>
                  <a:cubicBezTo>
                    <a:pt x="2352397" y="4529481"/>
                    <a:pt x="2378816" y="4527190"/>
                    <a:pt x="2278681" y="4526936"/>
                  </a:cubicBezTo>
                  <a:cubicBezTo>
                    <a:pt x="2277057" y="4434545"/>
                    <a:pt x="2272920" y="4356696"/>
                    <a:pt x="2273222" y="4236892"/>
                  </a:cubicBezTo>
                  <a:close/>
                  <a:moveTo>
                    <a:pt x="2529877" y="3630902"/>
                  </a:moveTo>
                  <a:cubicBezTo>
                    <a:pt x="2733617" y="3631602"/>
                    <a:pt x="2700833" y="3630663"/>
                    <a:pt x="2780517" y="3630059"/>
                  </a:cubicBezTo>
                  <a:cubicBezTo>
                    <a:pt x="2781870" y="3762289"/>
                    <a:pt x="2784368" y="3779297"/>
                    <a:pt x="2786453" y="3919641"/>
                  </a:cubicBezTo>
                  <a:cubicBezTo>
                    <a:pt x="2711575" y="3920023"/>
                    <a:pt x="2674637" y="3921582"/>
                    <a:pt x="2534063" y="3919657"/>
                  </a:cubicBezTo>
                  <a:cubicBezTo>
                    <a:pt x="2534047" y="3918400"/>
                    <a:pt x="2530960" y="3679078"/>
                    <a:pt x="2529877" y="3630902"/>
                  </a:cubicBezTo>
                  <a:close/>
                  <a:moveTo>
                    <a:pt x="2789652" y="3350468"/>
                  </a:moveTo>
                  <a:cubicBezTo>
                    <a:pt x="2788458" y="3314638"/>
                    <a:pt x="2752730" y="3326539"/>
                    <a:pt x="3024982" y="3326539"/>
                  </a:cubicBezTo>
                  <a:cubicBezTo>
                    <a:pt x="3052275" y="3326539"/>
                    <a:pt x="3036488" y="3291457"/>
                    <a:pt x="3044859" y="3568088"/>
                  </a:cubicBezTo>
                  <a:cubicBezTo>
                    <a:pt x="3046546" y="3623949"/>
                    <a:pt x="3089564" y="3615103"/>
                    <a:pt x="2834054" y="3615103"/>
                  </a:cubicBezTo>
                  <a:cubicBezTo>
                    <a:pt x="2774979" y="3615103"/>
                    <a:pt x="2799981" y="3659891"/>
                    <a:pt x="2789652" y="3350468"/>
                  </a:cubicBezTo>
                  <a:close/>
                  <a:moveTo>
                    <a:pt x="2834070" y="3629868"/>
                  </a:moveTo>
                  <a:cubicBezTo>
                    <a:pt x="3084471" y="3629868"/>
                    <a:pt x="3046403" y="3614769"/>
                    <a:pt x="3047374" y="3676533"/>
                  </a:cubicBezTo>
                  <a:cubicBezTo>
                    <a:pt x="3051766" y="3956537"/>
                    <a:pt x="3057702" y="3918464"/>
                    <a:pt x="3024998" y="3918464"/>
                  </a:cubicBezTo>
                  <a:cubicBezTo>
                    <a:pt x="2764252" y="3918464"/>
                    <a:pt x="2799678" y="3929458"/>
                    <a:pt x="2799105" y="3893421"/>
                  </a:cubicBezTo>
                  <a:cubicBezTo>
                    <a:pt x="2794251" y="3586194"/>
                    <a:pt x="2777700" y="3629868"/>
                    <a:pt x="2834070" y="3629868"/>
                  </a:cubicBezTo>
                  <a:close/>
                  <a:moveTo>
                    <a:pt x="2834070" y="3934295"/>
                  </a:moveTo>
                  <a:cubicBezTo>
                    <a:pt x="2928842" y="3934295"/>
                    <a:pt x="2933887" y="3933229"/>
                    <a:pt x="3024998" y="3933229"/>
                  </a:cubicBezTo>
                  <a:cubicBezTo>
                    <a:pt x="3060504" y="3933229"/>
                    <a:pt x="3049825" y="3892308"/>
                    <a:pt x="3054695" y="4222652"/>
                  </a:cubicBezTo>
                  <a:cubicBezTo>
                    <a:pt x="2949992" y="4222000"/>
                    <a:pt x="2932661" y="4225118"/>
                    <a:pt x="2803848" y="4225102"/>
                  </a:cubicBezTo>
                  <a:cubicBezTo>
                    <a:pt x="2799296" y="3893739"/>
                    <a:pt x="2785880" y="3934295"/>
                    <a:pt x="2834070" y="3934295"/>
                  </a:cubicBezTo>
                  <a:close/>
                  <a:moveTo>
                    <a:pt x="3049459" y="3024865"/>
                  </a:moveTo>
                  <a:cubicBezTo>
                    <a:pt x="3049411" y="3021412"/>
                    <a:pt x="3302915" y="3020919"/>
                    <a:pt x="3302979" y="3025119"/>
                  </a:cubicBezTo>
                  <a:cubicBezTo>
                    <a:pt x="3304873" y="3146181"/>
                    <a:pt x="3302772" y="3103127"/>
                    <a:pt x="3306210" y="3311122"/>
                  </a:cubicBezTo>
                  <a:cubicBezTo>
                    <a:pt x="3189301" y="3309261"/>
                    <a:pt x="3123048" y="3311424"/>
                    <a:pt x="3055092" y="3311695"/>
                  </a:cubicBezTo>
                  <a:cubicBezTo>
                    <a:pt x="3054981" y="3204062"/>
                    <a:pt x="3051066" y="3127565"/>
                    <a:pt x="3049459" y="3024865"/>
                  </a:cubicBezTo>
                  <a:close/>
                  <a:moveTo>
                    <a:pt x="3054917" y="3350786"/>
                  </a:moveTo>
                  <a:cubicBezTo>
                    <a:pt x="3055124" y="3323325"/>
                    <a:pt x="3017120" y="3321257"/>
                    <a:pt x="3306432" y="3325950"/>
                  </a:cubicBezTo>
                  <a:cubicBezTo>
                    <a:pt x="3310984" y="3593784"/>
                    <a:pt x="3309122" y="3505275"/>
                    <a:pt x="3310427" y="3615867"/>
                  </a:cubicBezTo>
                  <a:cubicBezTo>
                    <a:pt x="3018584" y="3610728"/>
                    <a:pt x="3059899" y="3634371"/>
                    <a:pt x="3057878" y="3567611"/>
                  </a:cubicBezTo>
                  <a:cubicBezTo>
                    <a:pt x="3055061" y="3474202"/>
                    <a:pt x="3054551" y="3409511"/>
                    <a:pt x="3054917" y="3350786"/>
                  </a:cubicBezTo>
                  <a:close/>
                  <a:moveTo>
                    <a:pt x="3310618" y="3630632"/>
                  </a:moveTo>
                  <a:cubicBezTo>
                    <a:pt x="3312560" y="3778995"/>
                    <a:pt x="3315281" y="3798214"/>
                    <a:pt x="3316777" y="3919800"/>
                  </a:cubicBezTo>
                  <a:cubicBezTo>
                    <a:pt x="3216467" y="3919880"/>
                    <a:pt x="3184638" y="3920134"/>
                    <a:pt x="3120454" y="3919180"/>
                  </a:cubicBezTo>
                  <a:cubicBezTo>
                    <a:pt x="3046499" y="3918082"/>
                    <a:pt x="3064864" y="3963283"/>
                    <a:pt x="3060376" y="3676278"/>
                  </a:cubicBezTo>
                  <a:cubicBezTo>
                    <a:pt x="3059453" y="3616678"/>
                    <a:pt x="3011789" y="3625795"/>
                    <a:pt x="3310618" y="3630632"/>
                  </a:cubicBezTo>
                  <a:close/>
                  <a:moveTo>
                    <a:pt x="3316952" y="3934565"/>
                  </a:moveTo>
                  <a:cubicBezTo>
                    <a:pt x="3318639" y="4101161"/>
                    <a:pt x="3314820" y="3902760"/>
                    <a:pt x="3319785" y="4224832"/>
                  </a:cubicBezTo>
                  <a:cubicBezTo>
                    <a:pt x="3047040" y="4224975"/>
                    <a:pt x="3195141" y="4224037"/>
                    <a:pt x="3067745" y="4222763"/>
                  </a:cubicBezTo>
                  <a:cubicBezTo>
                    <a:pt x="3066965" y="4160236"/>
                    <a:pt x="3067363" y="4190386"/>
                    <a:pt x="3063416" y="3933324"/>
                  </a:cubicBezTo>
                  <a:cubicBezTo>
                    <a:pt x="3170442" y="3933897"/>
                    <a:pt x="3071548" y="3934772"/>
                    <a:pt x="3316952" y="3934565"/>
                  </a:cubicBezTo>
                  <a:close/>
                  <a:moveTo>
                    <a:pt x="3319498" y="3326157"/>
                  </a:moveTo>
                  <a:cubicBezTo>
                    <a:pt x="3606789" y="3330708"/>
                    <a:pt x="3571173" y="3310501"/>
                    <a:pt x="3571937" y="3350882"/>
                  </a:cubicBezTo>
                  <a:cubicBezTo>
                    <a:pt x="3573432" y="3430083"/>
                    <a:pt x="3574483" y="3491369"/>
                    <a:pt x="3575199" y="3567961"/>
                  </a:cubicBezTo>
                  <a:cubicBezTo>
                    <a:pt x="3575692" y="3621420"/>
                    <a:pt x="3627081" y="3620815"/>
                    <a:pt x="3323493" y="3616074"/>
                  </a:cubicBezTo>
                  <a:cubicBezTo>
                    <a:pt x="3322475" y="3528838"/>
                    <a:pt x="3323573" y="3560245"/>
                    <a:pt x="3319498" y="3326157"/>
                  </a:cubicBezTo>
                  <a:close/>
                  <a:moveTo>
                    <a:pt x="3320024" y="4239597"/>
                  </a:moveTo>
                  <a:cubicBezTo>
                    <a:pt x="3321583" y="4340722"/>
                    <a:pt x="3322029" y="4374770"/>
                    <a:pt x="3323445" y="4436693"/>
                  </a:cubicBezTo>
                  <a:cubicBezTo>
                    <a:pt x="3326135" y="4558947"/>
                    <a:pt x="3370059" y="4522688"/>
                    <a:pt x="3120263" y="4528050"/>
                  </a:cubicBezTo>
                  <a:cubicBezTo>
                    <a:pt x="3060726" y="4529259"/>
                    <a:pt x="3072424" y="4584037"/>
                    <a:pt x="3067936" y="4237528"/>
                  </a:cubicBezTo>
                  <a:cubicBezTo>
                    <a:pt x="3166161" y="4238530"/>
                    <a:pt x="3072217" y="4239724"/>
                    <a:pt x="3320024" y="4239597"/>
                  </a:cubicBezTo>
                  <a:close/>
                  <a:moveTo>
                    <a:pt x="3324321" y="3676310"/>
                  </a:moveTo>
                  <a:cubicBezTo>
                    <a:pt x="3323413" y="3618206"/>
                    <a:pt x="3274731" y="3630648"/>
                    <a:pt x="3575899" y="3629407"/>
                  </a:cubicBezTo>
                  <a:cubicBezTo>
                    <a:pt x="3577920" y="3778661"/>
                    <a:pt x="3578637" y="3744851"/>
                    <a:pt x="3581724" y="3920930"/>
                  </a:cubicBezTo>
                  <a:cubicBezTo>
                    <a:pt x="3289579" y="3920437"/>
                    <a:pt x="3330018" y="3929474"/>
                    <a:pt x="3329461" y="3893421"/>
                  </a:cubicBezTo>
                  <a:cubicBezTo>
                    <a:pt x="3327758" y="3784834"/>
                    <a:pt x="3325992" y="3782177"/>
                    <a:pt x="3324321" y="3676310"/>
                  </a:cubicBezTo>
                  <a:close/>
                  <a:moveTo>
                    <a:pt x="3597575" y="3310995"/>
                  </a:moveTo>
                  <a:cubicBezTo>
                    <a:pt x="3579894" y="3310995"/>
                    <a:pt x="3584350" y="3321496"/>
                    <a:pt x="3583109" y="3242055"/>
                  </a:cubicBezTo>
                  <a:cubicBezTo>
                    <a:pt x="3579098" y="2989719"/>
                    <a:pt x="3572446" y="3022924"/>
                    <a:pt x="3597575" y="3022924"/>
                  </a:cubicBezTo>
                  <a:cubicBezTo>
                    <a:pt x="3693222" y="3022924"/>
                    <a:pt x="3692665" y="3022415"/>
                    <a:pt x="3788519" y="3022415"/>
                  </a:cubicBezTo>
                  <a:cubicBezTo>
                    <a:pt x="3852114" y="3022415"/>
                    <a:pt x="3832746" y="2979107"/>
                    <a:pt x="3836867" y="3242294"/>
                  </a:cubicBezTo>
                  <a:cubicBezTo>
                    <a:pt x="3838316" y="3334860"/>
                    <a:pt x="3885980" y="3310995"/>
                    <a:pt x="3597575" y="3310995"/>
                  </a:cubicBezTo>
                  <a:close/>
                  <a:moveTo>
                    <a:pt x="3837711" y="3327000"/>
                  </a:moveTo>
                  <a:cubicBezTo>
                    <a:pt x="3838061" y="3480725"/>
                    <a:pt x="3839748" y="3516300"/>
                    <a:pt x="3841722" y="3616312"/>
                  </a:cubicBezTo>
                  <a:cubicBezTo>
                    <a:pt x="3739343" y="3617856"/>
                    <a:pt x="3694495" y="3614515"/>
                    <a:pt x="3588758" y="3614594"/>
                  </a:cubicBezTo>
                  <a:cubicBezTo>
                    <a:pt x="3587931" y="3546037"/>
                    <a:pt x="3588265" y="3524526"/>
                    <a:pt x="3584541" y="3325775"/>
                  </a:cubicBezTo>
                  <a:cubicBezTo>
                    <a:pt x="3696341" y="3325664"/>
                    <a:pt x="3664544" y="3327080"/>
                    <a:pt x="3837711" y="3327000"/>
                  </a:cubicBezTo>
                  <a:close/>
                  <a:moveTo>
                    <a:pt x="3586069" y="4239469"/>
                  </a:moveTo>
                  <a:cubicBezTo>
                    <a:pt x="3585464" y="4366226"/>
                    <a:pt x="3590175" y="4430997"/>
                    <a:pt x="3591925" y="4526108"/>
                  </a:cubicBezTo>
                  <a:cubicBezTo>
                    <a:pt x="3479106" y="4526204"/>
                    <a:pt x="3489753" y="4529195"/>
                    <a:pt x="3338262" y="4527858"/>
                  </a:cubicBezTo>
                  <a:cubicBezTo>
                    <a:pt x="3336463" y="4418157"/>
                    <a:pt x="3336607" y="4470820"/>
                    <a:pt x="3333042" y="4239597"/>
                  </a:cubicBezTo>
                  <a:lnTo>
                    <a:pt x="3586069" y="4239469"/>
                  </a:lnTo>
                  <a:close/>
                  <a:moveTo>
                    <a:pt x="3589618" y="3676310"/>
                  </a:moveTo>
                  <a:cubicBezTo>
                    <a:pt x="3588583" y="3610346"/>
                    <a:pt x="3549195" y="3631443"/>
                    <a:pt x="3788519" y="3631443"/>
                  </a:cubicBezTo>
                  <a:cubicBezTo>
                    <a:pt x="3858384" y="3631443"/>
                    <a:pt x="3840496" y="3582551"/>
                    <a:pt x="3845366" y="3893707"/>
                  </a:cubicBezTo>
                  <a:cubicBezTo>
                    <a:pt x="3845923" y="3929219"/>
                    <a:pt x="3885407" y="3920946"/>
                    <a:pt x="3597575" y="3920946"/>
                  </a:cubicBezTo>
                  <a:cubicBezTo>
                    <a:pt x="3595188" y="3920946"/>
                    <a:pt x="3593883" y="3949251"/>
                    <a:pt x="3589618" y="3676310"/>
                  </a:cubicBezTo>
                  <a:close/>
                  <a:moveTo>
                    <a:pt x="3597575" y="3935711"/>
                  </a:moveTo>
                  <a:cubicBezTo>
                    <a:pt x="3894844" y="3935711"/>
                    <a:pt x="3845239" y="3914359"/>
                    <a:pt x="3847721" y="4002375"/>
                  </a:cubicBezTo>
                  <a:cubicBezTo>
                    <a:pt x="3849854" y="4080844"/>
                    <a:pt x="3850634" y="4140428"/>
                    <a:pt x="3851461" y="4219390"/>
                  </a:cubicBezTo>
                  <a:cubicBezTo>
                    <a:pt x="3851541" y="4226518"/>
                    <a:pt x="3875635" y="4224689"/>
                    <a:pt x="3599214" y="4224689"/>
                  </a:cubicBezTo>
                  <a:cubicBezTo>
                    <a:pt x="3600885" y="4009184"/>
                    <a:pt x="3590700" y="3935711"/>
                    <a:pt x="3597575" y="3935711"/>
                  </a:cubicBezTo>
                  <a:close/>
                  <a:moveTo>
                    <a:pt x="3599119" y="4239469"/>
                  </a:moveTo>
                  <a:cubicBezTo>
                    <a:pt x="3607951" y="4239469"/>
                    <a:pt x="3817054" y="4239263"/>
                    <a:pt x="3851668" y="4239008"/>
                  </a:cubicBezTo>
                  <a:cubicBezTo>
                    <a:pt x="3853339" y="4392637"/>
                    <a:pt x="3855186" y="4428292"/>
                    <a:pt x="3856840" y="4527572"/>
                  </a:cubicBezTo>
                  <a:cubicBezTo>
                    <a:pt x="3709312" y="4528718"/>
                    <a:pt x="3710983" y="4526220"/>
                    <a:pt x="3604959" y="4526124"/>
                  </a:cubicBezTo>
                  <a:cubicBezTo>
                    <a:pt x="3603113" y="4425174"/>
                    <a:pt x="3598514" y="4364126"/>
                    <a:pt x="3599119" y="4239469"/>
                  </a:cubicBezTo>
                  <a:close/>
                  <a:moveTo>
                    <a:pt x="4075126" y="3615199"/>
                  </a:moveTo>
                  <a:cubicBezTo>
                    <a:pt x="3818454" y="3609344"/>
                    <a:pt x="3855329" y="3637250"/>
                    <a:pt x="3853737" y="3567643"/>
                  </a:cubicBezTo>
                  <a:cubicBezTo>
                    <a:pt x="3852066" y="3495060"/>
                    <a:pt x="3850793" y="3422732"/>
                    <a:pt x="3850793" y="3350723"/>
                  </a:cubicBezTo>
                  <a:cubicBezTo>
                    <a:pt x="3850793" y="3315116"/>
                    <a:pt x="3813489" y="3329466"/>
                    <a:pt x="4102722" y="3325648"/>
                  </a:cubicBezTo>
                  <a:cubicBezTo>
                    <a:pt x="4106907" y="3661418"/>
                    <a:pt x="4120482" y="3616233"/>
                    <a:pt x="4075126" y="3615199"/>
                  </a:cubicBezTo>
                  <a:close/>
                  <a:moveTo>
                    <a:pt x="4074903" y="3311313"/>
                  </a:moveTo>
                  <a:cubicBezTo>
                    <a:pt x="4017213" y="3312331"/>
                    <a:pt x="4010862" y="3312140"/>
                    <a:pt x="3850697" y="3312220"/>
                  </a:cubicBezTo>
                  <a:cubicBezTo>
                    <a:pt x="3850570" y="3289086"/>
                    <a:pt x="3847498" y="3053424"/>
                    <a:pt x="3847037" y="3022351"/>
                  </a:cubicBezTo>
                  <a:cubicBezTo>
                    <a:pt x="3848660" y="3022351"/>
                    <a:pt x="4029148" y="3021985"/>
                    <a:pt x="4097979" y="3021667"/>
                  </a:cubicBezTo>
                  <a:cubicBezTo>
                    <a:pt x="4103215" y="3355830"/>
                    <a:pt x="4113353" y="3310645"/>
                    <a:pt x="4074903" y="3311313"/>
                  </a:cubicBezTo>
                  <a:close/>
                  <a:moveTo>
                    <a:pt x="4074951" y="3007013"/>
                  </a:moveTo>
                  <a:cubicBezTo>
                    <a:pt x="3987245" y="3007491"/>
                    <a:pt x="3969596" y="3007093"/>
                    <a:pt x="3883975" y="3007427"/>
                  </a:cubicBezTo>
                  <a:cubicBezTo>
                    <a:pt x="3833048" y="3007634"/>
                    <a:pt x="3847355" y="3053805"/>
                    <a:pt x="3841467" y="2718306"/>
                  </a:cubicBezTo>
                  <a:cubicBezTo>
                    <a:pt x="3918780" y="2718608"/>
                    <a:pt x="3904696" y="2719117"/>
                    <a:pt x="4092218" y="2718720"/>
                  </a:cubicBezTo>
                  <a:cubicBezTo>
                    <a:pt x="4093937" y="3046566"/>
                    <a:pt x="4111825" y="3006807"/>
                    <a:pt x="4074951" y="3007013"/>
                  </a:cubicBezTo>
                  <a:close/>
                  <a:moveTo>
                    <a:pt x="4074982" y="2703971"/>
                  </a:moveTo>
                  <a:cubicBezTo>
                    <a:pt x="3813680" y="2704687"/>
                    <a:pt x="3841212" y="2704496"/>
                    <a:pt x="3841117" y="2699182"/>
                  </a:cubicBezTo>
                  <a:cubicBezTo>
                    <a:pt x="3835117" y="2361471"/>
                    <a:pt x="3820523" y="2412368"/>
                    <a:pt x="3883879" y="2413482"/>
                  </a:cubicBezTo>
                  <a:cubicBezTo>
                    <a:pt x="4123713" y="2417666"/>
                    <a:pt x="4089608" y="2390810"/>
                    <a:pt x="4089974" y="2482723"/>
                  </a:cubicBezTo>
                  <a:cubicBezTo>
                    <a:pt x="4090786" y="2737748"/>
                    <a:pt x="4101863" y="2703891"/>
                    <a:pt x="4074982" y="2703971"/>
                  </a:cubicBezTo>
                  <a:close/>
                  <a:moveTo>
                    <a:pt x="4075030" y="2400021"/>
                  </a:moveTo>
                  <a:cubicBezTo>
                    <a:pt x="3798784" y="2397046"/>
                    <a:pt x="3835849" y="2408327"/>
                    <a:pt x="3835308" y="2373595"/>
                  </a:cubicBezTo>
                  <a:cubicBezTo>
                    <a:pt x="3830454" y="2061690"/>
                    <a:pt x="3815033" y="2108975"/>
                    <a:pt x="3883879" y="2110471"/>
                  </a:cubicBezTo>
                  <a:cubicBezTo>
                    <a:pt x="4123236" y="2115610"/>
                    <a:pt x="4082654" y="2089024"/>
                    <a:pt x="4083688" y="2156833"/>
                  </a:cubicBezTo>
                  <a:cubicBezTo>
                    <a:pt x="4087953" y="2428708"/>
                    <a:pt x="4097915" y="2400244"/>
                    <a:pt x="4075030" y="2400021"/>
                  </a:cubicBezTo>
                  <a:close/>
                  <a:moveTo>
                    <a:pt x="3788535" y="3007634"/>
                  </a:moveTo>
                  <a:cubicBezTo>
                    <a:pt x="3692888" y="3007634"/>
                    <a:pt x="3693445" y="3008143"/>
                    <a:pt x="3597591" y="3008143"/>
                  </a:cubicBezTo>
                  <a:cubicBezTo>
                    <a:pt x="3572096" y="3008143"/>
                    <a:pt x="3579878" y="3038436"/>
                    <a:pt x="3576202" y="2807817"/>
                  </a:cubicBezTo>
                  <a:cubicBezTo>
                    <a:pt x="3574546" y="2702157"/>
                    <a:pt x="3567767" y="2718322"/>
                    <a:pt x="3597591" y="2718322"/>
                  </a:cubicBezTo>
                  <a:cubicBezTo>
                    <a:pt x="3792243" y="2718226"/>
                    <a:pt x="3797256" y="2718195"/>
                    <a:pt x="3828417" y="2718274"/>
                  </a:cubicBezTo>
                  <a:cubicBezTo>
                    <a:pt x="3834464" y="3057688"/>
                    <a:pt x="3849010" y="3007634"/>
                    <a:pt x="3788535" y="3007634"/>
                  </a:cubicBezTo>
                  <a:close/>
                  <a:moveTo>
                    <a:pt x="3788535" y="2703462"/>
                  </a:moveTo>
                  <a:cubicBezTo>
                    <a:pt x="3573910" y="2703573"/>
                    <a:pt x="3597066" y="2703573"/>
                    <a:pt x="3574881" y="2703541"/>
                  </a:cubicBezTo>
                  <a:cubicBezTo>
                    <a:pt x="3574339" y="2652533"/>
                    <a:pt x="3571061" y="2414229"/>
                    <a:pt x="3571045" y="2413084"/>
                  </a:cubicBezTo>
                  <a:cubicBezTo>
                    <a:pt x="3572207" y="2413084"/>
                    <a:pt x="3785877" y="2412543"/>
                    <a:pt x="3822926" y="2412734"/>
                  </a:cubicBezTo>
                  <a:cubicBezTo>
                    <a:pt x="3828767" y="2750047"/>
                    <a:pt x="3845175" y="2703462"/>
                    <a:pt x="3788535" y="2703462"/>
                  </a:cubicBezTo>
                  <a:close/>
                  <a:moveTo>
                    <a:pt x="3571220" y="3311027"/>
                  </a:moveTo>
                  <a:cubicBezTo>
                    <a:pt x="3502533" y="3311186"/>
                    <a:pt x="3422641" y="3313015"/>
                    <a:pt x="3319260" y="3311345"/>
                  </a:cubicBezTo>
                  <a:cubicBezTo>
                    <a:pt x="3315870" y="3112260"/>
                    <a:pt x="3318002" y="3152290"/>
                    <a:pt x="3316013" y="3024865"/>
                  </a:cubicBezTo>
                  <a:cubicBezTo>
                    <a:pt x="3315933" y="3020314"/>
                    <a:pt x="3297027" y="3022176"/>
                    <a:pt x="3566605" y="3022876"/>
                  </a:cubicBezTo>
                  <a:cubicBezTo>
                    <a:pt x="3570727" y="3283438"/>
                    <a:pt x="3570616" y="3277504"/>
                    <a:pt x="3571220" y="3311027"/>
                  </a:cubicBezTo>
                  <a:close/>
                  <a:moveTo>
                    <a:pt x="3315727" y="3007475"/>
                  </a:moveTo>
                  <a:cubicBezTo>
                    <a:pt x="3310904" y="2701616"/>
                    <a:pt x="3310029" y="2717336"/>
                    <a:pt x="3311159" y="2717336"/>
                  </a:cubicBezTo>
                  <a:cubicBezTo>
                    <a:pt x="3410498" y="2717749"/>
                    <a:pt x="3414763" y="2717240"/>
                    <a:pt x="3502055" y="2717940"/>
                  </a:cubicBezTo>
                  <a:cubicBezTo>
                    <a:pt x="3581358" y="2718577"/>
                    <a:pt x="3560908" y="2665500"/>
                    <a:pt x="3566350" y="3008095"/>
                  </a:cubicBezTo>
                  <a:cubicBezTo>
                    <a:pt x="3507403" y="3007920"/>
                    <a:pt x="3443155" y="3006632"/>
                    <a:pt x="3315727" y="3007475"/>
                  </a:cubicBezTo>
                  <a:close/>
                  <a:moveTo>
                    <a:pt x="3310284" y="2699150"/>
                  </a:moveTo>
                  <a:cubicBezTo>
                    <a:pt x="3303138" y="2388725"/>
                    <a:pt x="3307897" y="2414213"/>
                    <a:pt x="3311159" y="2414213"/>
                  </a:cubicBezTo>
                  <a:cubicBezTo>
                    <a:pt x="3608126" y="2415439"/>
                    <a:pt x="3557757" y="2389775"/>
                    <a:pt x="3558918" y="2482357"/>
                  </a:cubicBezTo>
                  <a:cubicBezTo>
                    <a:pt x="3560064" y="2582385"/>
                    <a:pt x="3560876" y="2603116"/>
                    <a:pt x="3561783" y="2699468"/>
                  </a:cubicBezTo>
                  <a:cubicBezTo>
                    <a:pt x="3561831" y="2705419"/>
                    <a:pt x="3310395" y="2704496"/>
                    <a:pt x="3310284" y="2699150"/>
                  </a:cubicBezTo>
                  <a:close/>
                  <a:moveTo>
                    <a:pt x="3502023" y="2398940"/>
                  </a:moveTo>
                  <a:cubicBezTo>
                    <a:pt x="3270800" y="2402360"/>
                    <a:pt x="3306814" y="2408183"/>
                    <a:pt x="3306258" y="2373579"/>
                  </a:cubicBezTo>
                  <a:cubicBezTo>
                    <a:pt x="3301738" y="2077887"/>
                    <a:pt x="3297504" y="2110105"/>
                    <a:pt x="3311159" y="2110185"/>
                  </a:cubicBezTo>
                  <a:cubicBezTo>
                    <a:pt x="3598848" y="2112110"/>
                    <a:pt x="3554112" y="2095754"/>
                    <a:pt x="3555067" y="2156817"/>
                  </a:cubicBezTo>
                  <a:cubicBezTo>
                    <a:pt x="3556690" y="2260536"/>
                    <a:pt x="3555719" y="2265468"/>
                    <a:pt x="3557422" y="2373865"/>
                  </a:cubicBezTo>
                  <a:cubicBezTo>
                    <a:pt x="3557900" y="2405017"/>
                    <a:pt x="3568929" y="2397937"/>
                    <a:pt x="3502023" y="2398940"/>
                  </a:cubicBezTo>
                  <a:close/>
                  <a:moveTo>
                    <a:pt x="3302692" y="3007554"/>
                  </a:moveTo>
                  <a:cubicBezTo>
                    <a:pt x="3252100" y="3007825"/>
                    <a:pt x="3256174" y="3007777"/>
                    <a:pt x="3049204" y="3007873"/>
                  </a:cubicBezTo>
                  <a:cubicBezTo>
                    <a:pt x="3047501" y="2888864"/>
                    <a:pt x="3049554" y="2928194"/>
                    <a:pt x="3045782" y="2719484"/>
                  </a:cubicBezTo>
                  <a:cubicBezTo>
                    <a:pt x="3148496" y="2719054"/>
                    <a:pt x="3102502" y="2716461"/>
                    <a:pt x="3297663" y="2717288"/>
                  </a:cubicBezTo>
                  <a:cubicBezTo>
                    <a:pt x="3298603" y="2758607"/>
                    <a:pt x="3302549" y="2998406"/>
                    <a:pt x="3302692" y="3007554"/>
                  </a:cubicBezTo>
                  <a:close/>
                  <a:moveTo>
                    <a:pt x="3045512" y="2704687"/>
                  </a:moveTo>
                  <a:cubicBezTo>
                    <a:pt x="3040419" y="2411668"/>
                    <a:pt x="3041501" y="2489135"/>
                    <a:pt x="3040180" y="2414882"/>
                  </a:cubicBezTo>
                  <a:cubicBezTo>
                    <a:pt x="3143212" y="2414770"/>
                    <a:pt x="3136925" y="2413497"/>
                    <a:pt x="3293780" y="2414150"/>
                  </a:cubicBezTo>
                  <a:cubicBezTo>
                    <a:pt x="3294560" y="2484585"/>
                    <a:pt x="3293462" y="2541400"/>
                    <a:pt x="3297266" y="2699548"/>
                  </a:cubicBezTo>
                  <a:cubicBezTo>
                    <a:pt x="3297313" y="2702523"/>
                    <a:pt x="3319466" y="2703509"/>
                    <a:pt x="3045512" y="2704687"/>
                  </a:cubicBezTo>
                  <a:close/>
                  <a:moveTo>
                    <a:pt x="3039910" y="2400117"/>
                  </a:moveTo>
                  <a:cubicBezTo>
                    <a:pt x="3037857" y="2277910"/>
                    <a:pt x="3038955" y="2279883"/>
                    <a:pt x="3036313" y="2110089"/>
                  </a:cubicBezTo>
                  <a:cubicBezTo>
                    <a:pt x="3334029" y="2110041"/>
                    <a:pt x="3288497" y="2094226"/>
                    <a:pt x="3289467" y="2156817"/>
                  </a:cubicBezTo>
                  <a:cubicBezTo>
                    <a:pt x="3290963" y="2253154"/>
                    <a:pt x="3291425" y="2261777"/>
                    <a:pt x="3293207" y="2373833"/>
                  </a:cubicBezTo>
                  <a:cubicBezTo>
                    <a:pt x="3293764" y="2408263"/>
                    <a:pt x="3334204" y="2399799"/>
                    <a:pt x="3039910" y="2400117"/>
                  </a:cubicBezTo>
                  <a:close/>
                  <a:moveTo>
                    <a:pt x="3036393" y="3022637"/>
                  </a:moveTo>
                  <a:cubicBezTo>
                    <a:pt x="3038000" y="3129332"/>
                    <a:pt x="3041963" y="3202535"/>
                    <a:pt x="3042043" y="3311742"/>
                  </a:cubicBezTo>
                  <a:cubicBezTo>
                    <a:pt x="2958379" y="3311901"/>
                    <a:pt x="2925261" y="3310756"/>
                    <a:pt x="2788427" y="3310756"/>
                  </a:cubicBezTo>
                  <a:cubicBezTo>
                    <a:pt x="2785180" y="3191954"/>
                    <a:pt x="2786835" y="3129363"/>
                    <a:pt x="2785085" y="3022574"/>
                  </a:cubicBezTo>
                  <a:cubicBezTo>
                    <a:pt x="2817694" y="3022780"/>
                    <a:pt x="2824585" y="3022733"/>
                    <a:pt x="3036393" y="3022637"/>
                  </a:cubicBezTo>
                  <a:close/>
                  <a:moveTo>
                    <a:pt x="2834070" y="3007952"/>
                  </a:moveTo>
                  <a:cubicBezTo>
                    <a:pt x="2771350" y="3007952"/>
                    <a:pt x="2785976" y="3025899"/>
                    <a:pt x="2782666" y="2916214"/>
                  </a:cubicBezTo>
                  <a:cubicBezTo>
                    <a:pt x="2780708" y="2851523"/>
                    <a:pt x="2779292" y="2778845"/>
                    <a:pt x="2779626" y="2719054"/>
                  </a:cubicBezTo>
                  <a:cubicBezTo>
                    <a:pt x="2788363" y="2719102"/>
                    <a:pt x="3000664" y="2719563"/>
                    <a:pt x="3032732" y="2719515"/>
                  </a:cubicBezTo>
                  <a:cubicBezTo>
                    <a:pt x="3036472" y="2927144"/>
                    <a:pt x="3034531" y="2893717"/>
                    <a:pt x="3036170" y="3007873"/>
                  </a:cubicBezTo>
                  <a:lnTo>
                    <a:pt x="2834070" y="3007952"/>
                  </a:lnTo>
                  <a:close/>
                  <a:moveTo>
                    <a:pt x="2780199" y="3567866"/>
                  </a:moveTo>
                  <a:cubicBezTo>
                    <a:pt x="2780262" y="3626288"/>
                    <a:pt x="2825747" y="3617315"/>
                    <a:pt x="2547734" y="3616201"/>
                  </a:cubicBezTo>
                  <a:cubicBezTo>
                    <a:pt x="2529161" y="3616121"/>
                    <a:pt x="2522795" y="3658363"/>
                    <a:pt x="2524769" y="3351009"/>
                  </a:cubicBezTo>
                  <a:cubicBezTo>
                    <a:pt x="2524976" y="3317136"/>
                    <a:pt x="2484791" y="3325537"/>
                    <a:pt x="2775822" y="3325537"/>
                  </a:cubicBezTo>
                  <a:cubicBezTo>
                    <a:pt x="2778019" y="3398421"/>
                    <a:pt x="2780072" y="3452659"/>
                    <a:pt x="2780199" y="3567866"/>
                  </a:cubicBezTo>
                  <a:close/>
                  <a:moveTo>
                    <a:pt x="2524880" y="3310899"/>
                  </a:moveTo>
                  <a:cubicBezTo>
                    <a:pt x="2524673" y="3175344"/>
                    <a:pt x="2519979" y="3129475"/>
                    <a:pt x="2518626" y="3022780"/>
                  </a:cubicBezTo>
                  <a:cubicBezTo>
                    <a:pt x="2637779" y="3021285"/>
                    <a:pt x="2588030" y="3020919"/>
                    <a:pt x="2772035" y="3022478"/>
                  </a:cubicBezTo>
                  <a:cubicBezTo>
                    <a:pt x="2773897" y="3136618"/>
                    <a:pt x="2772019" y="3187308"/>
                    <a:pt x="2775361" y="3310756"/>
                  </a:cubicBezTo>
                  <a:cubicBezTo>
                    <a:pt x="2549389" y="3310772"/>
                    <a:pt x="2617074" y="3310756"/>
                    <a:pt x="2524880" y="3310899"/>
                  </a:cubicBezTo>
                  <a:close/>
                  <a:moveTo>
                    <a:pt x="2738678" y="3007332"/>
                  </a:moveTo>
                  <a:cubicBezTo>
                    <a:pt x="2677502" y="3006504"/>
                    <a:pt x="2610294" y="3006425"/>
                    <a:pt x="2547622" y="3007523"/>
                  </a:cubicBezTo>
                  <a:cubicBezTo>
                    <a:pt x="2499465" y="3008366"/>
                    <a:pt x="2526042" y="3044785"/>
                    <a:pt x="2515268" y="2718322"/>
                  </a:cubicBezTo>
                  <a:cubicBezTo>
                    <a:pt x="2729527" y="2717829"/>
                    <a:pt x="2667428" y="2718099"/>
                    <a:pt x="2766592" y="2718942"/>
                  </a:cubicBezTo>
                  <a:cubicBezTo>
                    <a:pt x="2764809" y="3044514"/>
                    <a:pt x="2793758" y="3008000"/>
                    <a:pt x="2738678" y="3007332"/>
                  </a:cubicBezTo>
                  <a:close/>
                  <a:moveTo>
                    <a:pt x="2766719" y="2699277"/>
                  </a:moveTo>
                  <a:cubicBezTo>
                    <a:pt x="2766656" y="2707344"/>
                    <a:pt x="2792374" y="2702475"/>
                    <a:pt x="2547670" y="2703446"/>
                  </a:cubicBezTo>
                  <a:cubicBezTo>
                    <a:pt x="2502616" y="2703573"/>
                    <a:pt x="2513772" y="2748185"/>
                    <a:pt x="2510223" y="2480289"/>
                  </a:cubicBezTo>
                  <a:cubicBezTo>
                    <a:pt x="2509220" y="2401135"/>
                    <a:pt x="2499385" y="2414007"/>
                    <a:pt x="2547606" y="2414722"/>
                  </a:cubicBezTo>
                  <a:cubicBezTo>
                    <a:pt x="2607239" y="2415677"/>
                    <a:pt x="2629455" y="2415454"/>
                    <a:pt x="2763536" y="2415486"/>
                  </a:cubicBezTo>
                  <a:cubicBezTo>
                    <a:pt x="2766862" y="2625868"/>
                    <a:pt x="2767276" y="2632486"/>
                    <a:pt x="2766719" y="2699277"/>
                  </a:cubicBezTo>
                  <a:close/>
                  <a:moveTo>
                    <a:pt x="2509093" y="2399449"/>
                  </a:moveTo>
                  <a:cubicBezTo>
                    <a:pt x="2507215" y="2277322"/>
                    <a:pt x="2506721" y="2261252"/>
                    <a:pt x="2504398" y="2109612"/>
                  </a:cubicBezTo>
                  <a:cubicBezTo>
                    <a:pt x="2574932" y="2109150"/>
                    <a:pt x="2597403" y="2107734"/>
                    <a:pt x="2757791" y="2109405"/>
                  </a:cubicBezTo>
                  <a:cubicBezTo>
                    <a:pt x="2761197" y="2331926"/>
                    <a:pt x="2760099" y="2198884"/>
                    <a:pt x="2763298" y="2400722"/>
                  </a:cubicBezTo>
                  <a:cubicBezTo>
                    <a:pt x="2503873" y="2400674"/>
                    <a:pt x="2615275" y="2400435"/>
                    <a:pt x="2509093" y="2399449"/>
                  </a:cubicBezTo>
                  <a:close/>
                  <a:moveTo>
                    <a:pt x="2504955" y="2916452"/>
                  </a:moveTo>
                  <a:cubicBezTo>
                    <a:pt x="2504573" y="3034188"/>
                    <a:pt x="2558524" y="3008923"/>
                    <a:pt x="2253170" y="3008445"/>
                  </a:cubicBezTo>
                  <a:cubicBezTo>
                    <a:pt x="2250066" y="2810665"/>
                    <a:pt x="2249334" y="2762632"/>
                    <a:pt x="2248602" y="2719833"/>
                  </a:cubicBezTo>
                  <a:cubicBezTo>
                    <a:pt x="2366100" y="2719802"/>
                    <a:pt x="2312117" y="2718672"/>
                    <a:pt x="2502186" y="2718354"/>
                  </a:cubicBezTo>
                  <a:cubicBezTo>
                    <a:pt x="2503937" y="2770714"/>
                    <a:pt x="2505194" y="2839813"/>
                    <a:pt x="2504955" y="2916452"/>
                  </a:cubicBezTo>
                  <a:close/>
                  <a:moveTo>
                    <a:pt x="2452214" y="2703621"/>
                  </a:moveTo>
                  <a:cubicBezTo>
                    <a:pt x="2225780" y="2703621"/>
                    <a:pt x="2248427" y="2709714"/>
                    <a:pt x="2248236" y="2699230"/>
                  </a:cubicBezTo>
                  <a:cubicBezTo>
                    <a:pt x="2242523" y="2376761"/>
                    <a:pt x="2242379" y="2415104"/>
                    <a:pt x="2261270" y="2415104"/>
                  </a:cubicBezTo>
                  <a:cubicBezTo>
                    <a:pt x="2544089" y="2415104"/>
                    <a:pt x="2496043" y="2393180"/>
                    <a:pt x="2497173" y="2480543"/>
                  </a:cubicBezTo>
                  <a:cubicBezTo>
                    <a:pt x="2498557" y="2585058"/>
                    <a:pt x="2499258" y="2635318"/>
                    <a:pt x="2501533" y="2699675"/>
                  </a:cubicBezTo>
                  <a:cubicBezTo>
                    <a:pt x="2501724" y="2704878"/>
                    <a:pt x="2509141" y="2703621"/>
                    <a:pt x="2452214" y="2703621"/>
                  </a:cubicBezTo>
                  <a:close/>
                  <a:moveTo>
                    <a:pt x="2452214" y="2399226"/>
                  </a:moveTo>
                  <a:cubicBezTo>
                    <a:pt x="2212396" y="2399226"/>
                    <a:pt x="2245865" y="2410713"/>
                    <a:pt x="2245260" y="2373563"/>
                  </a:cubicBezTo>
                  <a:cubicBezTo>
                    <a:pt x="2240517" y="2070616"/>
                    <a:pt x="2228279" y="2109659"/>
                    <a:pt x="2261254" y="2109659"/>
                  </a:cubicBezTo>
                  <a:cubicBezTo>
                    <a:pt x="2431270" y="2109739"/>
                    <a:pt x="2459551" y="2109819"/>
                    <a:pt x="2491364" y="2109675"/>
                  </a:cubicBezTo>
                  <a:cubicBezTo>
                    <a:pt x="2496520" y="2447243"/>
                    <a:pt x="2514313" y="2399226"/>
                    <a:pt x="2452214" y="2399226"/>
                  </a:cubicBezTo>
                  <a:close/>
                  <a:moveTo>
                    <a:pt x="2240135" y="3008414"/>
                  </a:moveTo>
                  <a:cubicBezTo>
                    <a:pt x="2167915" y="3008127"/>
                    <a:pt x="2091333" y="3004691"/>
                    <a:pt x="1988127" y="3007332"/>
                  </a:cubicBezTo>
                  <a:cubicBezTo>
                    <a:pt x="1986886" y="2913445"/>
                    <a:pt x="1989321" y="2837140"/>
                    <a:pt x="1984737" y="2719181"/>
                  </a:cubicBezTo>
                  <a:cubicBezTo>
                    <a:pt x="2039865" y="2720183"/>
                    <a:pt x="2070008" y="2719897"/>
                    <a:pt x="2235536" y="2719833"/>
                  </a:cubicBezTo>
                  <a:cubicBezTo>
                    <a:pt x="2236539" y="2776840"/>
                    <a:pt x="2237016" y="2809011"/>
                    <a:pt x="2240135" y="3008414"/>
                  </a:cubicBezTo>
                  <a:close/>
                  <a:moveTo>
                    <a:pt x="1980090" y="2398271"/>
                  </a:moveTo>
                  <a:cubicBezTo>
                    <a:pt x="1978817" y="2290384"/>
                    <a:pt x="1976334" y="2255859"/>
                    <a:pt x="1974440" y="2110073"/>
                  </a:cubicBezTo>
                  <a:cubicBezTo>
                    <a:pt x="1992090" y="2110073"/>
                    <a:pt x="2154626" y="2109882"/>
                    <a:pt x="2226385" y="2109691"/>
                  </a:cubicBezTo>
                  <a:cubicBezTo>
                    <a:pt x="2228820" y="2280376"/>
                    <a:pt x="2231160" y="2275158"/>
                    <a:pt x="2232608" y="2400213"/>
                  </a:cubicBezTo>
                  <a:cubicBezTo>
                    <a:pt x="2114075" y="2399560"/>
                    <a:pt x="2228199" y="2398065"/>
                    <a:pt x="1980090" y="2398271"/>
                  </a:cubicBezTo>
                  <a:close/>
                  <a:moveTo>
                    <a:pt x="1974759" y="3007698"/>
                  </a:moveTo>
                  <a:cubicBezTo>
                    <a:pt x="1855908" y="3011118"/>
                    <a:pt x="1792345" y="3007364"/>
                    <a:pt x="1724946" y="3006807"/>
                  </a:cubicBezTo>
                  <a:cubicBezTo>
                    <a:pt x="1719551" y="2664975"/>
                    <a:pt x="1699133" y="2720215"/>
                    <a:pt x="1784149" y="2718847"/>
                  </a:cubicBezTo>
                  <a:cubicBezTo>
                    <a:pt x="1846948" y="2717829"/>
                    <a:pt x="1906851" y="2717733"/>
                    <a:pt x="1971671" y="2718958"/>
                  </a:cubicBezTo>
                  <a:cubicBezTo>
                    <a:pt x="1974631" y="2794834"/>
                    <a:pt x="1975889" y="3007650"/>
                    <a:pt x="1974759" y="3007698"/>
                  </a:cubicBezTo>
                  <a:close/>
                  <a:moveTo>
                    <a:pt x="1879509" y="2398351"/>
                  </a:moveTo>
                  <a:cubicBezTo>
                    <a:pt x="1790801" y="2398351"/>
                    <a:pt x="1788096" y="2399385"/>
                    <a:pt x="1714124" y="2399592"/>
                  </a:cubicBezTo>
                  <a:cubicBezTo>
                    <a:pt x="1711323" y="2197293"/>
                    <a:pt x="1710798" y="2161670"/>
                    <a:pt x="1709907" y="2111426"/>
                  </a:cubicBezTo>
                  <a:cubicBezTo>
                    <a:pt x="2002402" y="2110535"/>
                    <a:pt x="1961040" y="2091442"/>
                    <a:pt x="1962075" y="2156833"/>
                  </a:cubicBezTo>
                  <a:cubicBezTo>
                    <a:pt x="1966658" y="2449407"/>
                    <a:pt x="1991087" y="2398256"/>
                    <a:pt x="1879509" y="2398351"/>
                  </a:cubicBezTo>
                  <a:close/>
                  <a:moveTo>
                    <a:pt x="1711928" y="3006727"/>
                  </a:moveTo>
                  <a:cubicBezTo>
                    <a:pt x="1590452" y="3006122"/>
                    <a:pt x="1582924" y="3009989"/>
                    <a:pt x="1459315" y="3008891"/>
                  </a:cubicBezTo>
                  <a:cubicBezTo>
                    <a:pt x="1453315" y="2672978"/>
                    <a:pt x="1433390" y="2717622"/>
                    <a:pt x="1497765" y="2717622"/>
                  </a:cubicBezTo>
                  <a:cubicBezTo>
                    <a:pt x="1591693" y="2717622"/>
                    <a:pt x="1593635" y="2719611"/>
                    <a:pt x="1688597" y="2719611"/>
                  </a:cubicBezTo>
                  <a:cubicBezTo>
                    <a:pt x="1713997" y="2719611"/>
                    <a:pt x="1706772" y="2680233"/>
                    <a:pt x="1711928" y="3006727"/>
                  </a:cubicBezTo>
                  <a:close/>
                  <a:moveTo>
                    <a:pt x="1688597" y="2704846"/>
                  </a:moveTo>
                  <a:cubicBezTo>
                    <a:pt x="1687181" y="2704846"/>
                    <a:pt x="1452997" y="2704098"/>
                    <a:pt x="1452981" y="2699389"/>
                  </a:cubicBezTo>
                  <a:cubicBezTo>
                    <a:pt x="1452297" y="2371001"/>
                    <a:pt x="1424573" y="2415264"/>
                    <a:pt x="1497765" y="2415264"/>
                  </a:cubicBezTo>
                  <a:cubicBezTo>
                    <a:pt x="1742055" y="2415264"/>
                    <a:pt x="1701393" y="2392337"/>
                    <a:pt x="1701854" y="2482309"/>
                  </a:cubicBezTo>
                  <a:cubicBezTo>
                    <a:pt x="1703191" y="2738703"/>
                    <a:pt x="1716002" y="2704846"/>
                    <a:pt x="1688597" y="2704846"/>
                  </a:cubicBezTo>
                  <a:close/>
                  <a:moveTo>
                    <a:pt x="1688597" y="2399640"/>
                  </a:moveTo>
                  <a:cubicBezTo>
                    <a:pt x="1410409" y="2399640"/>
                    <a:pt x="1447666" y="2411922"/>
                    <a:pt x="1447061" y="2373626"/>
                  </a:cubicBezTo>
                  <a:cubicBezTo>
                    <a:pt x="1445358" y="2265246"/>
                    <a:pt x="1447522" y="2265182"/>
                    <a:pt x="1445819" y="2156547"/>
                  </a:cubicBezTo>
                  <a:cubicBezTo>
                    <a:pt x="1444912" y="2098681"/>
                    <a:pt x="1434425" y="2110503"/>
                    <a:pt x="1497765" y="2110503"/>
                  </a:cubicBezTo>
                  <a:cubicBezTo>
                    <a:pt x="1737105" y="2110503"/>
                    <a:pt x="1696698" y="2096756"/>
                    <a:pt x="1697637" y="2156801"/>
                  </a:cubicBezTo>
                  <a:cubicBezTo>
                    <a:pt x="1702077" y="2437108"/>
                    <a:pt x="1705085" y="2399640"/>
                    <a:pt x="1688597" y="2399640"/>
                  </a:cubicBezTo>
                  <a:close/>
                  <a:moveTo>
                    <a:pt x="1446265" y="3008748"/>
                  </a:moveTo>
                  <a:cubicBezTo>
                    <a:pt x="1351764" y="3007539"/>
                    <a:pt x="1416918" y="3006170"/>
                    <a:pt x="1193938" y="3007029"/>
                  </a:cubicBezTo>
                  <a:cubicBezTo>
                    <a:pt x="1188305" y="2675253"/>
                    <a:pt x="1176910" y="2717622"/>
                    <a:pt x="1211540" y="2717336"/>
                  </a:cubicBezTo>
                  <a:cubicBezTo>
                    <a:pt x="1269199" y="2716874"/>
                    <a:pt x="1316354" y="2716699"/>
                    <a:pt x="1402261" y="2717272"/>
                  </a:cubicBezTo>
                  <a:cubicBezTo>
                    <a:pt x="1449257" y="2717638"/>
                    <a:pt x="1440106" y="2668730"/>
                    <a:pt x="1446265" y="3008748"/>
                  </a:cubicBezTo>
                  <a:close/>
                  <a:moveTo>
                    <a:pt x="1185663" y="3327175"/>
                  </a:moveTo>
                  <a:cubicBezTo>
                    <a:pt x="1189864" y="3550730"/>
                    <a:pt x="1188814" y="3529968"/>
                    <a:pt x="1189769" y="3615310"/>
                  </a:cubicBezTo>
                  <a:cubicBezTo>
                    <a:pt x="1149059" y="3614753"/>
                    <a:pt x="1137553" y="3614881"/>
                    <a:pt x="937267" y="3614833"/>
                  </a:cubicBezTo>
                  <a:cubicBezTo>
                    <a:pt x="935500" y="3535170"/>
                    <a:pt x="933814" y="3513580"/>
                    <a:pt x="932477" y="3325950"/>
                  </a:cubicBezTo>
                  <a:cubicBezTo>
                    <a:pt x="934243" y="3325966"/>
                    <a:pt x="1184342" y="3327175"/>
                    <a:pt x="1185663" y="3327175"/>
                  </a:cubicBezTo>
                  <a:close/>
                  <a:moveTo>
                    <a:pt x="932365" y="3311186"/>
                  </a:moveTo>
                  <a:cubicBezTo>
                    <a:pt x="931999" y="3271251"/>
                    <a:pt x="931601" y="3250440"/>
                    <a:pt x="928132" y="3024865"/>
                  </a:cubicBezTo>
                  <a:cubicBezTo>
                    <a:pt x="928021" y="3017435"/>
                    <a:pt x="914891" y="3022733"/>
                    <a:pt x="1181143" y="3021858"/>
                  </a:cubicBezTo>
                  <a:cubicBezTo>
                    <a:pt x="1182782" y="3120819"/>
                    <a:pt x="1182862" y="3172178"/>
                    <a:pt x="1185392" y="3312411"/>
                  </a:cubicBezTo>
                  <a:cubicBezTo>
                    <a:pt x="1184087" y="3312395"/>
                    <a:pt x="933575" y="3311186"/>
                    <a:pt x="932365" y="3311186"/>
                  </a:cubicBezTo>
                  <a:close/>
                  <a:moveTo>
                    <a:pt x="1116052" y="3629645"/>
                  </a:moveTo>
                  <a:cubicBezTo>
                    <a:pt x="1212845" y="3629645"/>
                    <a:pt x="1187827" y="3577062"/>
                    <a:pt x="1192777" y="3893707"/>
                  </a:cubicBezTo>
                  <a:cubicBezTo>
                    <a:pt x="1193413" y="3934183"/>
                    <a:pt x="1226850" y="3919339"/>
                    <a:pt x="941484" y="3918305"/>
                  </a:cubicBezTo>
                  <a:cubicBezTo>
                    <a:pt x="939606" y="3820536"/>
                    <a:pt x="939925" y="3745679"/>
                    <a:pt x="937585" y="3629613"/>
                  </a:cubicBezTo>
                  <a:lnTo>
                    <a:pt x="1116052" y="3629645"/>
                  </a:lnTo>
                  <a:close/>
                  <a:moveTo>
                    <a:pt x="1402341" y="2702491"/>
                  </a:moveTo>
                  <a:cubicBezTo>
                    <a:pt x="1343918" y="2702030"/>
                    <a:pt x="1278063" y="2701982"/>
                    <a:pt x="1211413" y="2702523"/>
                  </a:cubicBezTo>
                  <a:cubicBezTo>
                    <a:pt x="1177865" y="2702794"/>
                    <a:pt x="1188575" y="2746722"/>
                    <a:pt x="1183705" y="2413545"/>
                  </a:cubicBezTo>
                  <a:cubicBezTo>
                    <a:pt x="1282822" y="2415677"/>
                    <a:pt x="1224017" y="2415916"/>
                    <a:pt x="1434775" y="2415327"/>
                  </a:cubicBezTo>
                  <a:cubicBezTo>
                    <a:pt x="1441491" y="2747963"/>
                    <a:pt x="1454350" y="2702841"/>
                    <a:pt x="1402341" y="2702491"/>
                  </a:cubicBezTo>
                  <a:close/>
                  <a:moveTo>
                    <a:pt x="1180904" y="3007077"/>
                  </a:moveTo>
                  <a:cubicBezTo>
                    <a:pt x="1027742" y="3007634"/>
                    <a:pt x="1039503" y="3006298"/>
                    <a:pt x="927830" y="3006281"/>
                  </a:cubicBezTo>
                  <a:cubicBezTo>
                    <a:pt x="922546" y="2697368"/>
                    <a:pt x="919538" y="2718306"/>
                    <a:pt x="925188" y="2718290"/>
                  </a:cubicBezTo>
                  <a:cubicBezTo>
                    <a:pt x="927066" y="2718290"/>
                    <a:pt x="1173790" y="2717590"/>
                    <a:pt x="1175175" y="2717574"/>
                  </a:cubicBezTo>
                  <a:cubicBezTo>
                    <a:pt x="1177658" y="2870854"/>
                    <a:pt x="1180220" y="2967604"/>
                    <a:pt x="1180904" y="3007077"/>
                  </a:cubicBezTo>
                  <a:close/>
                  <a:moveTo>
                    <a:pt x="921941" y="2699309"/>
                  </a:moveTo>
                  <a:cubicBezTo>
                    <a:pt x="921066" y="2635239"/>
                    <a:pt x="915957" y="2414054"/>
                    <a:pt x="925204" y="2414054"/>
                  </a:cubicBezTo>
                  <a:cubicBezTo>
                    <a:pt x="1219959" y="2414054"/>
                    <a:pt x="1170464" y="2390714"/>
                    <a:pt x="1171610" y="2482357"/>
                  </a:cubicBezTo>
                  <a:cubicBezTo>
                    <a:pt x="1172597" y="2561383"/>
                    <a:pt x="1173202" y="2594477"/>
                    <a:pt x="1174952" y="2702794"/>
                  </a:cubicBezTo>
                  <a:cubicBezTo>
                    <a:pt x="890558" y="2704416"/>
                    <a:pt x="922021" y="2705212"/>
                    <a:pt x="921941" y="2699309"/>
                  </a:cubicBezTo>
                  <a:close/>
                  <a:moveTo>
                    <a:pt x="1116052" y="2398128"/>
                  </a:moveTo>
                  <a:cubicBezTo>
                    <a:pt x="882855" y="2398128"/>
                    <a:pt x="919825" y="2411000"/>
                    <a:pt x="919236" y="2373563"/>
                  </a:cubicBezTo>
                  <a:cubicBezTo>
                    <a:pt x="914620" y="2078253"/>
                    <a:pt x="906393" y="2110041"/>
                    <a:pt x="925188" y="2110041"/>
                  </a:cubicBezTo>
                  <a:cubicBezTo>
                    <a:pt x="1209885" y="2110041"/>
                    <a:pt x="1165165" y="2095754"/>
                    <a:pt x="1166120" y="2156833"/>
                  </a:cubicBezTo>
                  <a:cubicBezTo>
                    <a:pt x="1170623" y="2443775"/>
                    <a:pt x="1185536" y="2398128"/>
                    <a:pt x="1116052" y="2398128"/>
                  </a:cubicBezTo>
                  <a:close/>
                  <a:moveTo>
                    <a:pt x="915034" y="3021062"/>
                  </a:moveTo>
                  <a:cubicBezTo>
                    <a:pt x="915050" y="3022462"/>
                    <a:pt x="918901" y="3265348"/>
                    <a:pt x="919315" y="3311186"/>
                  </a:cubicBezTo>
                  <a:cubicBezTo>
                    <a:pt x="840299" y="3311154"/>
                    <a:pt x="934530" y="3311011"/>
                    <a:pt x="667816" y="3310311"/>
                  </a:cubicBezTo>
                  <a:cubicBezTo>
                    <a:pt x="667243" y="3265889"/>
                    <a:pt x="666591" y="3226655"/>
                    <a:pt x="663424" y="3024881"/>
                  </a:cubicBezTo>
                  <a:cubicBezTo>
                    <a:pt x="663392" y="3021937"/>
                    <a:pt x="641557" y="3021301"/>
                    <a:pt x="915034" y="3021062"/>
                  </a:cubicBezTo>
                  <a:close/>
                  <a:moveTo>
                    <a:pt x="919443" y="3325950"/>
                  </a:moveTo>
                  <a:cubicBezTo>
                    <a:pt x="920875" y="3521742"/>
                    <a:pt x="922482" y="3536268"/>
                    <a:pt x="924217" y="3614833"/>
                  </a:cubicBezTo>
                  <a:cubicBezTo>
                    <a:pt x="922848" y="3614833"/>
                    <a:pt x="674023" y="3615310"/>
                    <a:pt x="672145" y="3615326"/>
                  </a:cubicBezTo>
                  <a:cubicBezTo>
                    <a:pt x="667975" y="3344645"/>
                    <a:pt x="669408" y="3438929"/>
                    <a:pt x="667991" y="3325075"/>
                  </a:cubicBezTo>
                  <a:cubicBezTo>
                    <a:pt x="907936" y="3325632"/>
                    <a:pt x="830655" y="3325919"/>
                    <a:pt x="919443" y="3325950"/>
                  </a:cubicBezTo>
                  <a:close/>
                  <a:moveTo>
                    <a:pt x="924535" y="3629613"/>
                  </a:moveTo>
                  <a:cubicBezTo>
                    <a:pt x="927018" y="3752584"/>
                    <a:pt x="926302" y="3805597"/>
                    <a:pt x="928450" y="3918273"/>
                  </a:cubicBezTo>
                  <a:cubicBezTo>
                    <a:pt x="926859" y="3918273"/>
                    <a:pt x="899390" y="3918162"/>
                    <a:pt x="675710" y="3918814"/>
                  </a:cubicBezTo>
                  <a:cubicBezTo>
                    <a:pt x="673530" y="3784786"/>
                    <a:pt x="675057" y="3804467"/>
                    <a:pt x="672384" y="3630106"/>
                  </a:cubicBezTo>
                  <a:cubicBezTo>
                    <a:pt x="675519" y="3630106"/>
                    <a:pt x="909194" y="3629613"/>
                    <a:pt x="924535" y="3629613"/>
                  </a:cubicBezTo>
                  <a:close/>
                  <a:moveTo>
                    <a:pt x="925188" y="3933038"/>
                  </a:moveTo>
                  <a:cubicBezTo>
                    <a:pt x="930551" y="3933038"/>
                    <a:pt x="928084" y="3925369"/>
                    <a:pt x="930742" y="4002406"/>
                  </a:cubicBezTo>
                  <a:cubicBezTo>
                    <a:pt x="939256" y="4249699"/>
                    <a:pt x="937363" y="4224752"/>
                    <a:pt x="925188" y="4224752"/>
                  </a:cubicBezTo>
                  <a:cubicBezTo>
                    <a:pt x="923612" y="4224752"/>
                    <a:pt x="681407" y="4224800"/>
                    <a:pt x="681248" y="4219072"/>
                  </a:cubicBezTo>
                  <a:cubicBezTo>
                    <a:pt x="679259" y="4148717"/>
                    <a:pt x="679418" y="4145805"/>
                    <a:pt x="675964" y="3933611"/>
                  </a:cubicBezTo>
                  <a:cubicBezTo>
                    <a:pt x="677731" y="3933611"/>
                    <a:pt x="923771" y="3933038"/>
                    <a:pt x="925188" y="3933038"/>
                  </a:cubicBezTo>
                  <a:close/>
                  <a:moveTo>
                    <a:pt x="734419" y="4237735"/>
                  </a:moveTo>
                  <a:cubicBezTo>
                    <a:pt x="829413" y="4237735"/>
                    <a:pt x="829748" y="4239533"/>
                    <a:pt x="925204" y="4239533"/>
                  </a:cubicBezTo>
                  <a:cubicBezTo>
                    <a:pt x="940577" y="4239533"/>
                    <a:pt x="932954" y="4207665"/>
                    <a:pt x="937442" y="4526633"/>
                  </a:cubicBezTo>
                  <a:cubicBezTo>
                    <a:pt x="931235" y="4526618"/>
                    <a:pt x="688760" y="4527986"/>
                    <a:pt x="687582" y="4528002"/>
                  </a:cubicBezTo>
                  <a:cubicBezTo>
                    <a:pt x="681901" y="4186090"/>
                    <a:pt x="663774" y="4237735"/>
                    <a:pt x="734419" y="4237735"/>
                  </a:cubicBezTo>
                  <a:close/>
                  <a:moveTo>
                    <a:pt x="941787" y="3933069"/>
                  </a:moveTo>
                  <a:cubicBezTo>
                    <a:pt x="1026580" y="3933404"/>
                    <a:pt x="1021487" y="3935806"/>
                    <a:pt x="1116052" y="3935806"/>
                  </a:cubicBezTo>
                  <a:cubicBezTo>
                    <a:pt x="1217747" y="3935806"/>
                    <a:pt x="1191090" y="3875522"/>
                    <a:pt x="1199684" y="4219518"/>
                  </a:cubicBezTo>
                  <a:cubicBezTo>
                    <a:pt x="1199843" y="4225930"/>
                    <a:pt x="1231624" y="4224243"/>
                    <a:pt x="947643" y="4224736"/>
                  </a:cubicBezTo>
                  <a:cubicBezTo>
                    <a:pt x="946975" y="4059318"/>
                    <a:pt x="943187" y="3998206"/>
                    <a:pt x="941787" y="3933069"/>
                  </a:cubicBezTo>
                  <a:close/>
                  <a:moveTo>
                    <a:pt x="1200177" y="4239087"/>
                  </a:moveTo>
                  <a:cubicBezTo>
                    <a:pt x="1204394" y="4411825"/>
                    <a:pt x="1201259" y="4423487"/>
                    <a:pt x="1202612" y="4527906"/>
                  </a:cubicBezTo>
                  <a:cubicBezTo>
                    <a:pt x="968587" y="4528065"/>
                    <a:pt x="1059237" y="4526967"/>
                    <a:pt x="950460" y="4526649"/>
                  </a:cubicBezTo>
                  <a:cubicBezTo>
                    <a:pt x="950444" y="4525392"/>
                    <a:pt x="947739" y="4240742"/>
                    <a:pt x="947723" y="4239501"/>
                  </a:cubicBezTo>
                  <a:cubicBezTo>
                    <a:pt x="1019291" y="4239390"/>
                    <a:pt x="1094504" y="4238006"/>
                    <a:pt x="1200177" y="4239087"/>
                  </a:cubicBezTo>
                  <a:close/>
                  <a:moveTo>
                    <a:pt x="1202835" y="4542671"/>
                  </a:moveTo>
                  <a:cubicBezTo>
                    <a:pt x="1202851" y="4543848"/>
                    <a:pt x="1206654" y="4786941"/>
                    <a:pt x="1207784" y="4832110"/>
                  </a:cubicBezTo>
                  <a:cubicBezTo>
                    <a:pt x="1071125" y="4831219"/>
                    <a:pt x="1015360" y="4832619"/>
                    <a:pt x="956062" y="4832794"/>
                  </a:cubicBezTo>
                  <a:cubicBezTo>
                    <a:pt x="956046" y="4831665"/>
                    <a:pt x="950779" y="4546553"/>
                    <a:pt x="950699" y="4541430"/>
                  </a:cubicBezTo>
                  <a:cubicBezTo>
                    <a:pt x="1070393" y="4541812"/>
                    <a:pt x="960837" y="4542846"/>
                    <a:pt x="1202835" y="4542671"/>
                  </a:cubicBezTo>
                  <a:close/>
                  <a:moveTo>
                    <a:pt x="1208150" y="4846907"/>
                  </a:moveTo>
                  <a:cubicBezTo>
                    <a:pt x="1213163" y="5031195"/>
                    <a:pt x="1211842" y="5050606"/>
                    <a:pt x="1212670" y="5135948"/>
                  </a:cubicBezTo>
                  <a:cubicBezTo>
                    <a:pt x="1115431" y="5134850"/>
                    <a:pt x="996135" y="5136028"/>
                    <a:pt x="960264" y="5136123"/>
                  </a:cubicBezTo>
                  <a:cubicBezTo>
                    <a:pt x="959452" y="5054870"/>
                    <a:pt x="960598" y="5058386"/>
                    <a:pt x="956333" y="4847559"/>
                  </a:cubicBezTo>
                  <a:cubicBezTo>
                    <a:pt x="1034712" y="4847368"/>
                    <a:pt x="1063820" y="4845968"/>
                    <a:pt x="1208150" y="4846907"/>
                  </a:cubicBezTo>
                  <a:close/>
                  <a:moveTo>
                    <a:pt x="1211413" y="5150761"/>
                  </a:moveTo>
                  <a:cubicBezTo>
                    <a:pt x="1214643" y="5150777"/>
                    <a:pt x="1211206" y="5133975"/>
                    <a:pt x="1217206" y="5439070"/>
                  </a:cubicBezTo>
                  <a:cubicBezTo>
                    <a:pt x="1072510" y="5438259"/>
                    <a:pt x="1031927" y="5439134"/>
                    <a:pt x="966550" y="5439309"/>
                  </a:cubicBezTo>
                  <a:cubicBezTo>
                    <a:pt x="964290" y="5288814"/>
                    <a:pt x="962078" y="5296101"/>
                    <a:pt x="960407" y="5150920"/>
                  </a:cubicBezTo>
                  <a:cubicBezTo>
                    <a:pt x="1039789" y="5150745"/>
                    <a:pt x="1092753" y="5149631"/>
                    <a:pt x="1211413" y="5150761"/>
                  </a:cubicBezTo>
                  <a:close/>
                  <a:moveTo>
                    <a:pt x="1215885" y="4544978"/>
                  </a:moveTo>
                  <a:cubicBezTo>
                    <a:pt x="1215821" y="4540825"/>
                    <a:pt x="1195753" y="4542926"/>
                    <a:pt x="1470440" y="4543530"/>
                  </a:cubicBezTo>
                  <a:cubicBezTo>
                    <a:pt x="1470821" y="4567125"/>
                    <a:pt x="1473877" y="4824966"/>
                    <a:pt x="1473925" y="4832094"/>
                  </a:cubicBezTo>
                  <a:cubicBezTo>
                    <a:pt x="1398219" y="4832142"/>
                    <a:pt x="1316497" y="4832810"/>
                    <a:pt x="1220786" y="4832190"/>
                  </a:cubicBezTo>
                  <a:cubicBezTo>
                    <a:pt x="1219800" y="4791555"/>
                    <a:pt x="1219577" y="4771015"/>
                    <a:pt x="1215885" y="4544978"/>
                  </a:cubicBezTo>
                  <a:close/>
                  <a:moveTo>
                    <a:pt x="1474020" y="4846875"/>
                  </a:moveTo>
                  <a:cubicBezTo>
                    <a:pt x="1474609" y="5010194"/>
                    <a:pt x="1476360" y="5045610"/>
                    <a:pt x="1478158" y="5136569"/>
                  </a:cubicBezTo>
                  <a:cubicBezTo>
                    <a:pt x="1280880" y="5136410"/>
                    <a:pt x="1269167" y="5136473"/>
                    <a:pt x="1225720" y="5136076"/>
                  </a:cubicBezTo>
                  <a:cubicBezTo>
                    <a:pt x="1224972" y="5055920"/>
                    <a:pt x="1226102" y="5028793"/>
                    <a:pt x="1221200" y="4846986"/>
                  </a:cubicBezTo>
                  <a:cubicBezTo>
                    <a:pt x="1313617" y="4847559"/>
                    <a:pt x="1415566" y="4846923"/>
                    <a:pt x="1474020" y="4846875"/>
                  </a:cubicBezTo>
                  <a:close/>
                  <a:moveTo>
                    <a:pt x="1306885" y="5151206"/>
                  </a:moveTo>
                  <a:cubicBezTo>
                    <a:pt x="1511404" y="5151381"/>
                    <a:pt x="1478254" y="5136219"/>
                    <a:pt x="1479192" y="5196869"/>
                  </a:cubicBezTo>
                  <a:cubicBezTo>
                    <a:pt x="1480689" y="5292521"/>
                    <a:pt x="1480545" y="5306808"/>
                    <a:pt x="1482216" y="5414107"/>
                  </a:cubicBezTo>
                  <a:cubicBezTo>
                    <a:pt x="1482741" y="5447901"/>
                    <a:pt x="1523387" y="5440645"/>
                    <a:pt x="1230224" y="5439134"/>
                  </a:cubicBezTo>
                  <a:cubicBezTo>
                    <a:pt x="1229842" y="5419866"/>
                    <a:pt x="1230096" y="5435650"/>
                    <a:pt x="1226452" y="5196614"/>
                  </a:cubicBezTo>
                  <a:cubicBezTo>
                    <a:pt x="1225577" y="5138637"/>
                    <a:pt x="1209646" y="5151206"/>
                    <a:pt x="1306885" y="5151206"/>
                  </a:cubicBezTo>
                  <a:close/>
                  <a:moveTo>
                    <a:pt x="1476439" y="4237639"/>
                  </a:moveTo>
                  <a:cubicBezTo>
                    <a:pt x="1477569" y="4237639"/>
                    <a:pt x="1677425" y="4237194"/>
                    <a:pt x="1729848" y="4237274"/>
                  </a:cubicBezTo>
                  <a:cubicBezTo>
                    <a:pt x="1733890" y="4579805"/>
                    <a:pt x="1747545" y="4527317"/>
                    <a:pt x="1688597" y="4527317"/>
                  </a:cubicBezTo>
                  <a:cubicBezTo>
                    <a:pt x="1593587" y="4527317"/>
                    <a:pt x="1591502" y="4528797"/>
                    <a:pt x="1497765" y="4528797"/>
                  </a:cubicBezTo>
                  <a:cubicBezTo>
                    <a:pt x="1478779" y="4528797"/>
                    <a:pt x="1482535" y="4567427"/>
                    <a:pt x="1476439" y="4237639"/>
                  </a:cubicBezTo>
                  <a:close/>
                  <a:moveTo>
                    <a:pt x="1497765" y="4543562"/>
                  </a:moveTo>
                  <a:cubicBezTo>
                    <a:pt x="1752606" y="4543562"/>
                    <a:pt x="1733413" y="4538693"/>
                    <a:pt x="1733524" y="4545232"/>
                  </a:cubicBezTo>
                  <a:cubicBezTo>
                    <a:pt x="1738808" y="4881464"/>
                    <a:pt x="1758638" y="4833033"/>
                    <a:pt x="1688597" y="4833081"/>
                  </a:cubicBezTo>
                  <a:cubicBezTo>
                    <a:pt x="1595449" y="4833081"/>
                    <a:pt x="1595513" y="4832094"/>
                    <a:pt x="1497765" y="4832094"/>
                  </a:cubicBezTo>
                  <a:cubicBezTo>
                    <a:pt x="1483139" y="4832094"/>
                    <a:pt x="1487436" y="4842691"/>
                    <a:pt x="1486179" y="4762185"/>
                  </a:cubicBezTo>
                  <a:cubicBezTo>
                    <a:pt x="1482232" y="4509944"/>
                    <a:pt x="1477983" y="4543562"/>
                    <a:pt x="1497765" y="4543562"/>
                  </a:cubicBezTo>
                  <a:close/>
                  <a:moveTo>
                    <a:pt x="1497765" y="4846875"/>
                  </a:moveTo>
                  <a:cubicBezTo>
                    <a:pt x="1777895" y="4846875"/>
                    <a:pt x="1739381" y="4840367"/>
                    <a:pt x="1740145" y="4871122"/>
                  </a:cubicBezTo>
                  <a:cubicBezTo>
                    <a:pt x="1747720" y="5186797"/>
                    <a:pt x="1755630" y="5134930"/>
                    <a:pt x="1688597" y="5134930"/>
                  </a:cubicBezTo>
                  <a:cubicBezTo>
                    <a:pt x="1451103" y="5134930"/>
                    <a:pt x="1491717" y="5156727"/>
                    <a:pt x="1490142" y="5087947"/>
                  </a:cubicBezTo>
                  <a:cubicBezTo>
                    <a:pt x="1483919" y="4817218"/>
                    <a:pt x="1485463" y="4846875"/>
                    <a:pt x="1497765" y="4846875"/>
                  </a:cubicBezTo>
                  <a:close/>
                  <a:moveTo>
                    <a:pt x="1742866" y="4237305"/>
                  </a:moveTo>
                  <a:cubicBezTo>
                    <a:pt x="1999299" y="4237815"/>
                    <a:pt x="1883472" y="4237337"/>
                    <a:pt x="1994572" y="4238165"/>
                  </a:cubicBezTo>
                  <a:cubicBezTo>
                    <a:pt x="2003723" y="4574587"/>
                    <a:pt x="2002991" y="4528161"/>
                    <a:pt x="1975061" y="4527493"/>
                  </a:cubicBezTo>
                  <a:cubicBezTo>
                    <a:pt x="1698082" y="4520779"/>
                    <a:pt x="1746113" y="4559265"/>
                    <a:pt x="1745333" y="4436454"/>
                  </a:cubicBezTo>
                  <a:cubicBezTo>
                    <a:pt x="1744824" y="4353005"/>
                    <a:pt x="1743980" y="4330413"/>
                    <a:pt x="1742866" y="4237305"/>
                  </a:cubicBezTo>
                  <a:close/>
                  <a:moveTo>
                    <a:pt x="1784117" y="4541605"/>
                  </a:moveTo>
                  <a:cubicBezTo>
                    <a:pt x="2021373" y="4539362"/>
                    <a:pt x="1998408" y="4544071"/>
                    <a:pt x="1998440" y="4545232"/>
                  </a:cubicBezTo>
                  <a:cubicBezTo>
                    <a:pt x="2003596" y="4874782"/>
                    <a:pt x="2020640" y="4832078"/>
                    <a:pt x="1974870" y="4832508"/>
                  </a:cubicBezTo>
                  <a:cubicBezTo>
                    <a:pt x="1911402" y="4833017"/>
                    <a:pt x="1920187" y="4832890"/>
                    <a:pt x="1752288" y="4833033"/>
                  </a:cubicBezTo>
                  <a:cubicBezTo>
                    <a:pt x="1744967" y="4495370"/>
                    <a:pt x="1732601" y="4542162"/>
                    <a:pt x="1784117" y="4541605"/>
                  </a:cubicBezTo>
                  <a:close/>
                  <a:moveTo>
                    <a:pt x="2005728" y="4847050"/>
                  </a:moveTo>
                  <a:cubicBezTo>
                    <a:pt x="2009898" y="5068743"/>
                    <a:pt x="2008800" y="5048983"/>
                    <a:pt x="2009834" y="5136712"/>
                  </a:cubicBezTo>
                  <a:cubicBezTo>
                    <a:pt x="1739683" y="5135042"/>
                    <a:pt x="1957587" y="5136855"/>
                    <a:pt x="1756792" y="5135169"/>
                  </a:cubicBezTo>
                  <a:cubicBezTo>
                    <a:pt x="1756060" y="5057479"/>
                    <a:pt x="1756983" y="5035427"/>
                    <a:pt x="1752622" y="4847814"/>
                  </a:cubicBezTo>
                  <a:cubicBezTo>
                    <a:pt x="1995607" y="4847607"/>
                    <a:pt x="1898623" y="4847750"/>
                    <a:pt x="2005728" y="4847050"/>
                  </a:cubicBezTo>
                  <a:close/>
                  <a:moveTo>
                    <a:pt x="2007638" y="4238244"/>
                  </a:moveTo>
                  <a:cubicBezTo>
                    <a:pt x="2157348" y="4239135"/>
                    <a:pt x="2149661" y="4236892"/>
                    <a:pt x="2260204" y="4236860"/>
                  </a:cubicBezTo>
                  <a:cubicBezTo>
                    <a:pt x="2259631" y="4461799"/>
                    <a:pt x="2271869" y="4526904"/>
                    <a:pt x="2261286" y="4526904"/>
                  </a:cubicBezTo>
                  <a:cubicBezTo>
                    <a:pt x="2167819" y="4526904"/>
                    <a:pt x="2111418" y="4529783"/>
                    <a:pt x="2011235" y="4528240"/>
                  </a:cubicBezTo>
                  <a:cubicBezTo>
                    <a:pt x="2009946" y="4437870"/>
                    <a:pt x="2011092" y="4364476"/>
                    <a:pt x="2007638" y="4238244"/>
                  </a:cubicBezTo>
                  <a:close/>
                  <a:moveTo>
                    <a:pt x="2070374" y="4543403"/>
                  </a:moveTo>
                  <a:cubicBezTo>
                    <a:pt x="2281243" y="4543403"/>
                    <a:pt x="2265822" y="4537707"/>
                    <a:pt x="2265933" y="4545201"/>
                  </a:cubicBezTo>
                  <a:cubicBezTo>
                    <a:pt x="2270930" y="4865156"/>
                    <a:pt x="2273238" y="4830742"/>
                    <a:pt x="2261254" y="4830742"/>
                  </a:cubicBezTo>
                  <a:cubicBezTo>
                    <a:pt x="1969204" y="4830742"/>
                    <a:pt x="2018763" y="4854989"/>
                    <a:pt x="2017314" y="4762153"/>
                  </a:cubicBezTo>
                  <a:cubicBezTo>
                    <a:pt x="2013208" y="4498361"/>
                    <a:pt x="1988016" y="4543403"/>
                    <a:pt x="2070374" y="4543403"/>
                  </a:cubicBezTo>
                  <a:close/>
                  <a:moveTo>
                    <a:pt x="2070374" y="4846875"/>
                  </a:moveTo>
                  <a:cubicBezTo>
                    <a:pt x="2304542" y="4846875"/>
                    <a:pt x="2270198" y="4834210"/>
                    <a:pt x="2271089" y="4871727"/>
                  </a:cubicBezTo>
                  <a:cubicBezTo>
                    <a:pt x="2278633" y="5170601"/>
                    <a:pt x="2275498" y="5134564"/>
                    <a:pt x="2261254" y="5134564"/>
                  </a:cubicBezTo>
                  <a:cubicBezTo>
                    <a:pt x="1983289" y="5134564"/>
                    <a:pt x="2022996" y="5158143"/>
                    <a:pt x="2022407" y="5088026"/>
                  </a:cubicBezTo>
                  <a:cubicBezTo>
                    <a:pt x="2020068" y="4803710"/>
                    <a:pt x="2002912" y="4846875"/>
                    <a:pt x="2070374" y="4846875"/>
                  </a:cubicBezTo>
                  <a:close/>
                  <a:moveTo>
                    <a:pt x="2070374" y="5151651"/>
                  </a:moveTo>
                  <a:cubicBezTo>
                    <a:pt x="2309046" y="5151651"/>
                    <a:pt x="2273795" y="5130602"/>
                    <a:pt x="2274829" y="5196869"/>
                  </a:cubicBezTo>
                  <a:cubicBezTo>
                    <a:pt x="2279174" y="5474311"/>
                    <a:pt x="2290744" y="5439930"/>
                    <a:pt x="2261270" y="5439930"/>
                  </a:cubicBezTo>
                  <a:cubicBezTo>
                    <a:pt x="1989591" y="5439930"/>
                    <a:pt x="2026465" y="5448155"/>
                    <a:pt x="2025908" y="5413853"/>
                  </a:cubicBezTo>
                  <a:cubicBezTo>
                    <a:pt x="2021007" y="5100548"/>
                    <a:pt x="2011824" y="5151651"/>
                    <a:pt x="2070374" y="5151651"/>
                  </a:cubicBezTo>
                  <a:close/>
                  <a:moveTo>
                    <a:pt x="2278967" y="4544946"/>
                  </a:moveTo>
                  <a:cubicBezTo>
                    <a:pt x="2278856" y="4537325"/>
                    <a:pt x="2273715" y="4544564"/>
                    <a:pt x="2530498" y="4543419"/>
                  </a:cubicBezTo>
                  <a:cubicBezTo>
                    <a:pt x="2532090" y="4649651"/>
                    <a:pt x="2531517" y="4729919"/>
                    <a:pt x="2534222" y="4832508"/>
                  </a:cubicBezTo>
                  <a:cubicBezTo>
                    <a:pt x="2391993" y="4834099"/>
                    <a:pt x="2365400" y="4831140"/>
                    <a:pt x="2283200" y="4830790"/>
                  </a:cubicBezTo>
                  <a:cubicBezTo>
                    <a:pt x="2281259" y="4740037"/>
                    <a:pt x="2280622" y="4650861"/>
                    <a:pt x="2278967" y="4544946"/>
                  </a:cubicBezTo>
                  <a:close/>
                  <a:moveTo>
                    <a:pt x="2547702" y="4239947"/>
                  </a:moveTo>
                  <a:cubicBezTo>
                    <a:pt x="2633259" y="4239835"/>
                    <a:pt x="2571606" y="4239835"/>
                    <a:pt x="2790989" y="4239867"/>
                  </a:cubicBezTo>
                  <a:cubicBezTo>
                    <a:pt x="2793790" y="4443216"/>
                    <a:pt x="2794713" y="4419526"/>
                    <a:pt x="2796559" y="4528208"/>
                  </a:cubicBezTo>
                  <a:cubicBezTo>
                    <a:pt x="2594650" y="4528336"/>
                    <a:pt x="2587425" y="4528304"/>
                    <a:pt x="2543309" y="4528558"/>
                  </a:cubicBezTo>
                  <a:cubicBezTo>
                    <a:pt x="2538089" y="4206726"/>
                    <a:pt x="2532392" y="4239978"/>
                    <a:pt x="2547702" y="4239947"/>
                  </a:cubicBezTo>
                  <a:close/>
                  <a:moveTo>
                    <a:pt x="2547718" y="4543339"/>
                  </a:moveTo>
                  <a:cubicBezTo>
                    <a:pt x="2602687" y="4543053"/>
                    <a:pt x="2601828" y="4543116"/>
                    <a:pt x="2796782" y="4542973"/>
                  </a:cubicBezTo>
                  <a:cubicBezTo>
                    <a:pt x="2796798" y="4544294"/>
                    <a:pt x="2800586" y="4793353"/>
                    <a:pt x="2800840" y="4830392"/>
                  </a:cubicBezTo>
                  <a:cubicBezTo>
                    <a:pt x="2799631" y="4830392"/>
                    <a:pt x="2548402" y="4832333"/>
                    <a:pt x="2547256" y="4832349"/>
                  </a:cubicBezTo>
                  <a:cubicBezTo>
                    <a:pt x="2547240" y="4831219"/>
                    <a:pt x="2540445" y="4543387"/>
                    <a:pt x="2547718" y="4543339"/>
                  </a:cubicBezTo>
                  <a:close/>
                  <a:moveTo>
                    <a:pt x="2547781" y="4847130"/>
                  </a:moveTo>
                  <a:cubicBezTo>
                    <a:pt x="2841438" y="4843566"/>
                    <a:pt x="2800936" y="4837329"/>
                    <a:pt x="2801015" y="4870931"/>
                  </a:cubicBezTo>
                  <a:cubicBezTo>
                    <a:pt x="2801668" y="5183807"/>
                    <a:pt x="2826112" y="5136982"/>
                    <a:pt x="2738678" y="5135933"/>
                  </a:cubicBezTo>
                  <a:cubicBezTo>
                    <a:pt x="2678202" y="5135121"/>
                    <a:pt x="2612299" y="5135042"/>
                    <a:pt x="2552540" y="5136076"/>
                  </a:cubicBezTo>
                  <a:cubicBezTo>
                    <a:pt x="2552126" y="5096061"/>
                    <a:pt x="2550073" y="4847097"/>
                    <a:pt x="2547781" y="4847130"/>
                  </a:cubicBezTo>
                  <a:close/>
                  <a:moveTo>
                    <a:pt x="2804246" y="5151254"/>
                  </a:moveTo>
                  <a:cubicBezTo>
                    <a:pt x="2805885" y="5268512"/>
                    <a:pt x="2806617" y="5281400"/>
                    <a:pt x="2809195" y="5438848"/>
                  </a:cubicBezTo>
                  <a:cubicBezTo>
                    <a:pt x="2630108" y="5438879"/>
                    <a:pt x="2607604" y="5438593"/>
                    <a:pt x="2556264" y="5439850"/>
                  </a:cubicBezTo>
                  <a:cubicBezTo>
                    <a:pt x="2555627" y="5405770"/>
                    <a:pt x="2552715" y="5152065"/>
                    <a:pt x="2552699" y="5150872"/>
                  </a:cubicBezTo>
                  <a:cubicBezTo>
                    <a:pt x="2663162" y="5148931"/>
                    <a:pt x="2735447" y="5151031"/>
                    <a:pt x="2804246" y="5151254"/>
                  </a:cubicBezTo>
                  <a:close/>
                  <a:moveTo>
                    <a:pt x="2804039" y="4239883"/>
                  </a:moveTo>
                  <a:cubicBezTo>
                    <a:pt x="2951202" y="4239899"/>
                    <a:pt x="2936688" y="4236685"/>
                    <a:pt x="3054886" y="4237449"/>
                  </a:cubicBezTo>
                  <a:cubicBezTo>
                    <a:pt x="3055713" y="4301042"/>
                    <a:pt x="3056795" y="4373163"/>
                    <a:pt x="3058387" y="4436709"/>
                  </a:cubicBezTo>
                  <a:cubicBezTo>
                    <a:pt x="3061267" y="4556147"/>
                    <a:pt x="3108470" y="4528193"/>
                    <a:pt x="2834070" y="4528193"/>
                  </a:cubicBezTo>
                  <a:cubicBezTo>
                    <a:pt x="2801063" y="4528208"/>
                    <a:pt x="2808638" y="4575414"/>
                    <a:pt x="2804039" y="4239883"/>
                  </a:cubicBezTo>
                  <a:close/>
                  <a:moveTo>
                    <a:pt x="2834070" y="4542957"/>
                  </a:moveTo>
                  <a:cubicBezTo>
                    <a:pt x="2835486" y="4542957"/>
                    <a:pt x="3060535" y="4543196"/>
                    <a:pt x="3060567" y="4545201"/>
                  </a:cubicBezTo>
                  <a:cubicBezTo>
                    <a:pt x="3065771" y="4876882"/>
                    <a:pt x="3078805" y="4831649"/>
                    <a:pt x="3024998" y="4831649"/>
                  </a:cubicBezTo>
                  <a:cubicBezTo>
                    <a:pt x="2934300" y="4831649"/>
                    <a:pt x="2928189" y="4830328"/>
                    <a:pt x="2834070" y="4830328"/>
                  </a:cubicBezTo>
                  <a:cubicBezTo>
                    <a:pt x="2808368" y="4830328"/>
                    <a:pt x="2814368" y="4844043"/>
                    <a:pt x="2813078" y="4762153"/>
                  </a:cubicBezTo>
                  <a:cubicBezTo>
                    <a:pt x="2808989" y="4500477"/>
                    <a:pt x="2799710" y="4542989"/>
                    <a:pt x="2834070" y="4542957"/>
                  </a:cubicBezTo>
                  <a:close/>
                  <a:moveTo>
                    <a:pt x="2834070" y="4845109"/>
                  </a:moveTo>
                  <a:cubicBezTo>
                    <a:pt x="3101961" y="4845109"/>
                    <a:pt x="3064800" y="4841561"/>
                    <a:pt x="3065039" y="4871026"/>
                  </a:cubicBezTo>
                  <a:cubicBezTo>
                    <a:pt x="3065628" y="4940889"/>
                    <a:pt x="3065898" y="4952058"/>
                    <a:pt x="3068890" y="5136839"/>
                  </a:cubicBezTo>
                  <a:cubicBezTo>
                    <a:pt x="3015672" y="5137492"/>
                    <a:pt x="2977190" y="5136775"/>
                    <a:pt x="2817089" y="5136521"/>
                  </a:cubicBezTo>
                  <a:cubicBezTo>
                    <a:pt x="2812824" y="4808420"/>
                    <a:pt x="2805503" y="4845109"/>
                    <a:pt x="2834070" y="4845109"/>
                  </a:cubicBezTo>
                  <a:close/>
                  <a:moveTo>
                    <a:pt x="2834070" y="5151301"/>
                  </a:moveTo>
                  <a:cubicBezTo>
                    <a:pt x="2910237" y="5151301"/>
                    <a:pt x="3010484" y="5152320"/>
                    <a:pt x="3069129" y="5151604"/>
                  </a:cubicBezTo>
                  <a:cubicBezTo>
                    <a:pt x="3074683" y="5493595"/>
                    <a:pt x="3087129" y="5440470"/>
                    <a:pt x="3024982" y="5440470"/>
                  </a:cubicBezTo>
                  <a:cubicBezTo>
                    <a:pt x="2787901" y="5440470"/>
                    <a:pt x="2822309" y="5445196"/>
                    <a:pt x="2821832" y="5413853"/>
                  </a:cubicBezTo>
                  <a:cubicBezTo>
                    <a:pt x="2817089" y="5110763"/>
                    <a:pt x="2809943" y="5151301"/>
                    <a:pt x="2834070" y="5151301"/>
                  </a:cubicBezTo>
                  <a:close/>
                  <a:moveTo>
                    <a:pt x="3073585" y="4544946"/>
                  </a:moveTo>
                  <a:cubicBezTo>
                    <a:pt x="3073538" y="4542321"/>
                    <a:pt x="3206170" y="4541239"/>
                    <a:pt x="3311127" y="4542385"/>
                  </a:cubicBezTo>
                  <a:cubicBezTo>
                    <a:pt x="3330416" y="4542592"/>
                    <a:pt x="3326198" y="4509498"/>
                    <a:pt x="3330161" y="4762455"/>
                  </a:cubicBezTo>
                  <a:cubicBezTo>
                    <a:pt x="3331562" y="4851473"/>
                    <a:pt x="3375422" y="4830440"/>
                    <a:pt x="3120343" y="4831458"/>
                  </a:cubicBezTo>
                  <a:cubicBezTo>
                    <a:pt x="3062365" y="4831681"/>
                    <a:pt x="3078821" y="4879077"/>
                    <a:pt x="3073585" y="4544946"/>
                  </a:cubicBezTo>
                  <a:close/>
                  <a:moveTo>
                    <a:pt x="3120406" y="4846255"/>
                  </a:moveTo>
                  <a:cubicBezTo>
                    <a:pt x="3364489" y="4845268"/>
                    <a:pt x="3331514" y="4839731"/>
                    <a:pt x="3332198" y="4871043"/>
                  </a:cubicBezTo>
                  <a:cubicBezTo>
                    <a:pt x="3338930" y="5178317"/>
                    <a:pt x="3340665" y="5136410"/>
                    <a:pt x="3311318" y="5135646"/>
                  </a:cubicBezTo>
                  <a:cubicBezTo>
                    <a:pt x="3248837" y="5133928"/>
                    <a:pt x="3185226" y="5133848"/>
                    <a:pt x="3120199" y="5135710"/>
                  </a:cubicBezTo>
                  <a:cubicBezTo>
                    <a:pt x="3069129" y="5137109"/>
                    <a:pt x="3082338" y="5163330"/>
                    <a:pt x="3079362" y="4979423"/>
                  </a:cubicBezTo>
                  <a:cubicBezTo>
                    <a:pt x="3076864" y="4819430"/>
                    <a:pt x="3068111" y="4846477"/>
                    <a:pt x="3120406" y="4846255"/>
                  </a:cubicBezTo>
                  <a:close/>
                  <a:moveTo>
                    <a:pt x="3120549" y="5150490"/>
                  </a:moveTo>
                  <a:cubicBezTo>
                    <a:pt x="3188887" y="5148613"/>
                    <a:pt x="3246116" y="5148724"/>
                    <a:pt x="3311016" y="5150426"/>
                  </a:cubicBezTo>
                  <a:cubicBezTo>
                    <a:pt x="3341365" y="5151254"/>
                    <a:pt x="3334681" y="5141771"/>
                    <a:pt x="3335540" y="5196853"/>
                  </a:cubicBezTo>
                  <a:cubicBezTo>
                    <a:pt x="3339965" y="5479005"/>
                    <a:pt x="3348813" y="5441186"/>
                    <a:pt x="3311207" y="5441043"/>
                  </a:cubicBezTo>
                  <a:cubicBezTo>
                    <a:pt x="3051018" y="5439993"/>
                    <a:pt x="3086970" y="5449460"/>
                    <a:pt x="3086412" y="5413837"/>
                  </a:cubicBezTo>
                  <a:cubicBezTo>
                    <a:pt x="3081511" y="5111303"/>
                    <a:pt x="3066838" y="5152034"/>
                    <a:pt x="3120549" y="5150490"/>
                  </a:cubicBezTo>
                  <a:close/>
                  <a:moveTo>
                    <a:pt x="3338548" y="4544946"/>
                  </a:moveTo>
                  <a:cubicBezTo>
                    <a:pt x="3338516" y="4542639"/>
                    <a:pt x="3591002" y="4540873"/>
                    <a:pt x="3592180" y="4540873"/>
                  </a:cubicBezTo>
                  <a:cubicBezTo>
                    <a:pt x="3594312" y="4671257"/>
                    <a:pt x="3590923" y="4667455"/>
                    <a:pt x="3594822" y="4831012"/>
                  </a:cubicBezTo>
                  <a:cubicBezTo>
                    <a:pt x="3293876" y="4831076"/>
                    <a:pt x="3344643" y="4855323"/>
                    <a:pt x="3343179" y="4762185"/>
                  </a:cubicBezTo>
                  <a:cubicBezTo>
                    <a:pt x="3341492" y="4653518"/>
                    <a:pt x="3340235" y="4652977"/>
                    <a:pt x="3338548" y="4544946"/>
                  </a:cubicBezTo>
                  <a:close/>
                  <a:moveTo>
                    <a:pt x="3406631" y="5151715"/>
                  </a:moveTo>
                  <a:cubicBezTo>
                    <a:pt x="3638476" y="5151715"/>
                    <a:pt x="3599071" y="5132527"/>
                    <a:pt x="3600074" y="5196901"/>
                  </a:cubicBezTo>
                  <a:cubicBezTo>
                    <a:pt x="3604291" y="5467852"/>
                    <a:pt x="3612646" y="5440502"/>
                    <a:pt x="3597575" y="5440502"/>
                  </a:cubicBezTo>
                  <a:cubicBezTo>
                    <a:pt x="3314215" y="5440502"/>
                    <a:pt x="3352378" y="5452483"/>
                    <a:pt x="3351757" y="5413853"/>
                  </a:cubicBezTo>
                  <a:cubicBezTo>
                    <a:pt x="3346888" y="5101853"/>
                    <a:pt x="3331880" y="5151715"/>
                    <a:pt x="3406631" y="5151715"/>
                  </a:cubicBezTo>
                  <a:close/>
                  <a:moveTo>
                    <a:pt x="3605214" y="4540873"/>
                  </a:moveTo>
                  <a:cubicBezTo>
                    <a:pt x="3606344" y="4540873"/>
                    <a:pt x="3857079" y="4541939"/>
                    <a:pt x="3857127" y="4545201"/>
                  </a:cubicBezTo>
                  <a:cubicBezTo>
                    <a:pt x="3859673" y="4714725"/>
                    <a:pt x="3860453" y="4770044"/>
                    <a:pt x="3861535" y="4833033"/>
                  </a:cubicBezTo>
                  <a:cubicBezTo>
                    <a:pt x="3680888" y="4834353"/>
                    <a:pt x="3723253" y="4831219"/>
                    <a:pt x="3607888" y="4831012"/>
                  </a:cubicBezTo>
                  <a:cubicBezTo>
                    <a:pt x="3603861" y="4664496"/>
                    <a:pt x="3607363" y="4674535"/>
                    <a:pt x="3605214" y="4540873"/>
                  </a:cubicBezTo>
                  <a:close/>
                  <a:moveTo>
                    <a:pt x="3861790" y="4847845"/>
                  </a:moveTo>
                  <a:cubicBezTo>
                    <a:pt x="3865227" y="5042698"/>
                    <a:pt x="3860915" y="4800831"/>
                    <a:pt x="3866723" y="5136076"/>
                  </a:cubicBezTo>
                  <a:cubicBezTo>
                    <a:pt x="3815765" y="5136267"/>
                    <a:pt x="3753093" y="5136282"/>
                    <a:pt x="3693095" y="5135884"/>
                  </a:cubicBezTo>
                  <a:cubicBezTo>
                    <a:pt x="3583952" y="5135169"/>
                    <a:pt x="3617914" y="5189630"/>
                    <a:pt x="3608954" y="4870279"/>
                  </a:cubicBezTo>
                  <a:cubicBezTo>
                    <a:pt x="3607824" y="4831076"/>
                    <a:pt x="3572987" y="4849802"/>
                    <a:pt x="3861790" y="4847845"/>
                  </a:cubicBezTo>
                  <a:close/>
                  <a:moveTo>
                    <a:pt x="3865912" y="4327771"/>
                  </a:moveTo>
                  <a:cubicBezTo>
                    <a:pt x="3864273" y="4222923"/>
                    <a:pt x="3858543" y="4238960"/>
                    <a:pt x="3884071" y="4238690"/>
                  </a:cubicBezTo>
                  <a:cubicBezTo>
                    <a:pt x="3940551" y="4238085"/>
                    <a:pt x="3944610" y="4238196"/>
                    <a:pt x="4117236" y="4238101"/>
                  </a:cubicBezTo>
                  <a:cubicBezTo>
                    <a:pt x="4120594" y="4576639"/>
                    <a:pt x="4140296" y="4528384"/>
                    <a:pt x="4075078" y="4527509"/>
                  </a:cubicBezTo>
                  <a:cubicBezTo>
                    <a:pt x="4024008" y="4526824"/>
                    <a:pt x="3965140" y="4526554"/>
                    <a:pt x="3883959" y="4527317"/>
                  </a:cubicBezTo>
                  <a:cubicBezTo>
                    <a:pt x="3865100" y="4527509"/>
                    <a:pt x="3869461" y="4554635"/>
                    <a:pt x="3865912" y="4327771"/>
                  </a:cubicBezTo>
                  <a:close/>
                  <a:moveTo>
                    <a:pt x="3884055" y="4542130"/>
                  </a:moveTo>
                  <a:cubicBezTo>
                    <a:pt x="4143049" y="4539680"/>
                    <a:pt x="4122312" y="4543880"/>
                    <a:pt x="4122328" y="4545216"/>
                  </a:cubicBezTo>
                  <a:cubicBezTo>
                    <a:pt x="4127581" y="4880970"/>
                    <a:pt x="4145580" y="4833096"/>
                    <a:pt x="4074998" y="4832715"/>
                  </a:cubicBezTo>
                  <a:cubicBezTo>
                    <a:pt x="4021589" y="4832428"/>
                    <a:pt x="3949893" y="4832349"/>
                    <a:pt x="3883943" y="4832874"/>
                  </a:cubicBezTo>
                  <a:cubicBezTo>
                    <a:pt x="3871482" y="4832969"/>
                    <a:pt x="3874681" y="4843693"/>
                    <a:pt x="3873408" y="4762200"/>
                  </a:cubicBezTo>
                  <a:cubicBezTo>
                    <a:pt x="3869667" y="4512346"/>
                    <a:pt x="3864655" y="4542305"/>
                    <a:pt x="3884055" y="4542130"/>
                  </a:cubicBezTo>
                  <a:close/>
                  <a:moveTo>
                    <a:pt x="4361382" y="3918178"/>
                  </a:moveTo>
                  <a:cubicBezTo>
                    <a:pt x="4089672" y="3918178"/>
                    <a:pt x="4124954" y="3934024"/>
                    <a:pt x="4124318" y="3893421"/>
                  </a:cubicBezTo>
                  <a:cubicBezTo>
                    <a:pt x="4119416" y="3580483"/>
                    <a:pt x="4107592" y="3631093"/>
                    <a:pt x="4170455" y="3631093"/>
                  </a:cubicBezTo>
                  <a:cubicBezTo>
                    <a:pt x="4406898" y="3631093"/>
                    <a:pt x="4373430" y="3614117"/>
                    <a:pt x="4374401" y="3676533"/>
                  </a:cubicBezTo>
                  <a:cubicBezTo>
                    <a:pt x="4378761" y="3955631"/>
                    <a:pt x="4379573" y="3918178"/>
                    <a:pt x="4361382" y="3918178"/>
                  </a:cubicBezTo>
                  <a:close/>
                  <a:moveTo>
                    <a:pt x="4361382" y="3615740"/>
                  </a:moveTo>
                  <a:cubicBezTo>
                    <a:pt x="4077736" y="3615740"/>
                    <a:pt x="4120769" y="3631761"/>
                    <a:pt x="4119511" y="3567707"/>
                  </a:cubicBezTo>
                  <a:cubicBezTo>
                    <a:pt x="4113782" y="3279349"/>
                    <a:pt x="4102976" y="3325250"/>
                    <a:pt x="4170455" y="3325250"/>
                  </a:cubicBezTo>
                  <a:cubicBezTo>
                    <a:pt x="4398798" y="3325250"/>
                    <a:pt x="4368719" y="3313795"/>
                    <a:pt x="4368878" y="3350754"/>
                  </a:cubicBezTo>
                  <a:cubicBezTo>
                    <a:pt x="4370136" y="3647353"/>
                    <a:pt x="4381531" y="3615740"/>
                    <a:pt x="4361382" y="3615740"/>
                  </a:cubicBezTo>
                  <a:close/>
                  <a:moveTo>
                    <a:pt x="4361382" y="3310152"/>
                  </a:moveTo>
                  <a:cubicBezTo>
                    <a:pt x="4064893" y="3310152"/>
                    <a:pt x="4115947" y="3331392"/>
                    <a:pt x="4114546" y="3242040"/>
                  </a:cubicBezTo>
                  <a:cubicBezTo>
                    <a:pt x="4109708" y="2940095"/>
                    <a:pt x="4111347" y="3044068"/>
                    <a:pt x="4111013" y="3021619"/>
                  </a:cubicBezTo>
                  <a:cubicBezTo>
                    <a:pt x="4149638" y="3021476"/>
                    <a:pt x="4179748" y="3021524"/>
                    <a:pt x="4361382" y="3021555"/>
                  </a:cubicBezTo>
                  <a:cubicBezTo>
                    <a:pt x="4362496" y="3021555"/>
                    <a:pt x="4374671" y="3310152"/>
                    <a:pt x="4361382" y="3310152"/>
                  </a:cubicBezTo>
                  <a:close/>
                  <a:moveTo>
                    <a:pt x="4361382" y="3006791"/>
                  </a:moveTo>
                  <a:cubicBezTo>
                    <a:pt x="4184444" y="3006759"/>
                    <a:pt x="4149877" y="3006711"/>
                    <a:pt x="4110775" y="3006854"/>
                  </a:cubicBezTo>
                  <a:cubicBezTo>
                    <a:pt x="4109136" y="2911520"/>
                    <a:pt x="4105968" y="2853798"/>
                    <a:pt x="4105236" y="2718704"/>
                  </a:cubicBezTo>
                  <a:cubicBezTo>
                    <a:pt x="4106907" y="2718704"/>
                    <a:pt x="4356051" y="2718290"/>
                    <a:pt x="4358024" y="2718290"/>
                  </a:cubicBezTo>
                  <a:cubicBezTo>
                    <a:pt x="4359521" y="2789743"/>
                    <a:pt x="4362735" y="3006791"/>
                    <a:pt x="4361382" y="3006791"/>
                  </a:cubicBezTo>
                  <a:close/>
                  <a:moveTo>
                    <a:pt x="4105157" y="2703907"/>
                  </a:moveTo>
                  <a:cubicBezTo>
                    <a:pt x="4105157" y="2702475"/>
                    <a:pt x="4102547" y="2416266"/>
                    <a:pt x="4102531" y="2415057"/>
                  </a:cubicBezTo>
                  <a:cubicBezTo>
                    <a:pt x="4259561" y="2416250"/>
                    <a:pt x="4249264" y="2413227"/>
                    <a:pt x="4352232" y="2413036"/>
                  </a:cubicBezTo>
                  <a:cubicBezTo>
                    <a:pt x="4352248" y="2414166"/>
                    <a:pt x="4357611" y="2697893"/>
                    <a:pt x="4357643" y="2699564"/>
                  </a:cubicBezTo>
                  <a:cubicBezTo>
                    <a:pt x="4357754" y="2705514"/>
                    <a:pt x="4384188" y="2703557"/>
                    <a:pt x="4105157" y="2703907"/>
                  </a:cubicBezTo>
                  <a:close/>
                  <a:moveTo>
                    <a:pt x="4102340" y="2400276"/>
                  </a:moveTo>
                  <a:cubicBezTo>
                    <a:pt x="4100589" y="2274903"/>
                    <a:pt x="4098568" y="2275731"/>
                    <a:pt x="4096022" y="2110009"/>
                  </a:cubicBezTo>
                  <a:cubicBezTo>
                    <a:pt x="4139262" y="2109198"/>
                    <a:pt x="4197398" y="2109055"/>
                    <a:pt x="4265799" y="2110248"/>
                  </a:cubicBezTo>
                  <a:cubicBezTo>
                    <a:pt x="4373525" y="2112125"/>
                    <a:pt x="4346471" y="2056153"/>
                    <a:pt x="4351595" y="2373897"/>
                  </a:cubicBezTo>
                  <a:cubicBezTo>
                    <a:pt x="4351993" y="2400562"/>
                    <a:pt x="4394008" y="2402551"/>
                    <a:pt x="4102340" y="2400276"/>
                  </a:cubicBezTo>
                  <a:close/>
                  <a:moveTo>
                    <a:pt x="4095783" y="2095213"/>
                  </a:moveTo>
                  <a:cubicBezTo>
                    <a:pt x="4092855" y="1905101"/>
                    <a:pt x="4092504" y="1897019"/>
                    <a:pt x="4092648" y="1831055"/>
                  </a:cubicBezTo>
                  <a:cubicBezTo>
                    <a:pt x="4092711" y="1799489"/>
                    <a:pt x="4050856" y="1806140"/>
                    <a:pt x="4343813" y="1805694"/>
                  </a:cubicBezTo>
                  <a:cubicBezTo>
                    <a:pt x="4345309" y="1980134"/>
                    <a:pt x="4346821" y="2017078"/>
                    <a:pt x="4348364" y="2096279"/>
                  </a:cubicBezTo>
                  <a:cubicBezTo>
                    <a:pt x="4263364" y="2096136"/>
                    <a:pt x="4200947" y="2093224"/>
                    <a:pt x="4095783" y="2095213"/>
                  </a:cubicBezTo>
                  <a:close/>
                  <a:moveTo>
                    <a:pt x="4092648" y="1791502"/>
                  </a:moveTo>
                  <a:cubicBezTo>
                    <a:pt x="4092091" y="1647801"/>
                    <a:pt x="4087953" y="1622233"/>
                    <a:pt x="4086091" y="1502286"/>
                  </a:cubicBezTo>
                  <a:cubicBezTo>
                    <a:pt x="4368847" y="1502127"/>
                    <a:pt x="4340582" y="1500647"/>
                    <a:pt x="4340677" y="1505627"/>
                  </a:cubicBezTo>
                  <a:cubicBezTo>
                    <a:pt x="4340932" y="1522698"/>
                    <a:pt x="4340184" y="1446504"/>
                    <a:pt x="4343685" y="1790929"/>
                  </a:cubicBezTo>
                  <a:cubicBezTo>
                    <a:pt x="4261773" y="1791041"/>
                    <a:pt x="4196523" y="1792632"/>
                    <a:pt x="4092648" y="1791502"/>
                  </a:cubicBezTo>
                  <a:close/>
                  <a:moveTo>
                    <a:pt x="4085884" y="1487441"/>
                  </a:moveTo>
                  <a:cubicBezTo>
                    <a:pt x="4084865" y="1409322"/>
                    <a:pt x="4087157" y="1315802"/>
                    <a:pt x="4082717" y="1198177"/>
                  </a:cubicBezTo>
                  <a:cubicBezTo>
                    <a:pt x="4200772" y="1201502"/>
                    <a:pt x="4268234" y="1197191"/>
                    <a:pt x="4334439" y="1196761"/>
                  </a:cubicBezTo>
                  <a:cubicBezTo>
                    <a:pt x="4337479" y="1387557"/>
                    <a:pt x="4339309" y="1425280"/>
                    <a:pt x="4340391" y="1487362"/>
                  </a:cubicBezTo>
                  <a:lnTo>
                    <a:pt x="4085884" y="1487441"/>
                  </a:lnTo>
                  <a:close/>
                  <a:moveTo>
                    <a:pt x="4075030" y="1791295"/>
                  </a:moveTo>
                  <a:cubicBezTo>
                    <a:pt x="3776710" y="1787684"/>
                    <a:pt x="3825934" y="1818343"/>
                    <a:pt x="3824438" y="1722388"/>
                  </a:cubicBezTo>
                  <a:cubicBezTo>
                    <a:pt x="3822767" y="1616330"/>
                    <a:pt x="3823802" y="1613116"/>
                    <a:pt x="3822115" y="1505404"/>
                  </a:cubicBezTo>
                  <a:cubicBezTo>
                    <a:pt x="3822003" y="1497974"/>
                    <a:pt x="3797145" y="1502190"/>
                    <a:pt x="4073057" y="1502286"/>
                  </a:cubicBezTo>
                  <a:cubicBezTo>
                    <a:pt x="4074633" y="1612019"/>
                    <a:pt x="4084611" y="1791423"/>
                    <a:pt x="4075030" y="1791295"/>
                  </a:cubicBezTo>
                  <a:close/>
                  <a:moveTo>
                    <a:pt x="3817945" y="2109484"/>
                  </a:moveTo>
                  <a:cubicBezTo>
                    <a:pt x="3818725" y="2175544"/>
                    <a:pt x="3819775" y="2223354"/>
                    <a:pt x="3822672" y="2397953"/>
                  </a:cubicBezTo>
                  <a:cubicBezTo>
                    <a:pt x="3786100" y="2397746"/>
                    <a:pt x="3572000" y="2398287"/>
                    <a:pt x="3570822" y="2398287"/>
                  </a:cubicBezTo>
                  <a:cubicBezTo>
                    <a:pt x="3568435" y="2238437"/>
                    <a:pt x="3570027" y="2263368"/>
                    <a:pt x="3567337" y="2111012"/>
                  </a:cubicBezTo>
                  <a:cubicBezTo>
                    <a:pt x="3702993" y="2111187"/>
                    <a:pt x="3710410" y="2108896"/>
                    <a:pt x="3817945" y="2109484"/>
                  </a:cubicBezTo>
                  <a:close/>
                  <a:moveTo>
                    <a:pt x="3788535" y="2094640"/>
                  </a:moveTo>
                  <a:cubicBezTo>
                    <a:pt x="3527471" y="2094640"/>
                    <a:pt x="3567464" y="2112412"/>
                    <a:pt x="3566112" y="2047944"/>
                  </a:cubicBezTo>
                  <a:cubicBezTo>
                    <a:pt x="3560239" y="1766619"/>
                    <a:pt x="3551661" y="1807221"/>
                    <a:pt x="3597575" y="1807221"/>
                  </a:cubicBezTo>
                  <a:cubicBezTo>
                    <a:pt x="3846671" y="1807221"/>
                    <a:pt x="3812884" y="1798296"/>
                    <a:pt x="3813839" y="1831278"/>
                  </a:cubicBezTo>
                  <a:cubicBezTo>
                    <a:pt x="3822815" y="2137296"/>
                    <a:pt x="3821383" y="2094640"/>
                    <a:pt x="3788535" y="2094640"/>
                  </a:cubicBezTo>
                  <a:close/>
                  <a:moveTo>
                    <a:pt x="3788535" y="1792266"/>
                  </a:moveTo>
                  <a:cubicBezTo>
                    <a:pt x="3515774" y="1792266"/>
                    <a:pt x="3562658" y="1812329"/>
                    <a:pt x="3561242" y="1722356"/>
                  </a:cubicBezTo>
                  <a:cubicBezTo>
                    <a:pt x="3557120" y="1458819"/>
                    <a:pt x="3538834" y="1502906"/>
                    <a:pt x="3597575" y="1502906"/>
                  </a:cubicBezTo>
                  <a:cubicBezTo>
                    <a:pt x="3827160" y="1502906"/>
                    <a:pt x="3808937" y="1496478"/>
                    <a:pt x="3809080" y="1505674"/>
                  </a:cubicBezTo>
                  <a:cubicBezTo>
                    <a:pt x="3814301" y="1838040"/>
                    <a:pt x="3820475" y="1792266"/>
                    <a:pt x="3788535" y="1792266"/>
                  </a:cubicBezTo>
                  <a:close/>
                  <a:moveTo>
                    <a:pt x="3788535" y="1486264"/>
                  </a:moveTo>
                  <a:cubicBezTo>
                    <a:pt x="3692458" y="1486264"/>
                    <a:pt x="3692394" y="1488126"/>
                    <a:pt x="3597591" y="1488126"/>
                  </a:cubicBezTo>
                  <a:cubicBezTo>
                    <a:pt x="3539582" y="1488126"/>
                    <a:pt x="3556849" y="1532372"/>
                    <a:pt x="3551438" y="1196904"/>
                  </a:cubicBezTo>
                  <a:cubicBezTo>
                    <a:pt x="3644109" y="1195568"/>
                    <a:pt x="3704792" y="1198766"/>
                    <a:pt x="3804863" y="1198479"/>
                  </a:cubicBezTo>
                  <a:cubicBezTo>
                    <a:pt x="3812248" y="1533120"/>
                    <a:pt x="3813998" y="1486264"/>
                    <a:pt x="3788535" y="1486264"/>
                  </a:cubicBezTo>
                  <a:close/>
                  <a:moveTo>
                    <a:pt x="3553062" y="2048294"/>
                  </a:moveTo>
                  <a:cubicBezTo>
                    <a:pt x="3554319" y="2108832"/>
                    <a:pt x="3600487" y="2097345"/>
                    <a:pt x="3311223" y="2095404"/>
                  </a:cubicBezTo>
                  <a:cubicBezTo>
                    <a:pt x="3297122" y="2095308"/>
                    <a:pt x="3302374" y="2128020"/>
                    <a:pt x="3296502" y="1830864"/>
                  </a:cubicBezTo>
                  <a:cubicBezTo>
                    <a:pt x="3295849" y="1798328"/>
                    <a:pt x="3260089" y="1806490"/>
                    <a:pt x="3502119" y="1807126"/>
                  </a:cubicBezTo>
                  <a:cubicBezTo>
                    <a:pt x="3563549" y="1807301"/>
                    <a:pt x="3547110" y="1763373"/>
                    <a:pt x="3553062" y="2048294"/>
                  </a:cubicBezTo>
                  <a:close/>
                  <a:moveTo>
                    <a:pt x="3502103" y="1792329"/>
                  </a:moveTo>
                  <a:cubicBezTo>
                    <a:pt x="3252896" y="1791661"/>
                    <a:pt x="3295929" y="1810547"/>
                    <a:pt x="3294560" y="1722388"/>
                  </a:cubicBezTo>
                  <a:cubicBezTo>
                    <a:pt x="3290597" y="1469956"/>
                    <a:pt x="3281144" y="1503542"/>
                    <a:pt x="3311239" y="1503224"/>
                  </a:cubicBezTo>
                  <a:cubicBezTo>
                    <a:pt x="3564472" y="1500488"/>
                    <a:pt x="3543338" y="1503399"/>
                    <a:pt x="3543370" y="1505659"/>
                  </a:cubicBezTo>
                  <a:cubicBezTo>
                    <a:pt x="3548574" y="1839344"/>
                    <a:pt x="3567799" y="1792504"/>
                    <a:pt x="3502103" y="1792329"/>
                  </a:cubicBezTo>
                  <a:close/>
                  <a:moveTo>
                    <a:pt x="3502103" y="1488030"/>
                  </a:moveTo>
                  <a:cubicBezTo>
                    <a:pt x="3441818" y="1487871"/>
                    <a:pt x="3371396" y="1487791"/>
                    <a:pt x="3311127" y="1488444"/>
                  </a:cubicBezTo>
                  <a:cubicBezTo>
                    <a:pt x="3282735" y="1488746"/>
                    <a:pt x="3289674" y="1533756"/>
                    <a:pt x="3285680" y="1198702"/>
                  </a:cubicBezTo>
                  <a:cubicBezTo>
                    <a:pt x="3490438" y="1200627"/>
                    <a:pt x="3457049" y="1198750"/>
                    <a:pt x="3538389" y="1197127"/>
                  </a:cubicBezTo>
                  <a:cubicBezTo>
                    <a:pt x="3543799" y="1532133"/>
                    <a:pt x="3559475" y="1488094"/>
                    <a:pt x="3502103" y="1488030"/>
                  </a:cubicBezTo>
                  <a:close/>
                  <a:moveTo>
                    <a:pt x="3287414" y="2048294"/>
                  </a:moveTo>
                  <a:cubicBezTo>
                    <a:pt x="3288767" y="2110216"/>
                    <a:pt x="3333917" y="2095213"/>
                    <a:pt x="3036090" y="2095308"/>
                  </a:cubicBezTo>
                  <a:cubicBezTo>
                    <a:pt x="3033067" y="1900408"/>
                    <a:pt x="3033210" y="1895428"/>
                    <a:pt x="3030918" y="1830737"/>
                  </a:cubicBezTo>
                  <a:cubicBezTo>
                    <a:pt x="3029661" y="1795337"/>
                    <a:pt x="3001858" y="1805519"/>
                    <a:pt x="3215751" y="1805662"/>
                  </a:cubicBezTo>
                  <a:cubicBezTo>
                    <a:pt x="3301547" y="1805662"/>
                    <a:pt x="3281033" y="1757025"/>
                    <a:pt x="3287414" y="2048294"/>
                  </a:cubicBezTo>
                  <a:close/>
                  <a:moveTo>
                    <a:pt x="3029613" y="1790754"/>
                  </a:moveTo>
                  <a:cubicBezTo>
                    <a:pt x="3025523" y="1648374"/>
                    <a:pt x="3029231" y="1622949"/>
                    <a:pt x="3027385" y="1505372"/>
                  </a:cubicBezTo>
                  <a:cubicBezTo>
                    <a:pt x="3027321" y="1500774"/>
                    <a:pt x="3026542" y="1505372"/>
                    <a:pt x="3277531" y="1503542"/>
                  </a:cubicBezTo>
                  <a:cubicBezTo>
                    <a:pt x="3277563" y="1505149"/>
                    <a:pt x="3277595" y="1515698"/>
                    <a:pt x="3282688" y="1791200"/>
                  </a:cubicBezTo>
                  <a:cubicBezTo>
                    <a:pt x="3246227" y="1790802"/>
                    <a:pt x="3231459" y="1790898"/>
                    <a:pt x="3029613" y="1790754"/>
                  </a:cubicBezTo>
                  <a:close/>
                  <a:moveTo>
                    <a:pt x="3024982" y="2704735"/>
                  </a:moveTo>
                  <a:cubicBezTo>
                    <a:pt x="2750709" y="2704735"/>
                    <a:pt x="2779705" y="2705928"/>
                    <a:pt x="2779769" y="2699436"/>
                  </a:cubicBezTo>
                  <a:cubicBezTo>
                    <a:pt x="2780342" y="2632407"/>
                    <a:pt x="2779817" y="2620856"/>
                    <a:pt x="2776586" y="2415486"/>
                  </a:cubicBezTo>
                  <a:cubicBezTo>
                    <a:pt x="2926709" y="2415518"/>
                    <a:pt x="2948019" y="2414882"/>
                    <a:pt x="3027146" y="2414882"/>
                  </a:cubicBezTo>
                  <a:cubicBezTo>
                    <a:pt x="3032892" y="2739514"/>
                    <a:pt x="3036902" y="2704735"/>
                    <a:pt x="3024982" y="2704735"/>
                  </a:cubicBezTo>
                  <a:close/>
                  <a:moveTo>
                    <a:pt x="3024982" y="2400117"/>
                  </a:moveTo>
                  <a:cubicBezTo>
                    <a:pt x="2732996" y="2400117"/>
                    <a:pt x="2776523" y="2412193"/>
                    <a:pt x="2775918" y="2373563"/>
                  </a:cubicBezTo>
                  <a:cubicBezTo>
                    <a:pt x="2771016" y="2060847"/>
                    <a:pt x="2751330" y="2109755"/>
                    <a:pt x="2834070" y="2109755"/>
                  </a:cubicBezTo>
                  <a:cubicBezTo>
                    <a:pt x="2923462" y="2109755"/>
                    <a:pt x="2931786" y="2110073"/>
                    <a:pt x="3023295" y="2110073"/>
                  </a:cubicBezTo>
                  <a:cubicBezTo>
                    <a:pt x="3028181" y="2424444"/>
                    <a:pt x="3026924" y="2400117"/>
                    <a:pt x="3024982" y="2400117"/>
                  </a:cubicBezTo>
                  <a:close/>
                  <a:moveTo>
                    <a:pt x="2770618" y="2094752"/>
                  </a:moveTo>
                  <a:cubicBezTo>
                    <a:pt x="2767897" y="1916414"/>
                    <a:pt x="2767817" y="1897799"/>
                    <a:pt x="2765780" y="1830801"/>
                  </a:cubicBezTo>
                  <a:cubicBezTo>
                    <a:pt x="2764682" y="1794350"/>
                    <a:pt x="2725691" y="1805439"/>
                    <a:pt x="3017009" y="1805535"/>
                  </a:cubicBezTo>
                  <a:cubicBezTo>
                    <a:pt x="3020430" y="1913613"/>
                    <a:pt x="3019157" y="1842956"/>
                    <a:pt x="3023072" y="2095324"/>
                  </a:cubicBezTo>
                  <a:cubicBezTo>
                    <a:pt x="3003306" y="2095308"/>
                    <a:pt x="2790862" y="2094927"/>
                    <a:pt x="2770618" y="2094752"/>
                  </a:cubicBezTo>
                  <a:close/>
                  <a:moveTo>
                    <a:pt x="2761865" y="1487250"/>
                  </a:moveTo>
                  <a:cubicBezTo>
                    <a:pt x="2758571" y="1278667"/>
                    <a:pt x="2758237" y="1250856"/>
                    <a:pt x="2756995" y="1198145"/>
                  </a:cubicBezTo>
                  <a:cubicBezTo>
                    <a:pt x="2852976" y="1199911"/>
                    <a:pt x="2935478" y="1197604"/>
                    <a:pt x="3008829" y="1197461"/>
                  </a:cubicBezTo>
                  <a:cubicBezTo>
                    <a:pt x="3009975" y="1245908"/>
                    <a:pt x="3014065" y="1487314"/>
                    <a:pt x="3014096" y="1488762"/>
                  </a:cubicBezTo>
                  <a:cubicBezTo>
                    <a:pt x="2908439" y="1488587"/>
                    <a:pt x="2907484" y="1485962"/>
                    <a:pt x="2761865" y="1487250"/>
                  </a:cubicBezTo>
                  <a:close/>
                  <a:moveTo>
                    <a:pt x="2757584" y="2094624"/>
                  </a:moveTo>
                  <a:cubicBezTo>
                    <a:pt x="2598231" y="2092922"/>
                    <a:pt x="2572863" y="2094386"/>
                    <a:pt x="2504191" y="2094831"/>
                  </a:cubicBezTo>
                  <a:cubicBezTo>
                    <a:pt x="2498987" y="1753874"/>
                    <a:pt x="2488436" y="1806140"/>
                    <a:pt x="2547766" y="1805424"/>
                  </a:cubicBezTo>
                  <a:cubicBezTo>
                    <a:pt x="2784703" y="1802576"/>
                    <a:pt x="2751744" y="1798407"/>
                    <a:pt x="2752730" y="1831278"/>
                  </a:cubicBezTo>
                  <a:cubicBezTo>
                    <a:pt x="2754958" y="1905165"/>
                    <a:pt x="2754990" y="1924751"/>
                    <a:pt x="2757584" y="2094624"/>
                  </a:cubicBezTo>
                  <a:close/>
                  <a:moveTo>
                    <a:pt x="2738534" y="1487489"/>
                  </a:moveTo>
                  <a:cubicBezTo>
                    <a:pt x="2670754" y="1488221"/>
                    <a:pt x="2617440" y="1488237"/>
                    <a:pt x="2547749" y="1487489"/>
                  </a:cubicBezTo>
                  <a:cubicBezTo>
                    <a:pt x="2479364" y="1486662"/>
                    <a:pt x="2493608" y="1541663"/>
                    <a:pt x="2489661" y="1197175"/>
                  </a:cubicBezTo>
                  <a:cubicBezTo>
                    <a:pt x="2617217" y="1197000"/>
                    <a:pt x="2655380" y="1196029"/>
                    <a:pt x="2743929" y="1197891"/>
                  </a:cubicBezTo>
                  <a:cubicBezTo>
                    <a:pt x="2751489" y="1519516"/>
                    <a:pt x="2751664" y="1487346"/>
                    <a:pt x="2738534" y="1487489"/>
                  </a:cubicBezTo>
                  <a:close/>
                  <a:moveTo>
                    <a:pt x="2491157" y="2094911"/>
                  </a:moveTo>
                  <a:cubicBezTo>
                    <a:pt x="2194397" y="2096279"/>
                    <a:pt x="2239340" y="2107989"/>
                    <a:pt x="2238592" y="2048039"/>
                  </a:cubicBezTo>
                  <a:cubicBezTo>
                    <a:pt x="2235059" y="1765028"/>
                    <a:pt x="2223250" y="1804564"/>
                    <a:pt x="2261270" y="1804564"/>
                  </a:cubicBezTo>
                  <a:cubicBezTo>
                    <a:pt x="2523862" y="1804564"/>
                    <a:pt x="2487879" y="1800651"/>
                    <a:pt x="2487879" y="1830705"/>
                  </a:cubicBezTo>
                  <a:cubicBezTo>
                    <a:pt x="2487942" y="1897337"/>
                    <a:pt x="2488054" y="1892118"/>
                    <a:pt x="2491157" y="2094911"/>
                  </a:cubicBezTo>
                  <a:close/>
                  <a:moveTo>
                    <a:pt x="2452214" y="1791200"/>
                  </a:moveTo>
                  <a:cubicBezTo>
                    <a:pt x="2356869" y="1791200"/>
                    <a:pt x="2356822" y="1789784"/>
                    <a:pt x="2261270" y="1789784"/>
                  </a:cubicBezTo>
                  <a:cubicBezTo>
                    <a:pt x="2226863" y="1789784"/>
                    <a:pt x="2233738" y="1803514"/>
                    <a:pt x="2232465" y="1722420"/>
                  </a:cubicBezTo>
                  <a:cubicBezTo>
                    <a:pt x="2228311" y="1457610"/>
                    <a:pt x="2219176" y="1500711"/>
                    <a:pt x="2261270" y="1500711"/>
                  </a:cubicBezTo>
                  <a:cubicBezTo>
                    <a:pt x="2507342" y="1500711"/>
                    <a:pt x="2481624" y="1500838"/>
                    <a:pt x="2481704" y="1505690"/>
                  </a:cubicBezTo>
                  <a:cubicBezTo>
                    <a:pt x="2486844" y="1834014"/>
                    <a:pt x="2504350" y="1791200"/>
                    <a:pt x="2452214" y="1791200"/>
                  </a:cubicBezTo>
                  <a:close/>
                  <a:moveTo>
                    <a:pt x="2261270" y="1485946"/>
                  </a:moveTo>
                  <a:cubicBezTo>
                    <a:pt x="2215388" y="1485946"/>
                    <a:pt x="2233308" y="1530431"/>
                    <a:pt x="2225017" y="1197302"/>
                  </a:cubicBezTo>
                  <a:cubicBezTo>
                    <a:pt x="2250766" y="1197191"/>
                    <a:pt x="2266920" y="1197222"/>
                    <a:pt x="2452230" y="1197191"/>
                  </a:cubicBezTo>
                  <a:cubicBezTo>
                    <a:pt x="2484712" y="1197191"/>
                    <a:pt x="2475990" y="1151210"/>
                    <a:pt x="2481417" y="1486980"/>
                  </a:cubicBezTo>
                  <a:cubicBezTo>
                    <a:pt x="2322860" y="1486519"/>
                    <a:pt x="2342610" y="1485946"/>
                    <a:pt x="2261270" y="1485946"/>
                  </a:cubicBezTo>
                  <a:close/>
                  <a:moveTo>
                    <a:pt x="2225558" y="2048230"/>
                  </a:moveTo>
                  <a:cubicBezTo>
                    <a:pt x="2226290" y="2107050"/>
                    <a:pt x="2274415" y="2096915"/>
                    <a:pt x="1974966" y="2095308"/>
                  </a:cubicBezTo>
                  <a:cubicBezTo>
                    <a:pt x="1972801" y="2095292"/>
                    <a:pt x="1974966" y="1996951"/>
                    <a:pt x="1969952" y="1830419"/>
                  </a:cubicBezTo>
                  <a:cubicBezTo>
                    <a:pt x="1968791" y="1791120"/>
                    <a:pt x="1939158" y="1812456"/>
                    <a:pt x="2166005" y="1805949"/>
                  </a:cubicBezTo>
                  <a:cubicBezTo>
                    <a:pt x="2233674" y="1803992"/>
                    <a:pt x="2221929" y="1758504"/>
                    <a:pt x="2225558" y="2048230"/>
                  </a:cubicBezTo>
                  <a:close/>
                  <a:moveTo>
                    <a:pt x="2165655" y="1791136"/>
                  </a:moveTo>
                  <a:cubicBezTo>
                    <a:pt x="2117290" y="1792536"/>
                    <a:pt x="2063085" y="1793252"/>
                    <a:pt x="1975045" y="1791582"/>
                  </a:cubicBezTo>
                  <a:cubicBezTo>
                    <a:pt x="1967040" y="1791438"/>
                    <a:pt x="1968759" y="1801080"/>
                    <a:pt x="1967486" y="1722404"/>
                  </a:cubicBezTo>
                  <a:cubicBezTo>
                    <a:pt x="1963507" y="1468683"/>
                    <a:pt x="1961056" y="1502827"/>
                    <a:pt x="1975077" y="1502492"/>
                  </a:cubicBezTo>
                  <a:cubicBezTo>
                    <a:pt x="2246660" y="1496256"/>
                    <a:pt x="2217648" y="1502763"/>
                    <a:pt x="2217680" y="1505643"/>
                  </a:cubicBezTo>
                  <a:cubicBezTo>
                    <a:pt x="2219367" y="1612862"/>
                    <a:pt x="2217744" y="1614230"/>
                    <a:pt x="2219431" y="1722658"/>
                  </a:cubicBezTo>
                  <a:cubicBezTo>
                    <a:pt x="2220720" y="1804151"/>
                    <a:pt x="2234740" y="1789163"/>
                    <a:pt x="2165655" y="1791136"/>
                  </a:cubicBezTo>
                  <a:close/>
                  <a:moveTo>
                    <a:pt x="2165766" y="1486296"/>
                  </a:moveTo>
                  <a:cubicBezTo>
                    <a:pt x="2052438" y="1487060"/>
                    <a:pt x="2046406" y="1486073"/>
                    <a:pt x="1974790" y="1487712"/>
                  </a:cubicBezTo>
                  <a:cubicBezTo>
                    <a:pt x="1961215" y="1488030"/>
                    <a:pt x="1963730" y="1523367"/>
                    <a:pt x="1960977" y="1199052"/>
                  </a:cubicBezTo>
                  <a:cubicBezTo>
                    <a:pt x="2040120" y="1198352"/>
                    <a:pt x="1901185" y="1199386"/>
                    <a:pt x="2211966" y="1197366"/>
                  </a:cubicBezTo>
                  <a:cubicBezTo>
                    <a:pt x="2220401" y="1540231"/>
                    <a:pt x="2231669" y="1485771"/>
                    <a:pt x="2165766" y="1486296"/>
                  </a:cubicBezTo>
                  <a:close/>
                  <a:moveTo>
                    <a:pt x="1961199" y="2095229"/>
                  </a:moveTo>
                  <a:cubicBezTo>
                    <a:pt x="1668322" y="2093510"/>
                    <a:pt x="1710098" y="2116819"/>
                    <a:pt x="1708666" y="2047975"/>
                  </a:cubicBezTo>
                  <a:cubicBezTo>
                    <a:pt x="1706756" y="1956619"/>
                    <a:pt x="1705865" y="1889016"/>
                    <a:pt x="1705371" y="1830960"/>
                  </a:cubicBezTo>
                  <a:cubicBezTo>
                    <a:pt x="1705133" y="1802178"/>
                    <a:pt x="1664932" y="1801064"/>
                    <a:pt x="1956170" y="1806060"/>
                  </a:cubicBezTo>
                  <a:cubicBezTo>
                    <a:pt x="1960611" y="1965274"/>
                    <a:pt x="1959926" y="1989617"/>
                    <a:pt x="1961199" y="2095229"/>
                  </a:cubicBezTo>
                  <a:close/>
                  <a:moveTo>
                    <a:pt x="1705021" y="1791964"/>
                  </a:moveTo>
                  <a:cubicBezTo>
                    <a:pt x="1703430" y="1645112"/>
                    <a:pt x="1701520" y="1624922"/>
                    <a:pt x="1699578" y="1502079"/>
                  </a:cubicBezTo>
                  <a:cubicBezTo>
                    <a:pt x="1701027" y="1502079"/>
                    <a:pt x="1951746" y="1503447"/>
                    <a:pt x="1951794" y="1505690"/>
                  </a:cubicBezTo>
                  <a:cubicBezTo>
                    <a:pt x="1953242" y="1597620"/>
                    <a:pt x="1953560" y="1701450"/>
                    <a:pt x="1955804" y="1791248"/>
                  </a:cubicBezTo>
                  <a:cubicBezTo>
                    <a:pt x="1857340" y="1789641"/>
                    <a:pt x="1775889" y="1791836"/>
                    <a:pt x="1705021" y="1791964"/>
                  </a:cubicBezTo>
                  <a:close/>
                  <a:moveTo>
                    <a:pt x="1699356" y="1487298"/>
                  </a:moveTo>
                  <a:cubicBezTo>
                    <a:pt x="1696109" y="1281849"/>
                    <a:pt x="1695520" y="1254547"/>
                    <a:pt x="1695218" y="1198113"/>
                  </a:cubicBezTo>
                  <a:cubicBezTo>
                    <a:pt x="1796546" y="1198177"/>
                    <a:pt x="1812429" y="1200134"/>
                    <a:pt x="1947926" y="1199148"/>
                  </a:cubicBezTo>
                  <a:cubicBezTo>
                    <a:pt x="1947942" y="1200357"/>
                    <a:pt x="1951491" y="1486932"/>
                    <a:pt x="1951507" y="1488205"/>
                  </a:cubicBezTo>
                  <a:cubicBezTo>
                    <a:pt x="1857102" y="1489987"/>
                    <a:pt x="1777035" y="1487394"/>
                    <a:pt x="1699356" y="1487298"/>
                  </a:cubicBezTo>
                  <a:close/>
                  <a:moveTo>
                    <a:pt x="1695648" y="2048325"/>
                  </a:moveTo>
                  <a:cubicBezTo>
                    <a:pt x="1697048" y="2115069"/>
                    <a:pt x="1736580" y="2095722"/>
                    <a:pt x="1497765" y="2095722"/>
                  </a:cubicBezTo>
                  <a:cubicBezTo>
                    <a:pt x="1432865" y="2095722"/>
                    <a:pt x="1443018" y="2147208"/>
                    <a:pt x="1440377" y="1830244"/>
                  </a:cubicBezTo>
                  <a:cubicBezTo>
                    <a:pt x="1440106" y="1797834"/>
                    <a:pt x="1400654" y="1806728"/>
                    <a:pt x="1692146" y="1806728"/>
                  </a:cubicBezTo>
                  <a:cubicBezTo>
                    <a:pt x="1692767" y="1871499"/>
                    <a:pt x="1693101" y="1926071"/>
                    <a:pt x="1695648" y="2048325"/>
                  </a:cubicBezTo>
                  <a:close/>
                  <a:moveTo>
                    <a:pt x="1688597" y="1791979"/>
                  </a:moveTo>
                  <a:cubicBezTo>
                    <a:pt x="1523324" y="1792027"/>
                    <a:pt x="1484269" y="1792091"/>
                    <a:pt x="1440027" y="1791964"/>
                  </a:cubicBezTo>
                  <a:cubicBezTo>
                    <a:pt x="1440011" y="1791120"/>
                    <a:pt x="1436605" y="1529429"/>
                    <a:pt x="1436159" y="1501267"/>
                  </a:cubicBezTo>
                  <a:cubicBezTo>
                    <a:pt x="1437289" y="1501251"/>
                    <a:pt x="1686528" y="1499390"/>
                    <a:pt x="1686624" y="1505674"/>
                  </a:cubicBezTo>
                  <a:cubicBezTo>
                    <a:pt x="1691367" y="1812408"/>
                    <a:pt x="1695027" y="1791979"/>
                    <a:pt x="1688597" y="1791979"/>
                  </a:cubicBezTo>
                  <a:close/>
                  <a:moveTo>
                    <a:pt x="1435905" y="1486471"/>
                  </a:moveTo>
                  <a:cubicBezTo>
                    <a:pt x="1435077" y="1435494"/>
                    <a:pt x="1438133" y="1618558"/>
                    <a:pt x="1430908" y="1198782"/>
                  </a:cubicBezTo>
                  <a:cubicBezTo>
                    <a:pt x="1521796" y="1200023"/>
                    <a:pt x="1603884" y="1198161"/>
                    <a:pt x="1682168" y="1198113"/>
                  </a:cubicBezTo>
                  <a:cubicBezTo>
                    <a:pt x="1682486" y="1254595"/>
                    <a:pt x="1683282" y="1294736"/>
                    <a:pt x="1686322" y="1487282"/>
                  </a:cubicBezTo>
                  <a:cubicBezTo>
                    <a:pt x="1590913" y="1487266"/>
                    <a:pt x="1538061" y="1485437"/>
                    <a:pt x="1435905" y="1486471"/>
                  </a:cubicBezTo>
                  <a:close/>
                  <a:moveTo>
                    <a:pt x="1431719" y="2095801"/>
                  </a:moveTo>
                  <a:cubicBezTo>
                    <a:pt x="1216681" y="2096311"/>
                    <a:pt x="1279050" y="2095945"/>
                    <a:pt x="1178374" y="2095197"/>
                  </a:cubicBezTo>
                  <a:cubicBezTo>
                    <a:pt x="1177674" y="2018557"/>
                    <a:pt x="1178756" y="2004397"/>
                    <a:pt x="1174363" y="1806744"/>
                  </a:cubicBezTo>
                  <a:cubicBezTo>
                    <a:pt x="1249465" y="1806521"/>
                    <a:pt x="1255735" y="1806044"/>
                    <a:pt x="1427120" y="1806697"/>
                  </a:cubicBezTo>
                  <a:cubicBezTo>
                    <a:pt x="1428759" y="1984223"/>
                    <a:pt x="1430239" y="2019400"/>
                    <a:pt x="1431719" y="2095801"/>
                  </a:cubicBezTo>
                  <a:close/>
                  <a:moveTo>
                    <a:pt x="1402341" y="1791820"/>
                  </a:moveTo>
                  <a:cubicBezTo>
                    <a:pt x="1127733" y="1790325"/>
                    <a:pt x="1174204" y="1812949"/>
                    <a:pt x="1172788" y="1722388"/>
                  </a:cubicBezTo>
                  <a:cubicBezTo>
                    <a:pt x="1171085" y="1614087"/>
                    <a:pt x="1172342" y="1613928"/>
                    <a:pt x="1170639" y="1505404"/>
                  </a:cubicBezTo>
                  <a:cubicBezTo>
                    <a:pt x="1170544" y="1499279"/>
                    <a:pt x="1155759" y="1504879"/>
                    <a:pt x="1423125" y="1501411"/>
                  </a:cubicBezTo>
                  <a:cubicBezTo>
                    <a:pt x="1428250" y="1832519"/>
                    <a:pt x="1435936" y="1791948"/>
                    <a:pt x="1402341" y="1791820"/>
                  </a:cubicBezTo>
                  <a:close/>
                  <a:moveTo>
                    <a:pt x="1170353" y="1487775"/>
                  </a:moveTo>
                  <a:cubicBezTo>
                    <a:pt x="1164926" y="1151815"/>
                    <a:pt x="1147500" y="1197763"/>
                    <a:pt x="1211508" y="1197573"/>
                  </a:cubicBezTo>
                  <a:cubicBezTo>
                    <a:pt x="1292355" y="1197350"/>
                    <a:pt x="1339701" y="1197222"/>
                    <a:pt x="1402197" y="1198304"/>
                  </a:cubicBezTo>
                  <a:cubicBezTo>
                    <a:pt x="1424080" y="1198718"/>
                    <a:pt x="1417651" y="1163525"/>
                    <a:pt x="1422886" y="1486630"/>
                  </a:cubicBezTo>
                  <a:cubicBezTo>
                    <a:pt x="1329706" y="1487871"/>
                    <a:pt x="1378898" y="1487632"/>
                    <a:pt x="1170353" y="1487775"/>
                  </a:cubicBezTo>
                  <a:close/>
                  <a:moveTo>
                    <a:pt x="1165340" y="2095102"/>
                  </a:moveTo>
                  <a:cubicBezTo>
                    <a:pt x="1100281" y="2094767"/>
                    <a:pt x="1018479" y="2095229"/>
                    <a:pt x="913268" y="2095277"/>
                  </a:cubicBezTo>
                  <a:cubicBezTo>
                    <a:pt x="911294" y="2005590"/>
                    <a:pt x="909894" y="2004827"/>
                    <a:pt x="908414" y="1805917"/>
                  </a:cubicBezTo>
                  <a:cubicBezTo>
                    <a:pt x="1010888" y="1805662"/>
                    <a:pt x="1020755" y="1807046"/>
                    <a:pt x="1161298" y="1806760"/>
                  </a:cubicBezTo>
                  <a:cubicBezTo>
                    <a:pt x="1165945" y="2020992"/>
                    <a:pt x="1164576" y="2010857"/>
                    <a:pt x="1165340" y="2095102"/>
                  </a:cubicBezTo>
                  <a:close/>
                  <a:moveTo>
                    <a:pt x="1116052" y="1792043"/>
                  </a:moveTo>
                  <a:cubicBezTo>
                    <a:pt x="1020517" y="1792043"/>
                    <a:pt x="1020835" y="1791152"/>
                    <a:pt x="925188" y="1791152"/>
                  </a:cubicBezTo>
                  <a:cubicBezTo>
                    <a:pt x="903130" y="1791152"/>
                    <a:pt x="908684" y="1804644"/>
                    <a:pt x="907395" y="1722404"/>
                  </a:cubicBezTo>
                  <a:cubicBezTo>
                    <a:pt x="903432" y="1469542"/>
                    <a:pt x="896096" y="1503208"/>
                    <a:pt x="925188" y="1503208"/>
                  </a:cubicBezTo>
                  <a:cubicBezTo>
                    <a:pt x="1178183" y="1503208"/>
                    <a:pt x="1157510" y="1500042"/>
                    <a:pt x="1157605" y="1505674"/>
                  </a:cubicBezTo>
                  <a:cubicBezTo>
                    <a:pt x="1162841" y="1839122"/>
                    <a:pt x="1175064" y="1792043"/>
                    <a:pt x="1116052" y="1792043"/>
                  </a:cubicBezTo>
                  <a:close/>
                  <a:moveTo>
                    <a:pt x="1116052" y="1487807"/>
                  </a:moveTo>
                  <a:cubicBezTo>
                    <a:pt x="1017652" y="1487807"/>
                    <a:pt x="1017922" y="1488412"/>
                    <a:pt x="925188" y="1488412"/>
                  </a:cubicBezTo>
                  <a:cubicBezTo>
                    <a:pt x="888727" y="1488412"/>
                    <a:pt x="911024" y="1523574"/>
                    <a:pt x="899820" y="1196777"/>
                  </a:cubicBezTo>
                  <a:cubicBezTo>
                    <a:pt x="966088" y="1196395"/>
                    <a:pt x="1020230" y="1197763"/>
                    <a:pt x="1152258" y="1197684"/>
                  </a:cubicBezTo>
                  <a:cubicBezTo>
                    <a:pt x="1157987" y="1534663"/>
                    <a:pt x="1171387" y="1487775"/>
                    <a:pt x="1116052" y="1487807"/>
                  </a:cubicBezTo>
                  <a:close/>
                  <a:moveTo>
                    <a:pt x="900218" y="2095308"/>
                  </a:moveTo>
                  <a:cubicBezTo>
                    <a:pt x="606131" y="2096056"/>
                    <a:pt x="648973" y="2113032"/>
                    <a:pt x="647748" y="2047975"/>
                  </a:cubicBezTo>
                  <a:cubicBezTo>
                    <a:pt x="646315" y="1971352"/>
                    <a:pt x="645201" y="1902683"/>
                    <a:pt x="644517" y="1830960"/>
                  </a:cubicBezTo>
                  <a:cubicBezTo>
                    <a:pt x="644215" y="1797659"/>
                    <a:pt x="603871" y="1807190"/>
                    <a:pt x="895380" y="1805965"/>
                  </a:cubicBezTo>
                  <a:cubicBezTo>
                    <a:pt x="896828" y="2002902"/>
                    <a:pt x="898419" y="2015662"/>
                    <a:pt x="900218" y="2095308"/>
                  </a:cubicBezTo>
                  <a:close/>
                  <a:moveTo>
                    <a:pt x="829716" y="1791884"/>
                  </a:moveTo>
                  <a:cubicBezTo>
                    <a:pt x="755076" y="1792998"/>
                    <a:pt x="698468" y="1792791"/>
                    <a:pt x="644103" y="1791836"/>
                  </a:cubicBezTo>
                  <a:cubicBezTo>
                    <a:pt x="644087" y="1790595"/>
                    <a:pt x="640300" y="1515491"/>
                    <a:pt x="640061" y="1501888"/>
                  </a:cubicBezTo>
                  <a:cubicBezTo>
                    <a:pt x="918424" y="1499645"/>
                    <a:pt x="891465" y="1504529"/>
                    <a:pt x="891481" y="1505659"/>
                  </a:cubicBezTo>
                  <a:cubicBezTo>
                    <a:pt x="896796" y="1844054"/>
                    <a:pt x="914748" y="1790500"/>
                    <a:pt x="829716" y="1791884"/>
                  </a:cubicBezTo>
                  <a:close/>
                  <a:moveTo>
                    <a:pt x="639822" y="1487091"/>
                  </a:moveTo>
                  <a:cubicBezTo>
                    <a:pt x="634443" y="1183142"/>
                    <a:pt x="630003" y="1199498"/>
                    <a:pt x="638963" y="1199466"/>
                  </a:cubicBezTo>
                  <a:cubicBezTo>
                    <a:pt x="758673" y="1199148"/>
                    <a:pt x="768986" y="1199768"/>
                    <a:pt x="829970" y="1198018"/>
                  </a:cubicBezTo>
                  <a:cubicBezTo>
                    <a:pt x="902812" y="1196013"/>
                    <a:pt x="886213" y="1146214"/>
                    <a:pt x="891226" y="1488332"/>
                  </a:cubicBezTo>
                  <a:cubicBezTo>
                    <a:pt x="819531" y="1487950"/>
                    <a:pt x="790311" y="1485866"/>
                    <a:pt x="639822" y="1487091"/>
                  </a:cubicBezTo>
                  <a:close/>
                  <a:moveTo>
                    <a:pt x="448242" y="2414770"/>
                  </a:moveTo>
                  <a:cubicBezTo>
                    <a:pt x="512155" y="2413561"/>
                    <a:pt x="572885" y="2413497"/>
                    <a:pt x="638852" y="2414834"/>
                  </a:cubicBezTo>
                  <a:cubicBezTo>
                    <a:pt x="640395" y="2414866"/>
                    <a:pt x="645790" y="2704305"/>
                    <a:pt x="638883" y="2704432"/>
                  </a:cubicBezTo>
                  <a:cubicBezTo>
                    <a:pt x="629112" y="2704575"/>
                    <a:pt x="393320" y="2708521"/>
                    <a:pt x="393209" y="2698498"/>
                  </a:cubicBezTo>
                  <a:cubicBezTo>
                    <a:pt x="390042" y="2361901"/>
                    <a:pt x="362621" y="2416377"/>
                    <a:pt x="448242" y="2414770"/>
                  </a:cubicBezTo>
                  <a:close/>
                  <a:moveTo>
                    <a:pt x="448067" y="2719356"/>
                  </a:moveTo>
                  <a:cubicBezTo>
                    <a:pt x="511375" y="2720120"/>
                    <a:pt x="575989" y="2720215"/>
                    <a:pt x="639042" y="2719197"/>
                  </a:cubicBezTo>
                  <a:cubicBezTo>
                    <a:pt x="645408" y="2719102"/>
                    <a:pt x="644629" y="2685626"/>
                    <a:pt x="650119" y="3007968"/>
                  </a:cubicBezTo>
                  <a:cubicBezTo>
                    <a:pt x="529629" y="3010052"/>
                    <a:pt x="473419" y="3008636"/>
                    <a:pt x="398063" y="3008382"/>
                  </a:cubicBezTo>
                  <a:cubicBezTo>
                    <a:pt x="392636" y="2668221"/>
                    <a:pt x="375114" y="2718465"/>
                    <a:pt x="448067" y="2719356"/>
                  </a:cubicBezTo>
                  <a:close/>
                  <a:moveTo>
                    <a:pt x="650406" y="3025135"/>
                  </a:moveTo>
                  <a:cubicBezTo>
                    <a:pt x="653939" y="3250965"/>
                    <a:pt x="654241" y="3268371"/>
                    <a:pt x="654766" y="3310279"/>
                  </a:cubicBezTo>
                  <a:cubicBezTo>
                    <a:pt x="457584" y="3309738"/>
                    <a:pt x="480469" y="3310454"/>
                    <a:pt x="402806" y="3310804"/>
                  </a:cubicBezTo>
                  <a:cubicBezTo>
                    <a:pt x="396869" y="2931249"/>
                    <a:pt x="398652" y="3045150"/>
                    <a:pt x="398302" y="3023162"/>
                  </a:cubicBezTo>
                  <a:cubicBezTo>
                    <a:pt x="672654" y="3024149"/>
                    <a:pt x="650342" y="3021380"/>
                    <a:pt x="650406" y="3025135"/>
                  </a:cubicBezTo>
                  <a:close/>
                  <a:moveTo>
                    <a:pt x="448178" y="3325250"/>
                  </a:moveTo>
                  <a:cubicBezTo>
                    <a:pt x="692914" y="3323261"/>
                    <a:pt x="654878" y="3319061"/>
                    <a:pt x="655244" y="3350786"/>
                  </a:cubicBezTo>
                  <a:cubicBezTo>
                    <a:pt x="656008" y="3417848"/>
                    <a:pt x="656183" y="3425055"/>
                    <a:pt x="659111" y="3615405"/>
                  </a:cubicBezTo>
                  <a:cubicBezTo>
                    <a:pt x="489699" y="3616328"/>
                    <a:pt x="482808" y="3615565"/>
                    <a:pt x="408185" y="3615278"/>
                  </a:cubicBezTo>
                  <a:cubicBezTo>
                    <a:pt x="401867" y="3281083"/>
                    <a:pt x="384838" y="3325855"/>
                    <a:pt x="448178" y="3325250"/>
                  </a:cubicBezTo>
                  <a:close/>
                  <a:moveTo>
                    <a:pt x="448067" y="3933499"/>
                  </a:moveTo>
                  <a:cubicBezTo>
                    <a:pt x="508893" y="3934152"/>
                    <a:pt x="578153" y="3934120"/>
                    <a:pt x="638995" y="3933786"/>
                  </a:cubicBezTo>
                  <a:cubicBezTo>
                    <a:pt x="677110" y="3933579"/>
                    <a:pt x="658952" y="3897033"/>
                    <a:pt x="668294" y="4223097"/>
                  </a:cubicBezTo>
                  <a:cubicBezTo>
                    <a:pt x="476443" y="4224052"/>
                    <a:pt x="517073" y="4223543"/>
                    <a:pt x="415935" y="4222875"/>
                  </a:cubicBezTo>
                  <a:cubicBezTo>
                    <a:pt x="407293" y="3885466"/>
                    <a:pt x="400211" y="3932990"/>
                    <a:pt x="448067" y="3933499"/>
                  </a:cubicBezTo>
                  <a:close/>
                  <a:moveTo>
                    <a:pt x="448067" y="4237958"/>
                  </a:moveTo>
                  <a:cubicBezTo>
                    <a:pt x="511900" y="4238562"/>
                    <a:pt x="574206" y="4238530"/>
                    <a:pt x="638995" y="4238085"/>
                  </a:cubicBezTo>
                  <a:cubicBezTo>
                    <a:pt x="677874" y="4237815"/>
                    <a:pt x="668755" y="4190688"/>
                    <a:pt x="674532" y="4528081"/>
                  </a:cubicBezTo>
                  <a:cubicBezTo>
                    <a:pt x="588673" y="4528781"/>
                    <a:pt x="618258" y="4529625"/>
                    <a:pt x="422587" y="4528574"/>
                  </a:cubicBezTo>
                  <a:cubicBezTo>
                    <a:pt x="416890" y="4193266"/>
                    <a:pt x="402567" y="4237528"/>
                    <a:pt x="448067" y="4237958"/>
                  </a:cubicBezTo>
                  <a:close/>
                  <a:moveTo>
                    <a:pt x="448099" y="4543530"/>
                  </a:moveTo>
                  <a:cubicBezTo>
                    <a:pt x="689333" y="4545137"/>
                    <a:pt x="674739" y="4540077"/>
                    <a:pt x="674819" y="4545169"/>
                  </a:cubicBezTo>
                  <a:cubicBezTo>
                    <a:pt x="676506" y="4653104"/>
                    <a:pt x="674150" y="4652277"/>
                    <a:pt x="675869" y="4762471"/>
                  </a:cubicBezTo>
                  <a:cubicBezTo>
                    <a:pt x="677174" y="4846016"/>
                    <a:pt x="686914" y="4831935"/>
                    <a:pt x="638931" y="4832190"/>
                  </a:cubicBezTo>
                  <a:cubicBezTo>
                    <a:pt x="574843" y="4832540"/>
                    <a:pt x="511932" y="4832731"/>
                    <a:pt x="448242" y="4831617"/>
                  </a:cubicBezTo>
                  <a:cubicBezTo>
                    <a:pt x="420503" y="4831140"/>
                    <a:pt x="426980" y="4844250"/>
                    <a:pt x="425691" y="4762153"/>
                  </a:cubicBezTo>
                  <a:cubicBezTo>
                    <a:pt x="421744" y="4509641"/>
                    <a:pt x="412513" y="4543291"/>
                    <a:pt x="448099" y="4543530"/>
                  </a:cubicBezTo>
                  <a:close/>
                  <a:moveTo>
                    <a:pt x="448099" y="5151270"/>
                  </a:moveTo>
                  <a:cubicBezTo>
                    <a:pt x="724631" y="5152749"/>
                    <a:pt x="683779" y="5132003"/>
                    <a:pt x="684781" y="5196837"/>
                  </a:cubicBezTo>
                  <a:cubicBezTo>
                    <a:pt x="686452" y="5303913"/>
                    <a:pt x="685068" y="5305822"/>
                    <a:pt x="686770" y="5414107"/>
                  </a:cubicBezTo>
                  <a:cubicBezTo>
                    <a:pt x="687312" y="5448250"/>
                    <a:pt x="696940" y="5441393"/>
                    <a:pt x="638995" y="5441075"/>
                  </a:cubicBezTo>
                  <a:cubicBezTo>
                    <a:pt x="404874" y="5439818"/>
                    <a:pt x="437117" y="5448442"/>
                    <a:pt x="436576" y="5413773"/>
                  </a:cubicBezTo>
                  <a:cubicBezTo>
                    <a:pt x="431993" y="5120166"/>
                    <a:pt x="418593" y="5151111"/>
                    <a:pt x="448099" y="5151270"/>
                  </a:cubicBezTo>
                  <a:close/>
                  <a:moveTo>
                    <a:pt x="437070" y="5454296"/>
                  </a:moveTo>
                  <a:cubicBezTo>
                    <a:pt x="497307" y="5455617"/>
                    <a:pt x="482299" y="5455569"/>
                    <a:pt x="687487" y="5456063"/>
                  </a:cubicBezTo>
                  <a:cubicBezTo>
                    <a:pt x="688935" y="5530904"/>
                    <a:pt x="692038" y="5610201"/>
                    <a:pt x="692261" y="5742988"/>
                  </a:cubicBezTo>
                  <a:cubicBezTo>
                    <a:pt x="417733" y="5744913"/>
                    <a:pt x="440475" y="5747634"/>
                    <a:pt x="440205" y="5739313"/>
                  </a:cubicBezTo>
                  <a:cubicBezTo>
                    <a:pt x="435367" y="5589120"/>
                    <a:pt x="437738" y="5529298"/>
                    <a:pt x="437070" y="5454296"/>
                  </a:cubicBezTo>
                  <a:close/>
                  <a:moveTo>
                    <a:pt x="695380" y="5087883"/>
                  </a:moveTo>
                  <a:cubicBezTo>
                    <a:pt x="687105" y="4805158"/>
                    <a:pt x="677651" y="4846747"/>
                    <a:pt x="734403" y="4846747"/>
                  </a:cubicBezTo>
                  <a:cubicBezTo>
                    <a:pt x="976592" y="4846747"/>
                    <a:pt x="943108" y="4840463"/>
                    <a:pt x="943760" y="4872188"/>
                  </a:cubicBezTo>
                  <a:cubicBezTo>
                    <a:pt x="950237" y="5178111"/>
                    <a:pt x="953484" y="5136187"/>
                    <a:pt x="925188" y="5136187"/>
                  </a:cubicBezTo>
                  <a:cubicBezTo>
                    <a:pt x="830639" y="5136187"/>
                    <a:pt x="830098" y="5134325"/>
                    <a:pt x="734403" y="5134325"/>
                  </a:cubicBezTo>
                  <a:cubicBezTo>
                    <a:pt x="686723" y="5134309"/>
                    <a:pt x="697020" y="5144062"/>
                    <a:pt x="695380" y="5087883"/>
                  </a:cubicBezTo>
                  <a:close/>
                  <a:moveTo>
                    <a:pt x="734419" y="5149090"/>
                  </a:moveTo>
                  <a:cubicBezTo>
                    <a:pt x="828283" y="5149090"/>
                    <a:pt x="830050" y="5150952"/>
                    <a:pt x="925204" y="5150952"/>
                  </a:cubicBezTo>
                  <a:cubicBezTo>
                    <a:pt x="953261" y="5150952"/>
                    <a:pt x="947166" y="5141724"/>
                    <a:pt x="948025" y="5196869"/>
                  </a:cubicBezTo>
                  <a:cubicBezTo>
                    <a:pt x="952418" y="5477812"/>
                    <a:pt x="965691" y="5439357"/>
                    <a:pt x="925204" y="5439357"/>
                  </a:cubicBezTo>
                  <a:cubicBezTo>
                    <a:pt x="666527" y="5439357"/>
                    <a:pt x="700457" y="5454583"/>
                    <a:pt x="699821" y="5413853"/>
                  </a:cubicBezTo>
                  <a:cubicBezTo>
                    <a:pt x="694982" y="5106132"/>
                    <a:pt x="688919" y="5149090"/>
                    <a:pt x="734419" y="5149090"/>
                  </a:cubicBezTo>
                  <a:close/>
                  <a:moveTo>
                    <a:pt x="734419" y="5456110"/>
                  </a:moveTo>
                  <a:cubicBezTo>
                    <a:pt x="998300" y="5456110"/>
                    <a:pt x="953580" y="5431990"/>
                    <a:pt x="954630" y="5522583"/>
                  </a:cubicBezTo>
                  <a:cubicBezTo>
                    <a:pt x="957686" y="5788555"/>
                    <a:pt x="970465" y="5744770"/>
                    <a:pt x="925204" y="5744738"/>
                  </a:cubicBezTo>
                  <a:cubicBezTo>
                    <a:pt x="912170" y="5744738"/>
                    <a:pt x="705343" y="5744070"/>
                    <a:pt x="705343" y="5739567"/>
                  </a:cubicBezTo>
                  <a:cubicBezTo>
                    <a:pt x="704643" y="5413407"/>
                    <a:pt x="683126" y="5456110"/>
                    <a:pt x="734419" y="5456110"/>
                  </a:cubicBezTo>
                  <a:close/>
                  <a:moveTo>
                    <a:pt x="734419" y="5757609"/>
                  </a:moveTo>
                  <a:cubicBezTo>
                    <a:pt x="828793" y="5757609"/>
                    <a:pt x="828331" y="5759503"/>
                    <a:pt x="925204" y="5759503"/>
                  </a:cubicBezTo>
                  <a:cubicBezTo>
                    <a:pt x="966168" y="5759534"/>
                    <a:pt x="956651" y="5711040"/>
                    <a:pt x="962333" y="6047717"/>
                  </a:cubicBezTo>
                  <a:cubicBezTo>
                    <a:pt x="867529" y="6047367"/>
                    <a:pt x="789229" y="6048720"/>
                    <a:pt x="709019" y="6048369"/>
                  </a:cubicBezTo>
                  <a:cubicBezTo>
                    <a:pt x="703879" y="5710515"/>
                    <a:pt x="695189" y="5757609"/>
                    <a:pt x="734419" y="5757609"/>
                  </a:cubicBezTo>
                  <a:close/>
                  <a:moveTo>
                    <a:pt x="734419" y="6063197"/>
                  </a:moveTo>
                  <a:cubicBezTo>
                    <a:pt x="981430" y="6063197"/>
                    <a:pt x="962540" y="6060000"/>
                    <a:pt x="962619" y="6065505"/>
                  </a:cubicBezTo>
                  <a:cubicBezTo>
                    <a:pt x="967887" y="6401863"/>
                    <a:pt x="983515" y="6353178"/>
                    <a:pt x="925204" y="6353178"/>
                  </a:cubicBezTo>
                  <a:cubicBezTo>
                    <a:pt x="831021" y="6353178"/>
                    <a:pt x="832469" y="6351921"/>
                    <a:pt x="734419" y="6351921"/>
                  </a:cubicBezTo>
                  <a:cubicBezTo>
                    <a:pt x="710054" y="6351921"/>
                    <a:pt x="716626" y="6365477"/>
                    <a:pt x="715337" y="6282457"/>
                  </a:cubicBezTo>
                  <a:cubicBezTo>
                    <a:pt x="711375" y="6029643"/>
                    <a:pt x="693343" y="6063197"/>
                    <a:pt x="734419" y="6063197"/>
                  </a:cubicBezTo>
                  <a:close/>
                  <a:moveTo>
                    <a:pt x="967680" y="5522361"/>
                  </a:moveTo>
                  <a:cubicBezTo>
                    <a:pt x="966709" y="5437447"/>
                    <a:pt x="915480" y="5452212"/>
                    <a:pt x="1211445" y="5453803"/>
                  </a:cubicBezTo>
                  <a:cubicBezTo>
                    <a:pt x="1218574" y="5453851"/>
                    <a:pt x="1219306" y="5418514"/>
                    <a:pt x="1224367" y="5744579"/>
                  </a:cubicBezTo>
                  <a:cubicBezTo>
                    <a:pt x="941930" y="5745947"/>
                    <a:pt x="970163" y="5746616"/>
                    <a:pt x="970147" y="5739567"/>
                  </a:cubicBezTo>
                  <a:cubicBezTo>
                    <a:pt x="969972" y="5655657"/>
                    <a:pt x="969112" y="5648258"/>
                    <a:pt x="967680" y="5522361"/>
                  </a:cubicBezTo>
                  <a:close/>
                  <a:moveTo>
                    <a:pt x="1224590" y="5759376"/>
                  </a:moveTo>
                  <a:cubicBezTo>
                    <a:pt x="1229667" y="6086570"/>
                    <a:pt x="1235794" y="6048433"/>
                    <a:pt x="1211445" y="6048513"/>
                  </a:cubicBezTo>
                  <a:cubicBezTo>
                    <a:pt x="1144842" y="6048783"/>
                    <a:pt x="1087087" y="6048878"/>
                    <a:pt x="1020660" y="6048163"/>
                  </a:cubicBezTo>
                  <a:cubicBezTo>
                    <a:pt x="966709" y="6047574"/>
                    <a:pt x="971595" y="6097150"/>
                    <a:pt x="970194" y="5759534"/>
                  </a:cubicBezTo>
                  <a:cubicBezTo>
                    <a:pt x="1132906" y="5759678"/>
                    <a:pt x="1146306" y="5759789"/>
                    <a:pt x="1224590" y="5759376"/>
                  </a:cubicBezTo>
                  <a:close/>
                  <a:moveTo>
                    <a:pt x="1020548" y="6062975"/>
                  </a:moveTo>
                  <a:cubicBezTo>
                    <a:pt x="1244674" y="6065393"/>
                    <a:pt x="1228951" y="6060525"/>
                    <a:pt x="1229030" y="6065473"/>
                  </a:cubicBezTo>
                  <a:cubicBezTo>
                    <a:pt x="1234234" y="6398172"/>
                    <a:pt x="1240839" y="6353035"/>
                    <a:pt x="1211556" y="6352589"/>
                  </a:cubicBezTo>
                  <a:cubicBezTo>
                    <a:pt x="933750" y="6348484"/>
                    <a:pt x="981557" y="6377441"/>
                    <a:pt x="980077" y="6282457"/>
                  </a:cubicBezTo>
                  <a:cubicBezTo>
                    <a:pt x="975955" y="6018553"/>
                    <a:pt x="957988" y="6062306"/>
                    <a:pt x="1020548" y="6062975"/>
                  </a:cubicBezTo>
                  <a:close/>
                  <a:moveTo>
                    <a:pt x="1230558" y="5453915"/>
                  </a:moveTo>
                  <a:cubicBezTo>
                    <a:pt x="1266955" y="5454105"/>
                    <a:pt x="1480800" y="5454281"/>
                    <a:pt x="1482869" y="5454281"/>
                  </a:cubicBezTo>
                  <a:cubicBezTo>
                    <a:pt x="1482885" y="5455521"/>
                    <a:pt x="1487134" y="5706140"/>
                    <a:pt x="1487818" y="5743147"/>
                  </a:cubicBezTo>
                  <a:cubicBezTo>
                    <a:pt x="1402945" y="5743243"/>
                    <a:pt x="1486911" y="5743609"/>
                    <a:pt x="1237401" y="5744531"/>
                  </a:cubicBezTo>
                  <a:cubicBezTo>
                    <a:pt x="1233073" y="5465815"/>
                    <a:pt x="1233200" y="5568437"/>
                    <a:pt x="1230558" y="5453915"/>
                  </a:cubicBezTo>
                  <a:close/>
                  <a:moveTo>
                    <a:pt x="1488105" y="5757912"/>
                  </a:moveTo>
                  <a:cubicBezTo>
                    <a:pt x="1493595" y="6048163"/>
                    <a:pt x="1492672" y="5961945"/>
                    <a:pt x="1494152" y="6047844"/>
                  </a:cubicBezTo>
                  <a:cubicBezTo>
                    <a:pt x="1483458" y="6047844"/>
                    <a:pt x="1539557" y="6047685"/>
                    <a:pt x="1241810" y="6048417"/>
                  </a:cubicBezTo>
                  <a:cubicBezTo>
                    <a:pt x="1240536" y="5965302"/>
                    <a:pt x="1241300" y="5995642"/>
                    <a:pt x="1237640" y="5759312"/>
                  </a:cubicBezTo>
                  <a:cubicBezTo>
                    <a:pt x="1507075" y="5758166"/>
                    <a:pt x="1409550" y="5757991"/>
                    <a:pt x="1488105" y="5757912"/>
                  </a:cubicBezTo>
                  <a:close/>
                  <a:moveTo>
                    <a:pt x="1491463" y="5151349"/>
                  </a:moveTo>
                  <a:cubicBezTo>
                    <a:pt x="1605380" y="5151461"/>
                    <a:pt x="1604934" y="5148899"/>
                    <a:pt x="1743917" y="5149854"/>
                  </a:cubicBezTo>
                  <a:cubicBezTo>
                    <a:pt x="1745699" y="5305377"/>
                    <a:pt x="1747673" y="5283039"/>
                    <a:pt x="1750012" y="5438593"/>
                  </a:cubicBezTo>
                  <a:cubicBezTo>
                    <a:pt x="1579805" y="5438227"/>
                    <a:pt x="1614483" y="5439500"/>
                    <a:pt x="1495680" y="5439500"/>
                  </a:cubicBezTo>
                  <a:cubicBezTo>
                    <a:pt x="1493850" y="5328239"/>
                    <a:pt x="1493325" y="5252491"/>
                    <a:pt x="1491463" y="5151349"/>
                  </a:cubicBezTo>
                  <a:close/>
                  <a:moveTo>
                    <a:pt x="1497765" y="5454281"/>
                  </a:moveTo>
                  <a:cubicBezTo>
                    <a:pt x="1798695" y="5454281"/>
                    <a:pt x="1749948" y="5429938"/>
                    <a:pt x="1751190" y="5522519"/>
                  </a:cubicBezTo>
                  <a:cubicBezTo>
                    <a:pt x="1752447" y="5623359"/>
                    <a:pt x="1753354" y="5652061"/>
                    <a:pt x="1753991" y="5739599"/>
                  </a:cubicBezTo>
                  <a:cubicBezTo>
                    <a:pt x="1754038" y="5746552"/>
                    <a:pt x="1774361" y="5743179"/>
                    <a:pt x="1500884" y="5743131"/>
                  </a:cubicBezTo>
                  <a:cubicBezTo>
                    <a:pt x="1500836" y="5740522"/>
                    <a:pt x="1495139" y="5454281"/>
                    <a:pt x="1497765" y="5454281"/>
                  </a:cubicBezTo>
                  <a:close/>
                  <a:moveTo>
                    <a:pt x="1754134" y="5758373"/>
                  </a:moveTo>
                  <a:cubicBezTo>
                    <a:pt x="1754150" y="5759773"/>
                    <a:pt x="1757476" y="6045203"/>
                    <a:pt x="1757492" y="6046826"/>
                  </a:cubicBezTo>
                  <a:cubicBezTo>
                    <a:pt x="1654556" y="6045378"/>
                    <a:pt x="1584738" y="6047749"/>
                    <a:pt x="1507170" y="6047844"/>
                  </a:cubicBezTo>
                  <a:cubicBezTo>
                    <a:pt x="1505515" y="5951094"/>
                    <a:pt x="1506518" y="6047112"/>
                    <a:pt x="1501155" y="5757912"/>
                  </a:cubicBezTo>
                  <a:cubicBezTo>
                    <a:pt x="1590436" y="5757928"/>
                    <a:pt x="1653888" y="5759089"/>
                    <a:pt x="1754134" y="5758373"/>
                  </a:cubicBezTo>
                  <a:close/>
                  <a:moveTo>
                    <a:pt x="1757731" y="6061622"/>
                  </a:moveTo>
                  <a:cubicBezTo>
                    <a:pt x="1759624" y="6185118"/>
                    <a:pt x="1758399" y="6155127"/>
                    <a:pt x="1761598" y="6351427"/>
                  </a:cubicBezTo>
                  <a:cubicBezTo>
                    <a:pt x="1701695" y="6352239"/>
                    <a:pt x="1630334" y="6351698"/>
                    <a:pt x="1510544" y="6351666"/>
                  </a:cubicBezTo>
                  <a:cubicBezTo>
                    <a:pt x="1510528" y="6349852"/>
                    <a:pt x="1507489" y="6066730"/>
                    <a:pt x="1507473" y="6065218"/>
                  </a:cubicBezTo>
                  <a:cubicBezTo>
                    <a:pt x="1507393" y="6059920"/>
                    <a:pt x="1752351" y="6061543"/>
                    <a:pt x="1757731" y="6061622"/>
                  </a:cubicBezTo>
                  <a:close/>
                  <a:moveTo>
                    <a:pt x="1756951" y="5149965"/>
                  </a:moveTo>
                  <a:cubicBezTo>
                    <a:pt x="1903652" y="5151270"/>
                    <a:pt x="1790212" y="5150108"/>
                    <a:pt x="2010026" y="5151493"/>
                  </a:cubicBezTo>
                  <a:cubicBezTo>
                    <a:pt x="2012110" y="5312520"/>
                    <a:pt x="2011681" y="5345263"/>
                    <a:pt x="2013288" y="5439197"/>
                  </a:cubicBezTo>
                  <a:cubicBezTo>
                    <a:pt x="1807687" y="5438689"/>
                    <a:pt x="1926235" y="5439118"/>
                    <a:pt x="1763030" y="5438641"/>
                  </a:cubicBezTo>
                  <a:cubicBezTo>
                    <a:pt x="1760675" y="5284566"/>
                    <a:pt x="1758606" y="5295974"/>
                    <a:pt x="1756951" y="5149965"/>
                  </a:cubicBezTo>
                  <a:close/>
                  <a:moveTo>
                    <a:pt x="1784037" y="5453517"/>
                  </a:moveTo>
                  <a:cubicBezTo>
                    <a:pt x="2060714" y="5454630"/>
                    <a:pt x="2012922" y="5434441"/>
                    <a:pt x="2015039" y="5523299"/>
                  </a:cubicBezTo>
                  <a:cubicBezTo>
                    <a:pt x="2016837" y="5597521"/>
                    <a:pt x="2017664" y="5655338"/>
                    <a:pt x="2018810" y="5739710"/>
                  </a:cubicBezTo>
                  <a:cubicBezTo>
                    <a:pt x="2018874" y="5745311"/>
                    <a:pt x="1767088" y="5745104"/>
                    <a:pt x="1767057" y="5739519"/>
                  </a:cubicBezTo>
                  <a:cubicBezTo>
                    <a:pt x="1764654" y="5412261"/>
                    <a:pt x="1752781" y="5453374"/>
                    <a:pt x="1784037" y="5453517"/>
                  </a:cubicBezTo>
                  <a:close/>
                  <a:moveTo>
                    <a:pt x="1784117" y="5758103"/>
                  </a:moveTo>
                  <a:cubicBezTo>
                    <a:pt x="1850959" y="5757466"/>
                    <a:pt x="1908044" y="5757562"/>
                    <a:pt x="1974902" y="5757752"/>
                  </a:cubicBezTo>
                  <a:cubicBezTo>
                    <a:pt x="2032020" y="5757912"/>
                    <a:pt x="2018779" y="5706267"/>
                    <a:pt x="2024555" y="6046731"/>
                  </a:cubicBezTo>
                  <a:cubicBezTo>
                    <a:pt x="1954802" y="6047240"/>
                    <a:pt x="1915699" y="6049578"/>
                    <a:pt x="1770542" y="6047033"/>
                  </a:cubicBezTo>
                  <a:cubicBezTo>
                    <a:pt x="1765688" y="5714970"/>
                    <a:pt x="1761311" y="5758341"/>
                    <a:pt x="1784117" y="5758103"/>
                  </a:cubicBezTo>
                  <a:close/>
                  <a:moveTo>
                    <a:pt x="1783958" y="6062068"/>
                  </a:moveTo>
                  <a:cubicBezTo>
                    <a:pt x="2019001" y="6066491"/>
                    <a:pt x="2024715" y="6055513"/>
                    <a:pt x="2024874" y="6065473"/>
                  </a:cubicBezTo>
                  <a:cubicBezTo>
                    <a:pt x="2026529" y="6170926"/>
                    <a:pt x="2024221" y="6176224"/>
                    <a:pt x="2025892" y="6282775"/>
                  </a:cubicBezTo>
                  <a:cubicBezTo>
                    <a:pt x="2027197" y="6366622"/>
                    <a:pt x="2040375" y="6354037"/>
                    <a:pt x="1975141" y="6351873"/>
                  </a:cubicBezTo>
                  <a:cubicBezTo>
                    <a:pt x="1733922" y="6343966"/>
                    <a:pt x="1775125" y="6381021"/>
                    <a:pt x="1773518" y="6282505"/>
                  </a:cubicBezTo>
                  <a:cubicBezTo>
                    <a:pt x="1769523" y="6028720"/>
                    <a:pt x="1764272" y="6061702"/>
                    <a:pt x="1783958" y="6062068"/>
                  </a:cubicBezTo>
                  <a:close/>
                  <a:moveTo>
                    <a:pt x="2026608" y="5453994"/>
                  </a:moveTo>
                  <a:cubicBezTo>
                    <a:pt x="2233642" y="5454249"/>
                    <a:pt x="2071138" y="5454265"/>
                    <a:pt x="2280590" y="5454710"/>
                  </a:cubicBezTo>
                  <a:cubicBezTo>
                    <a:pt x="2285795" y="5789828"/>
                    <a:pt x="2293083" y="5745008"/>
                    <a:pt x="2261270" y="5745008"/>
                  </a:cubicBezTo>
                  <a:cubicBezTo>
                    <a:pt x="2260029" y="5745008"/>
                    <a:pt x="2031924" y="5744101"/>
                    <a:pt x="2031860" y="5739424"/>
                  </a:cubicBezTo>
                  <a:cubicBezTo>
                    <a:pt x="2029139" y="5538573"/>
                    <a:pt x="2028264" y="5543617"/>
                    <a:pt x="2026608" y="5453994"/>
                  </a:cubicBezTo>
                  <a:close/>
                  <a:moveTo>
                    <a:pt x="2261270" y="5759805"/>
                  </a:moveTo>
                  <a:cubicBezTo>
                    <a:pt x="2291587" y="5759805"/>
                    <a:pt x="2283519" y="5713506"/>
                    <a:pt x="2289423" y="6046619"/>
                  </a:cubicBezTo>
                  <a:cubicBezTo>
                    <a:pt x="2270994" y="6046508"/>
                    <a:pt x="2256607" y="6046539"/>
                    <a:pt x="2070390" y="6046571"/>
                  </a:cubicBezTo>
                  <a:cubicBezTo>
                    <a:pt x="2029282" y="6046571"/>
                    <a:pt x="2036730" y="6094382"/>
                    <a:pt x="2032115" y="5757832"/>
                  </a:cubicBezTo>
                  <a:cubicBezTo>
                    <a:pt x="2168870" y="5757912"/>
                    <a:pt x="2172068" y="5759805"/>
                    <a:pt x="2261270" y="5759805"/>
                  </a:cubicBezTo>
                  <a:close/>
                  <a:moveTo>
                    <a:pt x="2292988" y="5413821"/>
                  </a:moveTo>
                  <a:cubicBezTo>
                    <a:pt x="2288150" y="5103141"/>
                    <a:pt x="2264533" y="5148215"/>
                    <a:pt x="2356599" y="5150570"/>
                  </a:cubicBezTo>
                  <a:cubicBezTo>
                    <a:pt x="2419589" y="5152177"/>
                    <a:pt x="2484027" y="5152050"/>
                    <a:pt x="2539665" y="5151095"/>
                  </a:cubicBezTo>
                  <a:cubicBezTo>
                    <a:pt x="2542959" y="5423446"/>
                    <a:pt x="2541973" y="5370497"/>
                    <a:pt x="2543246" y="5440168"/>
                  </a:cubicBezTo>
                  <a:cubicBezTo>
                    <a:pt x="2252501" y="5447566"/>
                    <a:pt x="2293418" y="5440900"/>
                    <a:pt x="2292988" y="5413821"/>
                  </a:cubicBezTo>
                  <a:close/>
                  <a:moveTo>
                    <a:pt x="2543516" y="5454965"/>
                  </a:moveTo>
                  <a:cubicBezTo>
                    <a:pt x="2545458" y="5551556"/>
                    <a:pt x="2547224" y="5544412"/>
                    <a:pt x="2549023" y="5743990"/>
                  </a:cubicBezTo>
                  <a:cubicBezTo>
                    <a:pt x="2514361" y="5744308"/>
                    <a:pt x="2298144" y="5744992"/>
                    <a:pt x="2297014" y="5744992"/>
                  </a:cubicBezTo>
                  <a:cubicBezTo>
                    <a:pt x="2297173" y="5665394"/>
                    <a:pt x="2297142" y="5681399"/>
                    <a:pt x="2293609" y="5454758"/>
                  </a:cubicBezTo>
                  <a:cubicBezTo>
                    <a:pt x="2363888" y="5455060"/>
                    <a:pt x="2443334" y="5457495"/>
                    <a:pt x="2543516" y="5454965"/>
                  </a:cubicBezTo>
                  <a:close/>
                  <a:moveTo>
                    <a:pt x="2547749" y="5758771"/>
                  </a:moveTo>
                  <a:cubicBezTo>
                    <a:pt x="2549357" y="5758771"/>
                    <a:pt x="2553924" y="6046539"/>
                    <a:pt x="2553940" y="6047796"/>
                  </a:cubicBezTo>
                  <a:cubicBezTo>
                    <a:pt x="2405695" y="6050326"/>
                    <a:pt x="2370779" y="6047303"/>
                    <a:pt x="2302441" y="6046699"/>
                  </a:cubicBezTo>
                  <a:cubicBezTo>
                    <a:pt x="2300945" y="5961117"/>
                    <a:pt x="2296855" y="5878273"/>
                    <a:pt x="2296982" y="5759757"/>
                  </a:cubicBezTo>
                  <a:cubicBezTo>
                    <a:pt x="2298113" y="5759773"/>
                    <a:pt x="2524244" y="5758994"/>
                    <a:pt x="2547749" y="5758771"/>
                  </a:cubicBezTo>
                  <a:close/>
                  <a:moveTo>
                    <a:pt x="2554243" y="6065505"/>
                  </a:moveTo>
                  <a:cubicBezTo>
                    <a:pt x="2559320" y="6389294"/>
                    <a:pt x="2561977" y="6352430"/>
                    <a:pt x="2547749" y="6352271"/>
                  </a:cubicBezTo>
                  <a:cubicBezTo>
                    <a:pt x="2257960" y="6349168"/>
                    <a:pt x="2306277" y="6375548"/>
                    <a:pt x="2304828" y="6282489"/>
                  </a:cubicBezTo>
                  <a:cubicBezTo>
                    <a:pt x="2303141" y="6174554"/>
                    <a:pt x="2304510" y="6176686"/>
                    <a:pt x="2302760" y="6065218"/>
                  </a:cubicBezTo>
                  <a:cubicBezTo>
                    <a:pt x="2302680" y="6059443"/>
                    <a:pt x="2554227" y="6064264"/>
                    <a:pt x="2554243" y="6065505"/>
                  </a:cubicBezTo>
                  <a:close/>
                  <a:moveTo>
                    <a:pt x="2556550" y="5454630"/>
                  </a:moveTo>
                  <a:cubicBezTo>
                    <a:pt x="2605026" y="5453421"/>
                    <a:pt x="2613541" y="5453628"/>
                    <a:pt x="2809434" y="5453596"/>
                  </a:cubicBezTo>
                  <a:cubicBezTo>
                    <a:pt x="2811694" y="5585922"/>
                    <a:pt x="2810198" y="5467677"/>
                    <a:pt x="2814352" y="5744674"/>
                  </a:cubicBezTo>
                  <a:cubicBezTo>
                    <a:pt x="2532949" y="5744117"/>
                    <a:pt x="2562105" y="5745072"/>
                    <a:pt x="2562057" y="5739488"/>
                  </a:cubicBezTo>
                  <a:cubicBezTo>
                    <a:pt x="2560625" y="5567736"/>
                    <a:pt x="2558190" y="5534404"/>
                    <a:pt x="2556550" y="5454630"/>
                  </a:cubicBezTo>
                  <a:close/>
                  <a:moveTo>
                    <a:pt x="2814575" y="5759455"/>
                  </a:moveTo>
                  <a:cubicBezTo>
                    <a:pt x="2818665" y="6032093"/>
                    <a:pt x="2816707" y="5889187"/>
                    <a:pt x="2819238" y="6048401"/>
                  </a:cubicBezTo>
                  <a:cubicBezTo>
                    <a:pt x="2734062" y="6048258"/>
                    <a:pt x="2673603" y="6045967"/>
                    <a:pt x="2566990" y="6047574"/>
                  </a:cubicBezTo>
                  <a:cubicBezTo>
                    <a:pt x="2565606" y="5962899"/>
                    <a:pt x="2563155" y="5865704"/>
                    <a:pt x="2562232" y="5758628"/>
                  </a:cubicBezTo>
                  <a:cubicBezTo>
                    <a:pt x="2691904" y="5757498"/>
                    <a:pt x="2733696" y="5759312"/>
                    <a:pt x="2814575" y="5759455"/>
                  </a:cubicBezTo>
                  <a:close/>
                  <a:moveTo>
                    <a:pt x="2819476" y="6063182"/>
                  </a:moveTo>
                  <a:cubicBezTo>
                    <a:pt x="2821338" y="6197719"/>
                    <a:pt x="2819190" y="6136926"/>
                    <a:pt x="2822532" y="6351348"/>
                  </a:cubicBezTo>
                  <a:cubicBezTo>
                    <a:pt x="2727012" y="6351476"/>
                    <a:pt x="2702535" y="6353639"/>
                    <a:pt x="2571478" y="6352510"/>
                  </a:cubicBezTo>
                  <a:cubicBezTo>
                    <a:pt x="2569266" y="6267374"/>
                    <a:pt x="2568932" y="6172103"/>
                    <a:pt x="2567261" y="6065250"/>
                  </a:cubicBezTo>
                  <a:cubicBezTo>
                    <a:pt x="2567181" y="6059125"/>
                    <a:pt x="2556471" y="6062784"/>
                    <a:pt x="2819476" y="6063182"/>
                  </a:cubicBezTo>
                  <a:close/>
                  <a:moveTo>
                    <a:pt x="2822468" y="5453612"/>
                  </a:moveTo>
                  <a:cubicBezTo>
                    <a:pt x="2903824" y="5453596"/>
                    <a:pt x="2910301" y="5454885"/>
                    <a:pt x="3074047" y="5455299"/>
                  </a:cubicBezTo>
                  <a:cubicBezTo>
                    <a:pt x="3074063" y="5456572"/>
                    <a:pt x="3079092" y="5732853"/>
                    <a:pt x="3079331" y="5744484"/>
                  </a:cubicBezTo>
                  <a:cubicBezTo>
                    <a:pt x="2955403" y="5744452"/>
                    <a:pt x="2871597" y="5744738"/>
                    <a:pt x="2827370" y="5744690"/>
                  </a:cubicBezTo>
                  <a:cubicBezTo>
                    <a:pt x="2823407" y="5479832"/>
                    <a:pt x="2824394" y="5567180"/>
                    <a:pt x="2822468" y="5453612"/>
                  </a:cubicBezTo>
                  <a:close/>
                  <a:moveTo>
                    <a:pt x="2834070" y="5759471"/>
                  </a:moveTo>
                  <a:cubicBezTo>
                    <a:pt x="3131085" y="5759471"/>
                    <a:pt x="3079474" y="5737547"/>
                    <a:pt x="3081208" y="5848266"/>
                  </a:cubicBezTo>
                  <a:cubicBezTo>
                    <a:pt x="3082911" y="5957315"/>
                    <a:pt x="3083246" y="5949789"/>
                    <a:pt x="3084853" y="6049260"/>
                  </a:cubicBezTo>
                  <a:cubicBezTo>
                    <a:pt x="2963281" y="6049976"/>
                    <a:pt x="2938836" y="6048417"/>
                    <a:pt x="2832272" y="6048417"/>
                  </a:cubicBezTo>
                  <a:cubicBezTo>
                    <a:pt x="2827195" y="5725423"/>
                    <a:pt x="2824378" y="5759471"/>
                    <a:pt x="2834070" y="5759471"/>
                  </a:cubicBezTo>
                  <a:close/>
                  <a:moveTo>
                    <a:pt x="2834070" y="6063197"/>
                  </a:moveTo>
                  <a:cubicBezTo>
                    <a:pt x="2835200" y="6063197"/>
                    <a:pt x="3085092" y="6063802"/>
                    <a:pt x="3085123" y="6065505"/>
                  </a:cubicBezTo>
                  <a:cubicBezTo>
                    <a:pt x="3085155" y="6067414"/>
                    <a:pt x="3088609" y="6351332"/>
                    <a:pt x="3088625" y="6353241"/>
                  </a:cubicBezTo>
                  <a:cubicBezTo>
                    <a:pt x="2913516" y="6354148"/>
                    <a:pt x="2956183" y="6351364"/>
                    <a:pt x="2835566" y="6351348"/>
                  </a:cubicBezTo>
                  <a:cubicBezTo>
                    <a:pt x="2830553" y="6031139"/>
                    <a:pt x="2832940" y="6063197"/>
                    <a:pt x="2834070" y="6063197"/>
                  </a:cubicBezTo>
                  <a:close/>
                  <a:moveTo>
                    <a:pt x="3120343" y="5455474"/>
                  </a:moveTo>
                  <a:cubicBezTo>
                    <a:pt x="3214557" y="5455856"/>
                    <a:pt x="3217645" y="5455490"/>
                    <a:pt x="3311143" y="5455856"/>
                  </a:cubicBezTo>
                  <a:cubicBezTo>
                    <a:pt x="3349593" y="5456015"/>
                    <a:pt x="3339742" y="5410432"/>
                    <a:pt x="3343673" y="5744006"/>
                  </a:cubicBezTo>
                  <a:cubicBezTo>
                    <a:pt x="3066440" y="5745279"/>
                    <a:pt x="3092412" y="5746759"/>
                    <a:pt x="3092269" y="5739408"/>
                  </a:cubicBezTo>
                  <a:cubicBezTo>
                    <a:pt x="3085744" y="5410273"/>
                    <a:pt x="3075559" y="5455283"/>
                    <a:pt x="3120343" y="5455474"/>
                  </a:cubicBezTo>
                  <a:close/>
                  <a:moveTo>
                    <a:pt x="3343864" y="5758771"/>
                  </a:moveTo>
                  <a:cubicBezTo>
                    <a:pt x="3344739" y="5832197"/>
                    <a:pt x="3345662" y="5893801"/>
                    <a:pt x="3347572" y="5956997"/>
                  </a:cubicBezTo>
                  <a:cubicBezTo>
                    <a:pt x="3351121" y="6073825"/>
                    <a:pt x="3395905" y="6046762"/>
                    <a:pt x="3120311" y="6049006"/>
                  </a:cubicBezTo>
                  <a:cubicBezTo>
                    <a:pt x="3088036" y="6049260"/>
                    <a:pt x="3099367" y="6093475"/>
                    <a:pt x="3092683" y="5759264"/>
                  </a:cubicBezTo>
                  <a:cubicBezTo>
                    <a:pt x="3324432" y="5759296"/>
                    <a:pt x="3234069" y="5759296"/>
                    <a:pt x="3343864" y="5758771"/>
                  </a:cubicBezTo>
                  <a:close/>
                  <a:moveTo>
                    <a:pt x="3120438" y="6063802"/>
                  </a:moveTo>
                  <a:cubicBezTo>
                    <a:pt x="3121568" y="6063786"/>
                    <a:pt x="3350007" y="6061543"/>
                    <a:pt x="3350070" y="6065505"/>
                  </a:cubicBezTo>
                  <a:cubicBezTo>
                    <a:pt x="3355274" y="6398999"/>
                    <a:pt x="3373035" y="6351794"/>
                    <a:pt x="3311127" y="6352303"/>
                  </a:cubicBezTo>
                  <a:cubicBezTo>
                    <a:pt x="3215910" y="6353082"/>
                    <a:pt x="3210117" y="6352319"/>
                    <a:pt x="3120343" y="6353035"/>
                  </a:cubicBezTo>
                  <a:cubicBezTo>
                    <a:pt x="3095770" y="6353194"/>
                    <a:pt x="3102025" y="6366208"/>
                    <a:pt x="3100720" y="6282489"/>
                  </a:cubicBezTo>
                  <a:cubicBezTo>
                    <a:pt x="3096884" y="6030566"/>
                    <a:pt x="3089261" y="6064057"/>
                    <a:pt x="3120438" y="6063802"/>
                  </a:cubicBezTo>
                  <a:close/>
                  <a:moveTo>
                    <a:pt x="3352442" y="5455967"/>
                  </a:moveTo>
                  <a:cubicBezTo>
                    <a:pt x="3510792" y="5456254"/>
                    <a:pt x="3488035" y="5455267"/>
                    <a:pt x="3597591" y="5455267"/>
                  </a:cubicBezTo>
                  <a:cubicBezTo>
                    <a:pt x="3610577" y="5455267"/>
                    <a:pt x="3604609" y="5420949"/>
                    <a:pt x="3609781" y="5745438"/>
                  </a:cubicBezTo>
                  <a:cubicBezTo>
                    <a:pt x="3511413" y="5745709"/>
                    <a:pt x="3495674" y="5743449"/>
                    <a:pt x="3356739" y="5743927"/>
                  </a:cubicBezTo>
                  <a:cubicBezTo>
                    <a:pt x="3355656" y="5659984"/>
                    <a:pt x="3356850" y="5735797"/>
                    <a:pt x="3352442" y="5455967"/>
                  </a:cubicBezTo>
                  <a:close/>
                  <a:moveTo>
                    <a:pt x="3406631" y="5758643"/>
                  </a:moveTo>
                  <a:cubicBezTo>
                    <a:pt x="3501053" y="5758643"/>
                    <a:pt x="3502039" y="5760251"/>
                    <a:pt x="3597575" y="5760251"/>
                  </a:cubicBezTo>
                  <a:cubicBezTo>
                    <a:pt x="3616211" y="5760251"/>
                    <a:pt x="3609734" y="5724436"/>
                    <a:pt x="3615017" y="6048926"/>
                  </a:cubicBezTo>
                  <a:cubicBezTo>
                    <a:pt x="3520039" y="6049181"/>
                    <a:pt x="3484422" y="6047494"/>
                    <a:pt x="3362818" y="6047924"/>
                  </a:cubicBezTo>
                  <a:cubicBezTo>
                    <a:pt x="3357025" y="5712249"/>
                    <a:pt x="3336750" y="5758643"/>
                    <a:pt x="3406631" y="5758643"/>
                  </a:cubicBezTo>
                  <a:close/>
                  <a:moveTo>
                    <a:pt x="3613092" y="5196646"/>
                  </a:moveTo>
                  <a:cubicBezTo>
                    <a:pt x="3612105" y="5133228"/>
                    <a:pt x="3569167" y="5151938"/>
                    <a:pt x="3866962" y="5150856"/>
                  </a:cubicBezTo>
                  <a:cubicBezTo>
                    <a:pt x="3869636" y="5309656"/>
                    <a:pt x="3867981" y="5312457"/>
                    <a:pt x="3870241" y="5440025"/>
                  </a:cubicBezTo>
                  <a:cubicBezTo>
                    <a:pt x="3817372" y="5440645"/>
                    <a:pt x="3795601" y="5440470"/>
                    <a:pt x="3618901" y="5440502"/>
                  </a:cubicBezTo>
                  <a:cubicBezTo>
                    <a:pt x="3617039" y="5307222"/>
                    <a:pt x="3614795" y="5305154"/>
                    <a:pt x="3613092" y="5196646"/>
                  </a:cubicBezTo>
                  <a:close/>
                  <a:moveTo>
                    <a:pt x="3870511" y="5454806"/>
                  </a:moveTo>
                  <a:cubicBezTo>
                    <a:pt x="3872023" y="5534357"/>
                    <a:pt x="3874395" y="5578540"/>
                    <a:pt x="3875731" y="5739631"/>
                  </a:cubicBezTo>
                  <a:cubicBezTo>
                    <a:pt x="3875763" y="5743990"/>
                    <a:pt x="3905046" y="5743704"/>
                    <a:pt x="3622800" y="5745391"/>
                  </a:cubicBezTo>
                  <a:cubicBezTo>
                    <a:pt x="3618439" y="5471766"/>
                    <a:pt x="3620572" y="5569916"/>
                    <a:pt x="3619107" y="5455267"/>
                  </a:cubicBezTo>
                  <a:cubicBezTo>
                    <a:pt x="3795824" y="5455235"/>
                    <a:pt x="3824215" y="5455379"/>
                    <a:pt x="3870511" y="5454806"/>
                  </a:cubicBezTo>
                  <a:close/>
                  <a:moveTo>
                    <a:pt x="3875906" y="5758564"/>
                  </a:moveTo>
                  <a:cubicBezTo>
                    <a:pt x="3875922" y="5759821"/>
                    <a:pt x="3879105" y="6046667"/>
                    <a:pt x="3879121" y="6047813"/>
                  </a:cubicBezTo>
                  <a:cubicBezTo>
                    <a:pt x="3746313" y="6046047"/>
                    <a:pt x="3691885" y="6048544"/>
                    <a:pt x="3628051" y="6048862"/>
                  </a:cubicBezTo>
                  <a:cubicBezTo>
                    <a:pt x="3626746" y="5968134"/>
                    <a:pt x="3626635" y="5986112"/>
                    <a:pt x="3623039" y="5760171"/>
                  </a:cubicBezTo>
                  <a:cubicBezTo>
                    <a:pt x="3696230" y="5759741"/>
                    <a:pt x="3751135" y="5755907"/>
                    <a:pt x="3875906" y="5758564"/>
                  </a:cubicBezTo>
                  <a:close/>
                  <a:moveTo>
                    <a:pt x="3878898" y="5087947"/>
                  </a:moveTo>
                  <a:cubicBezTo>
                    <a:pt x="3873853" y="4818889"/>
                    <a:pt x="3871498" y="4847782"/>
                    <a:pt x="3884055" y="4847686"/>
                  </a:cubicBezTo>
                  <a:cubicBezTo>
                    <a:pt x="4165744" y="4845395"/>
                    <a:pt x="4126928" y="4841290"/>
                    <a:pt x="4127055" y="4870963"/>
                  </a:cubicBezTo>
                  <a:cubicBezTo>
                    <a:pt x="4128376" y="5182613"/>
                    <a:pt x="4147951" y="5134978"/>
                    <a:pt x="4074935" y="5135471"/>
                  </a:cubicBezTo>
                  <a:cubicBezTo>
                    <a:pt x="3983601" y="5136091"/>
                    <a:pt x="3986418" y="5135614"/>
                    <a:pt x="3883959" y="5136012"/>
                  </a:cubicBezTo>
                  <a:cubicBezTo>
                    <a:pt x="3878277" y="5136044"/>
                    <a:pt x="3879949" y="5143251"/>
                    <a:pt x="3878898" y="5087947"/>
                  </a:cubicBezTo>
                  <a:close/>
                  <a:moveTo>
                    <a:pt x="3884039" y="5150793"/>
                  </a:moveTo>
                  <a:cubicBezTo>
                    <a:pt x="4175770" y="5149599"/>
                    <a:pt x="4129808" y="5136712"/>
                    <a:pt x="4130763" y="5196869"/>
                  </a:cubicBezTo>
                  <a:cubicBezTo>
                    <a:pt x="4135331" y="5489522"/>
                    <a:pt x="4153235" y="5440757"/>
                    <a:pt x="4075046" y="5439802"/>
                  </a:cubicBezTo>
                  <a:cubicBezTo>
                    <a:pt x="3851000" y="5437081"/>
                    <a:pt x="3883465" y="5453040"/>
                    <a:pt x="3882845" y="5413853"/>
                  </a:cubicBezTo>
                  <a:cubicBezTo>
                    <a:pt x="3878230" y="5119497"/>
                    <a:pt x="3879710" y="5150793"/>
                    <a:pt x="3884039" y="5150793"/>
                  </a:cubicBezTo>
                  <a:close/>
                  <a:moveTo>
                    <a:pt x="3884086" y="5454630"/>
                  </a:moveTo>
                  <a:cubicBezTo>
                    <a:pt x="4188963" y="5450923"/>
                    <a:pt x="4135219" y="5440343"/>
                    <a:pt x="4137464" y="5522711"/>
                  </a:cubicBezTo>
                  <a:cubicBezTo>
                    <a:pt x="4139517" y="5598268"/>
                    <a:pt x="4140726" y="5665457"/>
                    <a:pt x="4140487" y="5739535"/>
                  </a:cubicBezTo>
                  <a:cubicBezTo>
                    <a:pt x="4140455" y="5749495"/>
                    <a:pt x="3889975" y="5744054"/>
                    <a:pt x="3888829" y="5744038"/>
                  </a:cubicBezTo>
                  <a:cubicBezTo>
                    <a:pt x="3886951" y="5527738"/>
                    <a:pt x="3882256" y="5454662"/>
                    <a:pt x="3884086" y="5454630"/>
                  </a:cubicBezTo>
                  <a:close/>
                  <a:moveTo>
                    <a:pt x="4140439" y="5760203"/>
                  </a:moveTo>
                  <a:cubicBezTo>
                    <a:pt x="4140376" y="5865258"/>
                    <a:pt x="4143909" y="5957840"/>
                    <a:pt x="4145405" y="6046365"/>
                  </a:cubicBezTo>
                  <a:cubicBezTo>
                    <a:pt x="4070638" y="6046731"/>
                    <a:pt x="4029483" y="6049785"/>
                    <a:pt x="3892139" y="6047987"/>
                  </a:cubicBezTo>
                  <a:cubicBezTo>
                    <a:pt x="3892123" y="6046571"/>
                    <a:pt x="3888956" y="5759980"/>
                    <a:pt x="3888941" y="5758850"/>
                  </a:cubicBezTo>
                  <a:cubicBezTo>
                    <a:pt x="3941952" y="5759980"/>
                    <a:pt x="4138593" y="5760203"/>
                    <a:pt x="4140439" y="5760203"/>
                  </a:cubicBezTo>
                  <a:close/>
                  <a:moveTo>
                    <a:pt x="4145659" y="6061145"/>
                  </a:moveTo>
                  <a:cubicBezTo>
                    <a:pt x="4147394" y="6167951"/>
                    <a:pt x="4147315" y="6232817"/>
                    <a:pt x="4149765" y="6351523"/>
                  </a:cubicBezTo>
                  <a:lnTo>
                    <a:pt x="3897232" y="6351634"/>
                  </a:lnTo>
                  <a:cubicBezTo>
                    <a:pt x="3896420" y="6313179"/>
                    <a:pt x="3892489" y="6069800"/>
                    <a:pt x="3892410" y="6065298"/>
                  </a:cubicBezTo>
                  <a:cubicBezTo>
                    <a:pt x="3892378" y="6062641"/>
                    <a:pt x="3870257" y="6062545"/>
                    <a:pt x="4145659" y="6061145"/>
                  </a:cubicBezTo>
                  <a:close/>
                  <a:moveTo>
                    <a:pt x="4148890" y="5455124"/>
                  </a:moveTo>
                  <a:cubicBezTo>
                    <a:pt x="4258526" y="5455331"/>
                    <a:pt x="4238967" y="5454169"/>
                    <a:pt x="4401153" y="5454105"/>
                  </a:cubicBezTo>
                  <a:cubicBezTo>
                    <a:pt x="4402060" y="5532114"/>
                    <a:pt x="4401153" y="5625920"/>
                    <a:pt x="4405800" y="5742447"/>
                  </a:cubicBezTo>
                  <a:cubicBezTo>
                    <a:pt x="4241561" y="5742368"/>
                    <a:pt x="4280043" y="5745534"/>
                    <a:pt x="4153521" y="5745438"/>
                  </a:cubicBezTo>
                  <a:cubicBezTo>
                    <a:pt x="4153919" y="5613240"/>
                    <a:pt x="4150386" y="5530013"/>
                    <a:pt x="4148890" y="5455124"/>
                  </a:cubicBezTo>
                  <a:close/>
                  <a:moveTo>
                    <a:pt x="4170455" y="5760219"/>
                  </a:moveTo>
                  <a:cubicBezTo>
                    <a:pt x="4452478" y="5760219"/>
                    <a:pt x="4406787" y="5725518"/>
                    <a:pt x="4408697" y="5848234"/>
                  </a:cubicBezTo>
                  <a:cubicBezTo>
                    <a:pt x="4410320" y="5952239"/>
                    <a:pt x="4409142" y="5951667"/>
                    <a:pt x="4410495" y="6047478"/>
                  </a:cubicBezTo>
                  <a:cubicBezTo>
                    <a:pt x="4409365" y="6047462"/>
                    <a:pt x="4189457" y="6046253"/>
                    <a:pt x="4158439" y="6046333"/>
                  </a:cubicBezTo>
                  <a:cubicBezTo>
                    <a:pt x="4153028" y="5727300"/>
                    <a:pt x="4144943" y="5760219"/>
                    <a:pt x="4170455" y="5760219"/>
                  </a:cubicBezTo>
                  <a:close/>
                  <a:moveTo>
                    <a:pt x="4170455" y="6061081"/>
                  </a:moveTo>
                  <a:cubicBezTo>
                    <a:pt x="4437646" y="6061081"/>
                    <a:pt x="4410718" y="6061654"/>
                    <a:pt x="4410765" y="6065521"/>
                  </a:cubicBezTo>
                  <a:cubicBezTo>
                    <a:pt x="4416018" y="6401131"/>
                    <a:pt x="4432235" y="6350425"/>
                    <a:pt x="4361367" y="6350425"/>
                  </a:cubicBezTo>
                  <a:cubicBezTo>
                    <a:pt x="4266197" y="6350425"/>
                    <a:pt x="4264064" y="6351523"/>
                    <a:pt x="4170439" y="6351523"/>
                  </a:cubicBezTo>
                  <a:cubicBezTo>
                    <a:pt x="4160094" y="6351523"/>
                    <a:pt x="4162799" y="6362167"/>
                    <a:pt x="4161542" y="6282520"/>
                  </a:cubicBezTo>
                  <a:cubicBezTo>
                    <a:pt x="4157675" y="6033859"/>
                    <a:pt x="4152566" y="6061081"/>
                    <a:pt x="4170455" y="6061081"/>
                  </a:cubicBezTo>
                  <a:close/>
                  <a:moveTo>
                    <a:pt x="4663570" y="5196837"/>
                  </a:moveTo>
                  <a:cubicBezTo>
                    <a:pt x="4667978" y="5476921"/>
                    <a:pt x="4675108" y="5440295"/>
                    <a:pt x="4648101" y="5439866"/>
                  </a:cubicBezTo>
                  <a:cubicBezTo>
                    <a:pt x="4593052" y="5438975"/>
                    <a:pt x="4545117" y="5438991"/>
                    <a:pt x="4456839" y="5439229"/>
                  </a:cubicBezTo>
                  <a:cubicBezTo>
                    <a:pt x="4399593" y="5439373"/>
                    <a:pt x="4414283" y="5480469"/>
                    <a:pt x="4409859" y="5196614"/>
                  </a:cubicBezTo>
                  <a:cubicBezTo>
                    <a:pt x="4408951" y="5137762"/>
                    <a:pt x="4396745" y="5150331"/>
                    <a:pt x="4456934" y="5149599"/>
                  </a:cubicBezTo>
                  <a:cubicBezTo>
                    <a:pt x="4699378" y="5146672"/>
                    <a:pt x="4662711" y="5141039"/>
                    <a:pt x="4663570" y="5196837"/>
                  </a:cubicBezTo>
                  <a:close/>
                  <a:moveTo>
                    <a:pt x="4657268" y="4871281"/>
                  </a:moveTo>
                  <a:cubicBezTo>
                    <a:pt x="4659910" y="4935050"/>
                    <a:pt x="4660005" y="4953283"/>
                    <a:pt x="4661963" y="5088233"/>
                  </a:cubicBezTo>
                  <a:cubicBezTo>
                    <a:pt x="4662742" y="5145383"/>
                    <a:pt x="4666880" y="5136378"/>
                    <a:pt x="4648228" y="5135789"/>
                  </a:cubicBezTo>
                  <a:cubicBezTo>
                    <a:pt x="4343685" y="5125829"/>
                    <a:pt x="4407949" y="5217981"/>
                    <a:pt x="4405180" y="4845729"/>
                  </a:cubicBezTo>
                  <a:cubicBezTo>
                    <a:pt x="4695049" y="4846859"/>
                    <a:pt x="4655772" y="4835276"/>
                    <a:pt x="4657268" y="4871281"/>
                  </a:cubicBezTo>
                  <a:close/>
                  <a:moveTo>
                    <a:pt x="4651427" y="4545232"/>
                  </a:moveTo>
                  <a:cubicBezTo>
                    <a:pt x="4656440" y="4866588"/>
                    <a:pt x="4657936" y="4831314"/>
                    <a:pt x="4648005" y="4831394"/>
                  </a:cubicBezTo>
                  <a:cubicBezTo>
                    <a:pt x="4354460" y="4833351"/>
                    <a:pt x="4405514" y="4847782"/>
                    <a:pt x="4404177" y="4762153"/>
                  </a:cubicBezTo>
                  <a:cubicBezTo>
                    <a:pt x="4402442" y="4652515"/>
                    <a:pt x="4401981" y="4660359"/>
                    <a:pt x="4400119" y="4544946"/>
                  </a:cubicBezTo>
                  <a:cubicBezTo>
                    <a:pt x="4400071" y="4541016"/>
                    <a:pt x="4651379" y="4542512"/>
                    <a:pt x="4651427" y="4545232"/>
                  </a:cubicBezTo>
                  <a:close/>
                  <a:moveTo>
                    <a:pt x="4651140" y="4527540"/>
                  </a:moveTo>
                  <a:cubicBezTo>
                    <a:pt x="4521691" y="4530102"/>
                    <a:pt x="4471194" y="4527636"/>
                    <a:pt x="4399832" y="4527254"/>
                  </a:cubicBezTo>
                  <a:cubicBezTo>
                    <a:pt x="4398352" y="4438252"/>
                    <a:pt x="4395233" y="4337270"/>
                    <a:pt x="4395058" y="4238212"/>
                  </a:cubicBezTo>
                  <a:cubicBezTo>
                    <a:pt x="4485055" y="4238579"/>
                    <a:pt x="4450775" y="4239788"/>
                    <a:pt x="4646127" y="4239310"/>
                  </a:cubicBezTo>
                  <a:cubicBezTo>
                    <a:pt x="4649597" y="4453144"/>
                    <a:pt x="4649947" y="4453796"/>
                    <a:pt x="4651140" y="4527540"/>
                  </a:cubicBezTo>
                  <a:close/>
                  <a:moveTo>
                    <a:pt x="4645905" y="4224498"/>
                  </a:moveTo>
                  <a:cubicBezTo>
                    <a:pt x="4362433" y="4225246"/>
                    <a:pt x="4395058" y="4223941"/>
                    <a:pt x="4395058" y="4219645"/>
                  </a:cubicBezTo>
                  <a:cubicBezTo>
                    <a:pt x="4394915" y="4079412"/>
                    <a:pt x="4391366" y="4004920"/>
                    <a:pt x="4389870" y="3933038"/>
                  </a:cubicBezTo>
                  <a:cubicBezTo>
                    <a:pt x="4472897" y="3933611"/>
                    <a:pt x="4480472" y="3936792"/>
                    <a:pt x="4641751" y="3935122"/>
                  </a:cubicBezTo>
                  <a:cubicBezTo>
                    <a:pt x="4643374" y="4050392"/>
                    <a:pt x="4641576" y="3957460"/>
                    <a:pt x="4645905" y="4224498"/>
                  </a:cubicBezTo>
                  <a:close/>
                  <a:moveTo>
                    <a:pt x="4639809" y="3676533"/>
                  </a:moveTo>
                  <a:cubicBezTo>
                    <a:pt x="4641496" y="3784022"/>
                    <a:pt x="4639411" y="3784993"/>
                    <a:pt x="4641114" y="3893707"/>
                  </a:cubicBezTo>
                  <a:cubicBezTo>
                    <a:pt x="4641751" y="3933245"/>
                    <a:pt x="4678466" y="3920151"/>
                    <a:pt x="4389568" y="3918273"/>
                  </a:cubicBezTo>
                  <a:cubicBezTo>
                    <a:pt x="4387228" y="3795446"/>
                    <a:pt x="4389552" y="3782288"/>
                    <a:pt x="4386639" y="3630536"/>
                  </a:cubicBezTo>
                  <a:cubicBezTo>
                    <a:pt x="4686216" y="3630982"/>
                    <a:pt x="4638870" y="3616822"/>
                    <a:pt x="4639809" y="3676533"/>
                  </a:cubicBezTo>
                  <a:close/>
                  <a:moveTo>
                    <a:pt x="4632043" y="3325903"/>
                  </a:moveTo>
                  <a:cubicBezTo>
                    <a:pt x="4637295" y="3633177"/>
                    <a:pt x="4635385" y="3496619"/>
                    <a:pt x="4638584" y="3616344"/>
                  </a:cubicBezTo>
                  <a:cubicBezTo>
                    <a:pt x="4339802" y="3616440"/>
                    <a:pt x="4386798" y="3630234"/>
                    <a:pt x="4385239" y="3567595"/>
                  </a:cubicBezTo>
                  <a:cubicBezTo>
                    <a:pt x="4383377" y="3493135"/>
                    <a:pt x="4382247" y="3426678"/>
                    <a:pt x="4381928" y="3350643"/>
                  </a:cubicBezTo>
                  <a:cubicBezTo>
                    <a:pt x="4381753" y="3315800"/>
                    <a:pt x="4342572" y="3323421"/>
                    <a:pt x="4632043" y="3325903"/>
                  </a:cubicBezTo>
                  <a:close/>
                  <a:moveTo>
                    <a:pt x="4629417" y="3025104"/>
                  </a:moveTo>
                  <a:cubicBezTo>
                    <a:pt x="4631375" y="3149569"/>
                    <a:pt x="4628255" y="3097177"/>
                    <a:pt x="4631788" y="3311138"/>
                  </a:cubicBezTo>
                  <a:cubicBezTo>
                    <a:pt x="4630181" y="3311122"/>
                    <a:pt x="4383600" y="3310183"/>
                    <a:pt x="4381674" y="3310167"/>
                  </a:cubicBezTo>
                  <a:cubicBezTo>
                    <a:pt x="4380305" y="3144621"/>
                    <a:pt x="4377233" y="3145099"/>
                    <a:pt x="4375419" y="3021587"/>
                  </a:cubicBezTo>
                  <a:cubicBezTo>
                    <a:pt x="4376581" y="3021587"/>
                    <a:pt x="4629401" y="3023974"/>
                    <a:pt x="4629417" y="3025104"/>
                  </a:cubicBezTo>
                  <a:close/>
                  <a:moveTo>
                    <a:pt x="4622892" y="2718402"/>
                  </a:moveTo>
                  <a:cubicBezTo>
                    <a:pt x="4631231" y="3108664"/>
                    <a:pt x="4628319" y="2960540"/>
                    <a:pt x="4629146" y="3008095"/>
                  </a:cubicBezTo>
                  <a:cubicBezTo>
                    <a:pt x="4524699" y="3010657"/>
                    <a:pt x="4453305" y="3006998"/>
                    <a:pt x="4375212" y="3006823"/>
                  </a:cubicBezTo>
                  <a:cubicBezTo>
                    <a:pt x="4373844" y="2915004"/>
                    <a:pt x="4373780" y="2849948"/>
                    <a:pt x="4371091" y="2718306"/>
                  </a:cubicBezTo>
                  <a:cubicBezTo>
                    <a:pt x="4447672" y="2718338"/>
                    <a:pt x="4550544" y="2719436"/>
                    <a:pt x="4622892" y="2718402"/>
                  </a:cubicBezTo>
                  <a:close/>
                  <a:moveTo>
                    <a:pt x="4622478" y="2699564"/>
                  </a:moveTo>
                  <a:cubicBezTo>
                    <a:pt x="4622637" y="2706469"/>
                    <a:pt x="4642817" y="2703621"/>
                    <a:pt x="4370788" y="2703525"/>
                  </a:cubicBezTo>
                  <a:cubicBezTo>
                    <a:pt x="4370756" y="2702062"/>
                    <a:pt x="4365282" y="2414213"/>
                    <a:pt x="4365266" y="2413036"/>
                  </a:cubicBezTo>
                  <a:cubicBezTo>
                    <a:pt x="4366412" y="2413036"/>
                    <a:pt x="4616876" y="2414452"/>
                    <a:pt x="4618086" y="2414468"/>
                  </a:cubicBezTo>
                  <a:cubicBezTo>
                    <a:pt x="4619009" y="2478952"/>
                    <a:pt x="4619804" y="2577437"/>
                    <a:pt x="4622478" y="2699564"/>
                  </a:cubicBezTo>
                  <a:close/>
                  <a:moveTo>
                    <a:pt x="4614632" y="2156833"/>
                  </a:moveTo>
                  <a:cubicBezTo>
                    <a:pt x="4616335" y="2265309"/>
                    <a:pt x="4615762" y="2265103"/>
                    <a:pt x="4617465" y="2373849"/>
                  </a:cubicBezTo>
                  <a:cubicBezTo>
                    <a:pt x="4618054" y="2411238"/>
                    <a:pt x="4656727" y="2398367"/>
                    <a:pt x="4365011" y="2398256"/>
                  </a:cubicBezTo>
                  <a:cubicBezTo>
                    <a:pt x="4362401" y="2242335"/>
                    <a:pt x="4364709" y="2278245"/>
                    <a:pt x="4361701" y="2111076"/>
                  </a:cubicBezTo>
                  <a:cubicBezTo>
                    <a:pt x="4657284" y="2111076"/>
                    <a:pt x="4613646" y="2093272"/>
                    <a:pt x="4614632" y="2156833"/>
                  </a:cubicBezTo>
                  <a:close/>
                  <a:moveTo>
                    <a:pt x="4610447" y="1831182"/>
                  </a:moveTo>
                  <a:cubicBezTo>
                    <a:pt x="4617036" y="2146794"/>
                    <a:pt x="4628255" y="2095658"/>
                    <a:pt x="4552406" y="2095658"/>
                  </a:cubicBezTo>
                  <a:cubicBezTo>
                    <a:pt x="4456727" y="2095658"/>
                    <a:pt x="4457141" y="2096295"/>
                    <a:pt x="4361414" y="2096295"/>
                  </a:cubicBezTo>
                  <a:cubicBezTo>
                    <a:pt x="4358884" y="1964160"/>
                    <a:pt x="4358454" y="1986228"/>
                    <a:pt x="4356863" y="1805678"/>
                  </a:cubicBezTo>
                  <a:cubicBezTo>
                    <a:pt x="4644568" y="1805694"/>
                    <a:pt x="4609699" y="1795082"/>
                    <a:pt x="4610447" y="1831182"/>
                  </a:cubicBezTo>
                  <a:close/>
                  <a:moveTo>
                    <a:pt x="4604351" y="1505659"/>
                  </a:moveTo>
                  <a:cubicBezTo>
                    <a:pt x="4609667" y="1844611"/>
                    <a:pt x="4628589" y="1790659"/>
                    <a:pt x="4552406" y="1790659"/>
                  </a:cubicBezTo>
                  <a:cubicBezTo>
                    <a:pt x="4457921" y="1790659"/>
                    <a:pt x="4456839" y="1790913"/>
                    <a:pt x="4361367" y="1790913"/>
                  </a:cubicBezTo>
                  <a:cubicBezTo>
                    <a:pt x="4355033" y="1790913"/>
                    <a:pt x="4356990" y="1799664"/>
                    <a:pt x="4355781" y="1722388"/>
                  </a:cubicBezTo>
                  <a:cubicBezTo>
                    <a:pt x="4351834" y="1469081"/>
                    <a:pt x="4350401" y="1502127"/>
                    <a:pt x="4361367" y="1502127"/>
                  </a:cubicBezTo>
                  <a:cubicBezTo>
                    <a:pt x="4621857" y="1502127"/>
                    <a:pt x="4604224" y="1497163"/>
                    <a:pt x="4604351" y="1505659"/>
                  </a:cubicBezTo>
                  <a:close/>
                  <a:moveTo>
                    <a:pt x="4604065" y="1486328"/>
                  </a:moveTo>
                  <a:cubicBezTo>
                    <a:pt x="4514179" y="1485293"/>
                    <a:pt x="4455104" y="1487330"/>
                    <a:pt x="4353409" y="1487346"/>
                  </a:cubicBezTo>
                  <a:cubicBezTo>
                    <a:pt x="4347792" y="1161011"/>
                    <a:pt x="4339643" y="1196666"/>
                    <a:pt x="4361382" y="1196666"/>
                  </a:cubicBezTo>
                  <a:cubicBezTo>
                    <a:pt x="4441688" y="1196666"/>
                    <a:pt x="4463173" y="1196857"/>
                    <a:pt x="4552422" y="1196857"/>
                  </a:cubicBezTo>
                  <a:cubicBezTo>
                    <a:pt x="4616192" y="1196872"/>
                    <a:pt x="4598893" y="1144464"/>
                    <a:pt x="4604065" y="1486328"/>
                  </a:cubicBezTo>
                  <a:close/>
                  <a:moveTo>
                    <a:pt x="4595455" y="963119"/>
                  </a:moveTo>
                  <a:cubicBezTo>
                    <a:pt x="4597460" y="1029194"/>
                    <a:pt x="4597492" y="1043800"/>
                    <a:pt x="4599752" y="1182378"/>
                  </a:cubicBezTo>
                  <a:cubicBezTo>
                    <a:pt x="4571567" y="1182012"/>
                    <a:pt x="4366873" y="1181869"/>
                    <a:pt x="4347219" y="1181933"/>
                  </a:cubicBezTo>
                  <a:cubicBezTo>
                    <a:pt x="4341951" y="850554"/>
                    <a:pt x="4333532" y="894975"/>
                    <a:pt x="4361382" y="894975"/>
                  </a:cubicBezTo>
                  <a:cubicBezTo>
                    <a:pt x="4641305" y="894975"/>
                    <a:pt x="4592622" y="869153"/>
                    <a:pt x="4595455" y="963119"/>
                  </a:cubicBezTo>
                  <a:close/>
                  <a:moveTo>
                    <a:pt x="4590903" y="637341"/>
                  </a:moveTo>
                  <a:cubicBezTo>
                    <a:pt x="4595232" y="921641"/>
                    <a:pt x="4604797" y="878095"/>
                    <a:pt x="4552406" y="878095"/>
                  </a:cubicBezTo>
                  <a:cubicBezTo>
                    <a:pt x="4310551" y="878095"/>
                    <a:pt x="4341887" y="892653"/>
                    <a:pt x="4341298" y="854261"/>
                  </a:cubicBezTo>
                  <a:cubicBezTo>
                    <a:pt x="4336524" y="549659"/>
                    <a:pt x="4331177" y="590167"/>
                    <a:pt x="4361382" y="590167"/>
                  </a:cubicBezTo>
                  <a:cubicBezTo>
                    <a:pt x="4632107" y="590167"/>
                    <a:pt x="4589933" y="575386"/>
                    <a:pt x="4590903" y="637341"/>
                  </a:cubicBezTo>
                  <a:close/>
                  <a:moveTo>
                    <a:pt x="4361382" y="285088"/>
                  </a:moveTo>
                  <a:cubicBezTo>
                    <a:pt x="4621062" y="285088"/>
                    <a:pt x="4585715" y="278899"/>
                    <a:pt x="4585747" y="311547"/>
                  </a:cubicBezTo>
                  <a:cubicBezTo>
                    <a:pt x="4585747" y="619680"/>
                    <a:pt x="4606022" y="574845"/>
                    <a:pt x="4552406" y="574845"/>
                  </a:cubicBezTo>
                  <a:cubicBezTo>
                    <a:pt x="4298504" y="574845"/>
                    <a:pt x="4338481" y="588592"/>
                    <a:pt x="4337097" y="528483"/>
                  </a:cubicBezTo>
                  <a:cubicBezTo>
                    <a:pt x="4330906" y="246076"/>
                    <a:pt x="4322439" y="285088"/>
                    <a:pt x="4361382" y="285088"/>
                  </a:cubicBezTo>
                  <a:close/>
                  <a:moveTo>
                    <a:pt x="4334184" y="1181996"/>
                  </a:moveTo>
                  <a:cubicBezTo>
                    <a:pt x="4266993" y="1182426"/>
                    <a:pt x="4082367" y="1189586"/>
                    <a:pt x="4081969" y="1179594"/>
                  </a:cubicBezTo>
                  <a:cubicBezTo>
                    <a:pt x="4077863" y="1077991"/>
                    <a:pt x="4078070" y="980398"/>
                    <a:pt x="4076924" y="894625"/>
                  </a:cubicBezTo>
                  <a:cubicBezTo>
                    <a:pt x="4349239" y="894721"/>
                    <a:pt x="4216639" y="894880"/>
                    <a:pt x="4328932" y="894975"/>
                  </a:cubicBezTo>
                  <a:cubicBezTo>
                    <a:pt x="4331352" y="1030356"/>
                    <a:pt x="4329362" y="878445"/>
                    <a:pt x="4334184" y="1181996"/>
                  </a:cubicBezTo>
                  <a:close/>
                  <a:moveTo>
                    <a:pt x="4328264" y="854516"/>
                  </a:moveTo>
                  <a:cubicBezTo>
                    <a:pt x="4328821" y="890409"/>
                    <a:pt x="4368369" y="879956"/>
                    <a:pt x="4076717" y="879861"/>
                  </a:cubicBezTo>
                  <a:cubicBezTo>
                    <a:pt x="4073598" y="661572"/>
                    <a:pt x="4076686" y="824127"/>
                    <a:pt x="4073184" y="589228"/>
                  </a:cubicBezTo>
                  <a:cubicBezTo>
                    <a:pt x="4425296" y="590517"/>
                    <a:pt x="4295607" y="590055"/>
                    <a:pt x="4325336" y="590135"/>
                  </a:cubicBezTo>
                  <a:cubicBezTo>
                    <a:pt x="4328200" y="745355"/>
                    <a:pt x="4326291" y="728570"/>
                    <a:pt x="4328264" y="854516"/>
                  </a:cubicBezTo>
                  <a:close/>
                  <a:moveTo>
                    <a:pt x="4075014" y="286536"/>
                  </a:moveTo>
                  <a:cubicBezTo>
                    <a:pt x="4357595" y="285979"/>
                    <a:pt x="4318763" y="274285"/>
                    <a:pt x="4319750" y="311769"/>
                  </a:cubicBezTo>
                  <a:cubicBezTo>
                    <a:pt x="4327962" y="626076"/>
                    <a:pt x="4339309" y="575593"/>
                    <a:pt x="4265974" y="574988"/>
                  </a:cubicBezTo>
                  <a:cubicBezTo>
                    <a:pt x="4033986" y="573111"/>
                    <a:pt x="4073232" y="590549"/>
                    <a:pt x="4072357" y="531951"/>
                  </a:cubicBezTo>
                  <a:cubicBezTo>
                    <a:pt x="4068489" y="257277"/>
                    <a:pt x="4065084" y="286567"/>
                    <a:pt x="4075014" y="286536"/>
                  </a:cubicBezTo>
                  <a:close/>
                  <a:moveTo>
                    <a:pt x="4068951" y="1180262"/>
                  </a:moveTo>
                  <a:cubicBezTo>
                    <a:pt x="4069078" y="1183428"/>
                    <a:pt x="4098982" y="1182108"/>
                    <a:pt x="3817579" y="1183651"/>
                  </a:cubicBezTo>
                  <a:cubicBezTo>
                    <a:pt x="3813696" y="1016132"/>
                    <a:pt x="3814667" y="975306"/>
                    <a:pt x="3813616" y="893066"/>
                  </a:cubicBezTo>
                  <a:cubicBezTo>
                    <a:pt x="3938530" y="893512"/>
                    <a:pt x="3815287" y="894546"/>
                    <a:pt x="4063906" y="894625"/>
                  </a:cubicBezTo>
                  <a:cubicBezTo>
                    <a:pt x="4065052" y="981448"/>
                    <a:pt x="4064861" y="1078739"/>
                    <a:pt x="4068951" y="1180262"/>
                  </a:cubicBezTo>
                  <a:close/>
                  <a:moveTo>
                    <a:pt x="4060882" y="637341"/>
                  </a:moveTo>
                  <a:cubicBezTo>
                    <a:pt x="4062553" y="743924"/>
                    <a:pt x="4061630" y="746326"/>
                    <a:pt x="4063317" y="854516"/>
                  </a:cubicBezTo>
                  <a:cubicBezTo>
                    <a:pt x="4063906" y="891889"/>
                    <a:pt x="4101910" y="879272"/>
                    <a:pt x="3813409" y="878286"/>
                  </a:cubicBezTo>
                  <a:cubicBezTo>
                    <a:pt x="3812025" y="778465"/>
                    <a:pt x="3811341" y="776985"/>
                    <a:pt x="3808317" y="589451"/>
                  </a:cubicBezTo>
                  <a:cubicBezTo>
                    <a:pt x="4104711" y="589260"/>
                    <a:pt x="4059911" y="572856"/>
                    <a:pt x="4060882" y="637341"/>
                  </a:cubicBezTo>
                  <a:close/>
                  <a:moveTo>
                    <a:pt x="3979479" y="286663"/>
                  </a:moveTo>
                  <a:cubicBezTo>
                    <a:pt x="4068903" y="286663"/>
                    <a:pt x="4054946" y="279647"/>
                    <a:pt x="4055614" y="311690"/>
                  </a:cubicBezTo>
                  <a:cubicBezTo>
                    <a:pt x="4057190" y="387104"/>
                    <a:pt x="4058176" y="452623"/>
                    <a:pt x="4059291" y="532190"/>
                  </a:cubicBezTo>
                  <a:cubicBezTo>
                    <a:pt x="4060118" y="587558"/>
                    <a:pt x="4106080" y="574432"/>
                    <a:pt x="3808094" y="574670"/>
                  </a:cubicBezTo>
                  <a:cubicBezTo>
                    <a:pt x="3804959" y="379340"/>
                    <a:pt x="3804975" y="374360"/>
                    <a:pt x="3803399" y="311308"/>
                  </a:cubicBezTo>
                  <a:cubicBezTo>
                    <a:pt x="3802571" y="278262"/>
                    <a:pt x="3771586" y="286504"/>
                    <a:pt x="3979479" y="286663"/>
                  </a:cubicBezTo>
                  <a:close/>
                  <a:moveTo>
                    <a:pt x="3788535" y="1183731"/>
                  </a:moveTo>
                  <a:cubicBezTo>
                    <a:pt x="3694049" y="1183731"/>
                    <a:pt x="3694575" y="1181837"/>
                    <a:pt x="3597591" y="1181837"/>
                  </a:cubicBezTo>
                  <a:cubicBezTo>
                    <a:pt x="3534187" y="1181837"/>
                    <a:pt x="3552059" y="1236346"/>
                    <a:pt x="3546266" y="894307"/>
                  </a:cubicBezTo>
                  <a:cubicBezTo>
                    <a:pt x="3654151" y="895453"/>
                    <a:pt x="3692776" y="892843"/>
                    <a:pt x="3800582" y="893019"/>
                  </a:cubicBezTo>
                  <a:cubicBezTo>
                    <a:pt x="3804736" y="1226736"/>
                    <a:pt x="3811579" y="1183731"/>
                    <a:pt x="3788535" y="1183731"/>
                  </a:cubicBezTo>
                  <a:close/>
                  <a:moveTo>
                    <a:pt x="3796062" y="637309"/>
                  </a:moveTo>
                  <a:cubicBezTo>
                    <a:pt x="3800455" y="915197"/>
                    <a:pt x="3805261" y="878254"/>
                    <a:pt x="3788535" y="878254"/>
                  </a:cubicBezTo>
                  <a:cubicBezTo>
                    <a:pt x="3509981" y="878254"/>
                    <a:pt x="3546203" y="891555"/>
                    <a:pt x="3545614" y="854261"/>
                  </a:cubicBezTo>
                  <a:cubicBezTo>
                    <a:pt x="3543879" y="743096"/>
                    <a:pt x="3545184" y="745180"/>
                    <a:pt x="3543481" y="637086"/>
                  </a:cubicBezTo>
                  <a:cubicBezTo>
                    <a:pt x="3542558" y="579809"/>
                    <a:pt x="3528489" y="589721"/>
                    <a:pt x="3597575" y="589721"/>
                  </a:cubicBezTo>
                  <a:cubicBezTo>
                    <a:pt x="3835324" y="589721"/>
                    <a:pt x="3794996" y="571409"/>
                    <a:pt x="3796062" y="637309"/>
                  </a:cubicBezTo>
                  <a:close/>
                  <a:moveTo>
                    <a:pt x="3790365" y="311737"/>
                  </a:moveTo>
                  <a:cubicBezTo>
                    <a:pt x="3792004" y="376906"/>
                    <a:pt x="3792052" y="387327"/>
                    <a:pt x="3795060" y="574686"/>
                  </a:cubicBezTo>
                  <a:cubicBezTo>
                    <a:pt x="3767177" y="574686"/>
                    <a:pt x="3570600" y="574909"/>
                    <a:pt x="3542478" y="575211"/>
                  </a:cubicBezTo>
                  <a:lnTo>
                    <a:pt x="3537784" y="285517"/>
                  </a:lnTo>
                  <a:cubicBezTo>
                    <a:pt x="3837918" y="280744"/>
                    <a:pt x="3789585" y="280824"/>
                    <a:pt x="3790365" y="311737"/>
                  </a:cubicBezTo>
                  <a:close/>
                  <a:moveTo>
                    <a:pt x="3534473" y="962992"/>
                  </a:moveTo>
                  <a:cubicBezTo>
                    <a:pt x="3535762" y="1031501"/>
                    <a:pt x="3535317" y="1005822"/>
                    <a:pt x="3538150" y="1182346"/>
                  </a:cubicBezTo>
                  <a:cubicBezTo>
                    <a:pt x="3456014" y="1183953"/>
                    <a:pt x="3489196" y="1185863"/>
                    <a:pt x="3285505" y="1183922"/>
                  </a:cubicBezTo>
                  <a:cubicBezTo>
                    <a:pt x="3281812" y="886973"/>
                    <a:pt x="3283961" y="984948"/>
                    <a:pt x="3283022" y="892684"/>
                  </a:cubicBezTo>
                  <a:cubicBezTo>
                    <a:pt x="3585003" y="892541"/>
                    <a:pt x="3532834" y="880258"/>
                    <a:pt x="3534473" y="962992"/>
                  </a:cubicBezTo>
                  <a:close/>
                  <a:moveTo>
                    <a:pt x="3530447" y="637341"/>
                  </a:moveTo>
                  <a:cubicBezTo>
                    <a:pt x="3534728" y="918459"/>
                    <a:pt x="3542097" y="879638"/>
                    <a:pt x="3502214" y="878826"/>
                  </a:cubicBezTo>
                  <a:cubicBezTo>
                    <a:pt x="3442534" y="877617"/>
                    <a:pt x="3431521" y="877856"/>
                    <a:pt x="3282847" y="877920"/>
                  </a:cubicBezTo>
                  <a:cubicBezTo>
                    <a:pt x="3281065" y="738021"/>
                    <a:pt x="3278216" y="738800"/>
                    <a:pt x="3276656" y="590358"/>
                  </a:cubicBezTo>
                  <a:cubicBezTo>
                    <a:pt x="3574658" y="593269"/>
                    <a:pt x="3529397" y="571806"/>
                    <a:pt x="3530447" y="637341"/>
                  </a:cubicBezTo>
                  <a:close/>
                  <a:moveTo>
                    <a:pt x="3311095" y="286822"/>
                  </a:moveTo>
                  <a:cubicBezTo>
                    <a:pt x="3375836" y="287681"/>
                    <a:pt x="3438269" y="287824"/>
                    <a:pt x="3502246" y="286281"/>
                  </a:cubicBezTo>
                  <a:cubicBezTo>
                    <a:pt x="3533853" y="285486"/>
                    <a:pt x="3524065" y="242448"/>
                    <a:pt x="3529444" y="575386"/>
                  </a:cubicBezTo>
                  <a:cubicBezTo>
                    <a:pt x="3416021" y="577009"/>
                    <a:pt x="3460534" y="577407"/>
                    <a:pt x="3276513" y="575609"/>
                  </a:cubicBezTo>
                  <a:cubicBezTo>
                    <a:pt x="3273776" y="237993"/>
                    <a:pt x="3258434" y="286138"/>
                    <a:pt x="3311095" y="286822"/>
                  </a:cubicBezTo>
                  <a:close/>
                  <a:moveTo>
                    <a:pt x="3277293" y="1488762"/>
                  </a:moveTo>
                  <a:cubicBezTo>
                    <a:pt x="3214923" y="1489207"/>
                    <a:pt x="3134029" y="1488762"/>
                    <a:pt x="3027131" y="1488762"/>
                  </a:cubicBezTo>
                  <a:cubicBezTo>
                    <a:pt x="3026955" y="1478198"/>
                    <a:pt x="3022674" y="1230761"/>
                    <a:pt x="3021879" y="1197445"/>
                  </a:cubicBezTo>
                  <a:cubicBezTo>
                    <a:pt x="3023040" y="1197445"/>
                    <a:pt x="3270879" y="1198575"/>
                    <a:pt x="3272630" y="1198591"/>
                  </a:cubicBezTo>
                  <a:cubicBezTo>
                    <a:pt x="3273935" y="1304537"/>
                    <a:pt x="3276179" y="1418964"/>
                    <a:pt x="3277293" y="1488762"/>
                  </a:cubicBezTo>
                  <a:close/>
                  <a:moveTo>
                    <a:pt x="3270195" y="962833"/>
                  </a:moveTo>
                  <a:cubicBezTo>
                    <a:pt x="3269638" y="1228279"/>
                    <a:pt x="3298491" y="1183635"/>
                    <a:pt x="3215767" y="1183635"/>
                  </a:cubicBezTo>
                  <a:cubicBezTo>
                    <a:pt x="2999487" y="1183635"/>
                    <a:pt x="3021544" y="1183619"/>
                    <a:pt x="3021449" y="1179753"/>
                  </a:cubicBezTo>
                  <a:cubicBezTo>
                    <a:pt x="3020176" y="1126979"/>
                    <a:pt x="3012011" y="893368"/>
                    <a:pt x="3024982" y="893368"/>
                  </a:cubicBezTo>
                  <a:cubicBezTo>
                    <a:pt x="3319928" y="893368"/>
                    <a:pt x="3270386" y="871651"/>
                    <a:pt x="3270195" y="962833"/>
                  </a:cubicBezTo>
                  <a:close/>
                  <a:moveTo>
                    <a:pt x="3264259" y="637341"/>
                  </a:moveTo>
                  <a:cubicBezTo>
                    <a:pt x="3268699" y="920543"/>
                    <a:pt x="3287653" y="877920"/>
                    <a:pt x="3215767" y="877951"/>
                  </a:cubicBezTo>
                  <a:cubicBezTo>
                    <a:pt x="2988219" y="877951"/>
                    <a:pt x="3017072" y="889359"/>
                    <a:pt x="3016515" y="854229"/>
                  </a:cubicBezTo>
                  <a:cubicBezTo>
                    <a:pt x="3016388" y="845733"/>
                    <a:pt x="3012632" y="601956"/>
                    <a:pt x="3012425" y="588449"/>
                  </a:cubicBezTo>
                  <a:cubicBezTo>
                    <a:pt x="3314692" y="587812"/>
                    <a:pt x="3263320" y="578091"/>
                    <a:pt x="3264259" y="637341"/>
                  </a:cubicBezTo>
                  <a:close/>
                  <a:moveTo>
                    <a:pt x="3024982" y="286997"/>
                  </a:moveTo>
                  <a:cubicBezTo>
                    <a:pt x="3295722" y="286997"/>
                    <a:pt x="3259389" y="275733"/>
                    <a:pt x="3260169" y="310974"/>
                  </a:cubicBezTo>
                  <a:cubicBezTo>
                    <a:pt x="3267362" y="627317"/>
                    <a:pt x="3273346" y="575339"/>
                    <a:pt x="3215767" y="575339"/>
                  </a:cubicBezTo>
                  <a:cubicBezTo>
                    <a:pt x="3120629" y="575339"/>
                    <a:pt x="3120533" y="573668"/>
                    <a:pt x="3024982" y="573668"/>
                  </a:cubicBezTo>
                  <a:cubicBezTo>
                    <a:pt x="3007969" y="573668"/>
                    <a:pt x="3012314" y="581973"/>
                    <a:pt x="3011582" y="528515"/>
                  </a:cubicBezTo>
                  <a:cubicBezTo>
                    <a:pt x="3007810" y="249815"/>
                    <a:pt x="3000553" y="286997"/>
                    <a:pt x="3024982" y="286997"/>
                  </a:cubicBezTo>
                  <a:close/>
                  <a:moveTo>
                    <a:pt x="3004054" y="893400"/>
                  </a:moveTo>
                  <a:cubicBezTo>
                    <a:pt x="3005152" y="973206"/>
                    <a:pt x="3005168" y="1047459"/>
                    <a:pt x="3008478" y="1182696"/>
                  </a:cubicBezTo>
                  <a:cubicBezTo>
                    <a:pt x="2742561" y="1183174"/>
                    <a:pt x="2756725" y="1186308"/>
                    <a:pt x="2756566" y="1180374"/>
                  </a:cubicBezTo>
                  <a:cubicBezTo>
                    <a:pt x="2755961" y="1154710"/>
                    <a:pt x="2751123" y="895469"/>
                    <a:pt x="2751107" y="894307"/>
                  </a:cubicBezTo>
                  <a:cubicBezTo>
                    <a:pt x="2884440" y="895437"/>
                    <a:pt x="2923208" y="893575"/>
                    <a:pt x="3004054" y="893400"/>
                  </a:cubicBezTo>
                  <a:close/>
                  <a:moveTo>
                    <a:pt x="3003847" y="878620"/>
                  </a:moveTo>
                  <a:cubicBezTo>
                    <a:pt x="2712291" y="879240"/>
                    <a:pt x="2751027" y="890314"/>
                    <a:pt x="2750454" y="854229"/>
                  </a:cubicBezTo>
                  <a:cubicBezTo>
                    <a:pt x="2748752" y="745546"/>
                    <a:pt x="2749213" y="745483"/>
                    <a:pt x="2747510" y="637086"/>
                  </a:cubicBezTo>
                  <a:cubicBezTo>
                    <a:pt x="2746555" y="576595"/>
                    <a:pt x="2697109" y="590199"/>
                    <a:pt x="2999375" y="588512"/>
                  </a:cubicBezTo>
                  <a:cubicBezTo>
                    <a:pt x="2999391" y="589721"/>
                    <a:pt x="3003449" y="850999"/>
                    <a:pt x="3003847" y="878620"/>
                  </a:cubicBezTo>
                  <a:close/>
                  <a:moveTo>
                    <a:pt x="2994458" y="286917"/>
                  </a:moveTo>
                  <a:cubicBezTo>
                    <a:pt x="2997672" y="449075"/>
                    <a:pt x="2997418" y="454261"/>
                    <a:pt x="2999168" y="573732"/>
                  </a:cubicBezTo>
                  <a:cubicBezTo>
                    <a:pt x="2706721" y="575275"/>
                    <a:pt x="2746937" y="594510"/>
                    <a:pt x="2745425" y="528451"/>
                  </a:cubicBezTo>
                  <a:cubicBezTo>
                    <a:pt x="2743054" y="425018"/>
                    <a:pt x="2742449" y="365705"/>
                    <a:pt x="2742226" y="311499"/>
                  </a:cubicBezTo>
                  <a:cubicBezTo>
                    <a:pt x="2742067" y="274571"/>
                    <a:pt x="2704923" y="285486"/>
                    <a:pt x="2994458" y="286917"/>
                  </a:cubicBezTo>
                  <a:close/>
                  <a:moveTo>
                    <a:pt x="2738709" y="1182999"/>
                  </a:moveTo>
                  <a:cubicBezTo>
                    <a:pt x="2583128" y="1179642"/>
                    <a:pt x="2489534" y="1185465"/>
                    <a:pt x="2489470" y="1179880"/>
                  </a:cubicBezTo>
                  <a:cubicBezTo>
                    <a:pt x="2485937" y="841358"/>
                    <a:pt x="2464850" y="892000"/>
                    <a:pt x="2547622" y="893114"/>
                  </a:cubicBezTo>
                  <a:cubicBezTo>
                    <a:pt x="2626145" y="894164"/>
                    <a:pt x="2646898" y="893321"/>
                    <a:pt x="2738089" y="894164"/>
                  </a:cubicBezTo>
                  <a:cubicBezTo>
                    <a:pt x="2743611" y="1220483"/>
                    <a:pt x="2746507" y="1183142"/>
                    <a:pt x="2738709" y="1182999"/>
                  </a:cubicBezTo>
                  <a:close/>
                  <a:moveTo>
                    <a:pt x="2734476" y="637341"/>
                  </a:moveTo>
                  <a:cubicBezTo>
                    <a:pt x="2736179" y="745785"/>
                    <a:pt x="2735717" y="745674"/>
                    <a:pt x="2737420" y="854484"/>
                  </a:cubicBezTo>
                  <a:cubicBezTo>
                    <a:pt x="2737993" y="890489"/>
                    <a:pt x="2777270" y="878811"/>
                    <a:pt x="2485300" y="877761"/>
                  </a:cubicBezTo>
                  <a:cubicBezTo>
                    <a:pt x="2482961" y="723813"/>
                    <a:pt x="2485173" y="725404"/>
                    <a:pt x="2482372" y="590851"/>
                  </a:cubicBezTo>
                  <a:cubicBezTo>
                    <a:pt x="2772878" y="589117"/>
                    <a:pt x="2733442" y="570534"/>
                    <a:pt x="2734476" y="637341"/>
                  </a:cubicBezTo>
                  <a:close/>
                  <a:moveTo>
                    <a:pt x="2729033" y="286456"/>
                  </a:moveTo>
                  <a:cubicBezTo>
                    <a:pt x="2730036" y="450236"/>
                    <a:pt x="2731309" y="473449"/>
                    <a:pt x="2733378" y="574893"/>
                  </a:cubicBezTo>
                  <a:cubicBezTo>
                    <a:pt x="2674271" y="573636"/>
                    <a:pt x="2611010" y="573620"/>
                    <a:pt x="2547559" y="575068"/>
                  </a:cubicBezTo>
                  <a:cubicBezTo>
                    <a:pt x="2461954" y="577025"/>
                    <a:pt x="2484298" y="623960"/>
                    <a:pt x="2476134" y="311340"/>
                  </a:cubicBezTo>
                  <a:cubicBezTo>
                    <a:pt x="2474988" y="267857"/>
                    <a:pt x="2443349" y="292375"/>
                    <a:pt x="2729033" y="286456"/>
                  </a:cubicBezTo>
                  <a:close/>
                  <a:moveTo>
                    <a:pt x="2452214" y="1182410"/>
                  </a:moveTo>
                  <a:cubicBezTo>
                    <a:pt x="2265296" y="1182442"/>
                    <a:pt x="2248395" y="1182410"/>
                    <a:pt x="2224635" y="1182521"/>
                  </a:cubicBezTo>
                  <a:cubicBezTo>
                    <a:pt x="2220210" y="1026092"/>
                    <a:pt x="2222215" y="966619"/>
                    <a:pt x="2221499" y="893941"/>
                  </a:cubicBezTo>
                  <a:cubicBezTo>
                    <a:pt x="2359081" y="893528"/>
                    <a:pt x="2394110" y="892318"/>
                    <a:pt x="2472473" y="892493"/>
                  </a:cubicBezTo>
                  <a:cubicBezTo>
                    <a:pt x="2477470" y="1234277"/>
                    <a:pt x="2487131" y="1182410"/>
                    <a:pt x="2452214" y="1182410"/>
                  </a:cubicBezTo>
                  <a:close/>
                  <a:moveTo>
                    <a:pt x="2470182" y="637309"/>
                  </a:moveTo>
                  <a:cubicBezTo>
                    <a:pt x="2474526" y="915452"/>
                    <a:pt x="2477025" y="877697"/>
                    <a:pt x="2452230" y="877697"/>
                  </a:cubicBezTo>
                  <a:cubicBezTo>
                    <a:pt x="2185946" y="877697"/>
                    <a:pt x="2221563" y="890584"/>
                    <a:pt x="2221006" y="854229"/>
                  </a:cubicBezTo>
                  <a:cubicBezTo>
                    <a:pt x="2216120" y="542261"/>
                    <a:pt x="2201113" y="589658"/>
                    <a:pt x="2261286" y="589658"/>
                  </a:cubicBezTo>
                  <a:cubicBezTo>
                    <a:pt x="2356647" y="589658"/>
                    <a:pt x="2356678" y="590946"/>
                    <a:pt x="2452230" y="590946"/>
                  </a:cubicBezTo>
                  <a:cubicBezTo>
                    <a:pt x="2473667" y="590931"/>
                    <a:pt x="2469274" y="581607"/>
                    <a:pt x="2470182" y="637309"/>
                  </a:cubicBezTo>
                  <a:close/>
                  <a:moveTo>
                    <a:pt x="2261270" y="285533"/>
                  </a:moveTo>
                  <a:cubicBezTo>
                    <a:pt x="2268877" y="285533"/>
                    <a:pt x="2450686" y="285645"/>
                    <a:pt x="2462431" y="285661"/>
                  </a:cubicBezTo>
                  <a:cubicBezTo>
                    <a:pt x="2463418" y="326661"/>
                    <a:pt x="2459519" y="165681"/>
                    <a:pt x="2468988" y="576150"/>
                  </a:cubicBezTo>
                  <a:cubicBezTo>
                    <a:pt x="2362790" y="576452"/>
                    <a:pt x="2318801" y="574129"/>
                    <a:pt x="2215818" y="575068"/>
                  </a:cubicBezTo>
                  <a:cubicBezTo>
                    <a:pt x="2211839" y="233061"/>
                    <a:pt x="2193346" y="285533"/>
                    <a:pt x="2261270" y="285533"/>
                  </a:cubicBezTo>
                  <a:close/>
                  <a:moveTo>
                    <a:pt x="2208465" y="893989"/>
                  </a:moveTo>
                  <a:cubicBezTo>
                    <a:pt x="2209420" y="995130"/>
                    <a:pt x="2206683" y="972872"/>
                    <a:pt x="2211584" y="1182585"/>
                  </a:cubicBezTo>
                  <a:cubicBezTo>
                    <a:pt x="1917657" y="1184431"/>
                    <a:pt x="1991453" y="1183953"/>
                    <a:pt x="1960849" y="1184240"/>
                  </a:cubicBezTo>
                  <a:cubicBezTo>
                    <a:pt x="1959910" y="1064563"/>
                    <a:pt x="1957889" y="983659"/>
                    <a:pt x="1956377" y="893209"/>
                  </a:cubicBezTo>
                  <a:cubicBezTo>
                    <a:pt x="2079732" y="895548"/>
                    <a:pt x="2110972" y="894419"/>
                    <a:pt x="2208465" y="893989"/>
                  </a:cubicBezTo>
                  <a:close/>
                  <a:moveTo>
                    <a:pt x="2203659" y="637341"/>
                  </a:moveTo>
                  <a:cubicBezTo>
                    <a:pt x="2208099" y="920957"/>
                    <a:pt x="2222502" y="879002"/>
                    <a:pt x="2165766" y="879463"/>
                  </a:cubicBezTo>
                  <a:cubicBezTo>
                    <a:pt x="1922590" y="881436"/>
                    <a:pt x="1956234" y="884093"/>
                    <a:pt x="1955757" y="854229"/>
                  </a:cubicBezTo>
                  <a:cubicBezTo>
                    <a:pt x="1951619" y="596610"/>
                    <a:pt x="1951905" y="612855"/>
                    <a:pt x="1951444" y="590453"/>
                  </a:cubicBezTo>
                  <a:cubicBezTo>
                    <a:pt x="2247520" y="594733"/>
                    <a:pt x="2202593" y="568974"/>
                    <a:pt x="2203659" y="637341"/>
                  </a:cubicBezTo>
                  <a:close/>
                  <a:moveTo>
                    <a:pt x="1974997" y="286981"/>
                  </a:moveTo>
                  <a:cubicBezTo>
                    <a:pt x="2233372" y="284722"/>
                    <a:pt x="2197612" y="278612"/>
                    <a:pt x="2198566" y="311785"/>
                  </a:cubicBezTo>
                  <a:cubicBezTo>
                    <a:pt x="2207510" y="617342"/>
                    <a:pt x="2208752" y="574957"/>
                    <a:pt x="2165719" y="575879"/>
                  </a:cubicBezTo>
                  <a:cubicBezTo>
                    <a:pt x="2100771" y="577280"/>
                    <a:pt x="2039372" y="577200"/>
                    <a:pt x="1975029" y="576070"/>
                  </a:cubicBezTo>
                  <a:cubicBezTo>
                    <a:pt x="1944839" y="575545"/>
                    <a:pt x="1951507" y="585187"/>
                    <a:pt x="1949964" y="528419"/>
                  </a:cubicBezTo>
                  <a:cubicBezTo>
                    <a:pt x="1942388" y="249687"/>
                    <a:pt x="1938855" y="287315"/>
                    <a:pt x="1974997" y="286981"/>
                  </a:cubicBezTo>
                  <a:close/>
                  <a:moveTo>
                    <a:pt x="1947767" y="1179339"/>
                  </a:moveTo>
                  <a:cubicBezTo>
                    <a:pt x="1947847" y="1188297"/>
                    <a:pt x="1967661" y="1183524"/>
                    <a:pt x="1695154" y="1183365"/>
                  </a:cubicBezTo>
                  <a:cubicBezTo>
                    <a:pt x="1694900" y="1130781"/>
                    <a:pt x="1691780" y="894625"/>
                    <a:pt x="1691749" y="892812"/>
                  </a:cubicBezTo>
                  <a:cubicBezTo>
                    <a:pt x="1825209" y="892812"/>
                    <a:pt x="1887292" y="892159"/>
                    <a:pt x="1943343" y="893019"/>
                  </a:cubicBezTo>
                  <a:cubicBezTo>
                    <a:pt x="1944935" y="988575"/>
                    <a:pt x="1946972" y="1070004"/>
                    <a:pt x="1947767" y="1179339"/>
                  </a:cubicBezTo>
                  <a:close/>
                  <a:moveTo>
                    <a:pt x="1943104" y="878222"/>
                  </a:moveTo>
                  <a:cubicBezTo>
                    <a:pt x="1655797" y="873863"/>
                    <a:pt x="1691780" y="892414"/>
                    <a:pt x="1691176" y="854197"/>
                  </a:cubicBezTo>
                  <a:cubicBezTo>
                    <a:pt x="1687547" y="624215"/>
                    <a:pt x="1687483" y="617580"/>
                    <a:pt x="1686847" y="588401"/>
                  </a:cubicBezTo>
                  <a:cubicBezTo>
                    <a:pt x="1688629" y="588401"/>
                    <a:pt x="1937168" y="590278"/>
                    <a:pt x="1938410" y="590294"/>
                  </a:cubicBezTo>
                  <a:cubicBezTo>
                    <a:pt x="1939062" y="622131"/>
                    <a:pt x="1939142" y="631486"/>
                    <a:pt x="1943104" y="878222"/>
                  </a:cubicBezTo>
                  <a:close/>
                  <a:moveTo>
                    <a:pt x="1688597" y="287633"/>
                  </a:moveTo>
                  <a:cubicBezTo>
                    <a:pt x="1971369" y="287633"/>
                    <a:pt x="1933014" y="277928"/>
                    <a:pt x="1933301" y="311610"/>
                  </a:cubicBezTo>
                  <a:cubicBezTo>
                    <a:pt x="1935561" y="622624"/>
                    <a:pt x="1958271" y="575243"/>
                    <a:pt x="1879509" y="575243"/>
                  </a:cubicBezTo>
                  <a:cubicBezTo>
                    <a:pt x="1785884" y="575243"/>
                    <a:pt x="1783481" y="573636"/>
                    <a:pt x="1688581" y="573636"/>
                  </a:cubicBezTo>
                  <a:cubicBezTo>
                    <a:pt x="1685701" y="573620"/>
                    <a:pt x="1673478" y="287633"/>
                    <a:pt x="1688597" y="287633"/>
                  </a:cubicBezTo>
                  <a:close/>
                  <a:moveTo>
                    <a:pt x="1682072" y="1179976"/>
                  </a:moveTo>
                  <a:cubicBezTo>
                    <a:pt x="1682104" y="1185035"/>
                    <a:pt x="1479288" y="1184669"/>
                    <a:pt x="1430653" y="1184001"/>
                  </a:cubicBezTo>
                  <a:cubicBezTo>
                    <a:pt x="1425703" y="899924"/>
                    <a:pt x="1426515" y="976675"/>
                    <a:pt x="1424955" y="894100"/>
                  </a:cubicBezTo>
                  <a:cubicBezTo>
                    <a:pt x="1542565" y="895930"/>
                    <a:pt x="1584643" y="892939"/>
                    <a:pt x="1678730" y="892812"/>
                  </a:cubicBezTo>
                  <a:cubicBezTo>
                    <a:pt x="1678730" y="893957"/>
                    <a:pt x="1681913" y="1139786"/>
                    <a:pt x="1682072" y="1179976"/>
                  </a:cubicBezTo>
                  <a:close/>
                  <a:moveTo>
                    <a:pt x="1678508" y="878031"/>
                  </a:moveTo>
                  <a:cubicBezTo>
                    <a:pt x="1388129" y="878461"/>
                    <a:pt x="1424844" y="891348"/>
                    <a:pt x="1424271" y="854229"/>
                  </a:cubicBezTo>
                  <a:cubicBezTo>
                    <a:pt x="1422855" y="763127"/>
                    <a:pt x="1422807" y="743924"/>
                    <a:pt x="1421120" y="637086"/>
                  </a:cubicBezTo>
                  <a:cubicBezTo>
                    <a:pt x="1420165" y="574209"/>
                    <a:pt x="1376097" y="588512"/>
                    <a:pt x="1673813" y="588401"/>
                  </a:cubicBezTo>
                  <a:cubicBezTo>
                    <a:pt x="1674608" y="624501"/>
                    <a:pt x="1678492" y="876838"/>
                    <a:pt x="1678508" y="878031"/>
                  </a:cubicBezTo>
                  <a:close/>
                  <a:moveTo>
                    <a:pt x="1668561" y="287586"/>
                  </a:moveTo>
                  <a:cubicBezTo>
                    <a:pt x="1669484" y="482470"/>
                    <a:pt x="1671569" y="498412"/>
                    <a:pt x="1673447" y="573636"/>
                  </a:cubicBezTo>
                  <a:cubicBezTo>
                    <a:pt x="1490635" y="573716"/>
                    <a:pt x="1454477" y="573891"/>
                    <a:pt x="1420149" y="574734"/>
                  </a:cubicBezTo>
                  <a:cubicBezTo>
                    <a:pt x="1416664" y="346676"/>
                    <a:pt x="1417491" y="393309"/>
                    <a:pt x="1415025" y="285692"/>
                  </a:cubicBezTo>
                  <a:cubicBezTo>
                    <a:pt x="1538968" y="282351"/>
                    <a:pt x="1587492" y="287172"/>
                    <a:pt x="1668561" y="287586"/>
                  </a:cubicBezTo>
                  <a:close/>
                  <a:moveTo>
                    <a:pt x="1413497" y="963055"/>
                  </a:moveTo>
                  <a:cubicBezTo>
                    <a:pt x="1420165" y="1218415"/>
                    <a:pt x="1422680" y="1183890"/>
                    <a:pt x="1402420" y="1183540"/>
                  </a:cubicBezTo>
                  <a:cubicBezTo>
                    <a:pt x="1165785" y="1179101"/>
                    <a:pt x="1165117" y="1187422"/>
                    <a:pt x="1164990" y="1179849"/>
                  </a:cubicBezTo>
                  <a:cubicBezTo>
                    <a:pt x="1159356" y="842567"/>
                    <a:pt x="1139972" y="893273"/>
                    <a:pt x="1211492" y="892987"/>
                  </a:cubicBezTo>
                  <a:cubicBezTo>
                    <a:pt x="1299134" y="892637"/>
                    <a:pt x="1340178" y="892525"/>
                    <a:pt x="1402182" y="893687"/>
                  </a:cubicBezTo>
                  <a:cubicBezTo>
                    <a:pt x="1415327" y="893941"/>
                    <a:pt x="1411412" y="883059"/>
                    <a:pt x="1413497" y="963055"/>
                  </a:cubicBezTo>
                  <a:close/>
                  <a:moveTo>
                    <a:pt x="1408086" y="637341"/>
                  </a:moveTo>
                  <a:cubicBezTo>
                    <a:pt x="1412319" y="908006"/>
                    <a:pt x="1414977" y="879129"/>
                    <a:pt x="1402420" y="878890"/>
                  </a:cubicBezTo>
                  <a:cubicBezTo>
                    <a:pt x="1123914" y="873656"/>
                    <a:pt x="1158528" y="892159"/>
                    <a:pt x="1157940" y="854261"/>
                  </a:cubicBezTo>
                  <a:cubicBezTo>
                    <a:pt x="1156253" y="746581"/>
                    <a:pt x="1158831" y="746899"/>
                    <a:pt x="1157112" y="637054"/>
                  </a:cubicBezTo>
                  <a:cubicBezTo>
                    <a:pt x="1156030" y="568561"/>
                    <a:pt x="1117850" y="597788"/>
                    <a:pt x="1402468" y="590008"/>
                  </a:cubicBezTo>
                  <a:cubicBezTo>
                    <a:pt x="1409359" y="589817"/>
                    <a:pt x="1407258" y="582753"/>
                    <a:pt x="1408086" y="637341"/>
                  </a:cubicBezTo>
                  <a:close/>
                  <a:moveTo>
                    <a:pt x="1401991" y="286058"/>
                  </a:moveTo>
                  <a:cubicBezTo>
                    <a:pt x="1409264" y="607254"/>
                    <a:pt x="1408627" y="575036"/>
                    <a:pt x="1402134" y="575195"/>
                  </a:cubicBezTo>
                  <a:cubicBezTo>
                    <a:pt x="1339335" y="577009"/>
                    <a:pt x="1328322" y="576357"/>
                    <a:pt x="1211445" y="576675"/>
                  </a:cubicBezTo>
                  <a:cubicBezTo>
                    <a:pt x="1138158" y="576866"/>
                    <a:pt x="1158831" y="624963"/>
                    <a:pt x="1150667" y="311308"/>
                  </a:cubicBezTo>
                  <a:cubicBezTo>
                    <a:pt x="1149568" y="267825"/>
                    <a:pt x="1119665" y="294157"/>
                    <a:pt x="1401991" y="286058"/>
                  </a:cubicBezTo>
                  <a:close/>
                  <a:moveTo>
                    <a:pt x="1151972" y="1180135"/>
                  </a:moveTo>
                  <a:cubicBezTo>
                    <a:pt x="1152067" y="1186085"/>
                    <a:pt x="899295" y="1181821"/>
                    <a:pt x="899215" y="1179658"/>
                  </a:cubicBezTo>
                  <a:cubicBezTo>
                    <a:pt x="887136" y="845288"/>
                    <a:pt x="891194" y="892446"/>
                    <a:pt x="925188" y="892446"/>
                  </a:cubicBezTo>
                  <a:cubicBezTo>
                    <a:pt x="1016267" y="892446"/>
                    <a:pt x="1018734" y="893178"/>
                    <a:pt x="1116052" y="893178"/>
                  </a:cubicBezTo>
                  <a:cubicBezTo>
                    <a:pt x="1154582" y="893178"/>
                    <a:pt x="1146051" y="846704"/>
                    <a:pt x="1151972" y="1180135"/>
                  </a:cubicBezTo>
                  <a:close/>
                  <a:moveTo>
                    <a:pt x="1144094" y="637309"/>
                  </a:moveTo>
                  <a:cubicBezTo>
                    <a:pt x="1148502" y="917934"/>
                    <a:pt x="1151972" y="878413"/>
                    <a:pt x="1116052" y="878413"/>
                  </a:cubicBezTo>
                  <a:cubicBezTo>
                    <a:pt x="859588" y="878413"/>
                    <a:pt x="894616" y="884188"/>
                    <a:pt x="894154" y="854229"/>
                  </a:cubicBezTo>
                  <a:cubicBezTo>
                    <a:pt x="889332" y="546430"/>
                    <a:pt x="876425" y="590517"/>
                    <a:pt x="925188" y="590517"/>
                  </a:cubicBezTo>
                  <a:cubicBezTo>
                    <a:pt x="1185456" y="590517"/>
                    <a:pt x="1143218" y="581114"/>
                    <a:pt x="1144094" y="637309"/>
                  </a:cubicBezTo>
                  <a:close/>
                  <a:moveTo>
                    <a:pt x="925188" y="286249"/>
                  </a:moveTo>
                  <a:cubicBezTo>
                    <a:pt x="1120381" y="286297"/>
                    <a:pt x="1120906" y="286297"/>
                    <a:pt x="1136996" y="286329"/>
                  </a:cubicBezTo>
                  <a:cubicBezTo>
                    <a:pt x="1138524" y="349795"/>
                    <a:pt x="1142996" y="575577"/>
                    <a:pt x="1143027" y="576834"/>
                  </a:cubicBezTo>
                  <a:cubicBezTo>
                    <a:pt x="1060844" y="576914"/>
                    <a:pt x="1135516" y="576914"/>
                    <a:pt x="888680" y="575673"/>
                  </a:cubicBezTo>
                  <a:cubicBezTo>
                    <a:pt x="883285" y="233761"/>
                    <a:pt x="872526" y="286249"/>
                    <a:pt x="925188" y="286249"/>
                  </a:cubicBezTo>
                  <a:close/>
                  <a:moveTo>
                    <a:pt x="882218" y="962928"/>
                  </a:moveTo>
                  <a:cubicBezTo>
                    <a:pt x="882600" y="1036736"/>
                    <a:pt x="883523" y="1107361"/>
                    <a:pt x="886149" y="1180230"/>
                  </a:cubicBezTo>
                  <a:cubicBezTo>
                    <a:pt x="886213" y="1181933"/>
                    <a:pt x="634077" y="1191877"/>
                    <a:pt x="634077" y="1180294"/>
                  </a:cubicBezTo>
                  <a:cubicBezTo>
                    <a:pt x="634077" y="868898"/>
                    <a:pt x="619324" y="893750"/>
                    <a:pt x="638915" y="893878"/>
                  </a:cubicBezTo>
                  <a:cubicBezTo>
                    <a:pt x="930487" y="895866"/>
                    <a:pt x="881725" y="867976"/>
                    <a:pt x="882218" y="962928"/>
                  </a:cubicBezTo>
                  <a:close/>
                  <a:moveTo>
                    <a:pt x="876616" y="637373"/>
                  </a:moveTo>
                  <a:cubicBezTo>
                    <a:pt x="881056" y="922102"/>
                    <a:pt x="897640" y="877251"/>
                    <a:pt x="829684" y="878540"/>
                  </a:cubicBezTo>
                  <a:cubicBezTo>
                    <a:pt x="592269" y="882693"/>
                    <a:pt x="628666" y="884268"/>
                    <a:pt x="628205" y="854261"/>
                  </a:cubicBezTo>
                  <a:cubicBezTo>
                    <a:pt x="623558" y="557376"/>
                    <a:pt x="620900" y="590199"/>
                    <a:pt x="639058" y="589912"/>
                  </a:cubicBezTo>
                  <a:cubicBezTo>
                    <a:pt x="924504" y="585298"/>
                    <a:pt x="875757" y="582944"/>
                    <a:pt x="876616" y="637373"/>
                  </a:cubicBezTo>
                  <a:close/>
                  <a:moveTo>
                    <a:pt x="638995" y="285581"/>
                  </a:moveTo>
                  <a:cubicBezTo>
                    <a:pt x="907475" y="283958"/>
                    <a:pt x="870728" y="278040"/>
                    <a:pt x="871380" y="313981"/>
                  </a:cubicBezTo>
                  <a:cubicBezTo>
                    <a:pt x="872733" y="387804"/>
                    <a:pt x="873529" y="441645"/>
                    <a:pt x="875646" y="575577"/>
                  </a:cubicBezTo>
                  <a:cubicBezTo>
                    <a:pt x="814756" y="575116"/>
                    <a:pt x="766057" y="573207"/>
                    <a:pt x="624926" y="575354"/>
                  </a:cubicBezTo>
                  <a:cubicBezTo>
                    <a:pt x="620979" y="245901"/>
                    <a:pt x="610205" y="285740"/>
                    <a:pt x="638995" y="285581"/>
                  </a:cubicBezTo>
                  <a:close/>
                  <a:moveTo>
                    <a:pt x="621043" y="1180294"/>
                  </a:moveTo>
                  <a:cubicBezTo>
                    <a:pt x="621043" y="1187501"/>
                    <a:pt x="643037" y="1184415"/>
                    <a:pt x="368939" y="1184160"/>
                  </a:cubicBezTo>
                  <a:cubicBezTo>
                    <a:pt x="369321" y="1053282"/>
                    <a:pt x="365788" y="968242"/>
                    <a:pt x="364356" y="894021"/>
                  </a:cubicBezTo>
                  <a:cubicBezTo>
                    <a:pt x="443786" y="893989"/>
                    <a:pt x="519412" y="893209"/>
                    <a:pt x="615887" y="893750"/>
                  </a:cubicBezTo>
                  <a:cubicBezTo>
                    <a:pt x="617415" y="970438"/>
                    <a:pt x="621043" y="1041588"/>
                    <a:pt x="621043" y="1180294"/>
                  </a:cubicBezTo>
                  <a:close/>
                  <a:moveTo>
                    <a:pt x="615171" y="854516"/>
                  </a:moveTo>
                  <a:cubicBezTo>
                    <a:pt x="615680" y="886623"/>
                    <a:pt x="656867" y="879097"/>
                    <a:pt x="364053" y="879240"/>
                  </a:cubicBezTo>
                  <a:cubicBezTo>
                    <a:pt x="360886" y="700393"/>
                    <a:pt x="359693" y="679296"/>
                    <a:pt x="358770" y="590565"/>
                  </a:cubicBezTo>
                  <a:cubicBezTo>
                    <a:pt x="538717" y="590692"/>
                    <a:pt x="568366" y="590867"/>
                    <a:pt x="612067" y="590310"/>
                  </a:cubicBezTo>
                  <a:cubicBezTo>
                    <a:pt x="614295" y="756127"/>
                    <a:pt x="614025" y="781074"/>
                    <a:pt x="615171" y="854516"/>
                  </a:cubicBezTo>
                  <a:close/>
                  <a:moveTo>
                    <a:pt x="606322" y="285740"/>
                  </a:moveTo>
                  <a:cubicBezTo>
                    <a:pt x="610969" y="431669"/>
                    <a:pt x="609537" y="387407"/>
                    <a:pt x="611876" y="575545"/>
                  </a:cubicBezTo>
                  <a:cubicBezTo>
                    <a:pt x="573092" y="576023"/>
                    <a:pt x="558467" y="575927"/>
                    <a:pt x="358642" y="575800"/>
                  </a:cubicBezTo>
                  <a:cubicBezTo>
                    <a:pt x="357910" y="485032"/>
                    <a:pt x="359486" y="509184"/>
                    <a:pt x="354934" y="287315"/>
                  </a:cubicBezTo>
                  <a:cubicBezTo>
                    <a:pt x="436290" y="287268"/>
                    <a:pt x="371119" y="286695"/>
                    <a:pt x="606322" y="285740"/>
                  </a:cubicBezTo>
                  <a:close/>
                  <a:moveTo>
                    <a:pt x="161985" y="285883"/>
                  </a:moveTo>
                  <a:cubicBezTo>
                    <a:pt x="255563" y="285883"/>
                    <a:pt x="255022" y="287188"/>
                    <a:pt x="341884" y="287283"/>
                  </a:cubicBezTo>
                  <a:cubicBezTo>
                    <a:pt x="346563" y="516502"/>
                    <a:pt x="344860" y="487498"/>
                    <a:pt x="345608" y="575768"/>
                  </a:cubicBezTo>
                  <a:cubicBezTo>
                    <a:pt x="166330" y="575641"/>
                    <a:pt x="138081" y="575529"/>
                    <a:pt x="94141" y="575864"/>
                  </a:cubicBezTo>
                  <a:cubicBezTo>
                    <a:pt x="90656" y="225997"/>
                    <a:pt x="66004" y="285883"/>
                    <a:pt x="161985" y="285883"/>
                  </a:cubicBezTo>
                  <a:close/>
                  <a:moveTo>
                    <a:pt x="161985" y="590421"/>
                  </a:moveTo>
                  <a:cubicBezTo>
                    <a:pt x="380859" y="590565"/>
                    <a:pt x="345385" y="574925"/>
                    <a:pt x="346356" y="637373"/>
                  </a:cubicBezTo>
                  <a:cubicBezTo>
                    <a:pt x="348075" y="747837"/>
                    <a:pt x="348903" y="745976"/>
                    <a:pt x="350605" y="854484"/>
                  </a:cubicBezTo>
                  <a:cubicBezTo>
                    <a:pt x="351163" y="890075"/>
                    <a:pt x="390615" y="878938"/>
                    <a:pt x="98151" y="878795"/>
                  </a:cubicBezTo>
                  <a:cubicBezTo>
                    <a:pt x="92327" y="537313"/>
                    <a:pt x="75712" y="590421"/>
                    <a:pt x="161985" y="590421"/>
                  </a:cubicBezTo>
                  <a:close/>
                  <a:moveTo>
                    <a:pt x="102989" y="1179530"/>
                  </a:moveTo>
                  <a:cubicBezTo>
                    <a:pt x="101923" y="840180"/>
                    <a:pt x="73341" y="893559"/>
                    <a:pt x="161985" y="893607"/>
                  </a:cubicBezTo>
                  <a:cubicBezTo>
                    <a:pt x="244916" y="893607"/>
                    <a:pt x="258269" y="894021"/>
                    <a:pt x="351290" y="894021"/>
                  </a:cubicBezTo>
                  <a:cubicBezTo>
                    <a:pt x="352961" y="981766"/>
                    <a:pt x="356255" y="1049369"/>
                    <a:pt x="355857" y="1184160"/>
                  </a:cubicBezTo>
                  <a:cubicBezTo>
                    <a:pt x="354266" y="1184160"/>
                    <a:pt x="103005" y="1184160"/>
                    <a:pt x="102989" y="1179530"/>
                  </a:cubicBezTo>
                  <a:close/>
                  <a:moveTo>
                    <a:pt x="105886" y="1396896"/>
                  </a:moveTo>
                  <a:cubicBezTo>
                    <a:pt x="104772" y="1337694"/>
                    <a:pt x="103324" y="1257379"/>
                    <a:pt x="103069" y="1198034"/>
                  </a:cubicBezTo>
                  <a:cubicBezTo>
                    <a:pt x="248227" y="1197445"/>
                    <a:pt x="235781" y="1198925"/>
                    <a:pt x="355841" y="1198925"/>
                  </a:cubicBezTo>
                  <a:cubicBezTo>
                    <a:pt x="355459" y="1503193"/>
                    <a:pt x="367570" y="1486455"/>
                    <a:pt x="352738" y="1486455"/>
                  </a:cubicBezTo>
                  <a:cubicBezTo>
                    <a:pt x="55803" y="1486455"/>
                    <a:pt x="107987" y="1509779"/>
                    <a:pt x="105886" y="1396896"/>
                  </a:cubicBezTo>
                  <a:close/>
                  <a:moveTo>
                    <a:pt x="107748" y="1505436"/>
                  </a:moveTo>
                  <a:cubicBezTo>
                    <a:pt x="107652" y="1499692"/>
                    <a:pt x="360138" y="1499390"/>
                    <a:pt x="360234" y="1505690"/>
                  </a:cubicBezTo>
                  <a:cubicBezTo>
                    <a:pt x="365231" y="1824389"/>
                    <a:pt x="374939" y="1789879"/>
                    <a:pt x="352722" y="1789879"/>
                  </a:cubicBezTo>
                  <a:cubicBezTo>
                    <a:pt x="178170" y="1789847"/>
                    <a:pt x="147169" y="1789736"/>
                    <a:pt x="112968" y="1790054"/>
                  </a:cubicBezTo>
                  <a:cubicBezTo>
                    <a:pt x="112093" y="1755195"/>
                    <a:pt x="107891" y="1514441"/>
                    <a:pt x="107748" y="1505436"/>
                  </a:cubicBezTo>
                  <a:close/>
                  <a:moveTo>
                    <a:pt x="118252" y="2048007"/>
                  </a:moveTo>
                  <a:cubicBezTo>
                    <a:pt x="114655" y="1760445"/>
                    <a:pt x="98804" y="1804628"/>
                    <a:pt x="161985" y="1804628"/>
                  </a:cubicBezTo>
                  <a:cubicBezTo>
                    <a:pt x="175210" y="1804628"/>
                    <a:pt x="355237" y="1804660"/>
                    <a:pt x="366472" y="1804676"/>
                  </a:cubicBezTo>
                  <a:cubicBezTo>
                    <a:pt x="367379" y="1881013"/>
                    <a:pt x="366775" y="1843386"/>
                    <a:pt x="370547" y="2096231"/>
                  </a:cubicBezTo>
                  <a:cubicBezTo>
                    <a:pt x="72402" y="2096454"/>
                    <a:pt x="118984" y="2105761"/>
                    <a:pt x="118252" y="2048007"/>
                  </a:cubicBezTo>
                  <a:close/>
                  <a:moveTo>
                    <a:pt x="123217" y="2373563"/>
                  </a:moveTo>
                  <a:cubicBezTo>
                    <a:pt x="120209" y="2184644"/>
                    <a:pt x="119604" y="2148417"/>
                    <a:pt x="119063" y="2109262"/>
                  </a:cubicBezTo>
                  <a:cubicBezTo>
                    <a:pt x="218657" y="2108212"/>
                    <a:pt x="256964" y="2111091"/>
                    <a:pt x="370785" y="2111012"/>
                  </a:cubicBezTo>
                  <a:cubicBezTo>
                    <a:pt x="373602" y="2295650"/>
                    <a:pt x="371072" y="2274537"/>
                    <a:pt x="373586" y="2400865"/>
                  </a:cubicBezTo>
                  <a:cubicBezTo>
                    <a:pt x="80216" y="2401819"/>
                    <a:pt x="123679" y="2403395"/>
                    <a:pt x="123217" y="2373563"/>
                  </a:cubicBezTo>
                  <a:close/>
                  <a:moveTo>
                    <a:pt x="127753" y="2699182"/>
                  </a:moveTo>
                  <a:cubicBezTo>
                    <a:pt x="120496" y="2366849"/>
                    <a:pt x="112936" y="2413673"/>
                    <a:pt x="162001" y="2413673"/>
                  </a:cubicBezTo>
                  <a:cubicBezTo>
                    <a:pt x="255866" y="2413673"/>
                    <a:pt x="257616" y="2415661"/>
                    <a:pt x="352754" y="2415661"/>
                  </a:cubicBezTo>
                  <a:cubicBezTo>
                    <a:pt x="377533" y="2415661"/>
                    <a:pt x="377040" y="2369537"/>
                    <a:pt x="380175" y="2698641"/>
                  </a:cubicBezTo>
                  <a:cubicBezTo>
                    <a:pt x="380239" y="2705880"/>
                    <a:pt x="385172" y="2704003"/>
                    <a:pt x="352754" y="2704003"/>
                  </a:cubicBezTo>
                  <a:cubicBezTo>
                    <a:pt x="101287" y="2704003"/>
                    <a:pt x="127880" y="2704830"/>
                    <a:pt x="127753" y="2699182"/>
                  </a:cubicBezTo>
                  <a:close/>
                  <a:moveTo>
                    <a:pt x="128182" y="2718338"/>
                  </a:moveTo>
                  <a:cubicBezTo>
                    <a:pt x="167237" y="2718306"/>
                    <a:pt x="379156" y="2718815"/>
                    <a:pt x="380350" y="2718815"/>
                  </a:cubicBezTo>
                  <a:cubicBezTo>
                    <a:pt x="383724" y="3053917"/>
                    <a:pt x="399766" y="3008302"/>
                    <a:pt x="352738" y="3008302"/>
                  </a:cubicBezTo>
                  <a:cubicBezTo>
                    <a:pt x="163020" y="3008270"/>
                    <a:pt x="152484" y="3008286"/>
                    <a:pt x="131158" y="3008238"/>
                  </a:cubicBezTo>
                  <a:cubicBezTo>
                    <a:pt x="129662" y="2900017"/>
                    <a:pt x="132066" y="2895785"/>
                    <a:pt x="128182" y="2718338"/>
                  </a:cubicBezTo>
                  <a:close/>
                  <a:moveTo>
                    <a:pt x="137779" y="3312729"/>
                  </a:moveTo>
                  <a:cubicBezTo>
                    <a:pt x="132018" y="3029956"/>
                    <a:pt x="132543" y="3106293"/>
                    <a:pt x="131365" y="3023003"/>
                  </a:cubicBezTo>
                  <a:cubicBezTo>
                    <a:pt x="404795" y="3023703"/>
                    <a:pt x="385252" y="3021444"/>
                    <a:pt x="385299" y="3025119"/>
                  </a:cubicBezTo>
                  <a:cubicBezTo>
                    <a:pt x="390440" y="3354016"/>
                    <a:pt x="404524" y="3310883"/>
                    <a:pt x="352722" y="3310883"/>
                  </a:cubicBezTo>
                  <a:cubicBezTo>
                    <a:pt x="249102" y="3310899"/>
                    <a:pt x="248020" y="3313238"/>
                    <a:pt x="137779" y="3312729"/>
                  </a:cubicBezTo>
                  <a:close/>
                  <a:moveTo>
                    <a:pt x="138097" y="3327509"/>
                  </a:moveTo>
                  <a:cubicBezTo>
                    <a:pt x="225007" y="3327891"/>
                    <a:pt x="237802" y="3326078"/>
                    <a:pt x="390010" y="3325616"/>
                  </a:cubicBezTo>
                  <a:cubicBezTo>
                    <a:pt x="395421" y="3670773"/>
                    <a:pt x="408041" y="3615167"/>
                    <a:pt x="352738" y="3615167"/>
                  </a:cubicBezTo>
                  <a:cubicBezTo>
                    <a:pt x="257330" y="3615167"/>
                    <a:pt x="257234" y="3616965"/>
                    <a:pt x="161985" y="3616965"/>
                  </a:cubicBezTo>
                  <a:cubicBezTo>
                    <a:pt x="133227" y="3616965"/>
                    <a:pt x="145036" y="3654131"/>
                    <a:pt x="138097" y="3327509"/>
                  </a:cubicBezTo>
                  <a:close/>
                  <a:moveTo>
                    <a:pt x="144686" y="3893453"/>
                  </a:moveTo>
                  <a:cubicBezTo>
                    <a:pt x="139943" y="3589551"/>
                    <a:pt x="139896" y="3631729"/>
                    <a:pt x="161985" y="3631729"/>
                  </a:cubicBezTo>
                  <a:cubicBezTo>
                    <a:pt x="434698" y="3631729"/>
                    <a:pt x="395182" y="3612303"/>
                    <a:pt x="396217" y="3676533"/>
                  </a:cubicBezTo>
                  <a:cubicBezTo>
                    <a:pt x="397872" y="3782479"/>
                    <a:pt x="395851" y="3785311"/>
                    <a:pt x="397554" y="3893676"/>
                  </a:cubicBezTo>
                  <a:cubicBezTo>
                    <a:pt x="398047" y="3924812"/>
                    <a:pt x="406959" y="3918209"/>
                    <a:pt x="352754" y="3918209"/>
                  </a:cubicBezTo>
                  <a:cubicBezTo>
                    <a:pt x="111679" y="3918209"/>
                    <a:pt x="145211" y="3927565"/>
                    <a:pt x="144686" y="3893453"/>
                  </a:cubicBezTo>
                  <a:close/>
                  <a:moveTo>
                    <a:pt x="150463" y="4219136"/>
                  </a:moveTo>
                  <a:cubicBezTo>
                    <a:pt x="142506" y="3887550"/>
                    <a:pt x="140118" y="3933372"/>
                    <a:pt x="161985" y="3933372"/>
                  </a:cubicBezTo>
                  <a:cubicBezTo>
                    <a:pt x="447064" y="3933372"/>
                    <a:pt x="397936" y="3914566"/>
                    <a:pt x="399050" y="4002247"/>
                  </a:cubicBezTo>
                  <a:cubicBezTo>
                    <a:pt x="399925" y="4071791"/>
                    <a:pt x="401007" y="4150340"/>
                    <a:pt x="402821" y="4219550"/>
                  </a:cubicBezTo>
                  <a:cubicBezTo>
                    <a:pt x="402933" y="4224004"/>
                    <a:pt x="410429" y="4222700"/>
                    <a:pt x="352754" y="4222700"/>
                  </a:cubicBezTo>
                  <a:cubicBezTo>
                    <a:pt x="133832" y="4222700"/>
                    <a:pt x="150749" y="4231530"/>
                    <a:pt x="150463" y="4219136"/>
                  </a:cubicBezTo>
                  <a:close/>
                  <a:moveTo>
                    <a:pt x="156622" y="4528288"/>
                  </a:moveTo>
                  <a:cubicBezTo>
                    <a:pt x="151322" y="4206583"/>
                    <a:pt x="144861" y="4240106"/>
                    <a:pt x="161985" y="4240106"/>
                  </a:cubicBezTo>
                  <a:cubicBezTo>
                    <a:pt x="451266" y="4240106"/>
                    <a:pt x="403140" y="4206376"/>
                    <a:pt x="405049" y="4327994"/>
                  </a:cubicBezTo>
                  <a:cubicBezTo>
                    <a:pt x="406736" y="4435929"/>
                    <a:pt x="407930" y="4434163"/>
                    <a:pt x="409553" y="4528511"/>
                  </a:cubicBezTo>
                  <a:cubicBezTo>
                    <a:pt x="378647" y="4528384"/>
                    <a:pt x="171502" y="4528288"/>
                    <a:pt x="156622" y="4528288"/>
                  </a:cubicBezTo>
                  <a:close/>
                  <a:moveTo>
                    <a:pt x="161985" y="4543053"/>
                  </a:moveTo>
                  <a:cubicBezTo>
                    <a:pt x="386191" y="4543196"/>
                    <a:pt x="383103" y="4543180"/>
                    <a:pt x="409808" y="4543307"/>
                  </a:cubicBezTo>
                  <a:cubicBezTo>
                    <a:pt x="412004" y="4696714"/>
                    <a:pt x="411304" y="4689777"/>
                    <a:pt x="413802" y="4831108"/>
                  </a:cubicBezTo>
                  <a:cubicBezTo>
                    <a:pt x="350048" y="4830360"/>
                    <a:pt x="257537" y="4831187"/>
                    <a:pt x="161794" y="4831187"/>
                  </a:cubicBezTo>
                  <a:cubicBezTo>
                    <a:pt x="160330" y="4520667"/>
                    <a:pt x="150351" y="4543053"/>
                    <a:pt x="161985" y="4543053"/>
                  </a:cubicBezTo>
                  <a:close/>
                  <a:moveTo>
                    <a:pt x="161985" y="4845936"/>
                  </a:moveTo>
                  <a:cubicBezTo>
                    <a:pt x="453366" y="4845936"/>
                    <a:pt x="413882" y="4836056"/>
                    <a:pt x="414535" y="4871043"/>
                  </a:cubicBezTo>
                  <a:cubicBezTo>
                    <a:pt x="420503" y="5187848"/>
                    <a:pt x="431897" y="5136203"/>
                    <a:pt x="352738" y="5136203"/>
                  </a:cubicBezTo>
                  <a:cubicBezTo>
                    <a:pt x="260911" y="5136203"/>
                    <a:pt x="258014" y="5134309"/>
                    <a:pt x="166346" y="5134246"/>
                  </a:cubicBezTo>
                  <a:cubicBezTo>
                    <a:pt x="159073" y="4824043"/>
                    <a:pt x="163115" y="4845936"/>
                    <a:pt x="161985" y="4845936"/>
                  </a:cubicBezTo>
                  <a:close/>
                  <a:moveTo>
                    <a:pt x="169099" y="5413853"/>
                  </a:moveTo>
                  <a:cubicBezTo>
                    <a:pt x="167444" y="5308193"/>
                    <a:pt x="169242" y="5304915"/>
                    <a:pt x="167539" y="5196582"/>
                  </a:cubicBezTo>
                  <a:cubicBezTo>
                    <a:pt x="166537" y="5131398"/>
                    <a:pt x="124251" y="5149822"/>
                    <a:pt x="417161" y="5151111"/>
                  </a:cubicBezTo>
                  <a:cubicBezTo>
                    <a:pt x="418481" y="5300396"/>
                    <a:pt x="422285" y="5301049"/>
                    <a:pt x="423892" y="5439229"/>
                  </a:cubicBezTo>
                  <a:cubicBezTo>
                    <a:pt x="136713" y="5434074"/>
                    <a:pt x="169783" y="5457606"/>
                    <a:pt x="169099" y="5413853"/>
                  </a:cubicBezTo>
                  <a:close/>
                  <a:moveTo>
                    <a:pt x="174001" y="5739408"/>
                  </a:moveTo>
                  <a:cubicBezTo>
                    <a:pt x="172377" y="5661782"/>
                    <a:pt x="171391" y="5603917"/>
                    <a:pt x="170547" y="5522424"/>
                  </a:cubicBezTo>
                  <a:cubicBezTo>
                    <a:pt x="169656" y="5436716"/>
                    <a:pt x="151991" y="5456301"/>
                    <a:pt x="257473" y="5454312"/>
                  </a:cubicBezTo>
                  <a:cubicBezTo>
                    <a:pt x="326065" y="5453103"/>
                    <a:pt x="383772" y="5453278"/>
                    <a:pt x="424052" y="5454026"/>
                  </a:cubicBezTo>
                  <a:cubicBezTo>
                    <a:pt x="424768" y="5536632"/>
                    <a:pt x="422094" y="5577028"/>
                    <a:pt x="427330" y="5744515"/>
                  </a:cubicBezTo>
                  <a:cubicBezTo>
                    <a:pt x="151402" y="5744515"/>
                    <a:pt x="174064" y="5742192"/>
                    <a:pt x="174001" y="5739408"/>
                  </a:cubicBezTo>
                  <a:close/>
                  <a:moveTo>
                    <a:pt x="174383" y="5757275"/>
                  </a:moveTo>
                  <a:cubicBezTo>
                    <a:pt x="259271" y="5757450"/>
                    <a:pt x="233108" y="5759280"/>
                    <a:pt x="427791" y="5759280"/>
                  </a:cubicBezTo>
                  <a:cubicBezTo>
                    <a:pt x="432057" y="5898256"/>
                    <a:pt x="429622" y="5952255"/>
                    <a:pt x="430863" y="6046890"/>
                  </a:cubicBezTo>
                  <a:cubicBezTo>
                    <a:pt x="176658" y="6047924"/>
                    <a:pt x="262263" y="6048449"/>
                    <a:pt x="180064" y="6048655"/>
                  </a:cubicBezTo>
                  <a:cubicBezTo>
                    <a:pt x="180048" y="6047033"/>
                    <a:pt x="174414" y="5758500"/>
                    <a:pt x="174383" y="5757275"/>
                  </a:cubicBezTo>
                  <a:close/>
                  <a:moveTo>
                    <a:pt x="180335" y="6065250"/>
                  </a:moveTo>
                  <a:cubicBezTo>
                    <a:pt x="180303" y="6063197"/>
                    <a:pt x="158627" y="6062879"/>
                    <a:pt x="431070" y="6061670"/>
                  </a:cubicBezTo>
                  <a:cubicBezTo>
                    <a:pt x="432789" y="6173122"/>
                    <a:pt x="435558" y="6177926"/>
                    <a:pt x="437659" y="6352812"/>
                  </a:cubicBezTo>
                  <a:cubicBezTo>
                    <a:pt x="325986" y="6352414"/>
                    <a:pt x="265080" y="6352939"/>
                    <a:pt x="184695" y="6353003"/>
                  </a:cubicBezTo>
                  <a:cubicBezTo>
                    <a:pt x="182690" y="6258751"/>
                    <a:pt x="181847" y="6159678"/>
                    <a:pt x="180335" y="6065250"/>
                  </a:cubicBezTo>
                  <a:close/>
                  <a:moveTo>
                    <a:pt x="188865" y="6608474"/>
                  </a:moveTo>
                  <a:cubicBezTo>
                    <a:pt x="187671" y="6318652"/>
                    <a:pt x="162638" y="6368006"/>
                    <a:pt x="257377" y="6367624"/>
                  </a:cubicBezTo>
                  <a:cubicBezTo>
                    <a:pt x="322118" y="6367449"/>
                    <a:pt x="365151" y="6367386"/>
                    <a:pt x="437834" y="6367593"/>
                  </a:cubicBezTo>
                  <a:cubicBezTo>
                    <a:pt x="441303" y="6680643"/>
                    <a:pt x="437881" y="6299370"/>
                    <a:pt x="440507" y="6657032"/>
                  </a:cubicBezTo>
                  <a:cubicBezTo>
                    <a:pt x="138957" y="6658607"/>
                    <a:pt x="189104" y="6664510"/>
                    <a:pt x="188865" y="6608474"/>
                  </a:cubicBezTo>
                  <a:close/>
                  <a:moveTo>
                    <a:pt x="193592" y="6934220"/>
                  </a:moveTo>
                  <a:cubicBezTo>
                    <a:pt x="188610" y="6616413"/>
                    <a:pt x="169385" y="6668471"/>
                    <a:pt x="257202" y="6670762"/>
                  </a:cubicBezTo>
                  <a:cubicBezTo>
                    <a:pt x="311360" y="6672242"/>
                    <a:pt x="357067" y="6672242"/>
                    <a:pt x="440635" y="6671828"/>
                  </a:cubicBezTo>
                  <a:cubicBezTo>
                    <a:pt x="442178" y="6828274"/>
                    <a:pt x="445902" y="6819078"/>
                    <a:pt x="447557" y="6959088"/>
                  </a:cubicBezTo>
                  <a:cubicBezTo>
                    <a:pt x="156447" y="6955556"/>
                    <a:pt x="194260" y="6975109"/>
                    <a:pt x="193592" y="6934220"/>
                  </a:cubicBezTo>
                  <a:close/>
                  <a:moveTo>
                    <a:pt x="198175" y="7265424"/>
                  </a:moveTo>
                  <a:cubicBezTo>
                    <a:pt x="197904" y="7185745"/>
                    <a:pt x="198016" y="7203422"/>
                    <a:pt x="194276" y="6975316"/>
                  </a:cubicBezTo>
                  <a:cubicBezTo>
                    <a:pt x="271430" y="6974839"/>
                    <a:pt x="292549" y="6972007"/>
                    <a:pt x="447717" y="6973900"/>
                  </a:cubicBezTo>
                  <a:cubicBezTo>
                    <a:pt x="448417" y="7053420"/>
                    <a:pt x="449531" y="7232585"/>
                    <a:pt x="449961" y="7265440"/>
                  </a:cubicBezTo>
                  <a:lnTo>
                    <a:pt x="198175" y="7265424"/>
                  </a:lnTo>
                  <a:close/>
                  <a:moveTo>
                    <a:pt x="448162" y="6061591"/>
                  </a:moveTo>
                  <a:cubicBezTo>
                    <a:pt x="716913" y="6060493"/>
                    <a:pt x="696208" y="6063754"/>
                    <a:pt x="696240" y="6065536"/>
                  </a:cubicBezTo>
                  <a:cubicBezTo>
                    <a:pt x="701428" y="6397122"/>
                    <a:pt x="730536" y="6351348"/>
                    <a:pt x="638915" y="6352462"/>
                  </a:cubicBezTo>
                  <a:cubicBezTo>
                    <a:pt x="576944" y="6353130"/>
                    <a:pt x="539592" y="6353114"/>
                    <a:pt x="450724" y="6352860"/>
                  </a:cubicBezTo>
                  <a:cubicBezTo>
                    <a:pt x="446857" y="6038728"/>
                    <a:pt x="438884" y="6061638"/>
                    <a:pt x="448162" y="6061591"/>
                  </a:cubicBezTo>
                  <a:close/>
                  <a:moveTo>
                    <a:pt x="453430" y="6608506"/>
                  </a:moveTo>
                  <a:cubicBezTo>
                    <a:pt x="453430" y="6317618"/>
                    <a:pt x="422906" y="6367783"/>
                    <a:pt x="543523" y="6367783"/>
                  </a:cubicBezTo>
                  <a:cubicBezTo>
                    <a:pt x="633441" y="6367783"/>
                    <a:pt x="629876" y="6366988"/>
                    <a:pt x="702956" y="6366733"/>
                  </a:cubicBezTo>
                  <a:cubicBezTo>
                    <a:pt x="702637" y="6547919"/>
                    <a:pt x="705391" y="6574649"/>
                    <a:pt x="707475" y="6656316"/>
                  </a:cubicBezTo>
                  <a:cubicBezTo>
                    <a:pt x="408487" y="6656634"/>
                    <a:pt x="453430" y="6673197"/>
                    <a:pt x="453430" y="6608506"/>
                  </a:cubicBezTo>
                  <a:close/>
                  <a:moveTo>
                    <a:pt x="460257" y="6934188"/>
                  </a:moveTo>
                  <a:cubicBezTo>
                    <a:pt x="455340" y="6619165"/>
                    <a:pt x="424306" y="6671542"/>
                    <a:pt x="543523" y="6671542"/>
                  </a:cubicBezTo>
                  <a:cubicBezTo>
                    <a:pt x="638597" y="6671542"/>
                    <a:pt x="625499" y="6671208"/>
                    <a:pt x="707826" y="6671112"/>
                  </a:cubicBezTo>
                  <a:cubicBezTo>
                    <a:pt x="710754" y="6801004"/>
                    <a:pt x="708144" y="6817312"/>
                    <a:pt x="710452" y="6959199"/>
                  </a:cubicBezTo>
                  <a:cubicBezTo>
                    <a:pt x="420709" y="6959502"/>
                    <a:pt x="460783" y="6968395"/>
                    <a:pt x="460257" y="6934188"/>
                  </a:cubicBezTo>
                  <a:close/>
                  <a:moveTo>
                    <a:pt x="463011" y="7265455"/>
                  </a:moveTo>
                  <a:cubicBezTo>
                    <a:pt x="462533" y="7229260"/>
                    <a:pt x="461419" y="7049569"/>
                    <a:pt x="460751" y="6974059"/>
                  </a:cubicBezTo>
                  <a:cubicBezTo>
                    <a:pt x="548122" y="6975062"/>
                    <a:pt x="644629" y="6974044"/>
                    <a:pt x="710706" y="6973964"/>
                  </a:cubicBezTo>
                  <a:cubicBezTo>
                    <a:pt x="714653" y="7216373"/>
                    <a:pt x="714176" y="7192746"/>
                    <a:pt x="715831" y="7263212"/>
                  </a:cubicBezTo>
                  <a:cubicBezTo>
                    <a:pt x="626406" y="7263515"/>
                    <a:pt x="665668" y="7265472"/>
                    <a:pt x="463011" y="7265455"/>
                  </a:cubicBezTo>
                  <a:close/>
                  <a:moveTo>
                    <a:pt x="719125" y="6608235"/>
                  </a:moveTo>
                  <a:cubicBezTo>
                    <a:pt x="710070" y="6328835"/>
                    <a:pt x="714319" y="6366686"/>
                    <a:pt x="734419" y="6366686"/>
                  </a:cubicBezTo>
                  <a:cubicBezTo>
                    <a:pt x="1004809" y="6366686"/>
                    <a:pt x="967982" y="6360512"/>
                    <a:pt x="968110" y="6391251"/>
                  </a:cubicBezTo>
                  <a:cubicBezTo>
                    <a:pt x="969431" y="6703458"/>
                    <a:pt x="987780" y="6655155"/>
                    <a:pt x="925204" y="6655155"/>
                  </a:cubicBezTo>
                  <a:cubicBezTo>
                    <a:pt x="686166" y="6655155"/>
                    <a:pt x="721226" y="6673467"/>
                    <a:pt x="719125" y="6608235"/>
                  </a:cubicBezTo>
                  <a:close/>
                  <a:moveTo>
                    <a:pt x="723088" y="6934252"/>
                  </a:moveTo>
                  <a:cubicBezTo>
                    <a:pt x="718425" y="6636046"/>
                    <a:pt x="718552" y="6671096"/>
                    <a:pt x="734419" y="6671096"/>
                  </a:cubicBezTo>
                  <a:cubicBezTo>
                    <a:pt x="1014246" y="6671096"/>
                    <a:pt x="971277" y="6654359"/>
                    <a:pt x="972263" y="6717300"/>
                  </a:cubicBezTo>
                  <a:cubicBezTo>
                    <a:pt x="976704" y="7002284"/>
                    <a:pt x="996454" y="6960551"/>
                    <a:pt x="925188" y="6960551"/>
                  </a:cubicBezTo>
                  <a:cubicBezTo>
                    <a:pt x="690144" y="6960551"/>
                    <a:pt x="723597" y="6966263"/>
                    <a:pt x="723088" y="6934252"/>
                  </a:cubicBezTo>
                  <a:close/>
                  <a:moveTo>
                    <a:pt x="981239" y="7260444"/>
                  </a:moveTo>
                  <a:cubicBezTo>
                    <a:pt x="981223" y="7269019"/>
                    <a:pt x="1002947" y="7263165"/>
                    <a:pt x="734403" y="7263165"/>
                  </a:cubicBezTo>
                  <a:cubicBezTo>
                    <a:pt x="726000" y="7263165"/>
                    <a:pt x="728960" y="7295653"/>
                    <a:pt x="723724" y="6973932"/>
                  </a:cubicBezTo>
                  <a:cubicBezTo>
                    <a:pt x="837100" y="6973868"/>
                    <a:pt x="811032" y="6975523"/>
                    <a:pt x="978343" y="6975269"/>
                  </a:cubicBezTo>
                  <a:cubicBezTo>
                    <a:pt x="978374" y="6977130"/>
                    <a:pt x="981303" y="7207431"/>
                    <a:pt x="981239" y="7260444"/>
                  </a:cubicBezTo>
                  <a:close/>
                  <a:moveTo>
                    <a:pt x="983770" y="6608410"/>
                  </a:moveTo>
                  <a:cubicBezTo>
                    <a:pt x="980237" y="6327515"/>
                    <a:pt x="967553" y="6368022"/>
                    <a:pt x="1020708" y="6367306"/>
                  </a:cubicBezTo>
                  <a:cubicBezTo>
                    <a:pt x="1266652" y="6363981"/>
                    <a:pt x="1233375" y="6362676"/>
                    <a:pt x="1234091" y="6391426"/>
                  </a:cubicBezTo>
                  <a:cubicBezTo>
                    <a:pt x="1241491" y="6699194"/>
                    <a:pt x="1241316" y="6656427"/>
                    <a:pt x="1211540" y="6656093"/>
                  </a:cubicBezTo>
                  <a:cubicBezTo>
                    <a:pt x="943506" y="6653197"/>
                    <a:pt x="984533" y="6670444"/>
                    <a:pt x="983770" y="6608410"/>
                  </a:cubicBezTo>
                  <a:close/>
                  <a:moveTo>
                    <a:pt x="990788" y="6934188"/>
                  </a:moveTo>
                  <a:cubicBezTo>
                    <a:pt x="986029" y="6630159"/>
                    <a:pt x="968094" y="6669951"/>
                    <a:pt x="1020580" y="6670158"/>
                  </a:cubicBezTo>
                  <a:cubicBezTo>
                    <a:pt x="1278159" y="6671192"/>
                    <a:pt x="1237354" y="6658766"/>
                    <a:pt x="1238261" y="6717300"/>
                  </a:cubicBezTo>
                  <a:cubicBezTo>
                    <a:pt x="1239948" y="6824694"/>
                    <a:pt x="1240871" y="6831774"/>
                    <a:pt x="1242478" y="6934443"/>
                  </a:cubicBezTo>
                  <a:cubicBezTo>
                    <a:pt x="1243003" y="6968745"/>
                    <a:pt x="1266350" y="6960154"/>
                    <a:pt x="1116052" y="6960265"/>
                  </a:cubicBezTo>
                  <a:cubicBezTo>
                    <a:pt x="967553" y="6960265"/>
                    <a:pt x="991345" y="6969159"/>
                    <a:pt x="990788" y="6934188"/>
                  </a:cubicBezTo>
                  <a:close/>
                  <a:moveTo>
                    <a:pt x="1211413" y="7264437"/>
                  </a:moveTo>
                  <a:cubicBezTo>
                    <a:pt x="1151749" y="7264915"/>
                    <a:pt x="1142120" y="7264835"/>
                    <a:pt x="994257" y="7264787"/>
                  </a:cubicBezTo>
                  <a:cubicBezTo>
                    <a:pt x="994337" y="7209611"/>
                    <a:pt x="991424" y="6977194"/>
                    <a:pt x="991393" y="6975269"/>
                  </a:cubicBezTo>
                  <a:cubicBezTo>
                    <a:pt x="1110784" y="6975030"/>
                    <a:pt x="970210" y="6975142"/>
                    <a:pt x="1243003" y="6974950"/>
                  </a:cubicBezTo>
                  <a:cubicBezTo>
                    <a:pt x="1246298" y="7318564"/>
                    <a:pt x="1259539" y="7264040"/>
                    <a:pt x="1211413" y="7264437"/>
                  </a:cubicBezTo>
                  <a:close/>
                  <a:moveTo>
                    <a:pt x="1244929" y="6282489"/>
                  </a:moveTo>
                  <a:cubicBezTo>
                    <a:pt x="1243274" y="6176749"/>
                    <a:pt x="1243847" y="6178595"/>
                    <a:pt x="1242064" y="6065218"/>
                  </a:cubicBezTo>
                  <a:cubicBezTo>
                    <a:pt x="1242032" y="6062625"/>
                    <a:pt x="1220866" y="6062673"/>
                    <a:pt x="1494391" y="6062625"/>
                  </a:cubicBezTo>
                  <a:cubicBezTo>
                    <a:pt x="1494407" y="6063802"/>
                    <a:pt x="1495298" y="6109258"/>
                    <a:pt x="1497494" y="6351666"/>
                  </a:cubicBezTo>
                  <a:cubicBezTo>
                    <a:pt x="1196246" y="6351666"/>
                    <a:pt x="1246409" y="6377027"/>
                    <a:pt x="1244929" y="6282489"/>
                  </a:cubicBezTo>
                  <a:close/>
                  <a:moveTo>
                    <a:pt x="1306885" y="6368101"/>
                  </a:moveTo>
                  <a:cubicBezTo>
                    <a:pt x="1402357" y="6368101"/>
                    <a:pt x="1402659" y="6366431"/>
                    <a:pt x="1497606" y="6366431"/>
                  </a:cubicBezTo>
                  <a:cubicBezTo>
                    <a:pt x="1499022" y="6555222"/>
                    <a:pt x="1500566" y="6574633"/>
                    <a:pt x="1502269" y="6655584"/>
                  </a:cubicBezTo>
                  <a:cubicBezTo>
                    <a:pt x="1398155" y="6655584"/>
                    <a:pt x="1362490" y="6657175"/>
                    <a:pt x="1250531" y="6656443"/>
                  </a:cubicBezTo>
                  <a:cubicBezTo>
                    <a:pt x="1247730" y="6318207"/>
                    <a:pt x="1226786" y="6368101"/>
                    <a:pt x="1306885" y="6368101"/>
                  </a:cubicBezTo>
                  <a:close/>
                  <a:moveTo>
                    <a:pt x="1255512" y="6934188"/>
                  </a:moveTo>
                  <a:cubicBezTo>
                    <a:pt x="1250658" y="6623064"/>
                    <a:pt x="1233391" y="6671383"/>
                    <a:pt x="1306885" y="6671383"/>
                  </a:cubicBezTo>
                  <a:cubicBezTo>
                    <a:pt x="1541435" y="6671383"/>
                    <a:pt x="1502348" y="6650731"/>
                    <a:pt x="1503383" y="6717300"/>
                  </a:cubicBezTo>
                  <a:cubicBezTo>
                    <a:pt x="1507186" y="6957879"/>
                    <a:pt x="1506900" y="6940330"/>
                    <a:pt x="1507234" y="6960631"/>
                  </a:cubicBezTo>
                  <a:cubicBezTo>
                    <a:pt x="1215121" y="6961029"/>
                    <a:pt x="1256053" y="6968555"/>
                    <a:pt x="1255512" y="6934188"/>
                  </a:cubicBezTo>
                  <a:close/>
                  <a:moveTo>
                    <a:pt x="1497765" y="7264310"/>
                  </a:moveTo>
                  <a:cubicBezTo>
                    <a:pt x="1230781" y="7264310"/>
                    <a:pt x="1258616" y="7265472"/>
                    <a:pt x="1258552" y="7260428"/>
                  </a:cubicBezTo>
                  <a:cubicBezTo>
                    <a:pt x="1253905" y="6916448"/>
                    <a:pt x="1242064" y="6974966"/>
                    <a:pt x="1306901" y="6974919"/>
                  </a:cubicBezTo>
                  <a:cubicBezTo>
                    <a:pt x="1402627" y="6974919"/>
                    <a:pt x="1402261" y="6975427"/>
                    <a:pt x="1497765" y="6975427"/>
                  </a:cubicBezTo>
                  <a:cubicBezTo>
                    <a:pt x="1510910" y="6975427"/>
                    <a:pt x="1507107" y="6965038"/>
                    <a:pt x="1508889" y="7043221"/>
                  </a:cubicBezTo>
                  <a:cubicBezTo>
                    <a:pt x="1514746" y="7298199"/>
                    <a:pt x="1516496" y="7264310"/>
                    <a:pt x="1497765" y="7264310"/>
                  </a:cubicBezTo>
                  <a:close/>
                  <a:moveTo>
                    <a:pt x="1510847" y="6391188"/>
                  </a:moveTo>
                  <a:cubicBezTo>
                    <a:pt x="1510608" y="6352828"/>
                    <a:pt x="1474609" y="6370043"/>
                    <a:pt x="1761837" y="6366192"/>
                  </a:cubicBezTo>
                  <a:cubicBezTo>
                    <a:pt x="1764733" y="6543640"/>
                    <a:pt x="1764669" y="6547697"/>
                    <a:pt x="1766516" y="6608760"/>
                  </a:cubicBezTo>
                  <a:cubicBezTo>
                    <a:pt x="1768584" y="6677095"/>
                    <a:pt x="1808514" y="6656300"/>
                    <a:pt x="1515319" y="6655600"/>
                  </a:cubicBezTo>
                  <a:cubicBezTo>
                    <a:pt x="1514077" y="6596653"/>
                    <a:pt x="1511690" y="6527140"/>
                    <a:pt x="1510847" y="6391188"/>
                  </a:cubicBezTo>
                  <a:close/>
                  <a:moveTo>
                    <a:pt x="1515605" y="6670365"/>
                  </a:moveTo>
                  <a:cubicBezTo>
                    <a:pt x="1815596" y="6671112"/>
                    <a:pt x="1768123" y="6659514"/>
                    <a:pt x="1769014" y="6717252"/>
                  </a:cubicBezTo>
                  <a:cubicBezTo>
                    <a:pt x="1770701" y="6826094"/>
                    <a:pt x="1771656" y="6821671"/>
                    <a:pt x="1773486" y="6934427"/>
                  </a:cubicBezTo>
                  <a:cubicBezTo>
                    <a:pt x="1774011" y="6967950"/>
                    <a:pt x="1814594" y="6959406"/>
                    <a:pt x="1520268" y="6960583"/>
                  </a:cubicBezTo>
                  <a:cubicBezTo>
                    <a:pt x="1519536" y="6917228"/>
                    <a:pt x="1516385" y="6710570"/>
                    <a:pt x="1515605" y="6670365"/>
                  </a:cubicBezTo>
                  <a:close/>
                  <a:moveTo>
                    <a:pt x="1525043" y="7264263"/>
                  </a:moveTo>
                  <a:cubicBezTo>
                    <a:pt x="1524677" y="7138746"/>
                    <a:pt x="1521812" y="7046053"/>
                    <a:pt x="1520539" y="6975364"/>
                  </a:cubicBezTo>
                  <a:cubicBezTo>
                    <a:pt x="1608022" y="6974998"/>
                    <a:pt x="1637018" y="6971975"/>
                    <a:pt x="1773979" y="6973916"/>
                  </a:cubicBezTo>
                  <a:cubicBezTo>
                    <a:pt x="1774775" y="7076060"/>
                    <a:pt x="1771688" y="7022554"/>
                    <a:pt x="1776144" y="7260603"/>
                  </a:cubicBezTo>
                  <a:cubicBezTo>
                    <a:pt x="1776208" y="7264167"/>
                    <a:pt x="1798281" y="7263658"/>
                    <a:pt x="1525043" y="7264263"/>
                  </a:cubicBezTo>
                  <a:close/>
                  <a:moveTo>
                    <a:pt x="1779566" y="6608283"/>
                  </a:moveTo>
                  <a:cubicBezTo>
                    <a:pt x="1777513" y="6540489"/>
                    <a:pt x="1777640" y="6535891"/>
                    <a:pt x="1774871" y="6366018"/>
                  </a:cubicBezTo>
                  <a:cubicBezTo>
                    <a:pt x="1949661" y="6363281"/>
                    <a:pt x="1951300" y="6366940"/>
                    <a:pt x="2027309" y="6367974"/>
                  </a:cubicBezTo>
                  <a:cubicBezTo>
                    <a:pt x="2028693" y="6445537"/>
                    <a:pt x="2032274" y="6654995"/>
                    <a:pt x="2032290" y="6656173"/>
                  </a:cubicBezTo>
                  <a:cubicBezTo>
                    <a:pt x="1738028" y="6657461"/>
                    <a:pt x="1781587" y="6675058"/>
                    <a:pt x="1779566" y="6608283"/>
                  </a:cubicBezTo>
                  <a:close/>
                  <a:moveTo>
                    <a:pt x="1781237" y="6672067"/>
                  </a:moveTo>
                  <a:cubicBezTo>
                    <a:pt x="1887419" y="6672115"/>
                    <a:pt x="1916988" y="6672290"/>
                    <a:pt x="1975013" y="6671510"/>
                  </a:cubicBezTo>
                  <a:cubicBezTo>
                    <a:pt x="2047680" y="6670524"/>
                    <a:pt x="2032322" y="6621202"/>
                    <a:pt x="2037239" y="6934475"/>
                  </a:cubicBezTo>
                  <a:cubicBezTo>
                    <a:pt x="2037765" y="6967632"/>
                    <a:pt x="2078013" y="6963622"/>
                    <a:pt x="1786870" y="6959342"/>
                  </a:cubicBezTo>
                  <a:cubicBezTo>
                    <a:pt x="1786584" y="6934379"/>
                    <a:pt x="1781268" y="6673324"/>
                    <a:pt x="1781237" y="6672067"/>
                  </a:cubicBezTo>
                  <a:close/>
                  <a:moveTo>
                    <a:pt x="1789242" y="7263053"/>
                  </a:moveTo>
                  <a:cubicBezTo>
                    <a:pt x="1784610" y="7037271"/>
                    <a:pt x="1787809" y="7074581"/>
                    <a:pt x="1787014" y="6974123"/>
                  </a:cubicBezTo>
                  <a:cubicBezTo>
                    <a:pt x="1860205" y="6975205"/>
                    <a:pt x="1869436" y="6974425"/>
                    <a:pt x="1974902" y="6975142"/>
                  </a:cubicBezTo>
                  <a:cubicBezTo>
                    <a:pt x="2063913" y="6975746"/>
                    <a:pt x="2030683" y="6925851"/>
                    <a:pt x="2042507" y="7261033"/>
                  </a:cubicBezTo>
                  <a:cubicBezTo>
                    <a:pt x="2042794" y="7269274"/>
                    <a:pt x="2050719" y="7261319"/>
                    <a:pt x="1789242" y="7263053"/>
                  </a:cubicBezTo>
                  <a:close/>
                  <a:moveTo>
                    <a:pt x="2044465" y="6608410"/>
                  </a:moveTo>
                  <a:cubicBezTo>
                    <a:pt x="2039531" y="6329345"/>
                    <a:pt x="2030205" y="6368245"/>
                    <a:pt x="2070374" y="6368245"/>
                  </a:cubicBezTo>
                  <a:cubicBezTo>
                    <a:pt x="2327730" y="6368245"/>
                    <a:pt x="2293195" y="6355612"/>
                    <a:pt x="2294325" y="6391522"/>
                  </a:cubicBezTo>
                  <a:cubicBezTo>
                    <a:pt x="2303619" y="6698510"/>
                    <a:pt x="2304637" y="6655170"/>
                    <a:pt x="2261270" y="6655170"/>
                  </a:cubicBezTo>
                  <a:cubicBezTo>
                    <a:pt x="2006381" y="6655155"/>
                    <a:pt x="2045642" y="6670858"/>
                    <a:pt x="2044465" y="6608410"/>
                  </a:cubicBezTo>
                  <a:close/>
                  <a:moveTo>
                    <a:pt x="2050274" y="6934220"/>
                  </a:moveTo>
                  <a:cubicBezTo>
                    <a:pt x="2045515" y="6630287"/>
                    <a:pt x="2035282" y="6670858"/>
                    <a:pt x="2070390" y="6670858"/>
                  </a:cubicBezTo>
                  <a:cubicBezTo>
                    <a:pt x="2340318" y="6670858"/>
                    <a:pt x="2298542" y="6655155"/>
                    <a:pt x="2299513" y="6717252"/>
                  </a:cubicBezTo>
                  <a:cubicBezTo>
                    <a:pt x="2303985" y="7003112"/>
                    <a:pt x="2314680" y="6959024"/>
                    <a:pt x="2261270" y="6959024"/>
                  </a:cubicBezTo>
                  <a:cubicBezTo>
                    <a:pt x="2017235" y="6959040"/>
                    <a:pt x="2050862" y="6971927"/>
                    <a:pt x="2050274" y="6934220"/>
                  </a:cubicBezTo>
                  <a:close/>
                  <a:moveTo>
                    <a:pt x="2055685" y="7264660"/>
                  </a:moveTo>
                  <a:cubicBezTo>
                    <a:pt x="2051419" y="7136981"/>
                    <a:pt x="2052120" y="7070667"/>
                    <a:pt x="2050862" y="6975427"/>
                  </a:cubicBezTo>
                  <a:cubicBezTo>
                    <a:pt x="2178641" y="6975555"/>
                    <a:pt x="2128749" y="6973996"/>
                    <a:pt x="2303301" y="6973773"/>
                  </a:cubicBezTo>
                  <a:lnTo>
                    <a:pt x="2307948" y="7264724"/>
                  </a:lnTo>
                  <a:cubicBezTo>
                    <a:pt x="2267349" y="7264947"/>
                    <a:pt x="2056942" y="7264676"/>
                    <a:pt x="2055685" y="7264660"/>
                  </a:cubicBezTo>
                  <a:close/>
                  <a:moveTo>
                    <a:pt x="2311226" y="6609174"/>
                  </a:moveTo>
                  <a:cubicBezTo>
                    <a:pt x="2308871" y="6324603"/>
                    <a:pt x="2290219" y="6366876"/>
                    <a:pt x="2356742" y="6366686"/>
                  </a:cubicBezTo>
                  <a:cubicBezTo>
                    <a:pt x="2593058" y="6366049"/>
                    <a:pt x="2558572" y="6359701"/>
                    <a:pt x="2559526" y="6391506"/>
                  </a:cubicBezTo>
                  <a:cubicBezTo>
                    <a:pt x="2568709" y="6694930"/>
                    <a:pt x="2563028" y="6656904"/>
                    <a:pt x="2547766" y="6656666"/>
                  </a:cubicBezTo>
                  <a:cubicBezTo>
                    <a:pt x="2270851" y="6651829"/>
                    <a:pt x="2311767" y="6672704"/>
                    <a:pt x="2311226" y="6609174"/>
                  </a:cubicBezTo>
                  <a:close/>
                  <a:moveTo>
                    <a:pt x="2315714" y="6934220"/>
                  </a:moveTo>
                  <a:cubicBezTo>
                    <a:pt x="2310812" y="6621059"/>
                    <a:pt x="2299274" y="6669903"/>
                    <a:pt x="2356694" y="6670285"/>
                  </a:cubicBezTo>
                  <a:cubicBezTo>
                    <a:pt x="2598056" y="6672242"/>
                    <a:pt x="2562296" y="6656841"/>
                    <a:pt x="2563250" y="6717300"/>
                  </a:cubicBezTo>
                  <a:cubicBezTo>
                    <a:pt x="2567563" y="6992913"/>
                    <a:pt x="2580741" y="6959342"/>
                    <a:pt x="2547766" y="6959072"/>
                  </a:cubicBezTo>
                  <a:cubicBezTo>
                    <a:pt x="2280559" y="6956908"/>
                    <a:pt x="2316287" y="6970193"/>
                    <a:pt x="2315714" y="6934220"/>
                  </a:cubicBezTo>
                  <a:close/>
                  <a:moveTo>
                    <a:pt x="2573022" y="7260444"/>
                  </a:moveTo>
                  <a:cubicBezTo>
                    <a:pt x="2573006" y="7269211"/>
                    <a:pt x="2596798" y="7262098"/>
                    <a:pt x="2356694" y="7264358"/>
                  </a:cubicBezTo>
                  <a:cubicBezTo>
                    <a:pt x="2306563" y="7264835"/>
                    <a:pt x="2321682" y="7308636"/>
                    <a:pt x="2316351" y="6973757"/>
                  </a:cubicBezTo>
                  <a:cubicBezTo>
                    <a:pt x="2423058" y="6973550"/>
                    <a:pt x="2420623" y="6973025"/>
                    <a:pt x="2569330" y="6974028"/>
                  </a:cubicBezTo>
                  <a:cubicBezTo>
                    <a:pt x="2572210" y="7151713"/>
                    <a:pt x="2573197" y="7174449"/>
                    <a:pt x="2573022" y="7260444"/>
                  </a:cubicBezTo>
                  <a:close/>
                  <a:moveTo>
                    <a:pt x="2643142" y="6367561"/>
                  </a:moveTo>
                  <a:cubicBezTo>
                    <a:pt x="2739696" y="6367561"/>
                    <a:pt x="2736322" y="6366256"/>
                    <a:pt x="2822771" y="6366129"/>
                  </a:cubicBezTo>
                  <a:cubicBezTo>
                    <a:pt x="2825349" y="6531118"/>
                    <a:pt x="2825333" y="6542510"/>
                    <a:pt x="2827465" y="6609110"/>
                  </a:cubicBezTo>
                  <a:cubicBezTo>
                    <a:pt x="2829248" y="6665957"/>
                    <a:pt x="2879156" y="6660993"/>
                    <a:pt x="2575648" y="6657095"/>
                  </a:cubicBezTo>
                  <a:cubicBezTo>
                    <a:pt x="2574152" y="6313577"/>
                    <a:pt x="2549357" y="6367561"/>
                    <a:pt x="2643142" y="6367561"/>
                  </a:cubicBezTo>
                  <a:close/>
                  <a:moveTo>
                    <a:pt x="2581711" y="6934188"/>
                  </a:moveTo>
                  <a:cubicBezTo>
                    <a:pt x="2576873" y="6624097"/>
                    <a:pt x="2553065" y="6672242"/>
                    <a:pt x="2643142" y="6672242"/>
                  </a:cubicBezTo>
                  <a:cubicBezTo>
                    <a:pt x="2737245" y="6672242"/>
                    <a:pt x="2737293" y="6671256"/>
                    <a:pt x="2829184" y="6671224"/>
                  </a:cubicBezTo>
                  <a:cubicBezTo>
                    <a:pt x="2830473" y="6728564"/>
                    <a:pt x="2831110" y="6796724"/>
                    <a:pt x="2833624" y="6959693"/>
                  </a:cubicBezTo>
                  <a:cubicBezTo>
                    <a:pt x="2542084" y="6959676"/>
                    <a:pt x="2582237" y="6968125"/>
                    <a:pt x="2581711" y="6934188"/>
                  </a:cubicBezTo>
                  <a:close/>
                  <a:moveTo>
                    <a:pt x="2834070" y="7262799"/>
                  </a:moveTo>
                  <a:cubicBezTo>
                    <a:pt x="2712084" y="7262799"/>
                    <a:pt x="2586056" y="7270594"/>
                    <a:pt x="2586072" y="7260492"/>
                  </a:cubicBezTo>
                  <a:cubicBezTo>
                    <a:pt x="2586772" y="6923751"/>
                    <a:pt x="2557282" y="6974266"/>
                    <a:pt x="2643142" y="6974266"/>
                  </a:cubicBezTo>
                  <a:cubicBezTo>
                    <a:pt x="2725803" y="6974266"/>
                    <a:pt x="2743834" y="6974457"/>
                    <a:pt x="2833863" y="6974457"/>
                  </a:cubicBezTo>
                  <a:cubicBezTo>
                    <a:pt x="2838542" y="7287189"/>
                    <a:pt x="2839115" y="7262799"/>
                    <a:pt x="2834070" y="7262799"/>
                  </a:cubicBezTo>
                  <a:close/>
                  <a:moveTo>
                    <a:pt x="2835805" y="6366113"/>
                  </a:moveTo>
                  <a:cubicBezTo>
                    <a:pt x="2929558" y="6366145"/>
                    <a:pt x="2929876" y="6368165"/>
                    <a:pt x="3024998" y="6368165"/>
                  </a:cubicBezTo>
                  <a:cubicBezTo>
                    <a:pt x="3112624" y="6368165"/>
                    <a:pt x="3082115" y="6326640"/>
                    <a:pt x="3093176" y="6608808"/>
                  </a:cubicBezTo>
                  <a:cubicBezTo>
                    <a:pt x="3095484" y="6667612"/>
                    <a:pt x="3142862" y="6656141"/>
                    <a:pt x="2841916" y="6656427"/>
                  </a:cubicBezTo>
                  <a:cubicBezTo>
                    <a:pt x="2839083" y="6543242"/>
                    <a:pt x="2840324" y="6655536"/>
                    <a:pt x="2835805" y="6366113"/>
                  </a:cubicBezTo>
                  <a:close/>
                  <a:moveTo>
                    <a:pt x="2846277" y="6934220"/>
                  </a:moveTo>
                  <a:cubicBezTo>
                    <a:pt x="2844605" y="6827128"/>
                    <a:pt x="2844796" y="6825330"/>
                    <a:pt x="2843109" y="6717014"/>
                  </a:cubicBezTo>
                  <a:cubicBezTo>
                    <a:pt x="2842218" y="6660612"/>
                    <a:pt x="2792278" y="6668296"/>
                    <a:pt x="3095197" y="6669903"/>
                  </a:cubicBezTo>
                  <a:cubicBezTo>
                    <a:pt x="3096757" y="6732382"/>
                    <a:pt x="3096948" y="6792476"/>
                    <a:pt x="3099383" y="6959931"/>
                  </a:cubicBezTo>
                  <a:cubicBezTo>
                    <a:pt x="2804166" y="6965134"/>
                    <a:pt x="2846754" y="6963877"/>
                    <a:pt x="2846277" y="6934220"/>
                  </a:cubicBezTo>
                  <a:close/>
                  <a:moveTo>
                    <a:pt x="2850462" y="7262799"/>
                  </a:moveTo>
                  <a:cubicBezTo>
                    <a:pt x="2850462" y="7210677"/>
                    <a:pt x="2847693" y="7026802"/>
                    <a:pt x="2846897" y="6974457"/>
                  </a:cubicBezTo>
                  <a:cubicBezTo>
                    <a:pt x="2924020" y="6974521"/>
                    <a:pt x="3017661" y="6976128"/>
                    <a:pt x="3099574" y="6974712"/>
                  </a:cubicBezTo>
                  <a:cubicBezTo>
                    <a:pt x="3100911" y="7071764"/>
                    <a:pt x="3100608" y="7112415"/>
                    <a:pt x="3103680" y="7260635"/>
                  </a:cubicBezTo>
                  <a:cubicBezTo>
                    <a:pt x="3103823" y="7266649"/>
                    <a:pt x="3123987" y="7263196"/>
                    <a:pt x="2850462" y="7262799"/>
                  </a:cubicBezTo>
                  <a:close/>
                  <a:moveTo>
                    <a:pt x="3106179" y="6608172"/>
                  </a:moveTo>
                  <a:cubicBezTo>
                    <a:pt x="3095261" y="6330283"/>
                    <a:pt x="3100688" y="6367974"/>
                    <a:pt x="3120422" y="6367815"/>
                  </a:cubicBezTo>
                  <a:cubicBezTo>
                    <a:pt x="3392356" y="6365985"/>
                    <a:pt x="3355625" y="6357951"/>
                    <a:pt x="3355863" y="6391283"/>
                  </a:cubicBezTo>
                  <a:cubicBezTo>
                    <a:pt x="3356404" y="6465981"/>
                    <a:pt x="3356866" y="6484374"/>
                    <a:pt x="3359619" y="6657414"/>
                  </a:cubicBezTo>
                  <a:cubicBezTo>
                    <a:pt x="3064227" y="6654454"/>
                    <a:pt x="3108645" y="6670985"/>
                    <a:pt x="3106179" y="6608172"/>
                  </a:cubicBezTo>
                  <a:close/>
                  <a:moveTo>
                    <a:pt x="3112019" y="6934188"/>
                  </a:moveTo>
                  <a:cubicBezTo>
                    <a:pt x="3107372" y="6637383"/>
                    <a:pt x="3104237" y="6669951"/>
                    <a:pt x="3120343" y="6670062"/>
                  </a:cubicBezTo>
                  <a:cubicBezTo>
                    <a:pt x="3405199" y="6671971"/>
                    <a:pt x="3359651" y="6659689"/>
                    <a:pt x="3360574" y="6717268"/>
                  </a:cubicBezTo>
                  <a:cubicBezTo>
                    <a:pt x="3362261" y="6824917"/>
                    <a:pt x="3361004" y="6822864"/>
                    <a:pt x="3362754" y="6934475"/>
                  </a:cubicBezTo>
                  <a:cubicBezTo>
                    <a:pt x="3363264" y="6966645"/>
                    <a:pt x="3390271" y="6958595"/>
                    <a:pt x="3215767" y="6958563"/>
                  </a:cubicBezTo>
                  <a:cubicBezTo>
                    <a:pt x="3092683" y="6958563"/>
                    <a:pt x="3112560" y="6968507"/>
                    <a:pt x="3112019" y="6934188"/>
                  </a:cubicBezTo>
                  <a:close/>
                  <a:moveTo>
                    <a:pt x="3116746" y="7260285"/>
                  </a:moveTo>
                  <a:cubicBezTo>
                    <a:pt x="3110078" y="6939789"/>
                    <a:pt x="3111255" y="6974505"/>
                    <a:pt x="3120486" y="6974330"/>
                  </a:cubicBezTo>
                  <a:cubicBezTo>
                    <a:pt x="3186595" y="6972993"/>
                    <a:pt x="3198165" y="6973328"/>
                    <a:pt x="3363375" y="6973360"/>
                  </a:cubicBezTo>
                  <a:cubicBezTo>
                    <a:pt x="3363407" y="6975157"/>
                    <a:pt x="3366892" y="7186700"/>
                    <a:pt x="3368547" y="7263260"/>
                  </a:cubicBezTo>
                  <a:cubicBezTo>
                    <a:pt x="3126883" y="7264214"/>
                    <a:pt x="3116921" y="7267985"/>
                    <a:pt x="3116746" y="7260285"/>
                  </a:cubicBezTo>
                  <a:close/>
                  <a:moveTo>
                    <a:pt x="3367656" y="6282457"/>
                  </a:moveTo>
                  <a:cubicBezTo>
                    <a:pt x="3363534" y="6018745"/>
                    <a:pt x="3345853" y="6062609"/>
                    <a:pt x="3406631" y="6062609"/>
                  </a:cubicBezTo>
                  <a:cubicBezTo>
                    <a:pt x="3407825" y="6062609"/>
                    <a:pt x="3615240" y="6062705"/>
                    <a:pt x="3615288" y="6065505"/>
                  </a:cubicBezTo>
                  <a:cubicBezTo>
                    <a:pt x="3620428" y="6393510"/>
                    <a:pt x="3631378" y="6350378"/>
                    <a:pt x="3597591" y="6350378"/>
                  </a:cubicBezTo>
                  <a:cubicBezTo>
                    <a:pt x="3321631" y="6350378"/>
                    <a:pt x="3369089" y="6373813"/>
                    <a:pt x="3367656" y="6282457"/>
                  </a:cubicBezTo>
                  <a:close/>
                  <a:moveTo>
                    <a:pt x="3368707" y="6366749"/>
                  </a:moveTo>
                  <a:cubicBezTo>
                    <a:pt x="3546473" y="6366224"/>
                    <a:pt x="3514819" y="6364872"/>
                    <a:pt x="3620842" y="6365190"/>
                  </a:cubicBezTo>
                  <a:cubicBezTo>
                    <a:pt x="3621256" y="6411839"/>
                    <a:pt x="3621463" y="6409261"/>
                    <a:pt x="3623293" y="6656618"/>
                  </a:cubicBezTo>
                  <a:cubicBezTo>
                    <a:pt x="3500957" y="6656586"/>
                    <a:pt x="3457033" y="6658113"/>
                    <a:pt x="3372653" y="6657525"/>
                  </a:cubicBezTo>
                  <a:cubicBezTo>
                    <a:pt x="3368611" y="6403072"/>
                    <a:pt x="3369566" y="6467000"/>
                    <a:pt x="3368707" y="6366749"/>
                  </a:cubicBezTo>
                  <a:close/>
                  <a:moveTo>
                    <a:pt x="3375788" y="6934220"/>
                  </a:moveTo>
                  <a:cubicBezTo>
                    <a:pt x="3371014" y="6629428"/>
                    <a:pt x="3365126" y="6672401"/>
                    <a:pt x="3406631" y="6672401"/>
                  </a:cubicBezTo>
                  <a:cubicBezTo>
                    <a:pt x="3662936" y="6672401"/>
                    <a:pt x="3623102" y="6657429"/>
                    <a:pt x="3624025" y="6717300"/>
                  </a:cubicBezTo>
                  <a:cubicBezTo>
                    <a:pt x="3628418" y="6998211"/>
                    <a:pt x="3643505" y="6960011"/>
                    <a:pt x="3597575" y="6960011"/>
                  </a:cubicBezTo>
                  <a:cubicBezTo>
                    <a:pt x="3340506" y="6960011"/>
                    <a:pt x="3376282" y="6964243"/>
                    <a:pt x="3375788" y="6934220"/>
                  </a:cubicBezTo>
                  <a:close/>
                  <a:moveTo>
                    <a:pt x="3597575" y="7264787"/>
                  </a:moveTo>
                  <a:cubicBezTo>
                    <a:pt x="3356500" y="7264787"/>
                    <a:pt x="3381613" y="7263467"/>
                    <a:pt x="3381534" y="7259489"/>
                  </a:cubicBezTo>
                  <a:cubicBezTo>
                    <a:pt x="3373847" y="6927618"/>
                    <a:pt x="3367242" y="6973360"/>
                    <a:pt x="3406631" y="6973360"/>
                  </a:cubicBezTo>
                  <a:cubicBezTo>
                    <a:pt x="3501976" y="6973360"/>
                    <a:pt x="3502023" y="6974775"/>
                    <a:pt x="3597575" y="6974775"/>
                  </a:cubicBezTo>
                  <a:cubicBezTo>
                    <a:pt x="3638046" y="6974775"/>
                    <a:pt x="3630009" y="6961315"/>
                    <a:pt x="3630423" y="7043078"/>
                  </a:cubicBezTo>
                  <a:cubicBezTo>
                    <a:pt x="3631521" y="7307554"/>
                    <a:pt x="3650412" y="7264787"/>
                    <a:pt x="3597575" y="7264787"/>
                  </a:cubicBezTo>
                  <a:close/>
                  <a:moveTo>
                    <a:pt x="3632842" y="6282457"/>
                  </a:moveTo>
                  <a:cubicBezTo>
                    <a:pt x="3631139" y="6173742"/>
                    <a:pt x="3630009" y="6173567"/>
                    <a:pt x="3628306" y="6065250"/>
                  </a:cubicBezTo>
                  <a:cubicBezTo>
                    <a:pt x="3628274" y="6063739"/>
                    <a:pt x="3746536" y="6060811"/>
                    <a:pt x="3879344" y="6062593"/>
                  </a:cubicBezTo>
                  <a:cubicBezTo>
                    <a:pt x="3879360" y="6063898"/>
                    <a:pt x="3883386" y="6313545"/>
                    <a:pt x="3884182" y="6351634"/>
                  </a:cubicBezTo>
                  <a:cubicBezTo>
                    <a:pt x="3581851" y="6351746"/>
                    <a:pt x="3634226" y="6368531"/>
                    <a:pt x="3632842" y="6282457"/>
                  </a:cubicBezTo>
                  <a:close/>
                  <a:moveTo>
                    <a:pt x="3692967" y="6365795"/>
                  </a:moveTo>
                  <a:cubicBezTo>
                    <a:pt x="3749130" y="6366542"/>
                    <a:pt x="3762610" y="6366447"/>
                    <a:pt x="3884500" y="6366399"/>
                  </a:cubicBezTo>
                  <a:cubicBezTo>
                    <a:pt x="3891693" y="6687643"/>
                    <a:pt x="3891359" y="6656189"/>
                    <a:pt x="3883943" y="6656252"/>
                  </a:cubicBezTo>
                  <a:cubicBezTo>
                    <a:pt x="3812391" y="6656825"/>
                    <a:pt x="3808157" y="6656682"/>
                    <a:pt x="3636343" y="6656618"/>
                  </a:cubicBezTo>
                  <a:cubicBezTo>
                    <a:pt x="3633956" y="6314770"/>
                    <a:pt x="3615861" y="6364744"/>
                    <a:pt x="3692967" y="6365795"/>
                  </a:cubicBezTo>
                  <a:close/>
                  <a:moveTo>
                    <a:pt x="3642359" y="6934188"/>
                  </a:moveTo>
                  <a:cubicBezTo>
                    <a:pt x="3640640" y="6824089"/>
                    <a:pt x="3638746" y="6824742"/>
                    <a:pt x="3637059" y="6717045"/>
                  </a:cubicBezTo>
                  <a:cubicBezTo>
                    <a:pt x="3636041" y="6651925"/>
                    <a:pt x="3594519" y="6673308"/>
                    <a:pt x="3889784" y="6671017"/>
                  </a:cubicBezTo>
                  <a:cubicBezTo>
                    <a:pt x="3892266" y="6835624"/>
                    <a:pt x="3891614" y="6862290"/>
                    <a:pt x="3893476" y="6961474"/>
                  </a:cubicBezTo>
                  <a:cubicBezTo>
                    <a:pt x="3602143" y="6961602"/>
                    <a:pt x="3642884" y="6968332"/>
                    <a:pt x="3642359" y="6934188"/>
                  </a:cubicBezTo>
                  <a:close/>
                  <a:moveTo>
                    <a:pt x="3884039" y="7264374"/>
                  </a:moveTo>
                  <a:cubicBezTo>
                    <a:pt x="3625235" y="7262974"/>
                    <a:pt x="3646847" y="7268113"/>
                    <a:pt x="3646672" y="7260333"/>
                  </a:cubicBezTo>
                  <a:cubicBezTo>
                    <a:pt x="3638857" y="6919057"/>
                    <a:pt x="3631203" y="6974569"/>
                    <a:pt x="3692983" y="6975555"/>
                  </a:cubicBezTo>
                  <a:cubicBezTo>
                    <a:pt x="3748032" y="6976446"/>
                    <a:pt x="3762992" y="6976303"/>
                    <a:pt x="3893794" y="6976239"/>
                  </a:cubicBezTo>
                  <a:cubicBezTo>
                    <a:pt x="3900638" y="7298024"/>
                    <a:pt x="3907067" y="7264485"/>
                    <a:pt x="3884039" y="7264374"/>
                  </a:cubicBezTo>
                  <a:close/>
                  <a:moveTo>
                    <a:pt x="3897550" y="6366383"/>
                  </a:moveTo>
                  <a:cubicBezTo>
                    <a:pt x="4188247" y="6366256"/>
                    <a:pt x="4149813" y="6356217"/>
                    <a:pt x="4150656" y="6391442"/>
                  </a:cubicBezTo>
                  <a:cubicBezTo>
                    <a:pt x="4152805" y="6484867"/>
                    <a:pt x="4152551" y="6497277"/>
                    <a:pt x="4154651" y="6607074"/>
                  </a:cubicBezTo>
                  <a:cubicBezTo>
                    <a:pt x="4155925" y="6672671"/>
                    <a:pt x="4200231" y="6653961"/>
                    <a:pt x="3902595" y="6656093"/>
                  </a:cubicBezTo>
                  <a:cubicBezTo>
                    <a:pt x="3899078" y="6423151"/>
                    <a:pt x="3899921" y="6473539"/>
                    <a:pt x="3897550" y="6366383"/>
                  </a:cubicBezTo>
                  <a:close/>
                  <a:moveTo>
                    <a:pt x="3903518" y="6717045"/>
                  </a:moveTo>
                  <a:cubicBezTo>
                    <a:pt x="3902595" y="6656332"/>
                    <a:pt x="3857413" y="6670412"/>
                    <a:pt x="4155813" y="6670237"/>
                  </a:cubicBezTo>
                  <a:cubicBezTo>
                    <a:pt x="4156052" y="6683872"/>
                    <a:pt x="4159982" y="6925263"/>
                    <a:pt x="4160126" y="6934459"/>
                  </a:cubicBezTo>
                  <a:cubicBezTo>
                    <a:pt x="4160603" y="6964657"/>
                    <a:pt x="4201934" y="6961315"/>
                    <a:pt x="3906526" y="6961474"/>
                  </a:cubicBezTo>
                  <a:cubicBezTo>
                    <a:pt x="3904743" y="6869943"/>
                    <a:pt x="3905078" y="6817025"/>
                    <a:pt x="3903518" y="6717045"/>
                  </a:cubicBezTo>
                  <a:close/>
                  <a:moveTo>
                    <a:pt x="3912717" y="7264517"/>
                  </a:moveTo>
                  <a:cubicBezTo>
                    <a:pt x="3910473" y="7044287"/>
                    <a:pt x="3909025" y="7077810"/>
                    <a:pt x="3906812" y="6976223"/>
                  </a:cubicBezTo>
                  <a:cubicBezTo>
                    <a:pt x="4065386" y="6976144"/>
                    <a:pt x="4095481" y="6973471"/>
                    <a:pt x="4160683" y="6973311"/>
                  </a:cubicBezTo>
                  <a:cubicBezTo>
                    <a:pt x="4161988" y="7073769"/>
                    <a:pt x="4159425" y="6899472"/>
                    <a:pt x="4164232" y="7262433"/>
                  </a:cubicBezTo>
                  <a:cubicBezTo>
                    <a:pt x="4164232" y="7263578"/>
                    <a:pt x="3980243" y="7264835"/>
                    <a:pt x="3912717" y="7264517"/>
                  </a:cubicBezTo>
                  <a:close/>
                  <a:moveTo>
                    <a:pt x="4170455" y="6366272"/>
                  </a:moveTo>
                  <a:cubicBezTo>
                    <a:pt x="4452032" y="6366272"/>
                    <a:pt x="4414697" y="6353782"/>
                    <a:pt x="4415158" y="6391315"/>
                  </a:cubicBezTo>
                  <a:cubicBezTo>
                    <a:pt x="4419073" y="6704604"/>
                    <a:pt x="4439460" y="6656761"/>
                    <a:pt x="4361382" y="6656761"/>
                  </a:cubicBezTo>
                  <a:cubicBezTo>
                    <a:pt x="4269380" y="6656761"/>
                    <a:pt x="4266229" y="6655441"/>
                    <a:pt x="4170455" y="6655441"/>
                  </a:cubicBezTo>
                  <a:cubicBezTo>
                    <a:pt x="4168210" y="6655441"/>
                    <a:pt x="4158439" y="6366288"/>
                    <a:pt x="4170455" y="6366272"/>
                  </a:cubicBezTo>
                  <a:close/>
                  <a:moveTo>
                    <a:pt x="4173144" y="6934188"/>
                  </a:moveTo>
                  <a:cubicBezTo>
                    <a:pt x="4167733" y="6602396"/>
                    <a:pt x="4169197" y="6690157"/>
                    <a:pt x="4168847" y="6670221"/>
                  </a:cubicBezTo>
                  <a:cubicBezTo>
                    <a:pt x="4274664" y="6670221"/>
                    <a:pt x="4261916" y="6671924"/>
                    <a:pt x="4420744" y="6671462"/>
                  </a:cubicBezTo>
                  <a:cubicBezTo>
                    <a:pt x="4420776" y="6672704"/>
                    <a:pt x="4425566" y="6932120"/>
                    <a:pt x="4425964" y="6961188"/>
                  </a:cubicBezTo>
                  <a:cubicBezTo>
                    <a:pt x="4349049" y="6962222"/>
                    <a:pt x="4300891" y="6961172"/>
                    <a:pt x="4266070" y="6960027"/>
                  </a:cubicBezTo>
                  <a:cubicBezTo>
                    <a:pt x="4156688" y="6956606"/>
                    <a:pt x="4173669" y="6967950"/>
                    <a:pt x="4173144" y="6934188"/>
                  </a:cubicBezTo>
                  <a:close/>
                  <a:moveTo>
                    <a:pt x="4177298" y="7262989"/>
                  </a:moveTo>
                  <a:cubicBezTo>
                    <a:pt x="4173764" y="7020374"/>
                    <a:pt x="4174704" y="7047724"/>
                    <a:pt x="4173717" y="6973311"/>
                  </a:cubicBezTo>
                  <a:cubicBezTo>
                    <a:pt x="4265704" y="6973391"/>
                    <a:pt x="4266293" y="6976351"/>
                    <a:pt x="4361382" y="6976351"/>
                  </a:cubicBezTo>
                  <a:cubicBezTo>
                    <a:pt x="4447576" y="6976351"/>
                    <a:pt x="4424452" y="6921365"/>
                    <a:pt x="4429625" y="7263642"/>
                  </a:cubicBezTo>
                  <a:cubicBezTo>
                    <a:pt x="4253991" y="7263690"/>
                    <a:pt x="4271337" y="7263021"/>
                    <a:pt x="4177298" y="7262989"/>
                  </a:cubicBezTo>
                  <a:close/>
                  <a:moveTo>
                    <a:pt x="4432187" y="6608283"/>
                  </a:moveTo>
                  <a:cubicBezTo>
                    <a:pt x="4423927" y="6326210"/>
                    <a:pt x="4420792" y="6365381"/>
                    <a:pt x="4456807" y="6365858"/>
                  </a:cubicBezTo>
                  <a:cubicBezTo>
                    <a:pt x="4529489" y="6366940"/>
                    <a:pt x="4551833" y="6366208"/>
                    <a:pt x="4648005" y="6366860"/>
                  </a:cubicBezTo>
                  <a:cubicBezTo>
                    <a:pt x="4694348" y="6367179"/>
                    <a:pt x="4681569" y="6322248"/>
                    <a:pt x="4684895" y="6656793"/>
                  </a:cubicBezTo>
                  <a:cubicBezTo>
                    <a:pt x="4390538" y="6655663"/>
                    <a:pt x="4434081" y="6673531"/>
                    <a:pt x="4432187" y="6608283"/>
                  </a:cubicBezTo>
                  <a:close/>
                  <a:moveTo>
                    <a:pt x="4438616" y="6934188"/>
                  </a:moveTo>
                  <a:cubicBezTo>
                    <a:pt x="4433874" y="6631400"/>
                    <a:pt x="4424198" y="6671494"/>
                    <a:pt x="4456918" y="6671319"/>
                  </a:cubicBezTo>
                  <a:cubicBezTo>
                    <a:pt x="4728326" y="6670237"/>
                    <a:pt x="4684800" y="6660405"/>
                    <a:pt x="4685707" y="6717300"/>
                  </a:cubicBezTo>
                  <a:cubicBezTo>
                    <a:pt x="4690163" y="7001568"/>
                    <a:pt x="4704168" y="6959390"/>
                    <a:pt x="4648005" y="6959613"/>
                  </a:cubicBezTo>
                  <a:cubicBezTo>
                    <a:pt x="4402172" y="6960281"/>
                    <a:pt x="4439158" y="6969270"/>
                    <a:pt x="4438616" y="6934188"/>
                  </a:cubicBezTo>
                  <a:close/>
                  <a:moveTo>
                    <a:pt x="4694397" y="7260444"/>
                  </a:moveTo>
                  <a:cubicBezTo>
                    <a:pt x="4694397" y="7264087"/>
                    <a:pt x="4715786" y="7263530"/>
                    <a:pt x="4442659" y="7263626"/>
                  </a:cubicBezTo>
                  <a:cubicBezTo>
                    <a:pt x="4437757" y="6939359"/>
                    <a:pt x="4432903" y="6975889"/>
                    <a:pt x="4456998" y="6975444"/>
                  </a:cubicBezTo>
                  <a:cubicBezTo>
                    <a:pt x="4529091" y="6974091"/>
                    <a:pt x="4546056" y="6974791"/>
                    <a:pt x="4648053" y="6974378"/>
                  </a:cubicBezTo>
                  <a:cubicBezTo>
                    <a:pt x="4699712" y="6974251"/>
                    <a:pt x="4695447" y="6927618"/>
                    <a:pt x="4694397" y="726044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1" name="Google Shape;701;p14"/>
          <p:cNvSpPr txBox="1"/>
          <p:nvPr/>
        </p:nvSpPr>
        <p:spPr>
          <a:xfrm>
            <a:off x="1537157" y="675200"/>
            <a:ext cx="64212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Hello there!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02" name="Google Shape;702;p14"/>
          <p:cNvGrpSpPr/>
          <p:nvPr/>
        </p:nvGrpSpPr>
        <p:grpSpPr>
          <a:xfrm>
            <a:off x="1575067" y="2313587"/>
            <a:ext cx="3172612" cy="1749108"/>
            <a:chOff x="0" y="-47625"/>
            <a:chExt cx="8460300" cy="4664289"/>
          </a:xfrm>
        </p:grpSpPr>
        <p:sp>
          <p:nvSpPr>
            <p:cNvPr id="703" name="Google Shape;703;p14"/>
            <p:cNvSpPr txBox="1"/>
            <p:nvPr/>
          </p:nvSpPr>
          <p:spPr>
            <a:xfrm>
              <a:off x="0" y="1328964"/>
              <a:ext cx="8460300" cy="328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I'll be sharing with you my beautiful ideas. Follow me at @reallygreatsite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 learn more.</a:t>
              </a:r>
              <a:r>
                <a:rPr lang="en" sz="6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4"/>
            <p:cNvSpPr txBox="1"/>
            <p:nvPr/>
          </p:nvSpPr>
          <p:spPr>
            <a:xfrm>
              <a:off x="0" y="-47625"/>
              <a:ext cx="8460300" cy="102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I'm Rain, 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05" name="Google Shape;705;p14"/>
          <p:cNvGrpSpPr/>
          <p:nvPr/>
        </p:nvGrpSpPr>
        <p:grpSpPr>
          <a:xfrm rot="-1332598">
            <a:off x="633338" y="1638091"/>
            <a:ext cx="1308732" cy="886447"/>
            <a:chOff x="1266245" y="3275726"/>
            <a:chExt cx="2617477" cy="1772769"/>
          </a:xfrm>
        </p:grpSpPr>
        <p:sp>
          <p:nvSpPr>
            <p:cNvPr id="706" name="Google Shape;706;p14"/>
            <p:cNvSpPr/>
            <p:nvPr/>
          </p:nvSpPr>
          <p:spPr>
            <a:xfrm>
              <a:off x="1266245" y="3275726"/>
              <a:ext cx="2617477" cy="1772769"/>
            </a:xfrm>
            <a:custGeom>
              <a:rect b="b" l="l" r="r" t="t"/>
              <a:pathLst>
                <a:path extrusionOk="0" h="1772769" w="2617477">
                  <a:moveTo>
                    <a:pt x="2516569" y="1199040"/>
                  </a:moveTo>
                  <a:cubicBezTo>
                    <a:pt x="2576761" y="1305471"/>
                    <a:pt x="2567102" y="1444089"/>
                    <a:pt x="2484505" y="1539579"/>
                  </a:cubicBezTo>
                  <a:cubicBezTo>
                    <a:pt x="2395013" y="1643251"/>
                    <a:pt x="2246492" y="1665343"/>
                    <a:pt x="2122497" y="1620519"/>
                  </a:cubicBezTo>
                  <a:cubicBezTo>
                    <a:pt x="1999350" y="1766255"/>
                    <a:pt x="1792543" y="1717287"/>
                    <a:pt x="1631390" y="1651217"/>
                  </a:cubicBezTo>
                  <a:cubicBezTo>
                    <a:pt x="1485203" y="1771560"/>
                    <a:pt x="1269800" y="1777510"/>
                    <a:pt x="1115866" y="1669591"/>
                  </a:cubicBezTo>
                  <a:cubicBezTo>
                    <a:pt x="987091" y="1798221"/>
                    <a:pt x="783902" y="1806507"/>
                    <a:pt x="641113" y="1694869"/>
                  </a:cubicBezTo>
                  <a:cubicBezTo>
                    <a:pt x="535267" y="1756900"/>
                    <a:pt x="399592" y="1748299"/>
                    <a:pt x="299908" y="1671713"/>
                  </a:cubicBezTo>
                  <a:cubicBezTo>
                    <a:pt x="193534" y="1590139"/>
                    <a:pt x="153832" y="1456833"/>
                    <a:pt x="161794" y="1327774"/>
                  </a:cubicBezTo>
                  <a:cubicBezTo>
                    <a:pt x="78982" y="1285605"/>
                    <a:pt x="26015" y="1202968"/>
                    <a:pt x="11577" y="1109710"/>
                  </a:cubicBezTo>
                  <a:cubicBezTo>
                    <a:pt x="-6258" y="993824"/>
                    <a:pt x="38752" y="882505"/>
                    <a:pt x="96399" y="783616"/>
                  </a:cubicBezTo>
                  <a:cubicBezTo>
                    <a:pt x="-950" y="718825"/>
                    <a:pt x="-21545" y="586791"/>
                    <a:pt x="21021" y="476006"/>
                  </a:cubicBezTo>
                  <a:cubicBezTo>
                    <a:pt x="71769" y="344187"/>
                    <a:pt x="178672" y="239987"/>
                    <a:pt x="321565" y="221398"/>
                  </a:cubicBezTo>
                  <a:cubicBezTo>
                    <a:pt x="360634" y="216302"/>
                    <a:pt x="399598" y="216406"/>
                    <a:pt x="438876" y="218103"/>
                  </a:cubicBezTo>
                  <a:cubicBezTo>
                    <a:pt x="459784" y="218952"/>
                    <a:pt x="487707" y="224054"/>
                    <a:pt x="507454" y="213960"/>
                  </a:cubicBezTo>
                  <a:cubicBezTo>
                    <a:pt x="526137" y="204401"/>
                    <a:pt x="539303" y="179972"/>
                    <a:pt x="553102" y="164992"/>
                  </a:cubicBezTo>
                  <a:cubicBezTo>
                    <a:pt x="597799" y="116344"/>
                    <a:pt x="657566" y="83629"/>
                    <a:pt x="721794" y="68968"/>
                  </a:cubicBezTo>
                  <a:cubicBezTo>
                    <a:pt x="855024" y="38484"/>
                    <a:pt x="985924" y="84053"/>
                    <a:pt x="1098345" y="154475"/>
                  </a:cubicBezTo>
                  <a:cubicBezTo>
                    <a:pt x="1217351" y="-23866"/>
                    <a:pt x="1475116" y="-52334"/>
                    <a:pt x="1621831" y="92868"/>
                  </a:cubicBezTo>
                  <a:cubicBezTo>
                    <a:pt x="1752830" y="-17492"/>
                    <a:pt x="1956559" y="-815"/>
                    <a:pt x="2062300" y="143748"/>
                  </a:cubicBezTo>
                  <a:cubicBezTo>
                    <a:pt x="2198509" y="87981"/>
                    <a:pt x="2364117" y="113159"/>
                    <a:pt x="2470491" y="219376"/>
                  </a:cubicBezTo>
                  <a:cubicBezTo>
                    <a:pt x="2581111" y="329846"/>
                    <a:pt x="2604360" y="504364"/>
                    <a:pt x="2540237" y="643505"/>
                  </a:cubicBezTo>
                  <a:cubicBezTo>
                    <a:pt x="2629205" y="801251"/>
                    <a:pt x="2664981" y="1070620"/>
                    <a:pt x="2516569" y="11990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7" name="Google Shape;707;p14"/>
            <p:cNvGrpSpPr/>
            <p:nvPr/>
          </p:nvGrpSpPr>
          <p:grpSpPr>
            <a:xfrm>
              <a:off x="1687144" y="3671865"/>
              <a:ext cx="1819338" cy="1047504"/>
              <a:chOff x="1687144" y="3671865"/>
              <a:chExt cx="1819338" cy="1047504"/>
            </a:xfrm>
          </p:grpSpPr>
          <p:sp>
            <p:nvSpPr>
              <p:cNvPr id="708" name="Google Shape;708;p14"/>
              <p:cNvSpPr/>
              <p:nvPr/>
            </p:nvSpPr>
            <p:spPr>
              <a:xfrm>
                <a:off x="3429819" y="3682754"/>
                <a:ext cx="69406" cy="844730"/>
              </a:xfrm>
              <a:custGeom>
                <a:rect b="b" l="l" r="r" t="t"/>
                <a:pathLst>
                  <a:path extrusionOk="0" h="844730" w="69406">
                    <a:moveTo>
                      <a:pt x="4038" y="349844"/>
                    </a:moveTo>
                    <a:cubicBezTo>
                      <a:pt x="4038" y="405092"/>
                      <a:pt x="4033" y="460031"/>
                      <a:pt x="1342" y="515447"/>
                    </a:cubicBezTo>
                    <a:cubicBezTo>
                      <a:pt x="1342" y="535570"/>
                      <a:pt x="1337" y="557475"/>
                      <a:pt x="2708" y="578038"/>
                    </a:cubicBezTo>
                    <a:cubicBezTo>
                      <a:pt x="3106" y="584449"/>
                      <a:pt x="3734" y="590714"/>
                      <a:pt x="4341" y="596742"/>
                    </a:cubicBezTo>
                    <a:cubicBezTo>
                      <a:pt x="5859" y="611901"/>
                      <a:pt x="7215" y="625754"/>
                      <a:pt x="5446" y="640776"/>
                    </a:cubicBezTo>
                    <a:cubicBezTo>
                      <a:pt x="5394" y="641185"/>
                      <a:pt x="5373" y="641594"/>
                      <a:pt x="5373" y="642002"/>
                    </a:cubicBezTo>
                    <a:lnTo>
                      <a:pt x="5373" y="725471"/>
                    </a:lnTo>
                    <a:cubicBezTo>
                      <a:pt x="5373" y="739472"/>
                      <a:pt x="5043" y="753823"/>
                      <a:pt x="4703" y="768322"/>
                    </a:cubicBezTo>
                    <a:cubicBezTo>
                      <a:pt x="4373" y="782773"/>
                      <a:pt x="4033" y="797365"/>
                      <a:pt x="4033" y="811638"/>
                    </a:cubicBezTo>
                    <a:cubicBezTo>
                      <a:pt x="4033" y="821124"/>
                      <a:pt x="7153" y="829268"/>
                      <a:pt x="12691" y="835208"/>
                    </a:cubicBezTo>
                    <a:cubicBezTo>
                      <a:pt x="18083" y="840985"/>
                      <a:pt x="25281" y="844149"/>
                      <a:pt x="32626" y="844657"/>
                    </a:cubicBezTo>
                    <a:cubicBezTo>
                      <a:pt x="39923" y="845165"/>
                      <a:pt x="47446" y="843054"/>
                      <a:pt x="53660" y="838262"/>
                    </a:cubicBezTo>
                    <a:cubicBezTo>
                      <a:pt x="60125" y="833275"/>
                      <a:pt x="64722" y="825738"/>
                      <a:pt x="66522" y="816294"/>
                    </a:cubicBezTo>
                    <a:cubicBezTo>
                      <a:pt x="66643" y="815645"/>
                      <a:pt x="66706" y="814990"/>
                      <a:pt x="66706" y="814330"/>
                    </a:cubicBezTo>
                    <a:cubicBezTo>
                      <a:pt x="66706" y="800330"/>
                      <a:pt x="67041" y="785643"/>
                      <a:pt x="67381" y="770809"/>
                    </a:cubicBezTo>
                    <a:cubicBezTo>
                      <a:pt x="67716" y="756023"/>
                      <a:pt x="68056" y="741090"/>
                      <a:pt x="68056" y="726812"/>
                    </a:cubicBezTo>
                    <a:cubicBezTo>
                      <a:pt x="68056" y="726739"/>
                      <a:pt x="68056" y="643924"/>
                      <a:pt x="68040" y="643919"/>
                    </a:cubicBezTo>
                    <a:cubicBezTo>
                      <a:pt x="69428" y="618987"/>
                      <a:pt x="68035" y="595522"/>
                      <a:pt x="66685" y="572581"/>
                    </a:cubicBezTo>
                    <a:cubicBezTo>
                      <a:pt x="66674" y="572439"/>
                      <a:pt x="66664" y="572292"/>
                      <a:pt x="66653" y="572151"/>
                    </a:cubicBezTo>
                    <a:cubicBezTo>
                      <a:pt x="65323" y="553384"/>
                      <a:pt x="64025" y="535052"/>
                      <a:pt x="64025" y="516783"/>
                    </a:cubicBezTo>
                    <a:cubicBezTo>
                      <a:pt x="64025" y="468459"/>
                      <a:pt x="65371" y="407989"/>
                      <a:pt x="66711" y="360891"/>
                    </a:cubicBezTo>
                    <a:cubicBezTo>
                      <a:pt x="66742" y="359654"/>
                      <a:pt x="66779" y="358418"/>
                      <a:pt x="66815" y="357182"/>
                    </a:cubicBezTo>
                    <a:cubicBezTo>
                      <a:pt x="68129" y="310037"/>
                      <a:pt x="69407" y="263908"/>
                      <a:pt x="69407" y="215186"/>
                    </a:cubicBezTo>
                    <a:cubicBezTo>
                      <a:pt x="69407" y="157125"/>
                      <a:pt x="68061" y="96320"/>
                      <a:pt x="64009" y="30093"/>
                    </a:cubicBezTo>
                    <a:cubicBezTo>
                      <a:pt x="63978" y="29648"/>
                      <a:pt x="63926" y="29208"/>
                      <a:pt x="63842" y="28773"/>
                    </a:cubicBezTo>
                    <a:cubicBezTo>
                      <a:pt x="62015" y="19204"/>
                      <a:pt x="57324" y="11531"/>
                      <a:pt x="50776" y="6471"/>
                    </a:cubicBezTo>
                    <a:cubicBezTo>
                      <a:pt x="44672" y="1762"/>
                      <a:pt x="37254" y="-432"/>
                      <a:pt x="29946" y="70"/>
                    </a:cubicBezTo>
                    <a:cubicBezTo>
                      <a:pt x="22742" y="568"/>
                      <a:pt x="15738" y="3690"/>
                      <a:pt x="10424" y="9378"/>
                    </a:cubicBezTo>
                    <a:cubicBezTo>
                      <a:pt x="4545" y="15679"/>
                      <a:pt x="1342" y="24463"/>
                      <a:pt x="1342" y="34765"/>
                    </a:cubicBezTo>
                    <a:lnTo>
                      <a:pt x="1342" y="66182"/>
                    </a:lnTo>
                    <a:cubicBezTo>
                      <a:pt x="-61" y="75091"/>
                      <a:pt x="-4" y="96467"/>
                      <a:pt x="2" y="103778"/>
                    </a:cubicBezTo>
                    <a:cubicBezTo>
                      <a:pt x="2692" y="185818"/>
                      <a:pt x="4038" y="267826"/>
                      <a:pt x="4038" y="349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4"/>
              <p:cNvSpPr/>
              <p:nvPr/>
            </p:nvSpPr>
            <p:spPr>
              <a:xfrm>
                <a:off x="2428718" y="3676560"/>
                <a:ext cx="271249" cy="1039709"/>
              </a:xfrm>
              <a:custGeom>
                <a:rect b="b" l="l" r="r" t="t"/>
                <a:pathLst>
                  <a:path extrusionOk="0" h="1039709" w="271249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3" y="975656"/>
                    </a:cubicBezTo>
                    <a:cubicBezTo>
                      <a:pt x="240677" y="975651"/>
                      <a:pt x="195159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4" y="976819"/>
                      <a:pt x="111212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1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8" y="377581"/>
                    </a:cubicBezTo>
                    <a:lnTo>
                      <a:pt x="74808" y="307562"/>
                    </a:lnTo>
                    <a:cubicBezTo>
                      <a:pt x="74808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7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2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31" y="1003642"/>
                    </a:cubicBezTo>
                    <a:cubicBezTo>
                      <a:pt x="4031" y="1006360"/>
                      <a:pt x="4026" y="1011964"/>
                      <a:pt x="6486" y="1019145"/>
                    </a:cubicBezTo>
                    <a:cubicBezTo>
                      <a:pt x="8219" y="1024179"/>
                      <a:pt x="11067" y="1029757"/>
                      <a:pt x="15663" y="1035660"/>
                    </a:cubicBezTo>
                    <a:cubicBezTo>
                      <a:pt x="17694" y="1038274"/>
                      <a:pt x="20840" y="1039772"/>
                      <a:pt x="24149" y="1039704"/>
                    </a:cubicBezTo>
                    <a:cubicBezTo>
                      <a:pt x="24149" y="1039704"/>
                      <a:pt x="155829" y="1037022"/>
                      <a:pt x="155808" y="1037022"/>
                    </a:cubicBezTo>
                    <a:cubicBezTo>
                      <a:pt x="161619" y="1037022"/>
                      <a:pt x="170461" y="1037347"/>
                      <a:pt x="179632" y="1037687"/>
                    </a:cubicBezTo>
                    <a:cubicBezTo>
                      <a:pt x="188296" y="1038007"/>
                      <a:pt x="197253" y="1038342"/>
                      <a:pt x="203535" y="1038368"/>
                    </a:cubicBezTo>
                    <a:cubicBezTo>
                      <a:pt x="213901" y="1039730"/>
                      <a:pt x="230218" y="1039709"/>
                      <a:pt x="235202" y="1039709"/>
                    </a:cubicBezTo>
                    <a:cubicBezTo>
                      <a:pt x="245425" y="1039709"/>
                      <a:pt x="254911" y="1035335"/>
                      <a:pt x="261523" y="1028715"/>
                    </a:cubicBezTo>
                    <a:cubicBezTo>
                      <a:pt x="267187" y="1023048"/>
                      <a:pt x="271250" y="1015207"/>
                      <a:pt x="271250" y="1006339"/>
                    </a:cubicBezTo>
                    <a:cubicBezTo>
                      <a:pt x="271250" y="1001054"/>
                      <a:pt x="268355" y="993857"/>
                      <a:pt x="263523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4"/>
              <p:cNvSpPr/>
              <p:nvPr/>
            </p:nvSpPr>
            <p:spPr>
              <a:xfrm>
                <a:off x="1687144" y="3676612"/>
                <a:ext cx="311621" cy="1042757"/>
              </a:xfrm>
              <a:custGeom>
                <a:rect b="b" l="l" r="r" t="t"/>
                <a:pathLst>
                  <a:path extrusionOk="0" h="1042757" w="311621">
                    <a:moveTo>
                      <a:pt x="304895" y="712773"/>
                    </a:moveTo>
                    <a:cubicBezTo>
                      <a:pt x="304895" y="698830"/>
                      <a:pt x="304502" y="685688"/>
                      <a:pt x="304141" y="673709"/>
                    </a:cubicBezTo>
                    <a:cubicBezTo>
                      <a:pt x="303832" y="663370"/>
                      <a:pt x="303544" y="653968"/>
                      <a:pt x="303544" y="645451"/>
                    </a:cubicBezTo>
                    <a:cubicBezTo>
                      <a:pt x="303544" y="645451"/>
                      <a:pt x="303544" y="607755"/>
                      <a:pt x="303518" y="607006"/>
                    </a:cubicBezTo>
                    <a:cubicBezTo>
                      <a:pt x="302204" y="588611"/>
                      <a:pt x="302193" y="566136"/>
                      <a:pt x="302193" y="541785"/>
                    </a:cubicBezTo>
                    <a:lnTo>
                      <a:pt x="302193" y="353288"/>
                    </a:lnTo>
                    <a:cubicBezTo>
                      <a:pt x="302193" y="325104"/>
                      <a:pt x="302199" y="273684"/>
                      <a:pt x="300859" y="241540"/>
                    </a:cubicBezTo>
                    <a:cubicBezTo>
                      <a:pt x="300859" y="220757"/>
                      <a:pt x="300529" y="196663"/>
                      <a:pt x="300194" y="172480"/>
                    </a:cubicBezTo>
                    <a:cubicBezTo>
                      <a:pt x="299853" y="147862"/>
                      <a:pt x="299508" y="123145"/>
                      <a:pt x="299508" y="101519"/>
                    </a:cubicBezTo>
                    <a:cubicBezTo>
                      <a:pt x="299508" y="92284"/>
                      <a:pt x="299005" y="85056"/>
                      <a:pt x="298618" y="79452"/>
                    </a:cubicBezTo>
                    <a:cubicBezTo>
                      <a:pt x="298351" y="75571"/>
                      <a:pt x="298163" y="72826"/>
                      <a:pt x="298163" y="70558"/>
                    </a:cubicBezTo>
                    <a:cubicBezTo>
                      <a:pt x="298163" y="70558"/>
                      <a:pt x="298163" y="65650"/>
                      <a:pt x="298152" y="65650"/>
                    </a:cubicBezTo>
                    <a:cubicBezTo>
                      <a:pt x="298199" y="64739"/>
                      <a:pt x="299497" y="37387"/>
                      <a:pt x="299508" y="36895"/>
                    </a:cubicBezTo>
                    <a:cubicBezTo>
                      <a:pt x="299508" y="31338"/>
                      <a:pt x="298183" y="26189"/>
                      <a:pt x="295938" y="21700"/>
                    </a:cubicBezTo>
                    <a:cubicBezTo>
                      <a:pt x="293755" y="17347"/>
                      <a:pt x="290729" y="13618"/>
                      <a:pt x="287206" y="10690"/>
                    </a:cubicBezTo>
                    <a:cubicBezTo>
                      <a:pt x="283861" y="6374"/>
                      <a:pt x="279631" y="3101"/>
                      <a:pt x="274647" y="1357"/>
                    </a:cubicBezTo>
                    <a:cubicBezTo>
                      <a:pt x="269527" y="-435"/>
                      <a:pt x="264219" y="-377"/>
                      <a:pt x="259293" y="1089"/>
                    </a:cubicBezTo>
                    <a:cubicBezTo>
                      <a:pt x="255016" y="2362"/>
                      <a:pt x="251121" y="4656"/>
                      <a:pt x="247734" y="7589"/>
                    </a:cubicBezTo>
                    <a:cubicBezTo>
                      <a:pt x="243138" y="11575"/>
                      <a:pt x="239295" y="16887"/>
                      <a:pt x="236442" y="23078"/>
                    </a:cubicBezTo>
                    <a:cubicBezTo>
                      <a:pt x="235793" y="24481"/>
                      <a:pt x="235463" y="26011"/>
                      <a:pt x="235479" y="27561"/>
                    </a:cubicBezTo>
                    <a:lnTo>
                      <a:pt x="238175" y="351952"/>
                    </a:lnTo>
                    <a:cubicBezTo>
                      <a:pt x="238175" y="365419"/>
                      <a:pt x="238175" y="401764"/>
                      <a:pt x="238186" y="413329"/>
                    </a:cubicBezTo>
                    <a:cubicBezTo>
                      <a:pt x="238128" y="414465"/>
                      <a:pt x="238065" y="415597"/>
                      <a:pt x="238008" y="416728"/>
                    </a:cubicBezTo>
                    <a:cubicBezTo>
                      <a:pt x="236720" y="440953"/>
                      <a:pt x="235521" y="463580"/>
                      <a:pt x="236824" y="491969"/>
                    </a:cubicBezTo>
                    <a:lnTo>
                      <a:pt x="236824" y="510249"/>
                    </a:lnTo>
                    <a:cubicBezTo>
                      <a:pt x="228825" y="510479"/>
                      <a:pt x="221805" y="510296"/>
                      <a:pt x="213869" y="510086"/>
                    </a:cubicBezTo>
                    <a:cubicBezTo>
                      <a:pt x="207828" y="509929"/>
                      <a:pt x="201258" y="509756"/>
                      <a:pt x="193479" y="509756"/>
                    </a:cubicBezTo>
                    <a:cubicBezTo>
                      <a:pt x="162478" y="509756"/>
                      <a:pt x="129084" y="509751"/>
                      <a:pt x="99281" y="508410"/>
                    </a:cubicBezTo>
                    <a:cubicBezTo>
                      <a:pt x="91816" y="508410"/>
                      <a:pt x="84670" y="508054"/>
                      <a:pt x="77608" y="507703"/>
                    </a:cubicBezTo>
                    <a:cubicBezTo>
                      <a:pt x="75033" y="507572"/>
                      <a:pt x="72452" y="507446"/>
                      <a:pt x="69887" y="507336"/>
                    </a:cubicBezTo>
                    <a:cubicBezTo>
                      <a:pt x="69970" y="506205"/>
                      <a:pt x="70060" y="505058"/>
                      <a:pt x="70149" y="503916"/>
                    </a:cubicBezTo>
                    <a:cubicBezTo>
                      <a:pt x="70431" y="500234"/>
                      <a:pt x="70745" y="496243"/>
                      <a:pt x="70740" y="493723"/>
                    </a:cubicBezTo>
                    <a:cubicBezTo>
                      <a:pt x="72096" y="458478"/>
                      <a:pt x="72091" y="412470"/>
                      <a:pt x="72091" y="376188"/>
                    </a:cubicBezTo>
                    <a:cubicBezTo>
                      <a:pt x="72091" y="292483"/>
                      <a:pt x="69400" y="210182"/>
                      <a:pt x="65364" y="128451"/>
                    </a:cubicBezTo>
                    <a:lnTo>
                      <a:pt x="65364" y="102870"/>
                    </a:lnTo>
                    <a:cubicBezTo>
                      <a:pt x="65364" y="97140"/>
                      <a:pt x="65280" y="91425"/>
                      <a:pt x="65196" y="85721"/>
                    </a:cubicBezTo>
                    <a:cubicBezTo>
                      <a:pt x="64940" y="68206"/>
                      <a:pt x="64694" y="50482"/>
                      <a:pt x="66662" y="29813"/>
                    </a:cubicBezTo>
                    <a:cubicBezTo>
                      <a:pt x="66924" y="27100"/>
                      <a:pt x="66118" y="24392"/>
                      <a:pt x="64416" y="22266"/>
                    </a:cubicBezTo>
                    <a:cubicBezTo>
                      <a:pt x="63636" y="21297"/>
                      <a:pt x="62851" y="20144"/>
                      <a:pt x="61757" y="18531"/>
                    </a:cubicBezTo>
                    <a:cubicBezTo>
                      <a:pt x="59328" y="14949"/>
                      <a:pt x="54831" y="7851"/>
                      <a:pt x="47162" y="4311"/>
                    </a:cubicBezTo>
                    <a:cubicBezTo>
                      <a:pt x="43089" y="2436"/>
                      <a:pt x="38519" y="1687"/>
                      <a:pt x="33535" y="2242"/>
                    </a:cubicBezTo>
                    <a:cubicBezTo>
                      <a:pt x="24604" y="3237"/>
                      <a:pt x="15056" y="7113"/>
                      <a:pt x="8318" y="14650"/>
                    </a:cubicBezTo>
                    <a:cubicBezTo>
                      <a:pt x="3178" y="20401"/>
                      <a:pt x="0" y="27959"/>
                      <a:pt x="0" y="37157"/>
                    </a:cubicBezTo>
                    <a:cubicBezTo>
                      <a:pt x="1351" y="92499"/>
                      <a:pt x="4041" y="151848"/>
                      <a:pt x="6727" y="205200"/>
                    </a:cubicBezTo>
                    <a:lnTo>
                      <a:pt x="6727" y="275648"/>
                    </a:lnTo>
                    <a:cubicBezTo>
                      <a:pt x="3958" y="292237"/>
                      <a:pt x="4062" y="327225"/>
                      <a:pt x="5382" y="343876"/>
                    </a:cubicBezTo>
                    <a:cubicBezTo>
                      <a:pt x="5382" y="350261"/>
                      <a:pt x="5732" y="356939"/>
                      <a:pt x="6067" y="363277"/>
                    </a:cubicBezTo>
                    <a:cubicBezTo>
                      <a:pt x="6408" y="369729"/>
                      <a:pt x="6732" y="375842"/>
                      <a:pt x="6732" y="381572"/>
                    </a:cubicBezTo>
                    <a:cubicBezTo>
                      <a:pt x="6732" y="404430"/>
                      <a:pt x="6727" y="446363"/>
                      <a:pt x="8078" y="481205"/>
                    </a:cubicBezTo>
                    <a:cubicBezTo>
                      <a:pt x="8078" y="483201"/>
                      <a:pt x="7816" y="485615"/>
                      <a:pt x="7465" y="488795"/>
                    </a:cubicBezTo>
                    <a:cubicBezTo>
                      <a:pt x="7167" y="491476"/>
                      <a:pt x="6779" y="494823"/>
                      <a:pt x="6732" y="498008"/>
                    </a:cubicBezTo>
                    <a:cubicBezTo>
                      <a:pt x="5382" y="508939"/>
                      <a:pt x="4031" y="523893"/>
                      <a:pt x="4083" y="535364"/>
                    </a:cubicBezTo>
                    <a:cubicBezTo>
                      <a:pt x="2638" y="549783"/>
                      <a:pt x="4041" y="569210"/>
                      <a:pt x="5387" y="581482"/>
                    </a:cubicBezTo>
                    <a:cubicBezTo>
                      <a:pt x="5460" y="584693"/>
                      <a:pt x="6067" y="587286"/>
                      <a:pt x="6408" y="588805"/>
                    </a:cubicBezTo>
                    <a:cubicBezTo>
                      <a:pt x="6612" y="589695"/>
                      <a:pt x="6680" y="590067"/>
                      <a:pt x="6727" y="589826"/>
                    </a:cubicBezTo>
                    <a:cubicBezTo>
                      <a:pt x="5382" y="606032"/>
                      <a:pt x="4031" y="627674"/>
                      <a:pt x="4031" y="644110"/>
                    </a:cubicBezTo>
                    <a:cubicBezTo>
                      <a:pt x="4031" y="656775"/>
                      <a:pt x="3356" y="670509"/>
                      <a:pt x="2675" y="684373"/>
                    </a:cubicBezTo>
                    <a:cubicBezTo>
                      <a:pt x="2015" y="697756"/>
                      <a:pt x="1351" y="711290"/>
                      <a:pt x="1351" y="723552"/>
                    </a:cubicBezTo>
                    <a:lnTo>
                      <a:pt x="1351" y="796257"/>
                    </a:lnTo>
                    <a:cubicBezTo>
                      <a:pt x="1351" y="818099"/>
                      <a:pt x="2696" y="849311"/>
                      <a:pt x="4036" y="872996"/>
                    </a:cubicBezTo>
                    <a:cubicBezTo>
                      <a:pt x="4036" y="877935"/>
                      <a:pt x="4371" y="883461"/>
                      <a:pt x="4696" y="888736"/>
                    </a:cubicBezTo>
                    <a:cubicBezTo>
                      <a:pt x="5046" y="894529"/>
                      <a:pt x="5387" y="900123"/>
                      <a:pt x="5387" y="905308"/>
                    </a:cubicBezTo>
                    <a:lnTo>
                      <a:pt x="5387" y="933587"/>
                    </a:lnTo>
                    <a:cubicBezTo>
                      <a:pt x="5387" y="944240"/>
                      <a:pt x="5376" y="960944"/>
                      <a:pt x="6732" y="973981"/>
                    </a:cubicBezTo>
                    <a:lnTo>
                      <a:pt x="6732" y="991480"/>
                    </a:lnTo>
                    <a:cubicBezTo>
                      <a:pt x="6732" y="999499"/>
                      <a:pt x="6711" y="1007052"/>
                      <a:pt x="8219" y="1016103"/>
                    </a:cubicBezTo>
                    <a:cubicBezTo>
                      <a:pt x="8345" y="1016847"/>
                      <a:pt x="8543" y="1017569"/>
                      <a:pt x="8826" y="1018271"/>
                    </a:cubicBezTo>
                    <a:cubicBezTo>
                      <a:pt x="12449" y="1027338"/>
                      <a:pt x="18186" y="1034184"/>
                      <a:pt x="25243" y="1038321"/>
                    </a:cubicBezTo>
                    <a:cubicBezTo>
                      <a:pt x="31342" y="1041904"/>
                      <a:pt x="38200" y="1043303"/>
                      <a:pt x="44801" y="1042444"/>
                    </a:cubicBezTo>
                    <a:cubicBezTo>
                      <a:pt x="51659" y="1041553"/>
                      <a:pt x="58071" y="1038248"/>
                      <a:pt x="62825" y="1032832"/>
                    </a:cubicBezTo>
                    <a:cubicBezTo>
                      <a:pt x="67945" y="1027003"/>
                      <a:pt x="70751" y="1019188"/>
                      <a:pt x="70745" y="1009975"/>
                    </a:cubicBezTo>
                    <a:cubicBezTo>
                      <a:pt x="70745" y="1009969"/>
                      <a:pt x="68075" y="930895"/>
                      <a:pt x="68065" y="930895"/>
                    </a:cubicBezTo>
                    <a:cubicBezTo>
                      <a:pt x="68065" y="921084"/>
                      <a:pt x="67714" y="910603"/>
                      <a:pt x="67369" y="900536"/>
                    </a:cubicBezTo>
                    <a:cubicBezTo>
                      <a:pt x="67039" y="890752"/>
                      <a:pt x="66714" y="881382"/>
                      <a:pt x="66714" y="873007"/>
                    </a:cubicBezTo>
                    <a:lnTo>
                      <a:pt x="66714" y="831267"/>
                    </a:lnTo>
                    <a:cubicBezTo>
                      <a:pt x="66714" y="818942"/>
                      <a:pt x="67034" y="805324"/>
                      <a:pt x="67363" y="791198"/>
                    </a:cubicBezTo>
                    <a:cubicBezTo>
                      <a:pt x="67704" y="776406"/>
                      <a:pt x="68065" y="761081"/>
                      <a:pt x="68065" y="746446"/>
                    </a:cubicBezTo>
                    <a:lnTo>
                      <a:pt x="68065" y="662977"/>
                    </a:lnTo>
                    <a:cubicBezTo>
                      <a:pt x="68065" y="652156"/>
                      <a:pt x="68075" y="641937"/>
                      <a:pt x="69353" y="630477"/>
                    </a:cubicBezTo>
                    <a:cubicBezTo>
                      <a:pt x="69395" y="630094"/>
                      <a:pt x="69416" y="629707"/>
                      <a:pt x="69416" y="629319"/>
                    </a:cubicBezTo>
                    <a:lnTo>
                      <a:pt x="69416" y="572751"/>
                    </a:lnTo>
                    <a:cubicBezTo>
                      <a:pt x="72489" y="572882"/>
                      <a:pt x="75624" y="573050"/>
                      <a:pt x="78744" y="573212"/>
                    </a:cubicBezTo>
                    <a:cubicBezTo>
                      <a:pt x="84592" y="573521"/>
                      <a:pt x="90507" y="573840"/>
                      <a:pt x="94318" y="573793"/>
                    </a:cubicBezTo>
                    <a:cubicBezTo>
                      <a:pt x="109798" y="575192"/>
                      <a:pt x="133256" y="575181"/>
                      <a:pt x="151390" y="573793"/>
                    </a:cubicBezTo>
                    <a:cubicBezTo>
                      <a:pt x="165634" y="572494"/>
                      <a:pt x="179968" y="572489"/>
                      <a:pt x="193489" y="572489"/>
                    </a:cubicBezTo>
                    <a:cubicBezTo>
                      <a:pt x="199379" y="572489"/>
                      <a:pt x="205530" y="572342"/>
                      <a:pt x="211634" y="572196"/>
                    </a:cubicBezTo>
                    <a:cubicBezTo>
                      <a:pt x="220842" y="571976"/>
                      <a:pt x="229909" y="571761"/>
                      <a:pt x="238453" y="571992"/>
                    </a:cubicBezTo>
                    <a:cubicBezTo>
                      <a:pt x="239845" y="622898"/>
                      <a:pt x="246253" y="856853"/>
                      <a:pt x="246258" y="856853"/>
                    </a:cubicBezTo>
                    <a:cubicBezTo>
                      <a:pt x="246258" y="856853"/>
                      <a:pt x="246258" y="887824"/>
                      <a:pt x="246258" y="887966"/>
                    </a:cubicBezTo>
                    <a:cubicBezTo>
                      <a:pt x="246258" y="887966"/>
                      <a:pt x="247593" y="988934"/>
                      <a:pt x="247614" y="989495"/>
                    </a:cubicBezTo>
                    <a:cubicBezTo>
                      <a:pt x="247614" y="989495"/>
                      <a:pt x="248917" y="1009006"/>
                      <a:pt x="248938" y="1009011"/>
                    </a:cubicBezTo>
                    <a:cubicBezTo>
                      <a:pt x="248938" y="1018832"/>
                      <a:pt x="252063" y="1027228"/>
                      <a:pt x="257738" y="1033309"/>
                    </a:cubicBezTo>
                    <a:cubicBezTo>
                      <a:pt x="263130" y="1039086"/>
                      <a:pt x="270276" y="1042187"/>
                      <a:pt x="277537" y="1042684"/>
                    </a:cubicBezTo>
                    <a:cubicBezTo>
                      <a:pt x="284908" y="1043193"/>
                      <a:pt x="292462" y="1041045"/>
                      <a:pt x="298670" y="1036300"/>
                    </a:cubicBezTo>
                    <a:cubicBezTo>
                      <a:pt x="304999" y="1031465"/>
                      <a:pt x="309596" y="1024195"/>
                      <a:pt x="311417" y="1015097"/>
                    </a:cubicBezTo>
                    <a:cubicBezTo>
                      <a:pt x="311554" y="1014421"/>
                      <a:pt x="311622" y="1013730"/>
                      <a:pt x="311622" y="1013039"/>
                    </a:cubicBezTo>
                    <a:cubicBezTo>
                      <a:pt x="311622" y="941732"/>
                      <a:pt x="311627" y="878056"/>
                      <a:pt x="306240" y="808388"/>
                    </a:cubicBezTo>
                    <a:cubicBezTo>
                      <a:pt x="306240" y="780178"/>
                      <a:pt x="306245" y="740852"/>
                      <a:pt x="304895" y="7127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4"/>
              <p:cNvSpPr/>
              <p:nvPr/>
            </p:nvSpPr>
            <p:spPr>
              <a:xfrm>
                <a:off x="2076678" y="3682063"/>
                <a:ext cx="291586" cy="1034200"/>
              </a:xfrm>
              <a:custGeom>
                <a:rect b="b" l="l" r="r" t="t"/>
                <a:pathLst>
                  <a:path extrusionOk="0" h="1034200" w="291586">
                    <a:moveTo>
                      <a:pt x="280678" y="10247"/>
                    </a:moveTo>
                    <a:cubicBezTo>
                      <a:pt x="279955" y="9582"/>
                      <a:pt x="279144" y="9026"/>
                      <a:pt x="278269" y="8586"/>
                    </a:cubicBezTo>
                    <a:lnTo>
                      <a:pt x="272877" y="5899"/>
                    </a:lnTo>
                    <a:cubicBezTo>
                      <a:pt x="272050" y="5486"/>
                      <a:pt x="271166" y="5187"/>
                      <a:pt x="270260" y="5004"/>
                    </a:cubicBezTo>
                    <a:cubicBezTo>
                      <a:pt x="248959" y="735"/>
                      <a:pt x="213010" y="-616"/>
                      <a:pt x="191369" y="861"/>
                    </a:cubicBezTo>
                    <a:cubicBezTo>
                      <a:pt x="185605" y="1683"/>
                      <a:pt x="164331" y="1306"/>
                      <a:pt x="147720" y="976"/>
                    </a:cubicBezTo>
                    <a:cubicBezTo>
                      <a:pt x="141841" y="861"/>
                      <a:pt x="136700" y="756"/>
                      <a:pt x="134167" y="766"/>
                    </a:cubicBezTo>
                    <a:cubicBezTo>
                      <a:pt x="107976" y="-548"/>
                      <a:pt x="68101" y="-742"/>
                      <a:pt x="47025" y="4915"/>
                    </a:cubicBezTo>
                    <a:cubicBezTo>
                      <a:pt x="43513" y="5208"/>
                      <a:pt x="31724" y="6187"/>
                      <a:pt x="30991" y="6277"/>
                    </a:cubicBezTo>
                    <a:cubicBezTo>
                      <a:pt x="22693" y="7665"/>
                      <a:pt x="15239" y="9739"/>
                      <a:pt x="10166" y="14929"/>
                    </a:cubicBezTo>
                    <a:cubicBezTo>
                      <a:pt x="4989" y="20230"/>
                      <a:pt x="4104" y="27050"/>
                      <a:pt x="3471" y="31554"/>
                    </a:cubicBezTo>
                    <a:cubicBezTo>
                      <a:pt x="785" y="54328"/>
                      <a:pt x="-707" y="76719"/>
                      <a:pt x="2052" y="96791"/>
                    </a:cubicBezTo>
                    <a:lnTo>
                      <a:pt x="2052" y="106837"/>
                    </a:lnTo>
                    <a:cubicBezTo>
                      <a:pt x="2052" y="121073"/>
                      <a:pt x="2387" y="142375"/>
                      <a:pt x="2727" y="163541"/>
                    </a:cubicBezTo>
                    <a:cubicBezTo>
                      <a:pt x="3062" y="184785"/>
                      <a:pt x="3403" y="205899"/>
                      <a:pt x="3413" y="219433"/>
                    </a:cubicBezTo>
                    <a:cubicBezTo>
                      <a:pt x="2052" y="247989"/>
                      <a:pt x="2047" y="286079"/>
                      <a:pt x="3403" y="308790"/>
                    </a:cubicBezTo>
                    <a:cubicBezTo>
                      <a:pt x="3403" y="313865"/>
                      <a:pt x="3680" y="318899"/>
                      <a:pt x="3968" y="324147"/>
                    </a:cubicBezTo>
                    <a:cubicBezTo>
                      <a:pt x="4340" y="330898"/>
                      <a:pt x="4753" y="338336"/>
                      <a:pt x="4753" y="347832"/>
                    </a:cubicBezTo>
                    <a:lnTo>
                      <a:pt x="4753" y="378808"/>
                    </a:lnTo>
                    <a:cubicBezTo>
                      <a:pt x="4753" y="392563"/>
                      <a:pt x="4601" y="409423"/>
                      <a:pt x="4455" y="426467"/>
                    </a:cubicBezTo>
                    <a:cubicBezTo>
                      <a:pt x="4162" y="460481"/>
                      <a:pt x="3832" y="496145"/>
                      <a:pt x="4753" y="506704"/>
                    </a:cubicBezTo>
                    <a:cubicBezTo>
                      <a:pt x="4753" y="528813"/>
                      <a:pt x="4345" y="547685"/>
                      <a:pt x="3973" y="564744"/>
                    </a:cubicBezTo>
                    <a:cubicBezTo>
                      <a:pt x="3680" y="578645"/>
                      <a:pt x="3403" y="591415"/>
                      <a:pt x="3403" y="603650"/>
                    </a:cubicBezTo>
                    <a:cubicBezTo>
                      <a:pt x="3403" y="603650"/>
                      <a:pt x="3403" y="761905"/>
                      <a:pt x="3418" y="761905"/>
                    </a:cubicBezTo>
                    <a:cubicBezTo>
                      <a:pt x="712" y="807882"/>
                      <a:pt x="707" y="820201"/>
                      <a:pt x="707" y="840607"/>
                    </a:cubicBezTo>
                    <a:cubicBezTo>
                      <a:pt x="707" y="840607"/>
                      <a:pt x="707" y="910139"/>
                      <a:pt x="717" y="910139"/>
                    </a:cubicBezTo>
                    <a:cubicBezTo>
                      <a:pt x="-634" y="939806"/>
                      <a:pt x="-728" y="981498"/>
                      <a:pt x="6371" y="1011338"/>
                    </a:cubicBezTo>
                    <a:cubicBezTo>
                      <a:pt x="6653" y="1012548"/>
                      <a:pt x="7161" y="1013700"/>
                      <a:pt x="7852" y="1014737"/>
                    </a:cubicBezTo>
                    <a:cubicBezTo>
                      <a:pt x="7863" y="1014753"/>
                      <a:pt x="7873" y="1014774"/>
                      <a:pt x="7884" y="1014790"/>
                    </a:cubicBezTo>
                    <a:cubicBezTo>
                      <a:pt x="10831" y="1019205"/>
                      <a:pt x="14673" y="1025443"/>
                      <a:pt x="20929" y="1028790"/>
                    </a:cubicBezTo>
                    <a:cubicBezTo>
                      <a:pt x="24447" y="1030671"/>
                      <a:pt x="28180" y="1031435"/>
                      <a:pt x="32053" y="1031509"/>
                    </a:cubicBezTo>
                    <a:cubicBezTo>
                      <a:pt x="55543" y="1034217"/>
                      <a:pt x="82869" y="1034201"/>
                      <a:pt x="108076" y="1034201"/>
                    </a:cubicBezTo>
                    <a:cubicBezTo>
                      <a:pt x="129481" y="1034201"/>
                      <a:pt x="162158" y="1034206"/>
                      <a:pt x="183428" y="1032865"/>
                    </a:cubicBezTo>
                    <a:cubicBezTo>
                      <a:pt x="195410" y="1032865"/>
                      <a:pt x="207367" y="1032499"/>
                      <a:pt x="218769" y="1032153"/>
                    </a:cubicBezTo>
                    <a:cubicBezTo>
                      <a:pt x="229537" y="1031823"/>
                      <a:pt x="239772" y="1031514"/>
                      <a:pt x="249362" y="1031514"/>
                    </a:cubicBezTo>
                    <a:cubicBezTo>
                      <a:pt x="255675" y="1031514"/>
                      <a:pt x="265355" y="1030388"/>
                      <a:pt x="273616" y="1025187"/>
                    </a:cubicBezTo>
                    <a:cubicBezTo>
                      <a:pt x="277903" y="1022489"/>
                      <a:pt x="281887" y="1018640"/>
                      <a:pt x="284619" y="1013307"/>
                    </a:cubicBezTo>
                    <a:cubicBezTo>
                      <a:pt x="287352" y="1007975"/>
                      <a:pt x="288520" y="1001753"/>
                      <a:pt x="288101" y="995441"/>
                    </a:cubicBezTo>
                    <a:cubicBezTo>
                      <a:pt x="288101" y="987684"/>
                      <a:pt x="286384" y="980948"/>
                      <a:pt x="281992" y="975920"/>
                    </a:cubicBezTo>
                    <a:cubicBezTo>
                      <a:pt x="276071" y="969153"/>
                      <a:pt x="267590" y="968415"/>
                      <a:pt x="264491" y="967995"/>
                    </a:cubicBezTo>
                    <a:cubicBezTo>
                      <a:pt x="263376" y="967849"/>
                      <a:pt x="262722" y="967755"/>
                      <a:pt x="262188" y="967650"/>
                    </a:cubicBezTo>
                    <a:cubicBezTo>
                      <a:pt x="261408" y="967493"/>
                      <a:pt x="260617" y="967425"/>
                      <a:pt x="259821" y="967451"/>
                    </a:cubicBezTo>
                    <a:cubicBezTo>
                      <a:pt x="259821" y="967451"/>
                      <a:pt x="122273" y="971463"/>
                      <a:pt x="122268" y="971515"/>
                    </a:cubicBezTo>
                    <a:cubicBezTo>
                      <a:pt x="113551" y="970892"/>
                      <a:pt x="103574" y="969661"/>
                      <a:pt x="93036" y="968362"/>
                    </a:cubicBezTo>
                    <a:cubicBezTo>
                      <a:pt x="85680" y="967456"/>
                      <a:pt x="78064" y="966513"/>
                      <a:pt x="70651" y="965769"/>
                    </a:cubicBezTo>
                    <a:lnTo>
                      <a:pt x="69044" y="965612"/>
                    </a:lnTo>
                    <a:cubicBezTo>
                      <a:pt x="69750" y="936962"/>
                      <a:pt x="68950" y="916576"/>
                      <a:pt x="67944" y="890749"/>
                    </a:cubicBezTo>
                    <a:cubicBezTo>
                      <a:pt x="67766" y="886218"/>
                      <a:pt x="67583" y="881515"/>
                      <a:pt x="67405" y="876963"/>
                    </a:cubicBezTo>
                    <a:cubicBezTo>
                      <a:pt x="67405" y="871531"/>
                      <a:pt x="67091" y="865843"/>
                      <a:pt x="66777" y="860218"/>
                    </a:cubicBezTo>
                    <a:cubicBezTo>
                      <a:pt x="66426" y="853828"/>
                      <a:pt x="66065" y="847380"/>
                      <a:pt x="66065" y="840607"/>
                    </a:cubicBezTo>
                    <a:cubicBezTo>
                      <a:pt x="66065" y="837276"/>
                      <a:pt x="65458" y="834118"/>
                      <a:pt x="65118" y="832264"/>
                    </a:cubicBezTo>
                    <a:cubicBezTo>
                      <a:pt x="64814" y="830598"/>
                      <a:pt x="64735" y="830043"/>
                      <a:pt x="64720" y="829839"/>
                    </a:cubicBezTo>
                    <a:cubicBezTo>
                      <a:pt x="64720" y="829839"/>
                      <a:pt x="64720" y="818315"/>
                      <a:pt x="64704" y="818305"/>
                    </a:cubicBezTo>
                    <a:cubicBezTo>
                      <a:pt x="68756" y="749297"/>
                      <a:pt x="68751" y="678975"/>
                      <a:pt x="68751" y="611727"/>
                    </a:cubicBezTo>
                    <a:lnTo>
                      <a:pt x="68751" y="577692"/>
                    </a:lnTo>
                    <a:cubicBezTo>
                      <a:pt x="90387" y="577378"/>
                      <a:pt x="119875" y="576220"/>
                      <a:pt x="146317" y="575073"/>
                    </a:cubicBezTo>
                    <a:cubicBezTo>
                      <a:pt x="149034" y="574921"/>
                      <a:pt x="151735" y="574769"/>
                      <a:pt x="154395" y="574623"/>
                    </a:cubicBezTo>
                    <a:cubicBezTo>
                      <a:pt x="175711" y="573428"/>
                      <a:pt x="194269" y="572397"/>
                      <a:pt x="202253" y="572397"/>
                    </a:cubicBezTo>
                    <a:cubicBezTo>
                      <a:pt x="209733" y="572397"/>
                      <a:pt x="216209" y="569767"/>
                      <a:pt x="221078" y="565132"/>
                    </a:cubicBezTo>
                    <a:cubicBezTo>
                      <a:pt x="227333" y="559176"/>
                      <a:pt x="230003" y="550880"/>
                      <a:pt x="230385" y="543248"/>
                    </a:cubicBezTo>
                    <a:cubicBezTo>
                      <a:pt x="230773" y="535470"/>
                      <a:pt x="228883" y="527147"/>
                      <a:pt x="224569" y="520228"/>
                    </a:cubicBezTo>
                    <a:cubicBezTo>
                      <a:pt x="221365" y="515095"/>
                      <a:pt x="216680" y="510523"/>
                      <a:pt x="210424" y="507836"/>
                    </a:cubicBezTo>
                    <a:cubicBezTo>
                      <a:pt x="209116" y="507275"/>
                      <a:pt x="207713" y="506987"/>
                      <a:pt x="206294" y="506987"/>
                    </a:cubicBezTo>
                    <a:cubicBezTo>
                      <a:pt x="191144" y="506987"/>
                      <a:pt x="161273" y="508354"/>
                      <a:pt x="143045" y="509674"/>
                    </a:cubicBezTo>
                    <a:cubicBezTo>
                      <a:pt x="139669" y="509674"/>
                      <a:pt x="137281" y="510287"/>
                      <a:pt x="135795" y="510664"/>
                    </a:cubicBezTo>
                    <a:cubicBezTo>
                      <a:pt x="134596" y="510963"/>
                      <a:pt x="134292" y="511025"/>
                      <a:pt x="133371" y="511031"/>
                    </a:cubicBezTo>
                    <a:cubicBezTo>
                      <a:pt x="133371" y="511031"/>
                      <a:pt x="80419" y="512356"/>
                      <a:pt x="80414" y="512393"/>
                    </a:cubicBezTo>
                    <a:lnTo>
                      <a:pt x="67421" y="511628"/>
                    </a:lnTo>
                    <a:cubicBezTo>
                      <a:pt x="67468" y="497795"/>
                      <a:pt x="67683" y="481930"/>
                      <a:pt x="68756" y="462278"/>
                    </a:cubicBezTo>
                    <a:cubicBezTo>
                      <a:pt x="68756" y="454442"/>
                      <a:pt x="69086" y="445899"/>
                      <a:pt x="69426" y="437099"/>
                    </a:cubicBezTo>
                    <a:cubicBezTo>
                      <a:pt x="69761" y="428394"/>
                      <a:pt x="70106" y="419432"/>
                      <a:pt x="70106" y="411115"/>
                    </a:cubicBezTo>
                    <a:cubicBezTo>
                      <a:pt x="70106" y="402818"/>
                      <a:pt x="69703" y="394569"/>
                      <a:pt x="69337" y="387252"/>
                    </a:cubicBezTo>
                    <a:cubicBezTo>
                      <a:pt x="69028" y="380898"/>
                      <a:pt x="68756" y="375367"/>
                      <a:pt x="68756" y="370726"/>
                    </a:cubicBezTo>
                    <a:lnTo>
                      <a:pt x="68756" y="357260"/>
                    </a:lnTo>
                    <a:cubicBezTo>
                      <a:pt x="68756" y="332443"/>
                      <a:pt x="67499" y="322277"/>
                      <a:pt x="66196" y="311791"/>
                    </a:cubicBezTo>
                    <a:cubicBezTo>
                      <a:pt x="66128" y="311257"/>
                      <a:pt x="66060" y="310722"/>
                      <a:pt x="65992" y="310183"/>
                    </a:cubicBezTo>
                    <a:cubicBezTo>
                      <a:pt x="64741" y="300205"/>
                      <a:pt x="64720" y="290196"/>
                      <a:pt x="64720" y="267055"/>
                    </a:cubicBezTo>
                    <a:cubicBezTo>
                      <a:pt x="64720" y="267055"/>
                      <a:pt x="64720" y="262477"/>
                      <a:pt x="64693" y="262441"/>
                    </a:cubicBezTo>
                    <a:cubicBezTo>
                      <a:pt x="66076" y="245748"/>
                      <a:pt x="66065" y="219726"/>
                      <a:pt x="66065" y="203772"/>
                    </a:cubicBezTo>
                    <a:lnTo>
                      <a:pt x="66065" y="129720"/>
                    </a:lnTo>
                    <a:cubicBezTo>
                      <a:pt x="66065" y="122581"/>
                      <a:pt x="66133" y="117276"/>
                      <a:pt x="67096" y="113405"/>
                    </a:cubicBezTo>
                    <a:cubicBezTo>
                      <a:pt x="67196" y="113001"/>
                      <a:pt x="67274" y="112593"/>
                      <a:pt x="67327" y="112179"/>
                    </a:cubicBezTo>
                    <a:cubicBezTo>
                      <a:pt x="67400" y="111587"/>
                      <a:pt x="67473" y="110995"/>
                      <a:pt x="67552" y="110404"/>
                    </a:cubicBezTo>
                    <a:cubicBezTo>
                      <a:pt x="68777" y="100698"/>
                      <a:pt x="70080" y="90668"/>
                      <a:pt x="68756" y="79281"/>
                    </a:cubicBezTo>
                    <a:lnTo>
                      <a:pt x="68756" y="68407"/>
                    </a:lnTo>
                    <a:cubicBezTo>
                      <a:pt x="70583" y="68203"/>
                      <a:pt x="72494" y="67904"/>
                      <a:pt x="74431" y="67475"/>
                    </a:cubicBezTo>
                    <a:lnTo>
                      <a:pt x="223454" y="63484"/>
                    </a:lnTo>
                    <a:cubicBezTo>
                      <a:pt x="227695" y="63871"/>
                      <a:pt x="252529" y="66118"/>
                      <a:pt x="253393" y="66160"/>
                    </a:cubicBezTo>
                    <a:lnTo>
                      <a:pt x="258774" y="66160"/>
                    </a:lnTo>
                    <a:cubicBezTo>
                      <a:pt x="265454" y="66160"/>
                      <a:pt x="271611" y="64175"/>
                      <a:pt x="276720" y="60854"/>
                    </a:cubicBezTo>
                    <a:cubicBezTo>
                      <a:pt x="282091" y="57366"/>
                      <a:pt x="286321" y="52390"/>
                      <a:pt x="288870" y="46639"/>
                    </a:cubicBezTo>
                    <a:cubicBezTo>
                      <a:pt x="291404" y="40945"/>
                      <a:pt x="292320" y="34398"/>
                      <a:pt x="290954" y="27809"/>
                    </a:cubicBezTo>
                    <a:cubicBezTo>
                      <a:pt x="289619" y="21340"/>
                      <a:pt x="286164" y="15280"/>
                      <a:pt x="280678" y="102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4"/>
              <p:cNvSpPr/>
              <p:nvPr/>
            </p:nvSpPr>
            <p:spPr>
              <a:xfrm>
                <a:off x="3421729" y="4632687"/>
                <a:ext cx="84753" cy="86280"/>
              </a:xfrm>
              <a:custGeom>
                <a:rect b="b" l="l" r="r" t="t"/>
                <a:pathLst>
                  <a:path extrusionOk="0" h="86280" w="84753">
                    <a:moveTo>
                      <a:pt x="84606" y="39752"/>
                    </a:moveTo>
                    <a:cubicBezTo>
                      <a:pt x="84150" y="35583"/>
                      <a:pt x="82674" y="31943"/>
                      <a:pt x="80737" y="28517"/>
                    </a:cubicBezTo>
                    <a:cubicBezTo>
                      <a:pt x="80512" y="27705"/>
                      <a:pt x="80219" y="26532"/>
                      <a:pt x="80188" y="25909"/>
                    </a:cubicBezTo>
                    <a:cubicBezTo>
                      <a:pt x="80188" y="25542"/>
                      <a:pt x="80167" y="25175"/>
                      <a:pt x="80125" y="24809"/>
                    </a:cubicBezTo>
                    <a:cubicBezTo>
                      <a:pt x="79612" y="20215"/>
                      <a:pt x="78130" y="15815"/>
                      <a:pt x="75408" y="11966"/>
                    </a:cubicBezTo>
                    <a:cubicBezTo>
                      <a:pt x="72801" y="8273"/>
                      <a:pt x="69330" y="5497"/>
                      <a:pt x="65352" y="3570"/>
                    </a:cubicBezTo>
                    <a:cubicBezTo>
                      <a:pt x="57452" y="-249"/>
                      <a:pt x="47636" y="-704"/>
                      <a:pt x="37156" y="799"/>
                    </a:cubicBezTo>
                    <a:cubicBezTo>
                      <a:pt x="31283" y="1700"/>
                      <a:pt x="26440" y="4643"/>
                      <a:pt x="22671" y="7933"/>
                    </a:cubicBezTo>
                    <a:cubicBezTo>
                      <a:pt x="7966" y="20770"/>
                      <a:pt x="433" y="47226"/>
                      <a:pt x="433" y="47226"/>
                    </a:cubicBezTo>
                    <a:cubicBezTo>
                      <a:pt x="-206" y="49379"/>
                      <a:pt x="-138" y="51684"/>
                      <a:pt x="637" y="53800"/>
                    </a:cubicBezTo>
                    <a:cubicBezTo>
                      <a:pt x="3469" y="61578"/>
                      <a:pt x="7123" y="67633"/>
                      <a:pt x="11651" y="72425"/>
                    </a:cubicBezTo>
                    <a:cubicBezTo>
                      <a:pt x="17200" y="78286"/>
                      <a:pt x="23446" y="81602"/>
                      <a:pt x="29241" y="84085"/>
                    </a:cubicBezTo>
                    <a:cubicBezTo>
                      <a:pt x="30550" y="84645"/>
                      <a:pt x="31947" y="84933"/>
                      <a:pt x="33366" y="84933"/>
                    </a:cubicBezTo>
                    <a:lnTo>
                      <a:pt x="40093" y="84933"/>
                    </a:lnTo>
                    <a:cubicBezTo>
                      <a:pt x="44459" y="84933"/>
                      <a:pt x="51825" y="86138"/>
                      <a:pt x="51825" y="86138"/>
                    </a:cubicBezTo>
                    <a:cubicBezTo>
                      <a:pt x="54657" y="86609"/>
                      <a:pt x="57552" y="85902"/>
                      <a:pt x="59844" y="84179"/>
                    </a:cubicBezTo>
                    <a:cubicBezTo>
                      <a:pt x="66702" y="79030"/>
                      <a:pt x="74031" y="73567"/>
                      <a:pt x="78476" y="65904"/>
                    </a:cubicBezTo>
                    <a:cubicBezTo>
                      <a:pt x="80575" y="62285"/>
                      <a:pt x="81962" y="58341"/>
                      <a:pt x="82643" y="53941"/>
                    </a:cubicBezTo>
                    <a:cubicBezTo>
                      <a:pt x="84077" y="49494"/>
                      <a:pt x="85161" y="44817"/>
                      <a:pt x="84606" y="39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4"/>
              <p:cNvSpPr/>
              <p:nvPr/>
            </p:nvSpPr>
            <p:spPr>
              <a:xfrm>
                <a:off x="2725991" y="3676560"/>
                <a:ext cx="271244" cy="1039709"/>
              </a:xfrm>
              <a:custGeom>
                <a:rect b="b" l="l" r="r" t="t"/>
                <a:pathLst>
                  <a:path extrusionOk="0" h="1039709" w="271244">
                    <a:moveTo>
                      <a:pt x="242478" y="975819"/>
                    </a:moveTo>
                    <a:cubicBezTo>
                      <a:pt x="241960" y="975724"/>
                      <a:pt x="241442" y="975672"/>
                      <a:pt x="240918" y="975656"/>
                    </a:cubicBezTo>
                    <a:cubicBezTo>
                      <a:pt x="240866" y="975656"/>
                      <a:pt x="195165" y="974310"/>
                      <a:pt x="194856" y="974305"/>
                    </a:cubicBezTo>
                    <a:cubicBezTo>
                      <a:pt x="186893" y="974305"/>
                      <a:pt x="152861" y="974300"/>
                      <a:pt x="132952" y="975651"/>
                    </a:cubicBezTo>
                    <a:cubicBezTo>
                      <a:pt x="127717" y="975651"/>
                      <a:pt x="121608" y="976159"/>
                      <a:pt x="117038" y="976531"/>
                    </a:cubicBezTo>
                    <a:cubicBezTo>
                      <a:pt x="113483" y="976819"/>
                      <a:pt x="111211" y="976997"/>
                      <a:pt x="110683" y="977018"/>
                    </a:cubicBezTo>
                    <a:lnTo>
                      <a:pt x="73352" y="974881"/>
                    </a:lnTo>
                    <a:cubicBezTo>
                      <a:pt x="72996" y="958267"/>
                      <a:pt x="71871" y="938358"/>
                      <a:pt x="70771" y="925552"/>
                    </a:cubicBezTo>
                    <a:cubicBezTo>
                      <a:pt x="70771" y="925552"/>
                      <a:pt x="70771" y="921519"/>
                      <a:pt x="70756" y="920937"/>
                    </a:cubicBezTo>
                    <a:cubicBezTo>
                      <a:pt x="70750" y="920796"/>
                      <a:pt x="70740" y="920654"/>
                      <a:pt x="70735" y="920513"/>
                    </a:cubicBezTo>
                    <a:cubicBezTo>
                      <a:pt x="69405" y="896435"/>
                      <a:pt x="68086" y="872535"/>
                      <a:pt x="68086" y="839380"/>
                    </a:cubicBezTo>
                    <a:lnTo>
                      <a:pt x="68086" y="804370"/>
                    </a:lnTo>
                    <a:cubicBezTo>
                      <a:pt x="68086" y="797509"/>
                      <a:pt x="67756" y="790370"/>
                      <a:pt x="67426" y="783367"/>
                    </a:cubicBezTo>
                    <a:cubicBezTo>
                      <a:pt x="67081" y="775929"/>
                      <a:pt x="66735" y="768591"/>
                      <a:pt x="66735" y="761295"/>
                    </a:cubicBezTo>
                    <a:cubicBezTo>
                      <a:pt x="66735" y="749054"/>
                      <a:pt x="66400" y="730088"/>
                      <a:pt x="66060" y="711279"/>
                    </a:cubicBezTo>
                    <a:cubicBezTo>
                      <a:pt x="65725" y="692387"/>
                      <a:pt x="65385" y="673656"/>
                      <a:pt x="65369" y="662243"/>
                    </a:cubicBezTo>
                    <a:cubicBezTo>
                      <a:pt x="70761" y="565109"/>
                      <a:pt x="73462" y="465329"/>
                      <a:pt x="74807" y="377581"/>
                    </a:cubicBezTo>
                    <a:lnTo>
                      <a:pt x="74807" y="307562"/>
                    </a:lnTo>
                    <a:cubicBezTo>
                      <a:pt x="74807" y="290544"/>
                      <a:pt x="74834" y="261936"/>
                      <a:pt x="72112" y="242200"/>
                    </a:cubicBezTo>
                    <a:cubicBezTo>
                      <a:pt x="72085" y="221877"/>
                      <a:pt x="70887" y="202749"/>
                      <a:pt x="69656" y="182966"/>
                    </a:cubicBezTo>
                    <a:cubicBezTo>
                      <a:pt x="69573" y="181651"/>
                      <a:pt x="69489" y="180331"/>
                      <a:pt x="69410" y="179043"/>
                    </a:cubicBezTo>
                    <a:cubicBezTo>
                      <a:pt x="68060" y="156080"/>
                      <a:pt x="65385" y="105242"/>
                      <a:pt x="65353" y="82212"/>
                    </a:cubicBezTo>
                    <a:lnTo>
                      <a:pt x="69395" y="32400"/>
                    </a:lnTo>
                    <a:cubicBezTo>
                      <a:pt x="69447" y="31772"/>
                      <a:pt x="69436" y="31138"/>
                      <a:pt x="69374" y="30510"/>
                    </a:cubicBezTo>
                    <a:cubicBezTo>
                      <a:pt x="68452" y="21255"/>
                      <a:pt x="65008" y="13314"/>
                      <a:pt x="59181" y="7731"/>
                    </a:cubicBezTo>
                    <a:cubicBezTo>
                      <a:pt x="54255" y="3011"/>
                      <a:pt x="48052" y="413"/>
                      <a:pt x="41534" y="47"/>
                    </a:cubicBezTo>
                    <a:cubicBezTo>
                      <a:pt x="35299" y="-309"/>
                      <a:pt x="29096" y="1382"/>
                      <a:pt x="23557" y="4672"/>
                    </a:cubicBezTo>
                    <a:cubicBezTo>
                      <a:pt x="16522" y="8851"/>
                      <a:pt x="10554" y="15603"/>
                      <a:pt x="6397" y="24371"/>
                    </a:cubicBezTo>
                    <a:cubicBezTo>
                      <a:pt x="5732" y="25775"/>
                      <a:pt x="5392" y="27309"/>
                      <a:pt x="5392" y="28860"/>
                    </a:cubicBezTo>
                    <a:cubicBezTo>
                      <a:pt x="5392" y="30887"/>
                      <a:pt x="5146" y="35072"/>
                      <a:pt x="4837" y="40330"/>
                    </a:cubicBezTo>
                    <a:cubicBezTo>
                      <a:pt x="4497" y="46066"/>
                      <a:pt x="4083" y="52880"/>
                      <a:pt x="4041" y="57694"/>
                    </a:cubicBezTo>
                    <a:cubicBezTo>
                      <a:pt x="-31" y="85852"/>
                      <a:pt x="26" y="137146"/>
                      <a:pt x="1356" y="162156"/>
                    </a:cubicBezTo>
                    <a:cubicBezTo>
                      <a:pt x="1356" y="184689"/>
                      <a:pt x="2644" y="234233"/>
                      <a:pt x="5387" y="254435"/>
                    </a:cubicBezTo>
                    <a:lnTo>
                      <a:pt x="5387" y="413931"/>
                    </a:lnTo>
                    <a:cubicBezTo>
                      <a:pt x="5387" y="447479"/>
                      <a:pt x="5381" y="494907"/>
                      <a:pt x="6732" y="522992"/>
                    </a:cubicBezTo>
                    <a:cubicBezTo>
                      <a:pt x="6732" y="522992"/>
                      <a:pt x="6732" y="557320"/>
                      <a:pt x="6753" y="557325"/>
                    </a:cubicBezTo>
                    <a:cubicBezTo>
                      <a:pt x="6706" y="558048"/>
                      <a:pt x="4057" y="599060"/>
                      <a:pt x="4036" y="599730"/>
                    </a:cubicBezTo>
                    <a:lnTo>
                      <a:pt x="4036" y="629355"/>
                    </a:lnTo>
                    <a:cubicBezTo>
                      <a:pt x="4036" y="636542"/>
                      <a:pt x="3706" y="646436"/>
                      <a:pt x="3366" y="656602"/>
                    </a:cubicBezTo>
                    <a:cubicBezTo>
                      <a:pt x="3031" y="666633"/>
                      <a:pt x="2686" y="676935"/>
                      <a:pt x="2691" y="684163"/>
                    </a:cubicBezTo>
                    <a:cubicBezTo>
                      <a:pt x="1356" y="720498"/>
                      <a:pt x="0" y="758377"/>
                      <a:pt x="0" y="794958"/>
                    </a:cubicBezTo>
                    <a:cubicBezTo>
                      <a:pt x="0" y="813678"/>
                      <a:pt x="-5" y="845037"/>
                      <a:pt x="1345" y="864966"/>
                    </a:cubicBezTo>
                    <a:lnTo>
                      <a:pt x="1345" y="901322"/>
                    </a:lnTo>
                    <a:cubicBezTo>
                      <a:pt x="1345" y="914605"/>
                      <a:pt x="1324" y="927422"/>
                      <a:pt x="2712" y="938473"/>
                    </a:cubicBezTo>
                    <a:cubicBezTo>
                      <a:pt x="4041" y="955821"/>
                      <a:pt x="5355" y="978181"/>
                      <a:pt x="4026" y="1003642"/>
                    </a:cubicBezTo>
                    <a:cubicBezTo>
                      <a:pt x="4026" y="1006360"/>
                      <a:pt x="4020" y="1011964"/>
                      <a:pt x="6481" y="1019145"/>
                    </a:cubicBezTo>
                    <a:cubicBezTo>
                      <a:pt x="8214" y="1024179"/>
                      <a:pt x="11062" y="1029757"/>
                      <a:pt x="15658" y="1035660"/>
                    </a:cubicBezTo>
                    <a:cubicBezTo>
                      <a:pt x="17689" y="1038274"/>
                      <a:pt x="20835" y="1039772"/>
                      <a:pt x="24144" y="1039704"/>
                    </a:cubicBezTo>
                    <a:cubicBezTo>
                      <a:pt x="24144" y="1039704"/>
                      <a:pt x="155824" y="1037022"/>
                      <a:pt x="155803" y="1037022"/>
                    </a:cubicBezTo>
                    <a:cubicBezTo>
                      <a:pt x="161614" y="1037022"/>
                      <a:pt x="170456" y="1037347"/>
                      <a:pt x="179627" y="1037687"/>
                    </a:cubicBezTo>
                    <a:cubicBezTo>
                      <a:pt x="188291" y="1038007"/>
                      <a:pt x="197248" y="1038342"/>
                      <a:pt x="203530" y="1038368"/>
                    </a:cubicBezTo>
                    <a:cubicBezTo>
                      <a:pt x="213895" y="1039730"/>
                      <a:pt x="230213" y="1039709"/>
                      <a:pt x="235196" y="1039709"/>
                    </a:cubicBezTo>
                    <a:cubicBezTo>
                      <a:pt x="245420" y="1039709"/>
                      <a:pt x="254906" y="1035335"/>
                      <a:pt x="261518" y="1028715"/>
                    </a:cubicBezTo>
                    <a:cubicBezTo>
                      <a:pt x="267182" y="1023048"/>
                      <a:pt x="271244" y="1015207"/>
                      <a:pt x="271244" y="1006339"/>
                    </a:cubicBezTo>
                    <a:cubicBezTo>
                      <a:pt x="271244" y="1001054"/>
                      <a:pt x="268349" y="993857"/>
                      <a:pt x="263517" y="988059"/>
                    </a:cubicBezTo>
                    <a:cubicBezTo>
                      <a:pt x="259010" y="982628"/>
                      <a:pt x="252105" y="977568"/>
                      <a:pt x="242478" y="9758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4"/>
              <p:cNvSpPr/>
              <p:nvPr/>
            </p:nvSpPr>
            <p:spPr>
              <a:xfrm>
                <a:off x="2988440" y="3671865"/>
                <a:ext cx="354694" cy="1044398"/>
              </a:xfrm>
              <a:custGeom>
                <a:rect b="b" l="l" r="r" t="t"/>
                <a:pathLst>
                  <a:path extrusionOk="0" h="1044398" w="354694">
                    <a:moveTo>
                      <a:pt x="351978" y="459842"/>
                    </a:moveTo>
                    <a:cubicBezTo>
                      <a:pt x="351978" y="459842"/>
                      <a:pt x="350653" y="433433"/>
                      <a:pt x="350643" y="433428"/>
                    </a:cubicBezTo>
                    <a:lnTo>
                      <a:pt x="350643" y="383627"/>
                    </a:lnTo>
                    <a:cubicBezTo>
                      <a:pt x="350643" y="361356"/>
                      <a:pt x="347879" y="336539"/>
                      <a:pt x="345219" y="316667"/>
                    </a:cubicBezTo>
                    <a:cubicBezTo>
                      <a:pt x="345219" y="316667"/>
                      <a:pt x="341272" y="274555"/>
                      <a:pt x="341230" y="274550"/>
                    </a:cubicBezTo>
                    <a:lnTo>
                      <a:pt x="341230" y="250336"/>
                    </a:lnTo>
                    <a:cubicBezTo>
                      <a:pt x="341230" y="249859"/>
                      <a:pt x="341199" y="249388"/>
                      <a:pt x="341136" y="248916"/>
                    </a:cubicBezTo>
                    <a:cubicBezTo>
                      <a:pt x="337074" y="219161"/>
                      <a:pt x="331598" y="184759"/>
                      <a:pt x="320296" y="149493"/>
                    </a:cubicBezTo>
                    <a:cubicBezTo>
                      <a:pt x="303586" y="107690"/>
                      <a:pt x="263701" y="43601"/>
                      <a:pt x="220429" y="15092"/>
                    </a:cubicBezTo>
                    <a:cubicBezTo>
                      <a:pt x="206509" y="5920"/>
                      <a:pt x="191285" y="-208"/>
                      <a:pt x="176612" y="206"/>
                    </a:cubicBezTo>
                    <a:cubicBezTo>
                      <a:pt x="159823" y="-784"/>
                      <a:pt x="145411" y="1856"/>
                      <a:pt x="132790" y="6884"/>
                    </a:cubicBezTo>
                    <a:cubicBezTo>
                      <a:pt x="108720" y="16469"/>
                      <a:pt x="91983" y="34508"/>
                      <a:pt x="78242" y="49137"/>
                    </a:cubicBezTo>
                    <a:cubicBezTo>
                      <a:pt x="77781" y="49635"/>
                      <a:pt x="77320" y="50127"/>
                      <a:pt x="76441" y="51080"/>
                    </a:cubicBezTo>
                    <a:lnTo>
                      <a:pt x="69714" y="59152"/>
                    </a:lnTo>
                    <a:cubicBezTo>
                      <a:pt x="69342" y="59602"/>
                      <a:pt x="69002" y="60079"/>
                      <a:pt x="68709" y="60587"/>
                    </a:cubicBezTo>
                    <a:cubicBezTo>
                      <a:pt x="39613" y="110487"/>
                      <a:pt x="21846" y="173702"/>
                      <a:pt x="12234" y="217741"/>
                    </a:cubicBezTo>
                    <a:cubicBezTo>
                      <a:pt x="5465" y="261105"/>
                      <a:pt x="0" y="310157"/>
                      <a:pt x="0" y="355348"/>
                    </a:cubicBezTo>
                    <a:lnTo>
                      <a:pt x="0" y="375545"/>
                    </a:lnTo>
                    <a:cubicBezTo>
                      <a:pt x="0" y="379740"/>
                      <a:pt x="440" y="383842"/>
                      <a:pt x="790" y="387110"/>
                    </a:cubicBezTo>
                    <a:cubicBezTo>
                      <a:pt x="1120" y="390258"/>
                      <a:pt x="1351" y="392510"/>
                      <a:pt x="1351" y="394390"/>
                    </a:cubicBezTo>
                    <a:cubicBezTo>
                      <a:pt x="1351" y="394390"/>
                      <a:pt x="1351" y="475173"/>
                      <a:pt x="1361" y="475670"/>
                    </a:cubicBezTo>
                    <a:cubicBezTo>
                      <a:pt x="2691" y="503776"/>
                      <a:pt x="4036" y="558820"/>
                      <a:pt x="4036" y="586921"/>
                    </a:cubicBezTo>
                    <a:lnTo>
                      <a:pt x="4036" y="611151"/>
                    </a:lnTo>
                    <a:cubicBezTo>
                      <a:pt x="4036" y="615875"/>
                      <a:pt x="4444" y="620898"/>
                      <a:pt x="4790" y="625188"/>
                    </a:cubicBezTo>
                    <a:cubicBezTo>
                      <a:pt x="5120" y="629321"/>
                      <a:pt x="5387" y="632683"/>
                      <a:pt x="5387" y="635391"/>
                    </a:cubicBezTo>
                    <a:cubicBezTo>
                      <a:pt x="5387" y="658505"/>
                      <a:pt x="6737" y="701785"/>
                      <a:pt x="8109" y="737104"/>
                    </a:cubicBezTo>
                    <a:cubicBezTo>
                      <a:pt x="8240" y="738979"/>
                      <a:pt x="8376" y="740838"/>
                      <a:pt x="8502" y="742682"/>
                    </a:cubicBezTo>
                    <a:cubicBezTo>
                      <a:pt x="9711" y="759542"/>
                      <a:pt x="10768" y="774386"/>
                      <a:pt x="10768" y="784835"/>
                    </a:cubicBezTo>
                    <a:cubicBezTo>
                      <a:pt x="10768" y="785291"/>
                      <a:pt x="10794" y="785752"/>
                      <a:pt x="10857" y="786202"/>
                    </a:cubicBezTo>
                    <a:cubicBezTo>
                      <a:pt x="17647" y="837842"/>
                      <a:pt x="31247" y="900622"/>
                      <a:pt x="47769" y="944692"/>
                    </a:cubicBezTo>
                    <a:cubicBezTo>
                      <a:pt x="47947" y="945153"/>
                      <a:pt x="48146" y="945599"/>
                      <a:pt x="48381" y="946028"/>
                    </a:cubicBezTo>
                    <a:cubicBezTo>
                      <a:pt x="65044" y="976601"/>
                      <a:pt x="97224" y="1016204"/>
                      <a:pt x="129262" y="1033698"/>
                    </a:cubicBezTo>
                    <a:cubicBezTo>
                      <a:pt x="129900" y="1034049"/>
                      <a:pt x="130576" y="1034327"/>
                      <a:pt x="131272" y="1034536"/>
                    </a:cubicBezTo>
                    <a:lnTo>
                      <a:pt x="158185" y="1042618"/>
                    </a:lnTo>
                    <a:cubicBezTo>
                      <a:pt x="158981" y="1042859"/>
                      <a:pt x="159813" y="1043000"/>
                      <a:pt x="160645" y="1043047"/>
                    </a:cubicBezTo>
                    <a:cubicBezTo>
                      <a:pt x="160645" y="1043047"/>
                      <a:pt x="186213" y="1044383"/>
                      <a:pt x="186762" y="1044399"/>
                    </a:cubicBezTo>
                    <a:cubicBezTo>
                      <a:pt x="198724" y="1044399"/>
                      <a:pt x="209639" y="1042854"/>
                      <a:pt x="223255" y="1036788"/>
                    </a:cubicBezTo>
                    <a:cubicBezTo>
                      <a:pt x="246708" y="1026527"/>
                      <a:pt x="265564" y="1010594"/>
                      <a:pt x="280672" y="991749"/>
                    </a:cubicBezTo>
                    <a:cubicBezTo>
                      <a:pt x="310496" y="954539"/>
                      <a:pt x="326117" y="905456"/>
                      <a:pt x="334346" y="863428"/>
                    </a:cubicBezTo>
                    <a:cubicBezTo>
                      <a:pt x="334346" y="863428"/>
                      <a:pt x="343759" y="810920"/>
                      <a:pt x="343796" y="810689"/>
                    </a:cubicBezTo>
                    <a:cubicBezTo>
                      <a:pt x="350633" y="766922"/>
                      <a:pt x="353344" y="715194"/>
                      <a:pt x="353344" y="675780"/>
                    </a:cubicBezTo>
                    <a:cubicBezTo>
                      <a:pt x="353344" y="671631"/>
                      <a:pt x="353632" y="667111"/>
                      <a:pt x="353967" y="662004"/>
                    </a:cubicBezTo>
                    <a:cubicBezTo>
                      <a:pt x="354307" y="656677"/>
                      <a:pt x="354695" y="650775"/>
                      <a:pt x="354695" y="644814"/>
                    </a:cubicBezTo>
                    <a:cubicBezTo>
                      <a:pt x="354695" y="644803"/>
                      <a:pt x="354695" y="514220"/>
                      <a:pt x="354658" y="513346"/>
                    </a:cubicBezTo>
                    <a:cubicBezTo>
                      <a:pt x="353313" y="497318"/>
                      <a:pt x="351988" y="473413"/>
                      <a:pt x="351978" y="459842"/>
                    </a:cubicBezTo>
                    <a:close/>
                    <a:moveTo>
                      <a:pt x="78750" y="799779"/>
                    </a:moveTo>
                    <a:cubicBezTo>
                      <a:pt x="77430" y="788575"/>
                      <a:pt x="75493" y="776806"/>
                      <a:pt x="73583" y="765157"/>
                    </a:cubicBezTo>
                    <a:cubicBezTo>
                      <a:pt x="71494" y="752466"/>
                      <a:pt x="69431" y="739890"/>
                      <a:pt x="68055" y="727717"/>
                    </a:cubicBezTo>
                    <a:lnTo>
                      <a:pt x="68055" y="667713"/>
                    </a:lnTo>
                    <a:cubicBezTo>
                      <a:pt x="68055" y="643473"/>
                      <a:pt x="68055" y="596349"/>
                      <a:pt x="68055" y="572119"/>
                    </a:cubicBezTo>
                    <a:cubicBezTo>
                      <a:pt x="68055" y="544814"/>
                      <a:pt x="68096" y="441756"/>
                      <a:pt x="64013" y="413807"/>
                    </a:cubicBezTo>
                    <a:cubicBezTo>
                      <a:pt x="64050" y="352609"/>
                      <a:pt x="68065" y="279709"/>
                      <a:pt x="79927" y="208214"/>
                    </a:cubicBezTo>
                    <a:cubicBezTo>
                      <a:pt x="80828" y="205055"/>
                      <a:pt x="85157" y="189892"/>
                      <a:pt x="85256" y="189504"/>
                    </a:cubicBezTo>
                    <a:cubicBezTo>
                      <a:pt x="93564" y="154888"/>
                      <a:pt x="105207" y="116317"/>
                      <a:pt x="117467" y="102924"/>
                    </a:cubicBezTo>
                    <a:cubicBezTo>
                      <a:pt x="125199" y="95188"/>
                      <a:pt x="140260" y="81402"/>
                      <a:pt x="153897" y="72566"/>
                    </a:cubicBezTo>
                    <a:lnTo>
                      <a:pt x="164550" y="68302"/>
                    </a:lnTo>
                    <a:cubicBezTo>
                      <a:pt x="169487" y="68302"/>
                      <a:pt x="178737" y="68302"/>
                      <a:pt x="184742" y="68302"/>
                    </a:cubicBezTo>
                    <a:cubicBezTo>
                      <a:pt x="202300" y="81349"/>
                      <a:pt x="217340" y="102494"/>
                      <a:pt x="232438" y="123906"/>
                    </a:cubicBezTo>
                    <a:cubicBezTo>
                      <a:pt x="233202" y="124985"/>
                      <a:pt x="233956" y="126064"/>
                      <a:pt x="234291" y="126483"/>
                    </a:cubicBezTo>
                    <a:cubicBezTo>
                      <a:pt x="245562" y="145282"/>
                      <a:pt x="258429" y="179704"/>
                      <a:pt x="266617" y="202829"/>
                    </a:cubicBezTo>
                    <a:cubicBezTo>
                      <a:pt x="267145" y="208083"/>
                      <a:pt x="269218" y="228274"/>
                      <a:pt x="270475" y="236382"/>
                    </a:cubicBezTo>
                    <a:cubicBezTo>
                      <a:pt x="270543" y="247670"/>
                      <a:pt x="271878" y="266358"/>
                      <a:pt x="273223" y="274267"/>
                    </a:cubicBezTo>
                    <a:lnTo>
                      <a:pt x="277249" y="314624"/>
                    </a:lnTo>
                    <a:lnTo>
                      <a:pt x="281280" y="356364"/>
                    </a:lnTo>
                    <a:cubicBezTo>
                      <a:pt x="281316" y="356715"/>
                      <a:pt x="281369" y="357066"/>
                      <a:pt x="281437" y="357417"/>
                    </a:cubicBezTo>
                    <a:cubicBezTo>
                      <a:pt x="282855" y="364504"/>
                      <a:pt x="283929" y="370092"/>
                      <a:pt x="283981" y="375252"/>
                    </a:cubicBezTo>
                    <a:cubicBezTo>
                      <a:pt x="285331" y="388807"/>
                      <a:pt x="286625" y="403096"/>
                      <a:pt x="286635" y="413796"/>
                    </a:cubicBezTo>
                    <a:cubicBezTo>
                      <a:pt x="287321" y="426818"/>
                      <a:pt x="288687" y="443552"/>
                      <a:pt x="290033" y="460051"/>
                    </a:cubicBezTo>
                    <a:cubicBezTo>
                      <a:pt x="291378" y="476540"/>
                      <a:pt x="292708" y="492793"/>
                      <a:pt x="293357" y="504803"/>
                    </a:cubicBezTo>
                    <a:cubicBezTo>
                      <a:pt x="293357" y="531935"/>
                      <a:pt x="292666" y="562188"/>
                      <a:pt x="291985" y="592211"/>
                    </a:cubicBezTo>
                    <a:cubicBezTo>
                      <a:pt x="291326" y="621186"/>
                      <a:pt x="290671" y="649952"/>
                      <a:pt x="290661" y="675209"/>
                    </a:cubicBezTo>
                    <a:cubicBezTo>
                      <a:pt x="290451" y="677063"/>
                      <a:pt x="290247" y="678859"/>
                      <a:pt x="290038" y="680630"/>
                    </a:cubicBezTo>
                    <a:cubicBezTo>
                      <a:pt x="288965" y="689916"/>
                      <a:pt x="287965" y="698496"/>
                      <a:pt x="287975" y="707594"/>
                    </a:cubicBezTo>
                    <a:cubicBezTo>
                      <a:pt x="286661" y="733992"/>
                      <a:pt x="282683" y="767216"/>
                      <a:pt x="277306" y="798181"/>
                    </a:cubicBezTo>
                    <a:cubicBezTo>
                      <a:pt x="277306" y="798181"/>
                      <a:pt x="270621" y="845007"/>
                      <a:pt x="270600" y="845154"/>
                    </a:cubicBezTo>
                    <a:cubicBezTo>
                      <a:pt x="266590" y="870604"/>
                      <a:pt x="261403" y="895939"/>
                      <a:pt x="249017" y="918268"/>
                    </a:cubicBezTo>
                    <a:cubicBezTo>
                      <a:pt x="234406" y="943514"/>
                      <a:pt x="222146" y="961553"/>
                      <a:pt x="212063" y="969823"/>
                    </a:cubicBezTo>
                    <a:cubicBezTo>
                      <a:pt x="200300" y="975553"/>
                      <a:pt x="190102" y="977659"/>
                      <a:pt x="181381" y="977659"/>
                    </a:cubicBezTo>
                    <a:cubicBezTo>
                      <a:pt x="170576" y="977659"/>
                      <a:pt x="160577" y="974951"/>
                      <a:pt x="151489" y="970237"/>
                    </a:cubicBezTo>
                    <a:cubicBezTo>
                      <a:pt x="139465" y="963999"/>
                      <a:pt x="128953" y="954210"/>
                      <a:pt x="120545" y="942513"/>
                    </a:cubicBezTo>
                    <a:lnTo>
                      <a:pt x="108845" y="916524"/>
                    </a:lnTo>
                    <a:cubicBezTo>
                      <a:pt x="108605" y="916000"/>
                      <a:pt x="108332" y="915492"/>
                      <a:pt x="108013" y="915015"/>
                    </a:cubicBezTo>
                    <a:cubicBezTo>
                      <a:pt x="100736" y="904084"/>
                      <a:pt x="90622" y="881441"/>
                      <a:pt x="86743" y="866398"/>
                    </a:cubicBezTo>
                    <a:cubicBezTo>
                      <a:pt x="85895" y="859369"/>
                      <a:pt x="78750" y="799779"/>
                      <a:pt x="78750" y="7997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5" name="Google Shape;715;p14"/>
            <p:cNvGrpSpPr/>
            <p:nvPr/>
          </p:nvGrpSpPr>
          <p:grpSpPr>
            <a:xfrm>
              <a:off x="1424326" y="3596289"/>
              <a:ext cx="82588" cy="109824"/>
              <a:chOff x="1424326" y="3596289"/>
              <a:chExt cx="82588" cy="109824"/>
            </a:xfrm>
          </p:grpSpPr>
          <p:sp>
            <p:nvSpPr>
              <p:cNvPr id="716" name="Google Shape;716;p14"/>
              <p:cNvSpPr/>
              <p:nvPr/>
            </p:nvSpPr>
            <p:spPr>
              <a:xfrm>
                <a:off x="1424326" y="3596289"/>
                <a:ext cx="82588" cy="109824"/>
              </a:xfrm>
              <a:custGeom>
                <a:rect b="b" l="l" r="r" t="t"/>
                <a:pathLst>
                  <a:path extrusionOk="0" h="109824" w="82588">
                    <a:moveTo>
                      <a:pt x="74207" y="1065"/>
                    </a:moveTo>
                    <a:cubicBezTo>
                      <a:pt x="61544" y="-3544"/>
                      <a:pt x="48587" y="7811"/>
                      <a:pt x="39860" y="15925"/>
                    </a:cubicBezTo>
                    <a:cubicBezTo>
                      <a:pt x="32401" y="22859"/>
                      <a:pt x="25946" y="31193"/>
                      <a:pt x="20245" y="39599"/>
                    </a:cubicBezTo>
                    <a:cubicBezTo>
                      <a:pt x="14534" y="48027"/>
                      <a:pt x="10225" y="57115"/>
                      <a:pt x="6425" y="66542"/>
                    </a:cubicBezTo>
                    <a:cubicBezTo>
                      <a:pt x="1808" y="77998"/>
                      <a:pt x="-5076" y="95109"/>
                      <a:pt x="5844" y="104951"/>
                    </a:cubicBezTo>
                    <a:cubicBezTo>
                      <a:pt x="9964" y="108665"/>
                      <a:pt x="16068" y="111090"/>
                      <a:pt x="21627" y="109126"/>
                    </a:cubicBezTo>
                    <a:cubicBezTo>
                      <a:pt x="26637" y="107355"/>
                      <a:pt x="30469" y="104532"/>
                      <a:pt x="33364" y="100038"/>
                    </a:cubicBezTo>
                    <a:cubicBezTo>
                      <a:pt x="35144" y="97278"/>
                      <a:pt x="35725" y="93899"/>
                      <a:pt x="36515" y="90783"/>
                    </a:cubicBezTo>
                    <a:cubicBezTo>
                      <a:pt x="37562" y="86635"/>
                      <a:pt x="38829" y="82544"/>
                      <a:pt x="40295" y="78527"/>
                    </a:cubicBezTo>
                    <a:cubicBezTo>
                      <a:pt x="40667" y="77505"/>
                      <a:pt x="41065" y="76500"/>
                      <a:pt x="41457" y="75483"/>
                    </a:cubicBezTo>
                    <a:cubicBezTo>
                      <a:pt x="41415" y="75541"/>
                      <a:pt x="41379" y="75635"/>
                      <a:pt x="41337" y="75682"/>
                    </a:cubicBezTo>
                    <a:cubicBezTo>
                      <a:pt x="41400" y="75614"/>
                      <a:pt x="41431" y="75468"/>
                      <a:pt x="41494" y="75389"/>
                    </a:cubicBezTo>
                    <a:cubicBezTo>
                      <a:pt x="41557" y="75237"/>
                      <a:pt x="41614" y="75085"/>
                      <a:pt x="41672" y="74928"/>
                    </a:cubicBezTo>
                    <a:cubicBezTo>
                      <a:pt x="42232" y="73488"/>
                      <a:pt x="42180" y="73928"/>
                      <a:pt x="41928" y="74593"/>
                    </a:cubicBezTo>
                    <a:cubicBezTo>
                      <a:pt x="42761" y="73137"/>
                      <a:pt x="43373" y="71204"/>
                      <a:pt x="44048" y="69853"/>
                    </a:cubicBezTo>
                    <a:cubicBezTo>
                      <a:pt x="46038" y="65830"/>
                      <a:pt x="48205" y="61876"/>
                      <a:pt x="50545" y="58047"/>
                    </a:cubicBezTo>
                    <a:cubicBezTo>
                      <a:pt x="52738" y="54464"/>
                      <a:pt x="55136" y="51044"/>
                      <a:pt x="57617" y="47660"/>
                    </a:cubicBezTo>
                    <a:cubicBezTo>
                      <a:pt x="57691" y="47576"/>
                      <a:pt x="57717" y="47550"/>
                      <a:pt x="57801" y="47446"/>
                    </a:cubicBezTo>
                    <a:cubicBezTo>
                      <a:pt x="58492" y="46628"/>
                      <a:pt x="59162" y="45790"/>
                      <a:pt x="59858" y="44979"/>
                    </a:cubicBezTo>
                    <a:cubicBezTo>
                      <a:pt x="61245" y="43350"/>
                      <a:pt x="62685" y="41763"/>
                      <a:pt x="64119" y="40170"/>
                    </a:cubicBezTo>
                    <a:cubicBezTo>
                      <a:pt x="66978" y="36996"/>
                      <a:pt x="69825" y="33806"/>
                      <a:pt x="72862" y="30800"/>
                    </a:cubicBezTo>
                    <a:cubicBezTo>
                      <a:pt x="78474" y="25248"/>
                      <a:pt x="82593" y="20476"/>
                      <a:pt x="82588" y="12054"/>
                    </a:cubicBezTo>
                    <a:cubicBezTo>
                      <a:pt x="82578" y="6717"/>
                      <a:pt x="78981" y="2799"/>
                      <a:pt x="74207" y="106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4"/>
              <p:cNvSpPr/>
              <p:nvPr/>
            </p:nvSpPr>
            <p:spPr>
              <a:xfrm>
                <a:off x="1465784" y="3670898"/>
                <a:ext cx="465" cy="885"/>
              </a:xfrm>
              <a:custGeom>
                <a:rect b="b" l="l" r="r" t="t"/>
                <a:pathLst>
                  <a:path extrusionOk="0" h="885" w="465">
                    <a:moveTo>
                      <a:pt x="0" y="885"/>
                    </a:moveTo>
                    <a:cubicBezTo>
                      <a:pt x="194" y="618"/>
                      <a:pt x="345" y="314"/>
                      <a:pt x="466" y="0"/>
                    </a:cubicBezTo>
                    <a:cubicBezTo>
                      <a:pt x="314" y="257"/>
                      <a:pt x="204" y="581"/>
                      <a:pt x="37" y="791"/>
                    </a:cubicBezTo>
                    <a:cubicBezTo>
                      <a:pt x="26" y="822"/>
                      <a:pt x="16" y="854"/>
                      <a:pt x="0" y="88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8" name="Google Shape;718;p14"/>
            <p:cNvSpPr/>
            <p:nvPr/>
          </p:nvSpPr>
          <p:spPr>
            <a:xfrm>
              <a:off x="1361636" y="3794581"/>
              <a:ext cx="40883" cy="125495"/>
            </a:xfrm>
            <a:custGeom>
              <a:rect b="b" l="l" r="r" t="t"/>
              <a:pathLst>
                <a:path extrusionOk="0" h="125495" w="40883">
                  <a:moveTo>
                    <a:pt x="40537" y="105108"/>
                  </a:moveTo>
                  <a:cubicBezTo>
                    <a:pt x="39951" y="102269"/>
                    <a:pt x="38852" y="99776"/>
                    <a:pt x="37616" y="97147"/>
                  </a:cubicBezTo>
                  <a:cubicBezTo>
                    <a:pt x="37412" y="96728"/>
                    <a:pt x="36768" y="94947"/>
                    <a:pt x="36600" y="94591"/>
                  </a:cubicBezTo>
                  <a:cubicBezTo>
                    <a:pt x="36208" y="93218"/>
                    <a:pt x="35826" y="91846"/>
                    <a:pt x="35454" y="90458"/>
                  </a:cubicBezTo>
                  <a:cubicBezTo>
                    <a:pt x="35370" y="90159"/>
                    <a:pt x="35323" y="90018"/>
                    <a:pt x="35266" y="89845"/>
                  </a:cubicBezTo>
                  <a:cubicBezTo>
                    <a:pt x="35260" y="89646"/>
                    <a:pt x="35260" y="89505"/>
                    <a:pt x="35239" y="89196"/>
                  </a:cubicBezTo>
                  <a:cubicBezTo>
                    <a:pt x="34679" y="80993"/>
                    <a:pt x="34370" y="72828"/>
                    <a:pt x="34648" y="64604"/>
                  </a:cubicBezTo>
                  <a:cubicBezTo>
                    <a:pt x="34946" y="55983"/>
                    <a:pt x="35538" y="47278"/>
                    <a:pt x="36449" y="38698"/>
                  </a:cubicBezTo>
                  <a:cubicBezTo>
                    <a:pt x="36758" y="35744"/>
                    <a:pt x="37522" y="31758"/>
                    <a:pt x="38176" y="27956"/>
                  </a:cubicBezTo>
                  <a:cubicBezTo>
                    <a:pt x="38600" y="25494"/>
                    <a:pt x="39118" y="23027"/>
                    <a:pt x="39228" y="20523"/>
                  </a:cubicBezTo>
                  <a:cubicBezTo>
                    <a:pt x="39302" y="18789"/>
                    <a:pt x="38653" y="16312"/>
                    <a:pt x="39108" y="14667"/>
                  </a:cubicBezTo>
                  <a:cubicBezTo>
                    <a:pt x="40762" y="8644"/>
                    <a:pt x="37051" y="2086"/>
                    <a:pt x="31025" y="426"/>
                  </a:cubicBezTo>
                  <a:cubicBezTo>
                    <a:pt x="24586" y="-1345"/>
                    <a:pt x="18948" y="2610"/>
                    <a:pt x="16797" y="8502"/>
                  </a:cubicBezTo>
                  <a:cubicBezTo>
                    <a:pt x="14216" y="12153"/>
                    <a:pt x="11970" y="15830"/>
                    <a:pt x="10431" y="20298"/>
                  </a:cubicBezTo>
                  <a:cubicBezTo>
                    <a:pt x="8824" y="24996"/>
                    <a:pt x="7525" y="29810"/>
                    <a:pt x="6243" y="34602"/>
                  </a:cubicBezTo>
                  <a:cubicBezTo>
                    <a:pt x="3353" y="45376"/>
                    <a:pt x="1673" y="56276"/>
                    <a:pt x="757" y="67391"/>
                  </a:cubicBezTo>
                  <a:cubicBezTo>
                    <a:pt x="-850" y="87001"/>
                    <a:pt x="-2039" y="117150"/>
                    <a:pt x="20937" y="124713"/>
                  </a:cubicBezTo>
                  <a:cubicBezTo>
                    <a:pt x="33208" y="128767"/>
                    <a:pt x="42856" y="116301"/>
                    <a:pt x="40537" y="1051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1433677" y="4015024"/>
              <a:ext cx="67872" cy="83216"/>
            </a:xfrm>
            <a:custGeom>
              <a:rect b="b" l="l" r="r" t="t"/>
              <a:pathLst>
                <a:path extrusionOk="0" h="83216" w="67872">
                  <a:moveTo>
                    <a:pt x="59841" y="52096"/>
                  </a:moveTo>
                  <a:cubicBezTo>
                    <a:pt x="59344" y="51808"/>
                    <a:pt x="58778" y="51656"/>
                    <a:pt x="58265" y="51399"/>
                  </a:cubicBezTo>
                  <a:cubicBezTo>
                    <a:pt x="57532" y="50713"/>
                    <a:pt x="56805" y="50001"/>
                    <a:pt x="56156" y="49226"/>
                  </a:cubicBezTo>
                  <a:cubicBezTo>
                    <a:pt x="50298" y="40966"/>
                    <a:pt x="44738" y="32543"/>
                    <a:pt x="38315" y="24681"/>
                  </a:cubicBezTo>
                  <a:cubicBezTo>
                    <a:pt x="35190" y="20847"/>
                    <a:pt x="32054" y="17024"/>
                    <a:pt x="28976" y="13148"/>
                  </a:cubicBezTo>
                  <a:cubicBezTo>
                    <a:pt x="27442" y="11210"/>
                    <a:pt x="25992" y="9199"/>
                    <a:pt x="24228" y="7465"/>
                  </a:cubicBezTo>
                  <a:cubicBezTo>
                    <a:pt x="22919" y="6182"/>
                    <a:pt x="21359" y="4338"/>
                    <a:pt x="19736" y="3610"/>
                  </a:cubicBezTo>
                  <a:cubicBezTo>
                    <a:pt x="18726" y="2761"/>
                    <a:pt x="18699" y="2829"/>
                    <a:pt x="19668" y="3819"/>
                  </a:cubicBezTo>
                  <a:cubicBezTo>
                    <a:pt x="18684" y="2950"/>
                    <a:pt x="17631" y="2175"/>
                    <a:pt x="16516" y="1489"/>
                  </a:cubicBezTo>
                  <a:cubicBezTo>
                    <a:pt x="12773" y="-916"/>
                    <a:pt x="7549" y="-250"/>
                    <a:pt x="4172" y="2358"/>
                  </a:cubicBezTo>
                  <a:cubicBezTo>
                    <a:pt x="424" y="5255"/>
                    <a:pt x="-429" y="9314"/>
                    <a:pt x="178" y="13792"/>
                  </a:cubicBezTo>
                  <a:cubicBezTo>
                    <a:pt x="131" y="13478"/>
                    <a:pt x="115" y="13404"/>
                    <a:pt x="183" y="13907"/>
                  </a:cubicBezTo>
                  <a:cubicBezTo>
                    <a:pt x="189" y="13954"/>
                    <a:pt x="183" y="14002"/>
                    <a:pt x="194" y="14049"/>
                  </a:cubicBezTo>
                  <a:cubicBezTo>
                    <a:pt x="236" y="14347"/>
                    <a:pt x="257" y="14468"/>
                    <a:pt x="278" y="14625"/>
                  </a:cubicBezTo>
                  <a:cubicBezTo>
                    <a:pt x="314" y="14887"/>
                    <a:pt x="340" y="15081"/>
                    <a:pt x="393" y="15473"/>
                  </a:cubicBezTo>
                  <a:cubicBezTo>
                    <a:pt x="571" y="16778"/>
                    <a:pt x="791" y="17883"/>
                    <a:pt x="1188" y="19114"/>
                  </a:cubicBezTo>
                  <a:cubicBezTo>
                    <a:pt x="1989" y="21565"/>
                    <a:pt x="3015" y="23974"/>
                    <a:pt x="4136" y="26289"/>
                  </a:cubicBezTo>
                  <a:cubicBezTo>
                    <a:pt x="5711" y="29526"/>
                    <a:pt x="7429" y="32690"/>
                    <a:pt x="9025" y="35916"/>
                  </a:cubicBezTo>
                  <a:cubicBezTo>
                    <a:pt x="12135" y="42212"/>
                    <a:pt x="15155" y="48539"/>
                    <a:pt x="18752" y="54579"/>
                  </a:cubicBezTo>
                  <a:cubicBezTo>
                    <a:pt x="22709" y="61225"/>
                    <a:pt x="26274" y="68532"/>
                    <a:pt x="31363" y="74388"/>
                  </a:cubicBezTo>
                  <a:cubicBezTo>
                    <a:pt x="34629" y="78143"/>
                    <a:pt x="39090" y="81145"/>
                    <a:pt x="43916" y="82470"/>
                  </a:cubicBezTo>
                  <a:cubicBezTo>
                    <a:pt x="47403" y="83428"/>
                    <a:pt x="51140" y="83444"/>
                    <a:pt x="54658" y="82632"/>
                  </a:cubicBezTo>
                  <a:cubicBezTo>
                    <a:pt x="59522" y="81506"/>
                    <a:pt x="62956" y="78133"/>
                    <a:pt x="65620" y="74157"/>
                  </a:cubicBezTo>
                  <a:cubicBezTo>
                    <a:pt x="70463" y="66945"/>
                    <a:pt x="67018" y="56255"/>
                    <a:pt x="59841" y="520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383027" y="4174756"/>
              <a:ext cx="60915" cy="119725"/>
            </a:xfrm>
            <a:custGeom>
              <a:rect b="b" l="l" r="r" t="t"/>
              <a:pathLst>
                <a:path extrusionOk="0" h="119725" w="60915">
                  <a:moveTo>
                    <a:pt x="41526" y="3431"/>
                  </a:moveTo>
                  <a:cubicBezTo>
                    <a:pt x="35207" y="10932"/>
                    <a:pt x="28564" y="17683"/>
                    <a:pt x="23266" y="26027"/>
                  </a:cubicBezTo>
                  <a:cubicBezTo>
                    <a:pt x="17911" y="34465"/>
                    <a:pt x="13529" y="43395"/>
                    <a:pt x="9744" y="52635"/>
                  </a:cubicBezTo>
                  <a:cubicBezTo>
                    <a:pt x="6336" y="60921"/>
                    <a:pt x="3975" y="69479"/>
                    <a:pt x="2358" y="78284"/>
                  </a:cubicBezTo>
                  <a:cubicBezTo>
                    <a:pt x="60" y="90787"/>
                    <a:pt x="-2919" y="104944"/>
                    <a:pt x="6279" y="115362"/>
                  </a:cubicBezTo>
                  <a:cubicBezTo>
                    <a:pt x="11519" y="121302"/>
                    <a:pt x="22293" y="121056"/>
                    <a:pt x="27569" y="115362"/>
                  </a:cubicBezTo>
                  <a:cubicBezTo>
                    <a:pt x="35427" y="106882"/>
                    <a:pt x="34265" y="95108"/>
                    <a:pt x="35411" y="84344"/>
                  </a:cubicBezTo>
                  <a:cubicBezTo>
                    <a:pt x="35438" y="84077"/>
                    <a:pt x="35459" y="83894"/>
                    <a:pt x="35485" y="83705"/>
                  </a:cubicBezTo>
                  <a:cubicBezTo>
                    <a:pt x="35621" y="82820"/>
                    <a:pt x="35752" y="81930"/>
                    <a:pt x="35898" y="81044"/>
                  </a:cubicBezTo>
                  <a:cubicBezTo>
                    <a:pt x="36239" y="78970"/>
                    <a:pt x="36631" y="76907"/>
                    <a:pt x="37055" y="74848"/>
                  </a:cubicBezTo>
                  <a:cubicBezTo>
                    <a:pt x="37966" y="70485"/>
                    <a:pt x="38950" y="66127"/>
                    <a:pt x="40060" y="61811"/>
                  </a:cubicBezTo>
                  <a:cubicBezTo>
                    <a:pt x="41097" y="57763"/>
                    <a:pt x="42264" y="53756"/>
                    <a:pt x="43609" y="49796"/>
                  </a:cubicBezTo>
                  <a:cubicBezTo>
                    <a:pt x="44923" y="45930"/>
                    <a:pt x="46190" y="42615"/>
                    <a:pt x="47316" y="40090"/>
                  </a:cubicBezTo>
                  <a:cubicBezTo>
                    <a:pt x="50844" y="32186"/>
                    <a:pt x="54147" y="23984"/>
                    <a:pt x="59110" y="17007"/>
                  </a:cubicBezTo>
                  <a:cubicBezTo>
                    <a:pt x="66418" y="6720"/>
                    <a:pt x="49719" y="-6301"/>
                    <a:pt x="41526" y="34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89323" y="4384462"/>
              <a:ext cx="46620" cy="90253"/>
            </a:xfrm>
            <a:custGeom>
              <a:rect b="b" l="l" r="r" t="t"/>
              <a:pathLst>
                <a:path extrusionOk="0" h="90253" w="46620">
                  <a:moveTo>
                    <a:pt x="46239" y="73564"/>
                  </a:moveTo>
                  <a:cubicBezTo>
                    <a:pt x="46307" y="72831"/>
                    <a:pt x="46522" y="72150"/>
                    <a:pt x="46475" y="71375"/>
                  </a:cubicBezTo>
                  <a:cubicBezTo>
                    <a:pt x="46313" y="68808"/>
                    <a:pt x="45800" y="66210"/>
                    <a:pt x="45130" y="63728"/>
                  </a:cubicBezTo>
                  <a:cubicBezTo>
                    <a:pt x="43999" y="59574"/>
                    <a:pt x="42303" y="55379"/>
                    <a:pt x="40486" y="51497"/>
                  </a:cubicBezTo>
                  <a:cubicBezTo>
                    <a:pt x="40449" y="51414"/>
                    <a:pt x="40444" y="51408"/>
                    <a:pt x="40413" y="51351"/>
                  </a:cubicBezTo>
                  <a:cubicBezTo>
                    <a:pt x="40031" y="50418"/>
                    <a:pt x="39638" y="49486"/>
                    <a:pt x="39240" y="48559"/>
                  </a:cubicBezTo>
                  <a:cubicBezTo>
                    <a:pt x="39235" y="48549"/>
                    <a:pt x="39235" y="48554"/>
                    <a:pt x="39230" y="48543"/>
                  </a:cubicBezTo>
                  <a:cubicBezTo>
                    <a:pt x="38963" y="47842"/>
                    <a:pt x="38670" y="47145"/>
                    <a:pt x="38397" y="46438"/>
                  </a:cubicBezTo>
                  <a:cubicBezTo>
                    <a:pt x="37246" y="43452"/>
                    <a:pt x="36209" y="40420"/>
                    <a:pt x="35293" y="37355"/>
                  </a:cubicBezTo>
                  <a:cubicBezTo>
                    <a:pt x="33581" y="31641"/>
                    <a:pt x="32314" y="25759"/>
                    <a:pt x="31168" y="19908"/>
                  </a:cubicBezTo>
                  <a:cubicBezTo>
                    <a:pt x="30498" y="16488"/>
                    <a:pt x="29734" y="12879"/>
                    <a:pt x="28378" y="9663"/>
                  </a:cubicBezTo>
                  <a:cubicBezTo>
                    <a:pt x="25797" y="3551"/>
                    <a:pt x="19363" y="-1577"/>
                    <a:pt x="12359" y="450"/>
                  </a:cubicBezTo>
                  <a:cubicBezTo>
                    <a:pt x="1967" y="3451"/>
                    <a:pt x="250" y="15430"/>
                    <a:pt x="20" y="24685"/>
                  </a:cubicBezTo>
                  <a:cubicBezTo>
                    <a:pt x="-163" y="32154"/>
                    <a:pt x="946" y="39707"/>
                    <a:pt x="2276" y="47045"/>
                  </a:cubicBezTo>
                  <a:cubicBezTo>
                    <a:pt x="3375" y="53132"/>
                    <a:pt x="4836" y="59213"/>
                    <a:pt x="7061" y="64990"/>
                  </a:cubicBezTo>
                  <a:cubicBezTo>
                    <a:pt x="8563" y="68892"/>
                    <a:pt x="10181" y="72815"/>
                    <a:pt x="12563" y="76272"/>
                  </a:cubicBezTo>
                  <a:cubicBezTo>
                    <a:pt x="15306" y="80242"/>
                    <a:pt x="19154" y="85035"/>
                    <a:pt x="23907" y="87083"/>
                  </a:cubicBezTo>
                  <a:cubicBezTo>
                    <a:pt x="24472" y="87497"/>
                    <a:pt x="24980" y="87989"/>
                    <a:pt x="25572" y="88361"/>
                  </a:cubicBezTo>
                  <a:cubicBezTo>
                    <a:pt x="34262" y="93803"/>
                    <a:pt x="47192" y="86811"/>
                    <a:pt x="46601" y="76288"/>
                  </a:cubicBezTo>
                  <a:cubicBezTo>
                    <a:pt x="46543" y="75371"/>
                    <a:pt x="46355" y="74470"/>
                    <a:pt x="46239" y="735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468569" y="4535912"/>
              <a:ext cx="60929" cy="64178"/>
            </a:xfrm>
            <a:custGeom>
              <a:rect b="b" l="l" r="r" t="t"/>
              <a:pathLst>
                <a:path extrusionOk="0" h="64178" w="60929">
                  <a:moveTo>
                    <a:pt x="59862" y="44311"/>
                  </a:moveTo>
                  <a:cubicBezTo>
                    <a:pt x="59045" y="41241"/>
                    <a:pt x="57407" y="38392"/>
                    <a:pt x="55014" y="35956"/>
                  </a:cubicBezTo>
                  <a:cubicBezTo>
                    <a:pt x="53208" y="34118"/>
                    <a:pt x="50920" y="32499"/>
                    <a:pt x="48879" y="31054"/>
                  </a:cubicBezTo>
                  <a:cubicBezTo>
                    <a:pt x="46696" y="29509"/>
                    <a:pt x="44487" y="28011"/>
                    <a:pt x="42346" y="26418"/>
                  </a:cubicBezTo>
                  <a:cubicBezTo>
                    <a:pt x="39608" y="24245"/>
                    <a:pt x="36912" y="21977"/>
                    <a:pt x="34378" y="19578"/>
                  </a:cubicBezTo>
                  <a:cubicBezTo>
                    <a:pt x="31891" y="17226"/>
                    <a:pt x="29305" y="14843"/>
                    <a:pt x="27065" y="12234"/>
                  </a:cubicBezTo>
                  <a:cubicBezTo>
                    <a:pt x="25876" y="10564"/>
                    <a:pt x="24683" y="8893"/>
                    <a:pt x="23248" y="7437"/>
                  </a:cubicBezTo>
                  <a:cubicBezTo>
                    <a:pt x="21934" y="6106"/>
                    <a:pt x="20840" y="4446"/>
                    <a:pt x="19406" y="3257"/>
                  </a:cubicBezTo>
                  <a:cubicBezTo>
                    <a:pt x="15804" y="256"/>
                    <a:pt x="11517" y="-1001"/>
                    <a:pt x="6994" y="905"/>
                  </a:cubicBezTo>
                  <a:cubicBezTo>
                    <a:pt x="2759" y="2691"/>
                    <a:pt x="167" y="6698"/>
                    <a:pt x="5" y="11292"/>
                  </a:cubicBezTo>
                  <a:cubicBezTo>
                    <a:pt x="-58" y="13125"/>
                    <a:pt x="466" y="14885"/>
                    <a:pt x="722" y="16681"/>
                  </a:cubicBezTo>
                  <a:lnTo>
                    <a:pt x="288" y="13465"/>
                  </a:lnTo>
                  <a:cubicBezTo>
                    <a:pt x="523" y="17797"/>
                    <a:pt x="1738" y="21657"/>
                    <a:pt x="3528" y="25575"/>
                  </a:cubicBezTo>
                  <a:cubicBezTo>
                    <a:pt x="4528" y="27759"/>
                    <a:pt x="5575" y="29922"/>
                    <a:pt x="6596" y="32101"/>
                  </a:cubicBezTo>
                  <a:cubicBezTo>
                    <a:pt x="6114" y="30954"/>
                    <a:pt x="5628" y="29802"/>
                    <a:pt x="5146" y="28655"/>
                  </a:cubicBezTo>
                  <a:cubicBezTo>
                    <a:pt x="6847" y="32887"/>
                    <a:pt x="8795" y="36580"/>
                    <a:pt x="11417" y="40272"/>
                  </a:cubicBezTo>
                  <a:cubicBezTo>
                    <a:pt x="14051" y="43986"/>
                    <a:pt x="16904" y="47542"/>
                    <a:pt x="20097" y="50795"/>
                  </a:cubicBezTo>
                  <a:cubicBezTo>
                    <a:pt x="23222" y="53980"/>
                    <a:pt x="26876" y="56965"/>
                    <a:pt x="30541" y="59464"/>
                  </a:cubicBezTo>
                  <a:cubicBezTo>
                    <a:pt x="32944" y="61108"/>
                    <a:pt x="35687" y="62350"/>
                    <a:pt x="38440" y="63292"/>
                  </a:cubicBezTo>
                  <a:cubicBezTo>
                    <a:pt x="41843" y="64460"/>
                    <a:pt x="45528" y="64429"/>
                    <a:pt x="48942" y="63460"/>
                  </a:cubicBezTo>
                  <a:cubicBezTo>
                    <a:pt x="53082" y="62957"/>
                    <a:pt x="57030" y="60218"/>
                    <a:pt x="59066" y="56740"/>
                  </a:cubicBezTo>
                  <a:cubicBezTo>
                    <a:pt x="61066" y="53335"/>
                    <a:pt x="61647" y="48155"/>
                    <a:pt x="59862" y="44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518676" y="4673176"/>
              <a:ext cx="38940" cy="91660"/>
            </a:xfrm>
            <a:custGeom>
              <a:rect b="b" l="l" r="r" t="t"/>
              <a:pathLst>
                <a:path extrusionOk="0" h="91660" w="38940">
                  <a:moveTo>
                    <a:pt x="38279" y="64940"/>
                  </a:moveTo>
                  <a:cubicBezTo>
                    <a:pt x="37819" y="62311"/>
                    <a:pt x="37133" y="59734"/>
                    <a:pt x="36520" y="57136"/>
                  </a:cubicBezTo>
                  <a:cubicBezTo>
                    <a:pt x="35918" y="54543"/>
                    <a:pt x="35442" y="51935"/>
                    <a:pt x="35039" y="49306"/>
                  </a:cubicBezTo>
                  <a:cubicBezTo>
                    <a:pt x="34992" y="48991"/>
                    <a:pt x="34945" y="48682"/>
                    <a:pt x="34898" y="48373"/>
                  </a:cubicBezTo>
                  <a:cubicBezTo>
                    <a:pt x="34898" y="48358"/>
                    <a:pt x="34892" y="48352"/>
                    <a:pt x="34892" y="48337"/>
                  </a:cubicBezTo>
                  <a:cubicBezTo>
                    <a:pt x="34772" y="47006"/>
                    <a:pt x="34631" y="45676"/>
                    <a:pt x="34536" y="44340"/>
                  </a:cubicBezTo>
                  <a:cubicBezTo>
                    <a:pt x="34144" y="39013"/>
                    <a:pt x="33903" y="33734"/>
                    <a:pt x="34238" y="28396"/>
                  </a:cubicBezTo>
                  <a:cubicBezTo>
                    <a:pt x="34594" y="22687"/>
                    <a:pt x="35337" y="17586"/>
                    <a:pt x="33809" y="12358"/>
                  </a:cubicBezTo>
                  <a:cubicBezTo>
                    <a:pt x="34196" y="7487"/>
                    <a:pt x="31736" y="2826"/>
                    <a:pt x="27097" y="861"/>
                  </a:cubicBezTo>
                  <a:cubicBezTo>
                    <a:pt x="22323" y="-1155"/>
                    <a:pt x="15272" y="359"/>
                    <a:pt x="12905" y="5513"/>
                  </a:cubicBezTo>
                  <a:cubicBezTo>
                    <a:pt x="12885" y="5560"/>
                    <a:pt x="12885" y="5565"/>
                    <a:pt x="12864" y="5607"/>
                  </a:cubicBezTo>
                  <a:cubicBezTo>
                    <a:pt x="12293" y="6026"/>
                    <a:pt x="11665" y="6366"/>
                    <a:pt x="11147" y="6864"/>
                  </a:cubicBezTo>
                  <a:cubicBezTo>
                    <a:pt x="9477" y="8472"/>
                    <a:pt x="8246" y="10436"/>
                    <a:pt x="7246" y="12495"/>
                  </a:cubicBezTo>
                  <a:cubicBezTo>
                    <a:pt x="5493" y="16098"/>
                    <a:pt x="4242" y="19770"/>
                    <a:pt x="3263" y="23635"/>
                  </a:cubicBezTo>
                  <a:cubicBezTo>
                    <a:pt x="1556" y="30350"/>
                    <a:pt x="373" y="37426"/>
                    <a:pt x="69" y="44340"/>
                  </a:cubicBezTo>
                  <a:cubicBezTo>
                    <a:pt x="-245" y="51490"/>
                    <a:pt x="546" y="58519"/>
                    <a:pt x="1682" y="65574"/>
                  </a:cubicBezTo>
                  <a:cubicBezTo>
                    <a:pt x="2169" y="68617"/>
                    <a:pt x="2839" y="71545"/>
                    <a:pt x="3959" y="74421"/>
                  </a:cubicBezTo>
                  <a:cubicBezTo>
                    <a:pt x="5933" y="79486"/>
                    <a:pt x="8639" y="83231"/>
                    <a:pt x="12272" y="87217"/>
                  </a:cubicBezTo>
                  <a:cubicBezTo>
                    <a:pt x="16465" y="91821"/>
                    <a:pt x="23820" y="92758"/>
                    <a:pt x="29307" y="90443"/>
                  </a:cubicBezTo>
                  <a:cubicBezTo>
                    <a:pt x="35096" y="87997"/>
                    <a:pt x="38698" y="82487"/>
                    <a:pt x="38892" y="76186"/>
                  </a:cubicBezTo>
                  <a:cubicBezTo>
                    <a:pt x="39002" y="72263"/>
                    <a:pt x="38976" y="68900"/>
                    <a:pt x="38279" y="649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4"/>
            <p:cNvGrpSpPr/>
            <p:nvPr/>
          </p:nvGrpSpPr>
          <p:grpSpPr>
            <a:xfrm>
              <a:off x="1580574" y="4829000"/>
              <a:ext cx="79237" cy="88776"/>
              <a:chOff x="1580574" y="4829000"/>
              <a:chExt cx="79237" cy="88776"/>
            </a:xfrm>
          </p:grpSpPr>
          <p:sp>
            <p:nvSpPr>
              <p:cNvPr id="725" name="Google Shape;725;p14"/>
              <p:cNvSpPr/>
              <p:nvPr/>
            </p:nvSpPr>
            <p:spPr>
              <a:xfrm>
                <a:off x="1659651" y="4903530"/>
                <a:ext cx="160" cy="2517"/>
              </a:xfrm>
              <a:custGeom>
                <a:rect b="b" l="l" r="r" t="t"/>
                <a:pathLst>
                  <a:path extrusionOk="0" h="2517" w="160">
                    <a:moveTo>
                      <a:pt x="161" y="0"/>
                    </a:moveTo>
                    <a:cubicBezTo>
                      <a:pt x="156" y="168"/>
                      <a:pt x="72" y="283"/>
                      <a:pt x="56" y="450"/>
                    </a:cubicBezTo>
                    <a:cubicBezTo>
                      <a:pt x="-2" y="2566"/>
                      <a:pt x="-70" y="396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14"/>
              <p:cNvSpPr/>
              <p:nvPr/>
            </p:nvSpPr>
            <p:spPr>
              <a:xfrm>
                <a:off x="1580574" y="4829000"/>
                <a:ext cx="79193" cy="88776"/>
              </a:xfrm>
              <a:custGeom>
                <a:rect b="b" l="l" r="r" t="t"/>
                <a:pathLst>
                  <a:path extrusionOk="0" h="88776" w="79193">
                    <a:moveTo>
                      <a:pt x="79154" y="70963"/>
                    </a:moveTo>
                    <a:cubicBezTo>
                      <a:pt x="78829" y="68522"/>
                      <a:pt x="78091" y="66327"/>
                      <a:pt x="76940" y="64122"/>
                    </a:cubicBezTo>
                    <a:cubicBezTo>
                      <a:pt x="76144" y="62588"/>
                      <a:pt x="75071" y="61179"/>
                      <a:pt x="74039" y="59791"/>
                    </a:cubicBezTo>
                    <a:cubicBezTo>
                      <a:pt x="71045" y="55737"/>
                      <a:pt x="67909" y="52154"/>
                      <a:pt x="64318" y="48660"/>
                    </a:cubicBezTo>
                    <a:cubicBezTo>
                      <a:pt x="59005" y="43491"/>
                      <a:pt x="53613" y="38384"/>
                      <a:pt x="48451" y="33062"/>
                    </a:cubicBezTo>
                    <a:cubicBezTo>
                      <a:pt x="43462" y="27919"/>
                      <a:pt x="38913" y="22388"/>
                      <a:pt x="33898" y="17276"/>
                    </a:cubicBezTo>
                    <a:cubicBezTo>
                      <a:pt x="32657" y="16013"/>
                      <a:pt x="31395" y="14788"/>
                      <a:pt x="30134" y="13552"/>
                    </a:cubicBezTo>
                    <a:cubicBezTo>
                      <a:pt x="29385" y="12813"/>
                      <a:pt x="28668" y="12038"/>
                      <a:pt x="27909" y="11310"/>
                    </a:cubicBezTo>
                    <a:cubicBezTo>
                      <a:pt x="27642" y="11053"/>
                      <a:pt x="27637" y="11074"/>
                      <a:pt x="27527" y="10990"/>
                    </a:cubicBezTo>
                    <a:cubicBezTo>
                      <a:pt x="24124" y="6454"/>
                      <a:pt x="20088" y="2343"/>
                      <a:pt x="14586" y="489"/>
                    </a:cubicBezTo>
                    <a:cubicBezTo>
                      <a:pt x="8739" y="-1481"/>
                      <a:pt x="2205" y="2772"/>
                      <a:pt x="603" y="8429"/>
                    </a:cubicBezTo>
                    <a:cubicBezTo>
                      <a:pt x="-1004" y="14133"/>
                      <a:pt x="844" y="20481"/>
                      <a:pt x="3273" y="25672"/>
                    </a:cubicBezTo>
                    <a:cubicBezTo>
                      <a:pt x="4048" y="27322"/>
                      <a:pt x="4053" y="27275"/>
                      <a:pt x="3373" y="25604"/>
                    </a:cubicBezTo>
                    <a:cubicBezTo>
                      <a:pt x="3760" y="26557"/>
                      <a:pt x="4137" y="27521"/>
                      <a:pt x="4524" y="28474"/>
                    </a:cubicBezTo>
                    <a:cubicBezTo>
                      <a:pt x="5577" y="31025"/>
                      <a:pt x="6608" y="33602"/>
                      <a:pt x="7828" y="36079"/>
                    </a:cubicBezTo>
                    <a:cubicBezTo>
                      <a:pt x="11644" y="43815"/>
                      <a:pt x="17397" y="50530"/>
                      <a:pt x="22899" y="57114"/>
                    </a:cubicBezTo>
                    <a:cubicBezTo>
                      <a:pt x="27668" y="62818"/>
                      <a:pt x="32657" y="68307"/>
                      <a:pt x="37976" y="73498"/>
                    </a:cubicBezTo>
                    <a:cubicBezTo>
                      <a:pt x="41525" y="76965"/>
                      <a:pt x="45200" y="80265"/>
                      <a:pt x="49320" y="83067"/>
                    </a:cubicBezTo>
                    <a:cubicBezTo>
                      <a:pt x="50770" y="84057"/>
                      <a:pt x="52257" y="85032"/>
                      <a:pt x="53812" y="85854"/>
                    </a:cubicBezTo>
                    <a:cubicBezTo>
                      <a:pt x="55586" y="86791"/>
                      <a:pt x="57596" y="87766"/>
                      <a:pt x="59554" y="88216"/>
                    </a:cubicBezTo>
                    <a:cubicBezTo>
                      <a:pt x="60947" y="88405"/>
                      <a:pt x="62345" y="88588"/>
                      <a:pt x="63732" y="88777"/>
                    </a:cubicBezTo>
                    <a:cubicBezTo>
                      <a:pt x="68773" y="88143"/>
                      <a:pt x="69297" y="88043"/>
                      <a:pt x="65308" y="88483"/>
                    </a:cubicBezTo>
                    <a:cubicBezTo>
                      <a:pt x="72992" y="87577"/>
                      <a:pt x="78458" y="82968"/>
                      <a:pt x="79138" y="74991"/>
                    </a:cubicBezTo>
                    <a:cubicBezTo>
                      <a:pt x="79185" y="73435"/>
                      <a:pt x="79227" y="71513"/>
                      <a:pt x="79154" y="709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7" name="Google Shape;727;p14"/>
            <p:cNvSpPr/>
            <p:nvPr/>
          </p:nvSpPr>
          <p:spPr>
            <a:xfrm>
              <a:off x="1757204" y="4902902"/>
              <a:ext cx="88836" cy="37633"/>
            </a:xfrm>
            <a:custGeom>
              <a:rect b="b" l="l" r="r" t="t"/>
              <a:pathLst>
                <a:path extrusionOk="0" h="37633" w="88836">
                  <a:moveTo>
                    <a:pt x="80225" y="4374"/>
                  </a:moveTo>
                  <a:cubicBezTo>
                    <a:pt x="73058" y="241"/>
                    <a:pt x="63834" y="168"/>
                    <a:pt x="55715" y="63"/>
                  </a:cubicBezTo>
                  <a:cubicBezTo>
                    <a:pt x="50066" y="-5"/>
                    <a:pt x="44428" y="-47"/>
                    <a:pt x="38775" y="94"/>
                  </a:cubicBezTo>
                  <a:cubicBezTo>
                    <a:pt x="33147" y="236"/>
                    <a:pt x="27451" y="147"/>
                    <a:pt x="21834" y="545"/>
                  </a:cubicBezTo>
                  <a:cubicBezTo>
                    <a:pt x="18154" y="807"/>
                    <a:pt x="14238" y="1419"/>
                    <a:pt x="10741" y="2677"/>
                  </a:cubicBezTo>
                  <a:cubicBezTo>
                    <a:pt x="3774" y="5175"/>
                    <a:pt x="-1331" y="11722"/>
                    <a:pt x="308" y="19333"/>
                  </a:cubicBezTo>
                  <a:cubicBezTo>
                    <a:pt x="2570" y="29824"/>
                    <a:pt x="14003" y="32343"/>
                    <a:pt x="23049" y="33501"/>
                  </a:cubicBezTo>
                  <a:cubicBezTo>
                    <a:pt x="28687" y="34224"/>
                    <a:pt x="34341" y="34899"/>
                    <a:pt x="39989" y="35601"/>
                  </a:cubicBezTo>
                  <a:cubicBezTo>
                    <a:pt x="45617" y="36298"/>
                    <a:pt x="51270" y="36816"/>
                    <a:pt x="56929" y="37267"/>
                  </a:cubicBezTo>
                  <a:cubicBezTo>
                    <a:pt x="59751" y="37492"/>
                    <a:pt x="62567" y="37665"/>
                    <a:pt x="65400" y="37628"/>
                  </a:cubicBezTo>
                  <a:cubicBezTo>
                    <a:pt x="66625" y="37613"/>
                    <a:pt x="67813" y="37544"/>
                    <a:pt x="69027" y="37429"/>
                  </a:cubicBezTo>
                  <a:cubicBezTo>
                    <a:pt x="73289" y="37042"/>
                    <a:pt x="76341" y="36146"/>
                    <a:pt x="80225" y="34407"/>
                  </a:cubicBezTo>
                  <a:cubicBezTo>
                    <a:pt x="85638" y="31982"/>
                    <a:pt x="88836" y="25000"/>
                    <a:pt x="88836" y="19390"/>
                  </a:cubicBezTo>
                  <a:cubicBezTo>
                    <a:pt x="88831" y="13294"/>
                    <a:pt x="85523" y="7427"/>
                    <a:pt x="80225" y="43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1936656" y="4914579"/>
              <a:ext cx="69662" cy="53775"/>
            </a:xfrm>
            <a:custGeom>
              <a:rect b="b" l="l" r="r" t="t"/>
              <a:pathLst>
                <a:path extrusionOk="0" h="53775" w="69662">
                  <a:moveTo>
                    <a:pt x="69177" y="34944"/>
                  </a:moveTo>
                  <a:cubicBezTo>
                    <a:pt x="67585" y="29041"/>
                    <a:pt x="61523" y="24704"/>
                    <a:pt x="56142" y="22043"/>
                  </a:cubicBezTo>
                  <a:cubicBezTo>
                    <a:pt x="51854" y="19922"/>
                    <a:pt x="47452" y="18016"/>
                    <a:pt x="43044" y="16167"/>
                  </a:cubicBezTo>
                  <a:lnTo>
                    <a:pt x="47211" y="17926"/>
                  </a:lnTo>
                  <a:cubicBezTo>
                    <a:pt x="41913" y="15648"/>
                    <a:pt x="36793" y="12893"/>
                    <a:pt x="31668" y="10243"/>
                  </a:cubicBezTo>
                  <a:cubicBezTo>
                    <a:pt x="27051" y="7844"/>
                    <a:pt x="22643" y="3763"/>
                    <a:pt x="17633" y="2140"/>
                  </a:cubicBezTo>
                  <a:cubicBezTo>
                    <a:pt x="13786" y="-793"/>
                    <a:pt x="8095" y="-662"/>
                    <a:pt x="4347" y="2234"/>
                  </a:cubicBezTo>
                  <a:cubicBezTo>
                    <a:pt x="316" y="5351"/>
                    <a:pt x="-1370" y="11484"/>
                    <a:pt x="1274" y="16114"/>
                  </a:cubicBezTo>
                  <a:cubicBezTo>
                    <a:pt x="2227" y="23746"/>
                    <a:pt x="8718" y="30701"/>
                    <a:pt x="13759" y="36290"/>
                  </a:cubicBezTo>
                  <a:cubicBezTo>
                    <a:pt x="20089" y="43293"/>
                    <a:pt x="28642" y="48033"/>
                    <a:pt x="37322" y="51411"/>
                  </a:cubicBezTo>
                  <a:cubicBezTo>
                    <a:pt x="41484" y="53030"/>
                    <a:pt x="46588" y="53983"/>
                    <a:pt x="50991" y="53737"/>
                  </a:cubicBezTo>
                  <a:cubicBezTo>
                    <a:pt x="53634" y="53590"/>
                    <a:pt x="56430" y="53360"/>
                    <a:pt x="58984" y="52684"/>
                  </a:cubicBezTo>
                  <a:cubicBezTo>
                    <a:pt x="66633" y="50663"/>
                    <a:pt x="71218" y="42513"/>
                    <a:pt x="69177" y="349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2076837" y="4961538"/>
              <a:ext cx="127742" cy="44851"/>
            </a:xfrm>
            <a:custGeom>
              <a:rect b="b" l="l" r="r" t="t"/>
              <a:pathLst>
                <a:path extrusionOk="0" h="44851" w="127742">
                  <a:moveTo>
                    <a:pt x="120260" y="9271"/>
                  </a:moveTo>
                  <a:cubicBezTo>
                    <a:pt x="110026" y="4856"/>
                    <a:pt x="100001" y="5238"/>
                    <a:pt x="89144" y="6013"/>
                  </a:cubicBezTo>
                  <a:cubicBezTo>
                    <a:pt x="80443" y="6632"/>
                    <a:pt x="71622" y="6663"/>
                    <a:pt x="62917" y="6291"/>
                  </a:cubicBezTo>
                  <a:cubicBezTo>
                    <a:pt x="60812" y="6202"/>
                    <a:pt x="58713" y="6082"/>
                    <a:pt x="56619" y="5909"/>
                  </a:cubicBezTo>
                  <a:cubicBezTo>
                    <a:pt x="56158" y="5872"/>
                    <a:pt x="52332" y="5437"/>
                    <a:pt x="51656" y="5395"/>
                  </a:cubicBezTo>
                  <a:cubicBezTo>
                    <a:pt x="47704" y="4830"/>
                    <a:pt x="43772" y="4102"/>
                    <a:pt x="39851" y="3326"/>
                  </a:cubicBezTo>
                  <a:cubicBezTo>
                    <a:pt x="29701" y="1320"/>
                    <a:pt x="21288" y="100"/>
                    <a:pt x="11368" y="1"/>
                  </a:cubicBezTo>
                  <a:cubicBezTo>
                    <a:pt x="1285" y="-99"/>
                    <a:pt x="-3719" y="12639"/>
                    <a:pt x="3212" y="19689"/>
                  </a:cubicBezTo>
                  <a:cubicBezTo>
                    <a:pt x="17561" y="34271"/>
                    <a:pt x="38344" y="39567"/>
                    <a:pt x="57996" y="42615"/>
                  </a:cubicBezTo>
                  <a:cubicBezTo>
                    <a:pt x="68382" y="44223"/>
                    <a:pt x="78627" y="45124"/>
                    <a:pt x="89139" y="44778"/>
                  </a:cubicBezTo>
                  <a:cubicBezTo>
                    <a:pt x="101242" y="44375"/>
                    <a:pt x="114408" y="42337"/>
                    <a:pt x="123370" y="33444"/>
                  </a:cubicBezTo>
                  <a:cubicBezTo>
                    <a:pt x="129720" y="27153"/>
                    <a:pt x="129542" y="13273"/>
                    <a:pt x="120260" y="92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2239414" y="4895835"/>
              <a:ext cx="96818" cy="68596"/>
            </a:xfrm>
            <a:custGeom>
              <a:rect b="b" l="l" r="r" t="t"/>
              <a:pathLst>
                <a:path extrusionOk="0" h="68596" w="96818">
                  <a:moveTo>
                    <a:pt x="93776" y="5919"/>
                  </a:moveTo>
                  <a:cubicBezTo>
                    <a:pt x="90892" y="2190"/>
                    <a:pt x="86767" y="43"/>
                    <a:pt x="81987" y="1"/>
                  </a:cubicBezTo>
                  <a:cubicBezTo>
                    <a:pt x="76611" y="-46"/>
                    <a:pt x="71486" y="2237"/>
                    <a:pt x="67198" y="5359"/>
                  </a:cubicBezTo>
                  <a:cubicBezTo>
                    <a:pt x="64858" y="7066"/>
                    <a:pt x="62560" y="8826"/>
                    <a:pt x="60283" y="10623"/>
                  </a:cubicBezTo>
                  <a:cubicBezTo>
                    <a:pt x="59639" y="11131"/>
                    <a:pt x="59001" y="11644"/>
                    <a:pt x="58367" y="12152"/>
                  </a:cubicBezTo>
                  <a:cubicBezTo>
                    <a:pt x="58226" y="12262"/>
                    <a:pt x="58215" y="12273"/>
                    <a:pt x="58116" y="12351"/>
                  </a:cubicBezTo>
                  <a:cubicBezTo>
                    <a:pt x="52938" y="16756"/>
                    <a:pt x="47033" y="20627"/>
                    <a:pt x="41390" y="24362"/>
                  </a:cubicBezTo>
                  <a:cubicBezTo>
                    <a:pt x="35569" y="28211"/>
                    <a:pt x="29564" y="31736"/>
                    <a:pt x="23471" y="35131"/>
                  </a:cubicBezTo>
                  <a:cubicBezTo>
                    <a:pt x="19681" y="37247"/>
                    <a:pt x="16199" y="39541"/>
                    <a:pt x="12771" y="42217"/>
                  </a:cubicBezTo>
                  <a:cubicBezTo>
                    <a:pt x="11556" y="43160"/>
                    <a:pt x="10431" y="44208"/>
                    <a:pt x="9232" y="45150"/>
                  </a:cubicBezTo>
                  <a:cubicBezTo>
                    <a:pt x="10865" y="43867"/>
                    <a:pt x="8687" y="45323"/>
                    <a:pt x="8310" y="45538"/>
                  </a:cubicBezTo>
                  <a:cubicBezTo>
                    <a:pt x="7426" y="46036"/>
                    <a:pt x="6536" y="46517"/>
                    <a:pt x="5646" y="47005"/>
                  </a:cubicBezTo>
                  <a:cubicBezTo>
                    <a:pt x="568" y="49775"/>
                    <a:pt x="-1275" y="56370"/>
                    <a:pt x="898" y="61513"/>
                  </a:cubicBezTo>
                  <a:cubicBezTo>
                    <a:pt x="3164" y="66892"/>
                    <a:pt x="8907" y="69627"/>
                    <a:pt x="14592" y="68238"/>
                  </a:cubicBezTo>
                  <a:cubicBezTo>
                    <a:pt x="15388" y="68045"/>
                    <a:pt x="16179" y="67851"/>
                    <a:pt x="16969" y="67652"/>
                  </a:cubicBezTo>
                  <a:cubicBezTo>
                    <a:pt x="16927" y="67662"/>
                    <a:pt x="18393" y="67327"/>
                    <a:pt x="18948" y="67170"/>
                  </a:cubicBezTo>
                  <a:cubicBezTo>
                    <a:pt x="19382" y="67133"/>
                    <a:pt x="19942" y="67076"/>
                    <a:pt x="20052" y="67070"/>
                  </a:cubicBezTo>
                  <a:cubicBezTo>
                    <a:pt x="21869" y="66903"/>
                    <a:pt x="23670" y="66615"/>
                    <a:pt x="25465" y="66321"/>
                  </a:cubicBezTo>
                  <a:cubicBezTo>
                    <a:pt x="29376" y="65677"/>
                    <a:pt x="32967" y="64279"/>
                    <a:pt x="36600" y="62739"/>
                  </a:cubicBezTo>
                  <a:cubicBezTo>
                    <a:pt x="43835" y="59685"/>
                    <a:pt x="50907" y="56228"/>
                    <a:pt x="57802" y="52452"/>
                  </a:cubicBezTo>
                  <a:cubicBezTo>
                    <a:pt x="64089" y="49011"/>
                    <a:pt x="70256" y="45334"/>
                    <a:pt x="76129" y="41222"/>
                  </a:cubicBezTo>
                  <a:cubicBezTo>
                    <a:pt x="83631" y="35974"/>
                    <a:pt x="94907" y="28929"/>
                    <a:pt x="96467" y="19014"/>
                  </a:cubicBezTo>
                  <a:cubicBezTo>
                    <a:pt x="97237" y="14080"/>
                    <a:pt x="96912" y="9979"/>
                    <a:pt x="93776" y="5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1340246" y="4073331"/>
              <a:ext cx="49437" cy="37931"/>
            </a:xfrm>
            <a:custGeom>
              <a:rect b="b" l="l" r="r" t="t"/>
              <a:pathLst>
                <a:path extrusionOk="0" h="37931" w="49437">
                  <a:moveTo>
                    <a:pt x="48955" y="21952"/>
                  </a:moveTo>
                  <a:cubicBezTo>
                    <a:pt x="47908" y="18715"/>
                    <a:pt x="46003" y="16311"/>
                    <a:pt x="43165" y="14415"/>
                  </a:cubicBezTo>
                  <a:cubicBezTo>
                    <a:pt x="39846" y="12199"/>
                    <a:pt x="36601" y="10115"/>
                    <a:pt x="32978" y="8433"/>
                  </a:cubicBezTo>
                  <a:cubicBezTo>
                    <a:pt x="28591" y="6396"/>
                    <a:pt x="24105" y="4584"/>
                    <a:pt x="19644" y="2708"/>
                  </a:cubicBezTo>
                  <a:cubicBezTo>
                    <a:pt x="20602" y="3112"/>
                    <a:pt x="21555" y="3515"/>
                    <a:pt x="22518" y="3918"/>
                  </a:cubicBezTo>
                  <a:cubicBezTo>
                    <a:pt x="20822" y="3185"/>
                    <a:pt x="19158" y="2357"/>
                    <a:pt x="17488" y="1572"/>
                  </a:cubicBezTo>
                  <a:cubicBezTo>
                    <a:pt x="14582" y="210"/>
                    <a:pt x="11677" y="-492"/>
                    <a:pt x="8478" y="393"/>
                  </a:cubicBezTo>
                  <a:cubicBezTo>
                    <a:pt x="5767" y="1142"/>
                    <a:pt x="2830" y="3237"/>
                    <a:pt x="1490" y="5773"/>
                  </a:cubicBezTo>
                  <a:cubicBezTo>
                    <a:pt x="-1526" y="11487"/>
                    <a:pt x="118" y="18354"/>
                    <a:pt x="5683" y="21784"/>
                  </a:cubicBezTo>
                  <a:cubicBezTo>
                    <a:pt x="9761" y="24293"/>
                    <a:pt x="13661" y="27043"/>
                    <a:pt x="17697" y="29615"/>
                  </a:cubicBezTo>
                  <a:cubicBezTo>
                    <a:pt x="19671" y="30877"/>
                    <a:pt x="21665" y="32124"/>
                    <a:pt x="23743" y="33213"/>
                  </a:cubicBezTo>
                  <a:cubicBezTo>
                    <a:pt x="25906" y="34350"/>
                    <a:pt x="28193" y="35240"/>
                    <a:pt x="30434" y="36199"/>
                  </a:cubicBezTo>
                  <a:cubicBezTo>
                    <a:pt x="31884" y="37121"/>
                    <a:pt x="33444" y="37618"/>
                    <a:pt x="35124" y="37697"/>
                  </a:cubicBezTo>
                  <a:cubicBezTo>
                    <a:pt x="36799" y="38074"/>
                    <a:pt x="38475" y="37995"/>
                    <a:pt x="40150" y="37472"/>
                  </a:cubicBezTo>
                  <a:cubicBezTo>
                    <a:pt x="43076" y="36665"/>
                    <a:pt x="46243" y="34402"/>
                    <a:pt x="47688" y="31673"/>
                  </a:cubicBezTo>
                  <a:cubicBezTo>
                    <a:pt x="49227" y="28745"/>
                    <a:pt x="50007" y="25199"/>
                    <a:pt x="48955" y="219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2428527" y="4890789"/>
              <a:ext cx="108009" cy="57887"/>
            </a:xfrm>
            <a:custGeom>
              <a:rect b="b" l="l" r="r" t="t"/>
              <a:pathLst>
                <a:path extrusionOk="0" h="57887" w="108009">
                  <a:moveTo>
                    <a:pt x="105628" y="28894"/>
                  </a:moveTo>
                  <a:cubicBezTo>
                    <a:pt x="102158" y="20681"/>
                    <a:pt x="90280" y="14847"/>
                    <a:pt x="81113" y="17031"/>
                  </a:cubicBezTo>
                  <a:cubicBezTo>
                    <a:pt x="78370" y="16465"/>
                    <a:pt x="75627" y="15915"/>
                    <a:pt x="72920" y="15229"/>
                  </a:cubicBezTo>
                  <a:cubicBezTo>
                    <a:pt x="66188" y="13521"/>
                    <a:pt x="59435" y="11845"/>
                    <a:pt x="52750" y="9949"/>
                  </a:cubicBezTo>
                  <a:cubicBezTo>
                    <a:pt x="46075" y="8053"/>
                    <a:pt x="39616" y="5539"/>
                    <a:pt x="32978" y="3554"/>
                  </a:cubicBezTo>
                  <a:cubicBezTo>
                    <a:pt x="29790" y="2601"/>
                    <a:pt x="26450" y="2187"/>
                    <a:pt x="23193" y="1537"/>
                  </a:cubicBezTo>
                  <a:cubicBezTo>
                    <a:pt x="21340" y="1165"/>
                    <a:pt x="19503" y="668"/>
                    <a:pt x="17639" y="322"/>
                  </a:cubicBezTo>
                  <a:cubicBezTo>
                    <a:pt x="14362" y="-285"/>
                    <a:pt x="11530" y="24"/>
                    <a:pt x="8342" y="773"/>
                  </a:cubicBezTo>
                  <a:cubicBezTo>
                    <a:pt x="385" y="2653"/>
                    <a:pt x="-1704" y="11473"/>
                    <a:pt x="1327" y="18021"/>
                  </a:cubicBezTo>
                  <a:cubicBezTo>
                    <a:pt x="2379" y="20289"/>
                    <a:pt x="3746" y="22038"/>
                    <a:pt x="5578" y="23746"/>
                  </a:cubicBezTo>
                  <a:cubicBezTo>
                    <a:pt x="6897" y="24762"/>
                    <a:pt x="8206" y="25778"/>
                    <a:pt x="9520" y="26794"/>
                  </a:cubicBezTo>
                  <a:cubicBezTo>
                    <a:pt x="8457" y="25977"/>
                    <a:pt x="8572" y="26076"/>
                    <a:pt x="9876" y="27092"/>
                  </a:cubicBezTo>
                  <a:cubicBezTo>
                    <a:pt x="13064" y="29622"/>
                    <a:pt x="16367" y="32456"/>
                    <a:pt x="19953" y="34451"/>
                  </a:cubicBezTo>
                  <a:cubicBezTo>
                    <a:pt x="27046" y="38396"/>
                    <a:pt x="35019" y="41360"/>
                    <a:pt x="42484" y="44471"/>
                  </a:cubicBezTo>
                  <a:cubicBezTo>
                    <a:pt x="55525" y="49903"/>
                    <a:pt x="69628" y="55303"/>
                    <a:pt x="83642" y="57487"/>
                  </a:cubicBezTo>
                  <a:cubicBezTo>
                    <a:pt x="91625" y="58729"/>
                    <a:pt x="98875" y="57262"/>
                    <a:pt x="104089" y="50511"/>
                  </a:cubicBezTo>
                  <a:cubicBezTo>
                    <a:pt x="109303" y="43780"/>
                    <a:pt x="108785" y="36368"/>
                    <a:pt x="105628" y="288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2604095" y="4909006"/>
              <a:ext cx="92175" cy="46127"/>
            </a:xfrm>
            <a:custGeom>
              <a:rect b="b" l="l" r="r" t="t"/>
              <a:pathLst>
                <a:path extrusionOk="0" h="46127" w="92175">
                  <a:moveTo>
                    <a:pt x="89564" y="9336"/>
                  </a:moveTo>
                  <a:cubicBezTo>
                    <a:pt x="86219" y="4214"/>
                    <a:pt x="80005" y="-647"/>
                    <a:pt x="73430" y="71"/>
                  </a:cubicBezTo>
                  <a:cubicBezTo>
                    <a:pt x="59830" y="1558"/>
                    <a:pt x="46758" y="6670"/>
                    <a:pt x="33880" y="11070"/>
                  </a:cubicBezTo>
                  <a:cubicBezTo>
                    <a:pt x="29373" y="12610"/>
                    <a:pt x="24844" y="14129"/>
                    <a:pt x="20264" y="15407"/>
                  </a:cubicBezTo>
                  <a:cubicBezTo>
                    <a:pt x="18641" y="15690"/>
                    <a:pt x="19206" y="15632"/>
                    <a:pt x="21949" y="15224"/>
                  </a:cubicBezTo>
                  <a:cubicBezTo>
                    <a:pt x="20567" y="15281"/>
                    <a:pt x="19217" y="15533"/>
                    <a:pt x="17882" y="15842"/>
                  </a:cubicBezTo>
                  <a:cubicBezTo>
                    <a:pt x="14793" y="13647"/>
                    <a:pt x="10872" y="12945"/>
                    <a:pt x="7066" y="14553"/>
                  </a:cubicBezTo>
                  <a:cubicBezTo>
                    <a:pt x="2198" y="16606"/>
                    <a:pt x="-1372" y="22567"/>
                    <a:pt x="512" y="27915"/>
                  </a:cubicBezTo>
                  <a:cubicBezTo>
                    <a:pt x="847" y="28868"/>
                    <a:pt x="1261" y="29790"/>
                    <a:pt x="1659" y="30722"/>
                  </a:cubicBezTo>
                  <a:cubicBezTo>
                    <a:pt x="1659" y="30738"/>
                    <a:pt x="1612" y="30644"/>
                    <a:pt x="1664" y="30796"/>
                  </a:cubicBezTo>
                  <a:cubicBezTo>
                    <a:pt x="1716" y="30942"/>
                    <a:pt x="1795" y="31042"/>
                    <a:pt x="1847" y="31183"/>
                  </a:cubicBezTo>
                  <a:cubicBezTo>
                    <a:pt x="1873" y="31241"/>
                    <a:pt x="1894" y="31298"/>
                    <a:pt x="1915" y="31351"/>
                  </a:cubicBezTo>
                  <a:cubicBezTo>
                    <a:pt x="2214" y="32042"/>
                    <a:pt x="2182" y="31953"/>
                    <a:pt x="2093" y="31697"/>
                  </a:cubicBezTo>
                  <a:cubicBezTo>
                    <a:pt x="2905" y="33718"/>
                    <a:pt x="3957" y="35332"/>
                    <a:pt x="5376" y="37086"/>
                  </a:cubicBezTo>
                  <a:cubicBezTo>
                    <a:pt x="5287" y="36976"/>
                    <a:pt x="5276" y="36960"/>
                    <a:pt x="5145" y="36809"/>
                  </a:cubicBezTo>
                  <a:cubicBezTo>
                    <a:pt x="3810" y="35138"/>
                    <a:pt x="4292" y="35771"/>
                    <a:pt x="6585" y="38710"/>
                  </a:cubicBezTo>
                  <a:cubicBezTo>
                    <a:pt x="7543" y="39658"/>
                    <a:pt x="8705" y="40538"/>
                    <a:pt x="9815" y="41287"/>
                  </a:cubicBezTo>
                  <a:cubicBezTo>
                    <a:pt x="10611" y="41821"/>
                    <a:pt x="11479" y="42261"/>
                    <a:pt x="12307" y="42738"/>
                  </a:cubicBezTo>
                  <a:cubicBezTo>
                    <a:pt x="19562" y="46896"/>
                    <a:pt x="27724" y="46535"/>
                    <a:pt x="35681" y="45288"/>
                  </a:cubicBezTo>
                  <a:cubicBezTo>
                    <a:pt x="42722" y="44183"/>
                    <a:pt x="49778" y="43057"/>
                    <a:pt x="56799" y="41811"/>
                  </a:cubicBezTo>
                  <a:cubicBezTo>
                    <a:pt x="63861" y="40554"/>
                    <a:pt x="71734" y="39506"/>
                    <a:pt x="78398" y="36819"/>
                  </a:cubicBezTo>
                  <a:cubicBezTo>
                    <a:pt x="82314" y="35242"/>
                    <a:pt x="85455" y="33556"/>
                    <a:pt x="88114" y="30115"/>
                  </a:cubicBezTo>
                  <a:cubicBezTo>
                    <a:pt x="90810" y="26621"/>
                    <a:pt x="91695" y="23211"/>
                    <a:pt x="92124" y="18780"/>
                  </a:cubicBezTo>
                  <a:cubicBezTo>
                    <a:pt x="92433" y="15533"/>
                    <a:pt x="91323" y="12034"/>
                    <a:pt x="89564" y="9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2744145" y="4852835"/>
              <a:ext cx="76660" cy="61037"/>
            </a:xfrm>
            <a:custGeom>
              <a:rect b="b" l="l" r="r" t="t"/>
              <a:pathLst>
                <a:path extrusionOk="0" h="61037" w="76660">
                  <a:moveTo>
                    <a:pt x="70955" y="5054"/>
                  </a:moveTo>
                  <a:cubicBezTo>
                    <a:pt x="71070" y="5101"/>
                    <a:pt x="71185" y="5148"/>
                    <a:pt x="71295" y="5195"/>
                  </a:cubicBezTo>
                  <a:cubicBezTo>
                    <a:pt x="71034" y="4991"/>
                    <a:pt x="70772" y="4786"/>
                    <a:pt x="70505" y="4587"/>
                  </a:cubicBezTo>
                  <a:cubicBezTo>
                    <a:pt x="69840" y="3974"/>
                    <a:pt x="69128" y="3461"/>
                    <a:pt x="68390" y="2953"/>
                  </a:cubicBezTo>
                  <a:cubicBezTo>
                    <a:pt x="68170" y="2786"/>
                    <a:pt x="67950" y="2613"/>
                    <a:pt x="67730" y="2440"/>
                  </a:cubicBezTo>
                  <a:cubicBezTo>
                    <a:pt x="67657" y="2398"/>
                    <a:pt x="67568" y="2388"/>
                    <a:pt x="67495" y="2346"/>
                  </a:cubicBezTo>
                  <a:cubicBezTo>
                    <a:pt x="64851" y="748"/>
                    <a:pt x="61893" y="-200"/>
                    <a:pt x="58836" y="36"/>
                  </a:cubicBezTo>
                  <a:cubicBezTo>
                    <a:pt x="55104" y="-53"/>
                    <a:pt x="51219" y="1178"/>
                    <a:pt x="48078" y="3116"/>
                  </a:cubicBezTo>
                  <a:cubicBezTo>
                    <a:pt x="44660" y="5221"/>
                    <a:pt x="41618" y="7866"/>
                    <a:pt x="38551" y="10433"/>
                  </a:cubicBezTo>
                  <a:cubicBezTo>
                    <a:pt x="34431" y="13874"/>
                    <a:pt x="30311" y="17315"/>
                    <a:pt x="26186" y="20756"/>
                  </a:cubicBezTo>
                  <a:cubicBezTo>
                    <a:pt x="22254" y="24041"/>
                    <a:pt x="18543" y="27466"/>
                    <a:pt x="15009" y="31174"/>
                  </a:cubicBezTo>
                  <a:cubicBezTo>
                    <a:pt x="14234" y="31981"/>
                    <a:pt x="13454" y="32777"/>
                    <a:pt x="12632" y="33542"/>
                  </a:cubicBezTo>
                  <a:cubicBezTo>
                    <a:pt x="12365" y="33793"/>
                    <a:pt x="12083" y="34034"/>
                    <a:pt x="11805" y="34270"/>
                  </a:cubicBezTo>
                  <a:cubicBezTo>
                    <a:pt x="10685" y="34867"/>
                    <a:pt x="9591" y="35595"/>
                    <a:pt x="8581" y="36349"/>
                  </a:cubicBezTo>
                  <a:cubicBezTo>
                    <a:pt x="8560" y="36354"/>
                    <a:pt x="8554" y="36354"/>
                    <a:pt x="8533" y="36360"/>
                  </a:cubicBezTo>
                  <a:cubicBezTo>
                    <a:pt x="4016" y="37664"/>
                    <a:pt x="723" y="41524"/>
                    <a:pt x="100" y="46160"/>
                  </a:cubicBezTo>
                  <a:cubicBezTo>
                    <a:pt x="-486" y="50507"/>
                    <a:pt x="1524" y="55855"/>
                    <a:pt x="5717" y="57903"/>
                  </a:cubicBezTo>
                  <a:cubicBezTo>
                    <a:pt x="9141" y="59568"/>
                    <a:pt x="13025" y="61103"/>
                    <a:pt x="16894" y="61035"/>
                  </a:cubicBezTo>
                  <a:cubicBezTo>
                    <a:pt x="20082" y="60977"/>
                    <a:pt x="23521" y="60150"/>
                    <a:pt x="26505" y="59003"/>
                  </a:cubicBezTo>
                  <a:cubicBezTo>
                    <a:pt x="32274" y="56792"/>
                    <a:pt x="37886" y="54006"/>
                    <a:pt x="43089" y="50659"/>
                  </a:cubicBezTo>
                  <a:cubicBezTo>
                    <a:pt x="47602" y="47747"/>
                    <a:pt x="52010" y="44656"/>
                    <a:pt x="56470" y="41660"/>
                  </a:cubicBezTo>
                  <a:cubicBezTo>
                    <a:pt x="58768" y="40115"/>
                    <a:pt x="61082" y="38596"/>
                    <a:pt x="63364" y="37025"/>
                  </a:cubicBezTo>
                  <a:cubicBezTo>
                    <a:pt x="65594" y="35490"/>
                    <a:pt x="67699" y="33788"/>
                    <a:pt x="69762" y="32039"/>
                  </a:cubicBezTo>
                  <a:cubicBezTo>
                    <a:pt x="72813" y="29446"/>
                    <a:pt x="74426" y="26041"/>
                    <a:pt x="75818" y="22354"/>
                  </a:cubicBezTo>
                  <a:cubicBezTo>
                    <a:pt x="78085" y="16362"/>
                    <a:pt x="75546" y="9574"/>
                    <a:pt x="70955" y="50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2958757" y="4863921"/>
              <a:ext cx="100171" cy="49680"/>
            </a:xfrm>
            <a:custGeom>
              <a:rect b="b" l="l" r="r" t="t"/>
              <a:pathLst>
                <a:path extrusionOk="0" h="49680" w="100171">
                  <a:moveTo>
                    <a:pt x="99502" y="28416"/>
                  </a:moveTo>
                  <a:cubicBezTo>
                    <a:pt x="95524" y="16998"/>
                    <a:pt x="84745" y="13494"/>
                    <a:pt x="74018" y="11021"/>
                  </a:cubicBezTo>
                  <a:cubicBezTo>
                    <a:pt x="67548" y="9529"/>
                    <a:pt x="61077" y="8041"/>
                    <a:pt x="54649" y="6396"/>
                  </a:cubicBezTo>
                  <a:cubicBezTo>
                    <a:pt x="48194" y="4752"/>
                    <a:pt x="41698" y="3432"/>
                    <a:pt x="35138" y="2301"/>
                  </a:cubicBezTo>
                  <a:cubicBezTo>
                    <a:pt x="31856" y="1740"/>
                    <a:pt x="28579" y="1106"/>
                    <a:pt x="25302" y="572"/>
                  </a:cubicBezTo>
                  <a:cubicBezTo>
                    <a:pt x="22286" y="85"/>
                    <a:pt x="20046" y="-182"/>
                    <a:pt x="17125" y="142"/>
                  </a:cubicBezTo>
                  <a:cubicBezTo>
                    <a:pt x="15476" y="310"/>
                    <a:pt x="13832" y="520"/>
                    <a:pt x="12199" y="771"/>
                  </a:cubicBezTo>
                  <a:cubicBezTo>
                    <a:pt x="13523" y="640"/>
                    <a:pt x="13371" y="572"/>
                    <a:pt x="11733" y="556"/>
                  </a:cubicBezTo>
                  <a:cubicBezTo>
                    <a:pt x="6791" y="237"/>
                    <a:pt x="1425" y="4437"/>
                    <a:pt x="341" y="9235"/>
                  </a:cubicBezTo>
                  <a:cubicBezTo>
                    <a:pt x="-884" y="14599"/>
                    <a:pt x="1247" y="19543"/>
                    <a:pt x="5775" y="22592"/>
                  </a:cubicBezTo>
                  <a:cubicBezTo>
                    <a:pt x="5964" y="22717"/>
                    <a:pt x="6147" y="22843"/>
                    <a:pt x="6341" y="22969"/>
                  </a:cubicBezTo>
                  <a:cubicBezTo>
                    <a:pt x="10942" y="28002"/>
                    <a:pt x="17146" y="30815"/>
                    <a:pt x="23438" y="33654"/>
                  </a:cubicBezTo>
                  <a:cubicBezTo>
                    <a:pt x="30443" y="36812"/>
                    <a:pt x="37520" y="39667"/>
                    <a:pt x="44886" y="41846"/>
                  </a:cubicBezTo>
                  <a:cubicBezTo>
                    <a:pt x="51241" y="43726"/>
                    <a:pt x="57622" y="45575"/>
                    <a:pt x="64051" y="47199"/>
                  </a:cubicBezTo>
                  <a:cubicBezTo>
                    <a:pt x="74259" y="49776"/>
                    <a:pt x="87252" y="52363"/>
                    <a:pt x="95450" y="43784"/>
                  </a:cubicBezTo>
                  <a:cubicBezTo>
                    <a:pt x="99151" y="39908"/>
                    <a:pt x="101355" y="33732"/>
                    <a:pt x="99502" y="284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3096561" y="4886175"/>
              <a:ext cx="103438" cy="47999"/>
            </a:xfrm>
            <a:custGeom>
              <a:rect b="b" l="l" r="r" t="t"/>
              <a:pathLst>
                <a:path extrusionOk="0" h="47999" w="103438">
                  <a:moveTo>
                    <a:pt x="90797" y="1793"/>
                  </a:moveTo>
                  <a:cubicBezTo>
                    <a:pt x="85531" y="-391"/>
                    <a:pt x="79249" y="-564"/>
                    <a:pt x="74071" y="1186"/>
                  </a:cubicBezTo>
                  <a:cubicBezTo>
                    <a:pt x="71025" y="2212"/>
                    <a:pt x="68051" y="3485"/>
                    <a:pt x="64994" y="4501"/>
                  </a:cubicBezTo>
                  <a:cubicBezTo>
                    <a:pt x="58691" y="6591"/>
                    <a:pt x="52320" y="8555"/>
                    <a:pt x="45850" y="10069"/>
                  </a:cubicBezTo>
                  <a:cubicBezTo>
                    <a:pt x="39437" y="11567"/>
                    <a:pt x="32878" y="12405"/>
                    <a:pt x="26412" y="13615"/>
                  </a:cubicBezTo>
                  <a:cubicBezTo>
                    <a:pt x="24648" y="13945"/>
                    <a:pt x="22889" y="14217"/>
                    <a:pt x="21120" y="14526"/>
                  </a:cubicBezTo>
                  <a:cubicBezTo>
                    <a:pt x="20863" y="14568"/>
                    <a:pt x="20764" y="14589"/>
                    <a:pt x="20607" y="14621"/>
                  </a:cubicBezTo>
                  <a:cubicBezTo>
                    <a:pt x="20418" y="14642"/>
                    <a:pt x="20293" y="14652"/>
                    <a:pt x="20005" y="14684"/>
                  </a:cubicBezTo>
                  <a:cubicBezTo>
                    <a:pt x="15037" y="15244"/>
                    <a:pt x="10734" y="16292"/>
                    <a:pt x="7190" y="19026"/>
                  </a:cubicBezTo>
                  <a:cubicBezTo>
                    <a:pt x="6724" y="19267"/>
                    <a:pt x="6242" y="19471"/>
                    <a:pt x="5813" y="19764"/>
                  </a:cubicBezTo>
                  <a:cubicBezTo>
                    <a:pt x="-218" y="23918"/>
                    <a:pt x="-2427" y="32722"/>
                    <a:pt x="3426" y="38269"/>
                  </a:cubicBezTo>
                  <a:cubicBezTo>
                    <a:pt x="3818" y="38646"/>
                    <a:pt x="4310" y="38893"/>
                    <a:pt x="4734" y="39238"/>
                  </a:cubicBezTo>
                  <a:cubicBezTo>
                    <a:pt x="10446" y="46493"/>
                    <a:pt x="22711" y="46791"/>
                    <a:pt x="31014" y="47661"/>
                  </a:cubicBezTo>
                  <a:cubicBezTo>
                    <a:pt x="37898" y="48383"/>
                    <a:pt x="44682" y="47828"/>
                    <a:pt x="51546" y="47126"/>
                  </a:cubicBezTo>
                  <a:cubicBezTo>
                    <a:pt x="59639" y="46294"/>
                    <a:pt x="67763" y="45215"/>
                    <a:pt x="75642" y="43156"/>
                  </a:cubicBezTo>
                  <a:cubicBezTo>
                    <a:pt x="85719" y="40522"/>
                    <a:pt x="97932" y="36158"/>
                    <a:pt x="101456" y="25913"/>
                  </a:cubicBezTo>
                  <a:cubicBezTo>
                    <a:pt x="106586" y="16548"/>
                    <a:pt x="101314" y="4287"/>
                    <a:pt x="90797" y="17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3246167" y="4837492"/>
              <a:ext cx="81327" cy="58063"/>
            </a:xfrm>
            <a:custGeom>
              <a:rect b="b" l="l" r="r" t="t"/>
              <a:pathLst>
                <a:path extrusionOk="0" h="58063" w="81327">
                  <a:moveTo>
                    <a:pt x="67976" y="707"/>
                  </a:moveTo>
                  <a:cubicBezTo>
                    <a:pt x="61092" y="-1142"/>
                    <a:pt x="55030" y="833"/>
                    <a:pt x="49178" y="4327"/>
                  </a:cubicBezTo>
                  <a:cubicBezTo>
                    <a:pt x="46832" y="5725"/>
                    <a:pt x="44540" y="7207"/>
                    <a:pt x="42226" y="8648"/>
                  </a:cubicBezTo>
                  <a:cubicBezTo>
                    <a:pt x="37729" y="11439"/>
                    <a:pt x="33379" y="14456"/>
                    <a:pt x="28981" y="17395"/>
                  </a:cubicBezTo>
                  <a:cubicBezTo>
                    <a:pt x="26851" y="18820"/>
                    <a:pt x="24736" y="20270"/>
                    <a:pt x="22621" y="21716"/>
                  </a:cubicBezTo>
                  <a:cubicBezTo>
                    <a:pt x="21490" y="22486"/>
                    <a:pt x="20344" y="23235"/>
                    <a:pt x="19234" y="24031"/>
                  </a:cubicBezTo>
                  <a:cubicBezTo>
                    <a:pt x="17846" y="25011"/>
                    <a:pt x="16512" y="26063"/>
                    <a:pt x="15239" y="27184"/>
                  </a:cubicBezTo>
                  <a:cubicBezTo>
                    <a:pt x="13999" y="28242"/>
                    <a:pt x="14261" y="28059"/>
                    <a:pt x="16025" y="26640"/>
                  </a:cubicBezTo>
                  <a:cubicBezTo>
                    <a:pt x="14674" y="28342"/>
                    <a:pt x="12245" y="29473"/>
                    <a:pt x="10617" y="30893"/>
                  </a:cubicBezTo>
                  <a:cubicBezTo>
                    <a:pt x="9633" y="31746"/>
                    <a:pt x="8607" y="32600"/>
                    <a:pt x="7685" y="33522"/>
                  </a:cubicBezTo>
                  <a:cubicBezTo>
                    <a:pt x="6209" y="34988"/>
                    <a:pt x="4958" y="36675"/>
                    <a:pt x="3691" y="38309"/>
                  </a:cubicBezTo>
                  <a:cubicBezTo>
                    <a:pt x="4743" y="37058"/>
                    <a:pt x="4775" y="36937"/>
                    <a:pt x="3785" y="37953"/>
                  </a:cubicBezTo>
                  <a:cubicBezTo>
                    <a:pt x="2880" y="38901"/>
                    <a:pt x="2115" y="39949"/>
                    <a:pt x="1513" y="41101"/>
                  </a:cubicBezTo>
                  <a:cubicBezTo>
                    <a:pt x="-2837" y="48769"/>
                    <a:pt x="2744" y="57610"/>
                    <a:pt x="11219" y="58019"/>
                  </a:cubicBezTo>
                  <a:cubicBezTo>
                    <a:pt x="12570" y="58140"/>
                    <a:pt x="13910" y="58014"/>
                    <a:pt x="15239" y="57642"/>
                  </a:cubicBezTo>
                  <a:cubicBezTo>
                    <a:pt x="15527" y="57574"/>
                    <a:pt x="15470" y="57584"/>
                    <a:pt x="15627" y="57542"/>
                  </a:cubicBezTo>
                  <a:cubicBezTo>
                    <a:pt x="17464" y="57218"/>
                    <a:pt x="19349" y="57108"/>
                    <a:pt x="21171" y="56689"/>
                  </a:cubicBezTo>
                  <a:cubicBezTo>
                    <a:pt x="23767" y="56092"/>
                    <a:pt x="26259" y="55165"/>
                    <a:pt x="28767" y="54279"/>
                  </a:cubicBezTo>
                  <a:cubicBezTo>
                    <a:pt x="34729" y="52174"/>
                    <a:pt x="40524" y="49602"/>
                    <a:pt x="46309" y="47035"/>
                  </a:cubicBezTo>
                  <a:cubicBezTo>
                    <a:pt x="51162" y="44883"/>
                    <a:pt x="56062" y="42798"/>
                    <a:pt x="60841" y="40483"/>
                  </a:cubicBezTo>
                  <a:cubicBezTo>
                    <a:pt x="63296" y="39294"/>
                    <a:pt x="65788" y="38142"/>
                    <a:pt x="68222" y="36906"/>
                  </a:cubicBezTo>
                  <a:cubicBezTo>
                    <a:pt x="74227" y="33857"/>
                    <a:pt x="78551" y="29583"/>
                    <a:pt x="80624" y="22952"/>
                  </a:cubicBezTo>
                  <a:cubicBezTo>
                    <a:pt x="83509" y="13676"/>
                    <a:pt x="77179" y="3179"/>
                    <a:pt x="67976" y="7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3448106" y="4823070"/>
              <a:ext cx="106173" cy="44625"/>
            </a:xfrm>
            <a:custGeom>
              <a:rect b="b" l="l" r="r" t="t"/>
              <a:pathLst>
                <a:path extrusionOk="0" h="44625" w="106173">
                  <a:moveTo>
                    <a:pt x="104941" y="11448"/>
                  </a:moveTo>
                  <a:cubicBezTo>
                    <a:pt x="102323" y="5246"/>
                    <a:pt x="96894" y="2276"/>
                    <a:pt x="90387" y="1653"/>
                  </a:cubicBezTo>
                  <a:cubicBezTo>
                    <a:pt x="92586" y="2035"/>
                    <a:pt x="92801" y="1994"/>
                    <a:pt x="91037" y="1522"/>
                  </a:cubicBezTo>
                  <a:cubicBezTo>
                    <a:pt x="85493" y="836"/>
                    <a:pt x="84681" y="700"/>
                    <a:pt x="88602" y="1108"/>
                  </a:cubicBezTo>
                  <a:cubicBezTo>
                    <a:pt x="86540" y="333"/>
                    <a:pt x="84383" y="-39"/>
                    <a:pt x="82127" y="3"/>
                  </a:cubicBezTo>
                  <a:cubicBezTo>
                    <a:pt x="81205" y="8"/>
                    <a:pt x="80273" y="24"/>
                    <a:pt x="79347" y="45"/>
                  </a:cubicBezTo>
                  <a:cubicBezTo>
                    <a:pt x="74609" y="286"/>
                    <a:pt x="70070" y="1475"/>
                    <a:pt x="65437" y="2344"/>
                  </a:cubicBezTo>
                  <a:cubicBezTo>
                    <a:pt x="63726" y="2669"/>
                    <a:pt x="62003" y="2936"/>
                    <a:pt x="60292" y="3214"/>
                  </a:cubicBezTo>
                  <a:cubicBezTo>
                    <a:pt x="59580" y="3292"/>
                    <a:pt x="58873" y="3376"/>
                    <a:pt x="58161" y="3450"/>
                  </a:cubicBezTo>
                  <a:cubicBezTo>
                    <a:pt x="54596" y="3806"/>
                    <a:pt x="51020" y="3973"/>
                    <a:pt x="47445" y="4167"/>
                  </a:cubicBezTo>
                  <a:cubicBezTo>
                    <a:pt x="40315" y="4549"/>
                    <a:pt x="33185" y="4612"/>
                    <a:pt x="26044" y="4696"/>
                  </a:cubicBezTo>
                  <a:cubicBezTo>
                    <a:pt x="24395" y="4717"/>
                    <a:pt x="22736" y="4508"/>
                    <a:pt x="21092" y="4544"/>
                  </a:cubicBezTo>
                  <a:cubicBezTo>
                    <a:pt x="15726" y="5288"/>
                    <a:pt x="14789" y="5408"/>
                    <a:pt x="18276" y="4895"/>
                  </a:cubicBezTo>
                  <a:cubicBezTo>
                    <a:pt x="16266" y="4827"/>
                    <a:pt x="14360" y="5178"/>
                    <a:pt x="12564" y="5953"/>
                  </a:cubicBezTo>
                  <a:cubicBezTo>
                    <a:pt x="3749" y="8478"/>
                    <a:pt x="-1402" y="15596"/>
                    <a:pt x="336" y="24778"/>
                  </a:cubicBezTo>
                  <a:cubicBezTo>
                    <a:pt x="1136" y="29041"/>
                    <a:pt x="4037" y="32462"/>
                    <a:pt x="7612" y="34735"/>
                  </a:cubicBezTo>
                  <a:cubicBezTo>
                    <a:pt x="3278" y="31980"/>
                    <a:pt x="10874" y="37123"/>
                    <a:pt x="12109" y="37715"/>
                  </a:cubicBezTo>
                  <a:cubicBezTo>
                    <a:pt x="16423" y="39784"/>
                    <a:pt x="21275" y="41036"/>
                    <a:pt x="25961" y="42005"/>
                  </a:cubicBezTo>
                  <a:cubicBezTo>
                    <a:pt x="34122" y="43697"/>
                    <a:pt x="42666" y="44755"/>
                    <a:pt x="51015" y="44613"/>
                  </a:cubicBezTo>
                  <a:cubicBezTo>
                    <a:pt x="59538" y="44472"/>
                    <a:pt x="67992" y="43487"/>
                    <a:pt x="76415" y="42204"/>
                  </a:cubicBezTo>
                  <a:cubicBezTo>
                    <a:pt x="81556" y="41423"/>
                    <a:pt x="86304" y="40365"/>
                    <a:pt x="90942" y="37741"/>
                  </a:cubicBezTo>
                  <a:cubicBezTo>
                    <a:pt x="92911" y="36835"/>
                    <a:pt x="94664" y="35594"/>
                    <a:pt x="96198" y="34007"/>
                  </a:cubicBezTo>
                  <a:cubicBezTo>
                    <a:pt x="97565" y="32656"/>
                    <a:pt x="97271" y="32750"/>
                    <a:pt x="95313" y="34300"/>
                  </a:cubicBezTo>
                  <a:cubicBezTo>
                    <a:pt x="97863" y="32676"/>
                    <a:pt x="99423" y="30707"/>
                    <a:pt x="101643" y="28858"/>
                  </a:cubicBezTo>
                  <a:cubicBezTo>
                    <a:pt x="106485" y="24820"/>
                    <a:pt x="107207" y="16816"/>
                    <a:pt x="104941" y="114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3610148" y="4734914"/>
              <a:ext cx="107483" cy="87010"/>
            </a:xfrm>
            <a:custGeom>
              <a:rect b="b" l="l" r="r" t="t"/>
              <a:pathLst>
                <a:path extrusionOk="0" h="87010" w="107483">
                  <a:moveTo>
                    <a:pt x="102947" y="4339"/>
                  </a:moveTo>
                  <a:cubicBezTo>
                    <a:pt x="97995" y="-213"/>
                    <a:pt x="90933" y="-1360"/>
                    <a:pt x="84897" y="1741"/>
                  </a:cubicBezTo>
                  <a:cubicBezTo>
                    <a:pt x="74730" y="2846"/>
                    <a:pt x="66726" y="11153"/>
                    <a:pt x="60266" y="18476"/>
                  </a:cubicBezTo>
                  <a:cubicBezTo>
                    <a:pt x="54791" y="24667"/>
                    <a:pt x="49304" y="30816"/>
                    <a:pt x="43326" y="36530"/>
                  </a:cubicBezTo>
                  <a:cubicBezTo>
                    <a:pt x="40860" y="38893"/>
                    <a:pt x="38264" y="41103"/>
                    <a:pt x="35646" y="43287"/>
                  </a:cubicBezTo>
                  <a:cubicBezTo>
                    <a:pt x="35599" y="43318"/>
                    <a:pt x="35594" y="43318"/>
                    <a:pt x="35547" y="43350"/>
                  </a:cubicBezTo>
                  <a:cubicBezTo>
                    <a:pt x="34830" y="43832"/>
                    <a:pt x="34144" y="44335"/>
                    <a:pt x="33427" y="44806"/>
                  </a:cubicBezTo>
                  <a:cubicBezTo>
                    <a:pt x="31830" y="45864"/>
                    <a:pt x="30191" y="46859"/>
                    <a:pt x="28511" y="47776"/>
                  </a:cubicBezTo>
                  <a:cubicBezTo>
                    <a:pt x="27590" y="48284"/>
                    <a:pt x="26632" y="48729"/>
                    <a:pt x="25705" y="49227"/>
                  </a:cubicBezTo>
                  <a:cubicBezTo>
                    <a:pt x="23171" y="50589"/>
                    <a:pt x="26553" y="49216"/>
                    <a:pt x="26752" y="48855"/>
                  </a:cubicBezTo>
                  <a:cubicBezTo>
                    <a:pt x="26270" y="49750"/>
                    <a:pt x="22486" y="50348"/>
                    <a:pt x="21418" y="50730"/>
                  </a:cubicBezTo>
                  <a:cubicBezTo>
                    <a:pt x="19366" y="51463"/>
                    <a:pt x="17256" y="52364"/>
                    <a:pt x="15319" y="53239"/>
                  </a:cubicBezTo>
                  <a:cubicBezTo>
                    <a:pt x="14963" y="53401"/>
                    <a:pt x="13350" y="53909"/>
                    <a:pt x="13193" y="54229"/>
                  </a:cubicBezTo>
                  <a:cubicBezTo>
                    <a:pt x="13827" y="53993"/>
                    <a:pt x="14460" y="53763"/>
                    <a:pt x="15089" y="53527"/>
                  </a:cubicBezTo>
                  <a:cubicBezTo>
                    <a:pt x="14513" y="53773"/>
                    <a:pt x="13937" y="54014"/>
                    <a:pt x="13361" y="54260"/>
                  </a:cubicBezTo>
                  <a:cubicBezTo>
                    <a:pt x="6231" y="54642"/>
                    <a:pt x="96" y="61556"/>
                    <a:pt x="1" y="68580"/>
                  </a:cubicBezTo>
                  <a:cubicBezTo>
                    <a:pt x="-56" y="72912"/>
                    <a:pt x="1650" y="77244"/>
                    <a:pt x="4708" y="80318"/>
                  </a:cubicBezTo>
                  <a:cubicBezTo>
                    <a:pt x="5671" y="81334"/>
                    <a:pt x="6765" y="82199"/>
                    <a:pt x="8001" y="82916"/>
                  </a:cubicBezTo>
                  <a:cubicBezTo>
                    <a:pt x="9220" y="83429"/>
                    <a:pt x="10435" y="83943"/>
                    <a:pt x="11655" y="84461"/>
                  </a:cubicBezTo>
                  <a:cubicBezTo>
                    <a:pt x="9424" y="83398"/>
                    <a:pt x="9545" y="83408"/>
                    <a:pt x="12005" y="84493"/>
                  </a:cubicBezTo>
                  <a:cubicBezTo>
                    <a:pt x="12989" y="84995"/>
                    <a:pt x="14015" y="85378"/>
                    <a:pt x="15083" y="85650"/>
                  </a:cubicBezTo>
                  <a:cubicBezTo>
                    <a:pt x="21386" y="87546"/>
                    <a:pt x="27982" y="87337"/>
                    <a:pt x="34322" y="85781"/>
                  </a:cubicBezTo>
                  <a:cubicBezTo>
                    <a:pt x="44237" y="83351"/>
                    <a:pt x="53974" y="78527"/>
                    <a:pt x="62256" y="72571"/>
                  </a:cubicBezTo>
                  <a:cubicBezTo>
                    <a:pt x="71024" y="66260"/>
                    <a:pt x="78584" y="58875"/>
                    <a:pt x="85933" y="50997"/>
                  </a:cubicBezTo>
                  <a:cubicBezTo>
                    <a:pt x="93294" y="43093"/>
                    <a:pt x="102701" y="34592"/>
                    <a:pt x="104863" y="23645"/>
                  </a:cubicBezTo>
                  <a:cubicBezTo>
                    <a:pt x="105030" y="23415"/>
                    <a:pt x="105172" y="23174"/>
                    <a:pt x="105339" y="22938"/>
                  </a:cubicBezTo>
                  <a:cubicBezTo>
                    <a:pt x="109145" y="17674"/>
                    <a:pt x="107601" y="8613"/>
                    <a:pt x="102947" y="43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3725117" y="4536734"/>
              <a:ext cx="40139" cy="132639"/>
            </a:xfrm>
            <a:custGeom>
              <a:rect b="b" l="l" r="r" t="t"/>
              <a:pathLst>
                <a:path extrusionOk="0" h="132639" w="40139">
                  <a:moveTo>
                    <a:pt x="28141" y="2414"/>
                  </a:moveTo>
                  <a:cubicBezTo>
                    <a:pt x="22890" y="-157"/>
                    <a:pt x="15624" y="-1393"/>
                    <a:pt x="10478" y="2414"/>
                  </a:cubicBezTo>
                  <a:cubicBezTo>
                    <a:pt x="3118" y="7856"/>
                    <a:pt x="-107" y="14357"/>
                    <a:pt x="3" y="23470"/>
                  </a:cubicBezTo>
                  <a:cubicBezTo>
                    <a:pt x="60" y="28059"/>
                    <a:pt x="830" y="32762"/>
                    <a:pt x="1123" y="37350"/>
                  </a:cubicBezTo>
                  <a:cubicBezTo>
                    <a:pt x="1683" y="46270"/>
                    <a:pt x="1966" y="55222"/>
                    <a:pt x="2081" y="64163"/>
                  </a:cubicBezTo>
                  <a:cubicBezTo>
                    <a:pt x="2201" y="73088"/>
                    <a:pt x="1997" y="82013"/>
                    <a:pt x="1474" y="90922"/>
                  </a:cubicBezTo>
                  <a:cubicBezTo>
                    <a:pt x="929" y="100136"/>
                    <a:pt x="139" y="109302"/>
                    <a:pt x="1364" y="118489"/>
                  </a:cubicBezTo>
                  <a:cubicBezTo>
                    <a:pt x="2212" y="124806"/>
                    <a:pt x="5191" y="130363"/>
                    <a:pt x="11776" y="132175"/>
                  </a:cubicBezTo>
                  <a:cubicBezTo>
                    <a:pt x="17529" y="133757"/>
                    <a:pt x="25031" y="131227"/>
                    <a:pt x="27795" y="125654"/>
                  </a:cubicBezTo>
                  <a:cubicBezTo>
                    <a:pt x="36778" y="107516"/>
                    <a:pt x="37893" y="86046"/>
                    <a:pt x="39333" y="66148"/>
                  </a:cubicBezTo>
                  <a:cubicBezTo>
                    <a:pt x="40003" y="56882"/>
                    <a:pt x="40239" y="47632"/>
                    <a:pt x="40103" y="38346"/>
                  </a:cubicBezTo>
                  <a:cubicBezTo>
                    <a:pt x="39919" y="26016"/>
                    <a:pt x="41233" y="8831"/>
                    <a:pt x="28141" y="24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1" name="Google Shape;741;p14"/>
            <p:cNvGrpSpPr/>
            <p:nvPr/>
          </p:nvGrpSpPr>
          <p:grpSpPr>
            <a:xfrm>
              <a:off x="3728046" y="4311664"/>
              <a:ext cx="63911" cy="115302"/>
              <a:chOff x="3728046" y="4311664"/>
              <a:chExt cx="63911" cy="115302"/>
            </a:xfrm>
          </p:grpSpPr>
          <p:sp>
            <p:nvSpPr>
              <p:cNvPr id="742" name="Google Shape;742;p14"/>
              <p:cNvSpPr/>
              <p:nvPr/>
            </p:nvSpPr>
            <p:spPr>
              <a:xfrm>
                <a:off x="3751457" y="4420597"/>
                <a:ext cx="633" cy="512"/>
              </a:xfrm>
              <a:custGeom>
                <a:rect b="b" l="l" r="r" t="t"/>
                <a:pathLst>
                  <a:path extrusionOk="0" h="512" w="633">
                    <a:moveTo>
                      <a:pt x="586" y="31"/>
                    </a:moveTo>
                    <a:cubicBezTo>
                      <a:pt x="382" y="182"/>
                      <a:pt x="204" y="355"/>
                      <a:pt x="0" y="512"/>
                    </a:cubicBezTo>
                    <a:cubicBezTo>
                      <a:pt x="314" y="271"/>
                      <a:pt x="785" y="-111"/>
                      <a:pt x="586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14"/>
              <p:cNvSpPr/>
              <p:nvPr/>
            </p:nvSpPr>
            <p:spPr>
              <a:xfrm>
                <a:off x="3728046" y="4311664"/>
                <a:ext cx="63911" cy="115302"/>
              </a:xfrm>
              <a:custGeom>
                <a:rect b="b" l="l" r="r" t="t"/>
                <a:pathLst>
                  <a:path extrusionOk="0" h="115302" w="63911">
                    <a:moveTo>
                      <a:pt x="59637" y="6895"/>
                    </a:moveTo>
                    <a:cubicBezTo>
                      <a:pt x="49973" y="-5618"/>
                      <a:pt x="31818" y="343"/>
                      <a:pt x="25699" y="13254"/>
                    </a:cubicBezTo>
                    <a:cubicBezTo>
                      <a:pt x="22081" y="20891"/>
                      <a:pt x="20825" y="28863"/>
                      <a:pt x="19286" y="37070"/>
                    </a:cubicBezTo>
                    <a:cubicBezTo>
                      <a:pt x="18050" y="43633"/>
                      <a:pt x="16506" y="50175"/>
                      <a:pt x="14695" y="56597"/>
                    </a:cubicBezTo>
                    <a:cubicBezTo>
                      <a:pt x="13648" y="60289"/>
                      <a:pt x="12465" y="63945"/>
                      <a:pt x="11151" y="67549"/>
                    </a:cubicBezTo>
                    <a:cubicBezTo>
                      <a:pt x="10470" y="69398"/>
                      <a:pt x="9742" y="71231"/>
                      <a:pt x="9010" y="73054"/>
                    </a:cubicBezTo>
                    <a:cubicBezTo>
                      <a:pt x="8900" y="73316"/>
                      <a:pt x="8805" y="73536"/>
                      <a:pt x="8664" y="73876"/>
                    </a:cubicBezTo>
                    <a:cubicBezTo>
                      <a:pt x="8051" y="75327"/>
                      <a:pt x="7502" y="76725"/>
                      <a:pt x="6989" y="78208"/>
                    </a:cubicBezTo>
                    <a:cubicBezTo>
                      <a:pt x="5780" y="81712"/>
                      <a:pt x="4434" y="85274"/>
                      <a:pt x="3565" y="88877"/>
                    </a:cubicBezTo>
                    <a:cubicBezTo>
                      <a:pt x="3565" y="88872"/>
                      <a:pt x="3000" y="91224"/>
                      <a:pt x="3361" y="89940"/>
                    </a:cubicBezTo>
                    <a:cubicBezTo>
                      <a:pt x="3816" y="89013"/>
                      <a:pt x="3633" y="89469"/>
                      <a:pt x="2811" y="91313"/>
                    </a:cubicBezTo>
                    <a:cubicBezTo>
                      <a:pt x="2267" y="92303"/>
                      <a:pt x="1921" y="93361"/>
                      <a:pt x="1780" y="94482"/>
                    </a:cubicBezTo>
                    <a:cubicBezTo>
                      <a:pt x="1560" y="95168"/>
                      <a:pt x="1283" y="95859"/>
                      <a:pt x="1099" y="96556"/>
                    </a:cubicBezTo>
                    <a:cubicBezTo>
                      <a:pt x="812" y="97645"/>
                      <a:pt x="-801" y="103349"/>
                      <a:pt x="1152" y="98850"/>
                    </a:cubicBezTo>
                    <a:cubicBezTo>
                      <a:pt x="-3858" y="110389"/>
                      <a:pt x="8497" y="120576"/>
                      <a:pt x="18542" y="112274"/>
                    </a:cubicBezTo>
                    <a:cubicBezTo>
                      <a:pt x="17935" y="112772"/>
                      <a:pt x="15004" y="114244"/>
                      <a:pt x="18485" y="112657"/>
                    </a:cubicBezTo>
                    <a:cubicBezTo>
                      <a:pt x="20118" y="111913"/>
                      <a:pt x="21259" y="111049"/>
                      <a:pt x="22683" y="109954"/>
                    </a:cubicBezTo>
                    <a:cubicBezTo>
                      <a:pt x="23563" y="109278"/>
                      <a:pt x="23872" y="109053"/>
                      <a:pt x="23992" y="108969"/>
                    </a:cubicBezTo>
                    <a:cubicBezTo>
                      <a:pt x="24976" y="108220"/>
                      <a:pt x="25950" y="107466"/>
                      <a:pt x="26861" y="106628"/>
                    </a:cubicBezTo>
                    <a:cubicBezTo>
                      <a:pt x="29431" y="104245"/>
                      <a:pt x="31965" y="101872"/>
                      <a:pt x="34273" y="99211"/>
                    </a:cubicBezTo>
                    <a:cubicBezTo>
                      <a:pt x="39367" y="93329"/>
                      <a:pt x="43241" y="87002"/>
                      <a:pt x="46617" y="80025"/>
                    </a:cubicBezTo>
                    <a:cubicBezTo>
                      <a:pt x="50120" y="72787"/>
                      <a:pt x="53460" y="65260"/>
                      <a:pt x="55820" y="57560"/>
                    </a:cubicBezTo>
                    <a:cubicBezTo>
                      <a:pt x="57873" y="50877"/>
                      <a:pt x="59113" y="43989"/>
                      <a:pt x="60789" y="37206"/>
                    </a:cubicBezTo>
                    <a:cubicBezTo>
                      <a:pt x="63317" y="26935"/>
                      <a:pt x="66835" y="16213"/>
                      <a:pt x="59637" y="68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4" name="Google Shape;744;p14"/>
            <p:cNvSpPr/>
            <p:nvPr/>
          </p:nvSpPr>
          <p:spPr>
            <a:xfrm>
              <a:off x="3772826" y="4098421"/>
              <a:ext cx="40949" cy="147315"/>
            </a:xfrm>
            <a:custGeom>
              <a:rect b="b" l="l" r="r" t="t"/>
              <a:pathLst>
                <a:path extrusionOk="0" h="147315" w="40949">
                  <a:moveTo>
                    <a:pt x="33986" y="8758"/>
                  </a:moveTo>
                  <a:cubicBezTo>
                    <a:pt x="31043" y="3640"/>
                    <a:pt x="26196" y="0"/>
                    <a:pt x="19872" y="0"/>
                  </a:cubicBezTo>
                  <a:cubicBezTo>
                    <a:pt x="12993" y="0"/>
                    <a:pt x="6884" y="4656"/>
                    <a:pt x="4549" y="11041"/>
                  </a:cubicBezTo>
                  <a:cubicBezTo>
                    <a:pt x="-2193" y="19909"/>
                    <a:pt x="429" y="33501"/>
                    <a:pt x="1073" y="44354"/>
                  </a:cubicBezTo>
                  <a:cubicBezTo>
                    <a:pt x="1686" y="54630"/>
                    <a:pt x="2482" y="64886"/>
                    <a:pt x="3141" y="75157"/>
                  </a:cubicBezTo>
                  <a:cubicBezTo>
                    <a:pt x="4361" y="94165"/>
                    <a:pt x="3089" y="113099"/>
                    <a:pt x="225" y="131866"/>
                  </a:cubicBezTo>
                  <a:cubicBezTo>
                    <a:pt x="-607" y="137329"/>
                    <a:pt x="780" y="142724"/>
                    <a:pt x="5842" y="145689"/>
                  </a:cubicBezTo>
                  <a:cubicBezTo>
                    <a:pt x="10140" y="148203"/>
                    <a:pt x="17370" y="147978"/>
                    <a:pt x="20668" y="143772"/>
                  </a:cubicBezTo>
                  <a:cubicBezTo>
                    <a:pt x="35383" y="125036"/>
                    <a:pt x="38686" y="102566"/>
                    <a:pt x="40126" y="79420"/>
                  </a:cubicBezTo>
                  <a:cubicBezTo>
                    <a:pt x="40812" y="68505"/>
                    <a:pt x="40791" y="57605"/>
                    <a:pt x="40671" y="46674"/>
                  </a:cubicBezTo>
                  <a:cubicBezTo>
                    <a:pt x="40540" y="34967"/>
                    <a:pt x="43278" y="17447"/>
                    <a:pt x="33986" y="875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5" name="Google Shape;745;p14"/>
            <p:cNvGrpSpPr/>
            <p:nvPr/>
          </p:nvGrpSpPr>
          <p:grpSpPr>
            <a:xfrm>
              <a:off x="3711618" y="3947881"/>
              <a:ext cx="71153" cy="97073"/>
              <a:chOff x="3711618" y="3947881"/>
              <a:chExt cx="71153" cy="97073"/>
            </a:xfrm>
          </p:grpSpPr>
          <p:sp>
            <p:nvSpPr>
              <p:cNvPr id="746" name="Google Shape;746;p14"/>
              <p:cNvSpPr/>
              <p:nvPr/>
            </p:nvSpPr>
            <p:spPr>
              <a:xfrm>
                <a:off x="3753232" y="4033116"/>
                <a:ext cx="581" cy="722"/>
              </a:xfrm>
              <a:custGeom>
                <a:rect b="b" l="l" r="r" t="t"/>
                <a:pathLst>
                  <a:path extrusionOk="0" h="722" w="581">
                    <a:moveTo>
                      <a:pt x="581" y="723"/>
                    </a:moveTo>
                    <a:cubicBezTo>
                      <a:pt x="382" y="482"/>
                      <a:pt x="194" y="241"/>
                      <a:pt x="0" y="0"/>
                    </a:cubicBezTo>
                    <a:cubicBezTo>
                      <a:pt x="42" y="52"/>
                      <a:pt x="178" y="230"/>
                      <a:pt x="581" y="7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4"/>
              <p:cNvSpPr/>
              <p:nvPr/>
            </p:nvSpPr>
            <p:spPr>
              <a:xfrm>
                <a:off x="3711618" y="3947881"/>
                <a:ext cx="71153" cy="97073"/>
              </a:xfrm>
              <a:custGeom>
                <a:rect b="b" l="l" r="r" t="t"/>
                <a:pathLst>
                  <a:path extrusionOk="0" h="97073" w="71153">
                    <a:moveTo>
                      <a:pt x="70704" y="80709"/>
                    </a:moveTo>
                    <a:cubicBezTo>
                      <a:pt x="70359" y="79070"/>
                      <a:pt x="70259" y="79117"/>
                      <a:pt x="70411" y="80861"/>
                    </a:cubicBezTo>
                    <a:cubicBezTo>
                      <a:pt x="70406" y="78289"/>
                      <a:pt x="69757" y="75896"/>
                      <a:pt x="68474" y="73675"/>
                    </a:cubicBezTo>
                    <a:cubicBezTo>
                      <a:pt x="67851" y="72292"/>
                      <a:pt x="67170" y="70951"/>
                      <a:pt x="66516" y="69584"/>
                    </a:cubicBezTo>
                    <a:cubicBezTo>
                      <a:pt x="65103" y="66667"/>
                      <a:pt x="63768" y="63713"/>
                      <a:pt x="62407" y="60774"/>
                    </a:cubicBezTo>
                    <a:cubicBezTo>
                      <a:pt x="59862" y="55301"/>
                      <a:pt x="57486" y="49712"/>
                      <a:pt x="54554" y="44432"/>
                    </a:cubicBezTo>
                    <a:cubicBezTo>
                      <a:pt x="51633" y="39163"/>
                      <a:pt x="48717" y="33889"/>
                      <a:pt x="45770" y="28641"/>
                    </a:cubicBezTo>
                    <a:cubicBezTo>
                      <a:pt x="43990" y="25482"/>
                      <a:pt x="42116" y="22334"/>
                      <a:pt x="40279" y="19171"/>
                    </a:cubicBezTo>
                    <a:cubicBezTo>
                      <a:pt x="40373" y="17421"/>
                      <a:pt x="40174" y="15667"/>
                      <a:pt x="39588" y="13991"/>
                    </a:cubicBezTo>
                    <a:cubicBezTo>
                      <a:pt x="36070" y="3934"/>
                      <a:pt x="26542" y="-1964"/>
                      <a:pt x="15936" y="597"/>
                    </a:cubicBezTo>
                    <a:cubicBezTo>
                      <a:pt x="14308" y="990"/>
                      <a:pt x="6220" y="4583"/>
                      <a:pt x="14355" y="1158"/>
                    </a:cubicBezTo>
                    <a:cubicBezTo>
                      <a:pt x="11230" y="2473"/>
                      <a:pt x="8518" y="3709"/>
                      <a:pt x="5979" y="6040"/>
                    </a:cubicBezTo>
                    <a:cubicBezTo>
                      <a:pt x="1781" y="9900"/>
                      <a:pt x="-41" y="15787"/>
                      <a:pt x="1" y="21287"/>
                    </a:cubicBezTo>
                    <a:cubicBezTo>
                      <a:pt x="63" y="28143"/>
                      <a:pt x="3833" y="33648"/>
                      <a:pt x="7523" y="39043"/>
                    </a:cubicBezTo>
                    <a:cubicBezTo>
                      <a:pt x="10083" y="42777"/>
                      <a:pt x="12628" y="46528"/>
                      <a:pt x="15208" y="50246"/>
                    </a:cubicBezTo>
                    <a:cubicBezTo>
                      <a:pt x="20731" y="58203"/>
                      <a:pt x="26191" y="66112"/>
                      <a:pt x="32280" y="73649"/>
                    </a:cubicBezTo>
                    <a:lnTo>
                      <a:pt x="40221" y="83491"/>
                    </a:lnTo>
                    <a:cubicBezTo>
                      <a:pt x="40687" y="84072"/>
                      <a:pt x="41158" y="84648"/>
                      <a:pt x="41624" y="85230"/>
                    </a:cubicBezTo>
                    <a:cubicBezTo>
                      <a:pt x="41530" y="85104"/>
                      <a:pt x="42163" y="85869"/>
                      <a:pt x="42661" y="86523"/>
                    </a:cubicBezTo>
                    <a:cubicBezTo>
                      <a:pt x="43775" y="87979"/>
                      <a:pt x="44770" y="89671"/>
                      <a:pt x="46121" y="90923"/>
                    </a:cubicBezTo>
                    <a:cubicBezTo>
                      <a:pt x="46848" y="91483"/>
                      <a:pt x="47571" y="92044"/>
                      <a:pt x="48299" y="92604"/>
                    </a:cubicBezTo>
                    <a:cubicBezTo>
                      <a:pt x="48398" y="92693"/>
                      <a:pt x="48571" y="92856"/>
                      <a:pt x="49089" y="93296"/>
                    </a:cubicBezTo>
                    <a:cubicBezTo>
                      <a:pt x="53256" y="96999"/>
                      <a:pt x="59773" y="98544"/>
                      <a:pt x="64762" y="95323"/>
                    </a:cubicBezTo>
                    <a:cubicBezTo>
                      <a:pt x="69594" y="92212"/>
                      <a:pt x="72275" y="86413"/>
                      <a:pt x="70704" y="8070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8" name="Google Shape;748;p14"/>
            <p:cNvSpPr/>
            <p:nvPr/>
          </p:nvSpPr>
          <p:spPr>
            <a:xfrm>
              <a:off x="3699103" y="3741199"/>
              <a:ext cx="55989" cy="124256"/>
            </a:xfrm>
            <a:custGeom>
              <a:rect b="b" l="l" r="r" t="t"/>
              <a:pathLst>
                <a:path extrusionOk="0" h="124256" w="55989">
                  <a:moveTo>
                    <a:pt x="55856" y="19903"/>
                  </a:moveTo>
                  <a:cubicBezTo>
                    <a:pt x="54772" y="11340"/>
                    <a:pt x="50422" y="2692"/>
                    <a:pt x="41151" y="576"/>
                  </a:cubicBezTo>
                  <a:cubicBezTo>
                    <a:pt x="32073" y="-1493"/>
                    <a:pt x="23671" y="2111"/>
                    <a:pt x="18525" y="9789"/>
                  </a:cubicBezTo>
                  <a:cubicBezTo>
                    <a:pt x="15327" y="14556"/>
                    <a:pt x="14557" y="20113"/>
                    <a:pt x="13384" y="25597"/>
                  </a:cubicBezTo>
                  <a:cubicBezTo>
                    <a:pt x="12447" y="29960"/>
                    <a:pt x="11495" y="34318"/>
                    <a:pt x="10573" y="38681"/>
                  </a:cubicBezTo>
                  <a:cubicBezTo>
                    <a:pt x="8867" y="46805"/>
                    <a:pt x="7228" y="54934"/>
                    <a:pt x="5825" y="63110"/>
                  </a:cubicBezTo>
                  <a:cubicBezTo>
                    <a:pt x="4427" y="71302"/>
                    <a:pt x="2909" y="79478"/>
                    <a:pt x="1616" y="87686"/>
                  </a:cubicBezTo>
                  <a:cubicBezTo>
                    <a:pt x="1229" y="89864"/>
                    <a:pt x="967" y="92059"/>
                    <a:pt x="847" y="94269"/>
                  </a:cubicBezTo>
                  <a:cubicBezTo>
                    <a:pt x="1051" y="93138"/>
                    <a:pt x="1051" y="93185"/>
                    <a:pt x="857" y="94406"/>
                  </a:cubicBezTo>
                  <a:cubicBezTo>
                    <a:pt x="538" y="97517"/>
                    <a:pt x="-122" y="100445"/>
                    <a:pt x="20" y="103561"/>
                  </a:cubicBezTo>
                  <a:cubicBezTo>
                    <a:pt x="255" y="108762"/>
                    <a:pt x="1056" y="114246"/>
                    <a:pt x="4035" y="118641"/>
                  </a:cubicBezTo>
                  <a:cubicBezTo>
                    <a:pt x="7568" y="123837"/>
                    <a:pt x="13981" y="125937"/>
                    <a:pt x="19698" y="122747"/>
                  </a:cubicBezTo>
                  <a:cubicBezTo>
                    <a:pt x="29058" y="117525"/>
                    <a:pt x="32544" y="106625"/>
                    <a:pt x="35858" y="97134"/>
                  </a:cubicBezTo>
                  <a:cubicBezTo>
                    <a:pt x="38580" y="89351"/>
                    <a:pt x="40653" y="81269"/>
                    <a:pt x="43035" y="73376"/>
                  </a:cubicBezTo>
                  <a:cubicBezTo>
                    <a:pt x="45428" y="65451"/>
                    <a:pt x="47579" y="57474"/>
                    <a:pt x="49673" y="49471"/>
                  </a:cubicBezTo>
                  <a:cubicBezTo>
                    <a:pt x="50804" y="45160"/>
                    <a:pt x="51893" y="40844"/>
                    <a:pt x="53003" y="36528"/>
                  </a:cubicBezTo>
                  <a:cubicBezTo>
                    <a:pt x="54379" y="31196"/>
                    <a:pt x="56552" y="25419"/>
                    <a:pt x="55856" y="1990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3610108" y="3510554"/>
              <a:ext cx="110873" cy="123691"/>
            </a:xfrm>
            <a:custGeom>
              <a:rect b="b" l="l" r="r" t="t"/>
              <a:pathLst>
                <a:path extrusionOk="0" h="123691" w="110873">
                  <a:moveTo>
                    <a:pt x="106045" y="95223"/>
                  </a:moveTo>
                  <a:cubicBezTo>
                    <a:pt x="103679" y="90325"/>
                    <a:pt x="100846" y="85585"/>
                    <a:pt x="97836" y="81060"/>
                  </a:cubicBezTo>
                  <a:cubicBezTo>
                    <a:pt x="91266" y="71197"/>
                    <a:pt x="83749" y="61654"/>
                    <a:pt x="76195" y="52545"/>
                  </a:cubicBezTo>
                  <a:cubicBezTo>
                    <a:pt x="69348" y="44285"/>
                    <a:pt x="62155" y="36371"/>
                    <a:pt x="54496" y="28855"/>
                  </a:cubicBezTo>
                  <a:cubicBezTo>
                    <a:pt x="50580" y="25016"/>
                    <a:pt x="46586" y="21265"/>
                    <a:pt x="42513" y="17599"/>
                  </a:cubicBezTo>
                  <a:cubicBezTo>
                    <a:pt x="41566" y="16745"/>
                    <a:pt x="40660" y="15792"/>
                    <a:pt x="39660" y="15001"/>
                  </a:cubicBezTo>
                  <a:cubicBezTo>
                    <a:pt x="39608" y="14959"/>
                    <a:pt x="39597" y="14959"/>
                    <a:pt x="39545" y="14917"/>
                  </a:cubicBezTo>
                  <a:cubicBezTo>
                    <a:pt x="39446" y="14755"/>
                    <a:pt x="39383" y="14681"/>
                    <a:pt x="39378" y="14718"/>
                  </a:cubicBezTo>
                  <a:cubicBezTo>
                    <a:pt x="38933" y="13686"/>
                    <a:pt x="38467" y="12696"/>
                    <a:pt x="37959" y="11790"/>
                  </a:cubicBezTo>
                  <a:cubicBezTo>
                    <a:pt x="37022" y="9559"/>
                    <a:pt x="35912" y="7411"/>
                    <a:pt x="34090" y="5730"/>
                  </a:cubicBezTo>
                  <a:cubicBezTo>
                    <a:pt x="28086" y="173"/>
                    <a:pt x="19396" y="-2609"/>
                    <a:pt x="10580" y="3294"/>
                  </a:cubicBezTo>
                  <a:cubicBezTo>
                    <a:pt x="4131" y="7616"/>
                    <a:pt x="26" y="13979"/>
                    <a:pt x="0" y="21941"/>
                  </a:cubicBezTo>
                  <a:cubicBezTo>
                    <a:pt x="-31" y="31683"/>
                    <a:pt x="5795" y="39980"/>
                    <a:pt x="13103" y="45857"/>
                  </a:cubicBezTo>
                  <a:cubicBezTo>
                    <a:pt x="22961" y="53781"/>
                    <a:pt x="32420" y="62157"/>
                    <a:pt x="41649" y="70809"/>
                  </a:cubicBezTo>
                  <a:cubicBezTo>
                    <a:pt x="50805" y="79399"/>
                    <a:pt x="59857" y="88319"/>
                    <a:pt x="67976" y="97899"/>
                  </a:cubicBezTo>
                  <a:cubicBezTo>
                    <a:pt x="71845" y="102456"/>
                    <a:pt x="75839" y="106955"/>
                    <a:pt x="79964" y="111276"/>
                  </a:cubicBezTo>
                  <a:cubicBezTo>
                    <a:pt x="85587" y="117164"/>
                    <a:pt x="91162" y="122684"/>
                    <a:pt x="99443" y="123643"/>
                  </a:cubicBezTo>
                  <a:cubicBezTo>
                    <a:pt x="104349" y="124209"/>
                    <a:pt x="108976" y="119735"/>
                    <a:pt x="110285" y="115388"/>
                  </a:cubicBezTo>
                  <a:cubicBezTo>
                    <a:pt x="112253" y="108836"/>
                    <a:pt x="108882" y="101094"/>
                    <a:pt x="106045" y="95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372488" y="3448953"/>
              <a:ext cx="144294" cy="56949"/>
            </a:xfrm>
            <a:custGeom>
              <a:rect b="b" l="l" r="r" t="t"/>
              <a:pathLst>
                <a:path extrusionOk="0" h="56949" w="144294">
                  <a:moveTo>
                    <a:pt x="142621" y="36433"/>
                  </a:moveTo>
                  <a:cubicBezTo>
                    <a:pt x="137088" y="26591"/>
                    <a:pt x="122833" y="24197"/>
                    <a:pt x="112928" y="20567"/>
                  </a:cubicBezTo>
                  <a:cubicBezTo>
                    <a:pt x="103364" y="17058"/>
                    <a:pt x="93554" y="14376"/>
                    <a:pt x="83628" y="12114"/>
                  </a:cubicBezTo>
                  <a:cubicBezTo>
                    <a:pt x="73718" y="9856"/>
                    <a:pt x="63788" y="7693"/>
                    <a:pt x="53831" y="5640"/>
                  </a:cubicBezTo>
                  <a:cubicBezTo>
                    <a:pt x="44251" y="3665"/>
                    <a:pt x="33493" y="653"/>
                    <a:pt x="23526" y="334"/>
                  </a:cubicBezTo>
                  <a:cubicBezTo>
                    <a:pt x="13956" y="-1730"/>
                    <a:pt x="2696" y="6080"/>
                    <a:pt x="607" y="15262"/>
                  </a:cubicBezTo>
                  <a:cubicBezTo>
                    <a:pt x="-2026" y="26837"/>
                    <a:pt x="4120" y="36595"/>
                    <a:pt x="14945" y="40529"/>
                  </a:cubicBezTo>
                  <a:cubicBezTo>
                    <a:pt x="24149" y="43865"/>
                    <a:pt x="35388" y="44101"/>
                    <a:pt x="45078" y="45588"/>
                  </a:cubicBezTo>
                  <a:cubicBezTo>
                    <a:pt x="54810" y="47081"/>
                    <a:pt x="64521" y="48673"/>
                    <a:pt x="74221" y="50355"/>
                  </a:cubicBezTo>
                  <a:cubicBezTo>
                    <a:pt x="84796" y="52193"/>
                    <a:pt x="95449" y="53765"/>
                    <a:pt x="106144" y="54796"/>
                  </a:cubicBezTo>
                  <a:cubicBezTo>
                    <a:pt x="115891" y="55734"/>
                    <a:pt x="129329" y="59647"/>
                    <a:pt x="138067" y="53812"/>
                  </a:cubicBezTo>
                  <a:cubicBezTo>
                    <a:pt x="143835" y="49946"/>
                    <a:pt x="146155" y="42718"/>
                    <a:pt x="142621" y="36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1" name="Google Shape;751;p14"/>
            <p:cNvGrpSpPr/>
            <p:nvPr/>
          </p:nvGrpSpPr>
          <p:grpSpPr>
            <a:xfrm>
              <a:off x="3174050" y="3390755"/>
              <a:ext cx="118355" cy="91680"/>
              <a:chOff x="3174050" y="3390755"/>
              <a:chExt cx="118355" cy="91680"/>
            </a:xfrm>
          </p:grpSpPr>
          <p:sp>
            <p:nvSpPr>
              <p:cNvPr id="752" name="Google Shape;752;p14"/>
              <p:cNvSpPr/>
              <p:nvPr/>
            </p:nvSpPr>
            <p:spPr>
              <a:xfrm>
                <a:off x="3174050" y="3390755"/>
                <a:ext cx="118355" cy="91680"/>
              </a:xfrm>
              <a:custGeom>
                <a:rect b="b" l="l" r="r" t="t"/>
                <a:pathLst>
                  <a:path extrusionOk="0" h="91680" w="118355">
                    <a:moveTo>
                      <a:pt x="118060" y="76928"/>
                    </a:moveTo>
                    <a:cubicBezTo>
                      <a:pt x="115678" y="66960"/>
                      <a:pt x="106753" y="59334"/>
                      <a:pt x="99570" y="52467"/>
                    </a:cubicBezTo>
                    <a:cubicBezTo>
                      <a:pt x="92095" y="45318"/>
                      <a:pt x="84200" y="38896"/>
                      <a:pt x="75845" y="32799"/>
                    </a:cubicBezTo>
                    <a:cubicBezTo>
                      <a:pt x="68543" y="27472"/>
                      <a:pt x="61051" y="22397"/>
                      <a:pt x="53393" y="17594"/>
                    </a:cubicBezTo>
                    <a:cubicBezTo>
                      <a:pt x="49456" y="15127"/>
                      <a:pt x="45483" y="12754"/>
                      <a:pt x="41415" y="10513"/>
                    </a:cubicBezTo>
                    <a:cubicBezTo>
                      <a:pt x="39557" y="9491"/>
                      <a:pt x="37682" y="8496"/>
                      <a:pt x="35814" y="7490"/>
                    </a:cubicBezTo>
                    <a:cubicBezTo>
                      <a:pt x="32133" y="2939"/>
                      <a:pt x="26815" y="32"/>
                      <a:pt x="20407" y="0"/>
                    </a:cubicBezTo>
                    <a:cubicBezTo>
                      <a:pt x="10880" y="-52"/>
                      <a:pt x="4451" y="6375"/>
                      <a:pt x="1200" y="14629"/>
                    </a:cubicBezTo>
                    <a:cubicBezTo>
                      <a:pt x="-2857" y="24943"/>
                      <a:pt x="3964" y="36345"/>
                      <a:pt x="12801" y="41457"/>
                    </a:cubicBezTo>
                    <a:cubicBezTo>
                      <a:pt x="16957" y="43861"/>
                      <a:pt x="21533" y="45747"/>
                      <a:pt x="25820" y="47921"/>
                    </a:cubicBezTo>
                    <a:cubicBezTo>
                      <a:pt x="34803" y="52472"/>
                      <a:pt x="43692" y="57144"/>
                      <a:pt x="52361" y="62272"/>
                    </a:cubicBezTo>
                    <a:cubicBezTo>
                      <a:pt x="60758" y="67243"/>
                      <a:pt x="69029" y="72434"/>
                      <a:pt x="77374" y="77493"/>
                    </a:cubicBezTo>
                    <a:cubicBezTo>
                      <a:pt x="81515" y="80007"/>
                      <a:pt x="85755" y="82412"/>
                      <a:pt x="89807" y="85051"/>
                    </a:cubicBezTo>
                    <a:cubicBezTo>
                      <a:pt x="92681" y="86926"/>
                      <a:pt x="94927" y="88571"/>
                      <a:pt x="98193" y="89818"/>
                    </a:cubicBezTo>
                    <a:cubicBezTo>
                      <a:pt x="99062" y="90122"/>
                      <a:pt x="101067" y="90850"/>
                      <a:pt x="100989" y="90823"/>
                    </a:cubicBezTo>
                    <a:cubicBezTo>
                      <a:pt x="102847" y="91337"/>
                      <a:pt x="104947" y="91421"/>
                      <a:pt x="106862" y="91625"/>
                    </a:cubicBezTo>
                    <a:cubicBezTo>
                      <a:pt x="114704" y="92468"/>
                      <a:pt x="119646" y="83574"/>
                      <a:pt x="118060" y="7692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14"/>
              <p:cNvSpPr/>
              <p:nvPr/>
            </p:nvSpPr>
            <p:spPr>
              <a:xfrm>
                <a:off x="3271848" y="3480443"/>
                <a:ext cx="546" cy="207"/>
              </a:xfrm>
              <a:custGeom>
                <a:rect b="b" l="l" r="r" t="t"/>
                <a:pathLst>
                  <a:path extrusionOk="0" h="207" w="546">
                    <a:moveTo>
                      <a:pt x="547" y="208"/>
                    </a:moveTo>
                    <a:cubicBezTo>
                      <a:pt x="489" y="187"/>
                      <a:pt x="453" y="155"/>
                      <a:pt x="395" y="134"/>
                    </a:cubicBezTo>
                    <a:cubicBezTo>
                      <a:pt x="-86" y="-33"/>
                      <a:pt x="-228" y="-80"/>
                      <a:pt x="547" y="2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4" name="Google Shape;754;p14"/>
            <p:cNvSpPr/>
            <p:nvPr/>
          </p:nvSpPr>
          <p:spPr>
            <a:xfrm>
              <a:off x="2947117" y="3367586"/>
              <a:ext cx="119910" cy="67797"/>
            </a:xfrm>
            <a:custGeom>
              <a:rect b="b" l="l" r="r" t="t"/>
              <a:pathLst>
                <a:path extrusionOk="0" h="67797" w="119910">
                  <a:moveTo>
                    <a:pt x="108289" y="2"/>
                  </a:moveTo>
                  <a:cubicBezTo>
                    <a:pt x="91176" y="-145"/>
                    <a:pt x="74492" y="8105"/>
                    <a:pt x="58431" y="13332"/>
                  </a:cubicBezTo>
                  <a:cubicBezTo>
                    <a:pt x="50594" y="15883"/>
                    <a:pt x="42742" y="18345"/>
                    <a:pt x="34926" y="20969"/>
                  </a:cubicBezTo>
                  <a:cubicBezTo>
                    <a:pt x="31015" y="22289"/>
                    <a:pt x="27136" y="23666"/>
                    <a:pt x="23257" y="25075"/>
                  </a:cubicBezTo>
                  <a:cubicBezTo>
                    <a:pt x="16776" y="27432"/>
                    <a:pt x="11007" y="29595"/>
                    <a:pt x="5600" y="34110"/>
                  </a:cubicBezTo>
                  <a:cubicBezTo>
                    <a:pt x="-384" y="39102"/>
                    <a:pt x="-1279" y="48991"/>
                    <a:pt x="1527" y="55638"/>
                  </a:cubicBezTo>
                  <a:cubicBezTo>
                    <a:pt x="4364" y="62352"/>
                    <a:pt x="11798" y="68376"/>
                    <a:pt x="19525" y="67753"/>
                  </a:cubicBezTo>
                  <a:cubicBezTo>
                    <a:pt x="29874" y="66915"/>
                    <a:pt x="39747" y="61263"/>
                    <a:pt x="49045" y="56748"/>
                  </a:cubicBezTo>
                  <a:cubicBezTo>
                    <a:pt x="56714" y="53029"/>
                    <a:pt x="64289" y="49158"/>
                    <a:pt x="71922" y="45361"/>
                  </a:cubicBezTo>
                  <a:cubicBezTo>
                    <a:pt x="86998" y="37866"/>
                    <a:pt x="104499" y="32120"/>
                    <a:pt x="116586" y="20047"/>
                  </a:cubicBezTo>
                  <a:cubicBezTo>
                    <a:pt x="123826" y="12808"/>
                    <a:pt x="118418" y="86"/>
                    <a:pt x="10828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694888" y="3364623"/>
              <a:ext cx="151162" cy="70885"/>
            </a:xfrm>
            <a:custGeom>
              <a:rect b="b" l="l" r="r" t="t"/>
              <a:pathLst>
                <a:path extrusionOk="0" h="70885" w="151162">
                  <a:moveTo>
                    <a:pt x="145366" y="47832"/>
                  </a:moveTo>
                  <a:cubicBezTo>
                    <a:pt x="135797" y="41264"/>
                    <a:pt x="125007" y="37613"/>
                    <a:pt x="114213" y="33653"/>
                  </a:cubicBezTo>
                  <a:cubicBezTo>
                    <a:pt x="104575" y="30128"/>
                    <a:pt x="95006" y="26441"/>
                    <a:pt x="85447" y="22722"/>
                  </a:cubicBezTo>
                  <a:cubicBezTo>
                    <a:pt x="75909" y="19013"/>
                    <a:pt x="66198" y="15750"/>
                    <a:pt x="56597" y="12215"/>
                  </a:cubicBezTo>
                  <a:cubicBezTo>
                    <a:pt x="46305" y="8428"/>
                    <a:pt x="36118" y="3892"/>
                    <a:pt x="25611" y="770"/>
                  </a:cubicBezTo>
                  <a:cubicBezTo>
                    <a:pt x="15832" y="-2137"/>
                    <a:pt x="5378" y="3483"/>
                    <a:pt x="1536" y="12592"/>
                  </a:cubicBezTo>
                  <a:cubicBezTo>
                    <a:pt x="-2040" y="21072"/>
                    <a:pt x="583" y="33973"/>
                    <a:pt x="9880" y="38089"/>
                  </a:cubicBezTo>
                  <a:cubicBezTo>
                    <a:pt x="30207" y="47078"/>
                    <a:pt x="52618" y="53808"/>
                    <a:pt x="74160" y="59271"/>
                  </a:cubicBezTo>
                  <a:cubicBezTo>
                    <a:pt x="84447" y="61879"/>
                    <a:pt x="94796" y="64242"/>
                    <a:pt x="105141" y="66567"/>
                  </a:cubicBezTo>
                  <a:cubicBezTo>
                    <a:pt x="116375" y="69092"/>
                    <a:pt x="127578" y="71554"/>
                    <a:pt x="139168" y="70721"/>
                  </a:cubicBezTo>
                  <a:cubicBezTo>
                    <a:pt x="151528" y="69836"/>
                    <a:pt x="155585" y="54856"/>
                    <a:pt x="145366" y="478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431100" y="3375471"/>
              <a:ext cx="129496" cy="96947"/>
            </a:xfrm>
            <a:custGeom>
              <a:rect b="b" l="l" r="r" t="t"/>
              <a:pathLst>
                <a:path extrusionOk="0" h="96947" w="129496">
                  <a:moveTo>
                    <a:pt x="123095" y="2483"/>
                  </a:moveTo>
                  <a:cubicBezTo>
                    <a:pt x="119729" y="141"/>
                    <a:pt x="115206" y="-571"/>
                    <a:pt x="111343" y="461"/>
                  </a:cubicBezTo>
                  <a:cubicBezTo>
                    <a:pt x="100590" y="3331"/>
                    <a:pt x="90534" y="9166"/>
                    <a:pt x="80619" y="14121"/>
                  </a:cubicBezTo>
                  <a:cubicBezTo>
                    <a:pt x="71175" y="18840"/>
                    <a:pt x="61872" y="23779"/>
                    <a:pt x="52852" y="29263"/>
                  </a:cubicBezTo>
                  <a:cubicBezTo>
                    <a:pt x="44131" y="34564"/>
                    <a:pt x="35729" y="40477"/>
                    <a:pt x="27400" y="46365"/>
                  </a:cubicBezTo>
                  <a:cubicBezTo>
                    <a:pt x="16396" y="54148"/>
                    <a:pt x="-1371" y="63382"/>
                    <a:pt x="84" y="78991"/>
                  </a:cubicBezTo>
                  <a:cubicBezTo>
                    <a:pt x="854" y="87178"/>
                    <a:pt x="5068" y="93196"/>
                    <a:pt x="12936" y="95877"/>
                  </a:cubicBezTo>
                  <a:cubicBezTo>
                    <a:pt x="22730" y="99209"/>
                    <a:pt x="31232" y="94228"/>
                    <a:pt x="38608" y="88262"/>
                  </a:cubicBezTo>
                  <a:cubicBezTo>
                    <a:pt x="40535" y="86706"/>
                    <a:pt x="42472" y="85161"/>
                    <a:pt x="44414" y="83626"/>
                  </a:cubicBezTo>
                  <a:cubicBezTo>
                    <a:pt x="45382" y="82856"/>
                    <a:pt x="46361" y="82102"/>
                    <a:pt x="47330" y="81332"/>
                  </a:cubicBezTo>
                  <a:cubicBezTo>
                    <a:pt x="47481" y="81212"/>
                    <a:pt x="47534" y="81170"/>
                    <a:pt x="47628" y="81091"/>
                  </a:cubicBezTo>
                  <a:cubicBezTo>
                    <a:pt x="47644" y="81081"/>
                    <a:pt x="47649" y="81075"/>
                    <a:pt x="47665" y="81065"/>
                  </a:cubicBezTo>
                  <a:cubicBezTo>
                    <a:pt x="56062" y="74638"/>
                    <a:pt x="64710" y="68568"/>
                    <a:pt x="73196" y="62261"/>
                  </a:cubicBezTo>
                  <a:cubicBezTo>
                    <a:pt x="81446" y="56123"/>
                    <a:pt x="89691" y="49953"/>
                    <a:pt x="98020" y="43919"/>
                  </a:cubicBezTo>
                  <a:cubicBezTo>
                    <a:pt x="107369" y="37146"/>
                    <a:pt x="116981" y="31668"/>
                    <a:pt x="125121" y="24151"/>
                  </a:cubicBezTo>
                  <a:cubicBezTo>
                    <a:pt x="127540" y="21915"/>
                    <a:pt x="128843" y="18620"/>
                    <a:pt x="129110" y="15294"/>
                  </a:cubicBezTo>
                  <a:cubicBezTo>
                    <a:pt x="130534" y="9784"/>
                    <a:pt x="127906" y="4855"/>
                    <a:pt x="123095" y="24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128206" y="3425514"/>
              <a:ext cx="163957" cy="79221"/>
            </a:xfrm>
            <a:custGeom>
              <a:rect b="b" l="l" r="r" t="t"/>
              <a:pathLst>
                <a:path extrusionOk="0" h="79221" w="163957">
                  <a:moveTo>
                    <a:pt x="160895" y="59668"/>
                  </a:moveTo>
                  <a:cubicBezTo>
                    <a:pt x="152436" y="50099"/>
                    <a:pt x="140626" y="44678"/>
                    <a:pt x="129182" y="39429"/>
                  </a:cubicBezTo>
                  <a:cubicBezTo>
                    <a:pt x="117937" y="34275"/>
                    <a:pt x="106640" y="29189"/>
                    <a:pt x="95134" y="24638"/>
                  </a:cubicBezTo>
                  <a:cubicBezTo>
                    <a:pt x="84266" y="20343"/>
                    <a:pt x="73215" y="16551"/>
                    <a:pt x="62054" y="13109"/>
                  </a:cubicBezTo>
                  <a:cubicBezTo>
                    <a:pt x="55348" y="11041"/>
                    <a:pt x="48427" y="8725"/>
                    <a:pt x="41455" y="6756"/>
                  </a:cubicBezTo>
                  <a:cubicBezTo>
                    <a:pt x="37711" y="1623"/>
                    <a:pt x="31314" y="-1478"/>
                    <a:pt x="24378" y="712"/>
                  </a:cubicBezTo>
                  <a:cubicBezTo>
                    <a:pt x="21279" y="1691"/>
                    <a:pt x="18211" y="2644"/>
                    <a:pt x="15028" y="3278"/>
                  </a:cubicBezTo>
                  <a:cubicBezTo>
                    <a:pt x="6632" y="4944"/>
                    <a:pt x="-362" y="14555"/>
                    <a:pt x="15" y="23004"/>
                  </a:cubicBezTo>
                  <a:cubicBezTo>
                    <a:pt x="433" y="32379"/>
                    <a:pt x="6145" y="39754"/>
                    <a:pt x="15028" y="42729"/>
                  </a:cubicBezTo>
                  <a:cubicBezTo>
                    <a:pt x="25969" y="46396"/>
                    <a:pt x="37806" y="48187"/>
                    <a:pt x="48982" y="51157"/>
                  </a:cubicBezTo>
                  <a:cubicBezTo>
                    <a:pt x="60641" y="54257"/>
                    <a:pt x="72262" y="57557"/>
                    <a:pt x="83837" y="60951"/>
                  </a:cubicBezTo>
                  <a:cubicBezTo>
                    <a:pt x="94992" y="64220"/>
                    <a:pt x="106190" y="67341"/>
                    <a:pt x="117215" y="71039"/>
                  </a:cubicBezTo>
                  <a:cubicBezTo>
                    <a:pt x="128826" y="74936"/>
                    <a:pt x="140427" y="79278"/>
                    <a:pt x="152807" y="79221"/>
                  </a:cubicBezTo>
                  <a:cubicBezTo>
                    <a:pt x="163157" y="79168"/>
                    <a:pt x="167324" y="66943"/>
                    <a:pt x="160895" y="5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1842789" y="3434852"/>
              <a:ext cx="157733" cy="107913"/>
            </a:xfrm>
            <a:custGeom>
              <a:rect b="b" l="l" r="r" t="t"/>
              <a:pathLst>
                <a:path extrusionOk="0" h="107913" w="157733">
                  <a:moveTo>
                    <a:pt x="143140" y="524"/>
                  </a:moveTo>
                  <a:cubicBezTo>
                    <a:pt x="143072" y="545"/>
                    <a:pt x="143004" y="561"/>
                    <a:pt x="142941" y="582"/>
                  </a:cubicBezTo>
                  <a:cubicBezTo>
                    <a:pt x="137303" y="335"/>
                    <a:pt x="132058" y="2231"/>
                    <a:pt x="126514" y="4038"/>
                  </a:cubicBezTo>
                  <a:cubicBezTo>
                    <a:pt x="119687" y="6264"/>
                    <a:pt x="113227" y="9082"/>
                    <a:pt x="106705" y="12073"/>
                  </a:cubicBezTo>
                  <a:cubicBezTo>
                    <a:pt x="94528" y="17651"/>
                    <a:pt x="82320" y="23219"/>
                    <a:pt x="70583" y="29698"/>
                  </a:cubicBezTo>
                  <a:cubicBezTo>
                    <a:pt x="59203" y="35978"/>
                    <a:pt x="48115" y="42657"/>
                    <a:pt x="37326" y="49895"/>
                  </a:cubicBezTo>
                  <a:cubicBezTo>
                    <a:pt x="31944" y="53504"/>
                    <a:pt x="26620" y="57202"/>
                    <a:pt x="21359" y="60994"/>
                  </a:cubicBezTo>
                  <a:cubicBezTo>
                    <a:pt x="14538" y="65902"/>
                    <a:pt x="5638" y="70710"/>
                    <a:pt x="2220" y="78692"/>
                  </a:cubicBezTo>
                  <a:cubicBezTo>
                    <a:pt x="-1910" y="88335"/>
                    <a:pt x="-654" y="99534"/>
                    <a:pt x="9193" y="105295"/>
                  </a:cubicBezTo>
                  <a:cubicBezTo>
                    <a:pt x="14145" y="108192"/>
                    <a:pt x="19385" y="108537"/>
                    <a:pt x="24139" y="107055"/>
                  </a:cubicBezTo>
                  <a:cubicBezTo>
                    <a:pt x="24149" y="107123"/>
                    <a:pt x="24160" y="107186"/>
                    <a:pt x="24170" y="107254"/>
                  </a:cubicBezTo>
                  <a:cubicBezTo>
                    <a:pt x="31944" y="105966"/>
                    <a:pt x="39064" y="98832"/>
                    <a:pt x="44183" y="94888"/>
                  </a:cubicBezTo>
                  <a:cubicBezTo>
                    <a:pt x="47571" y="92279"/>
                    <a:pt x="53360" y="87990"/>
                    <a:pt x="57737" y="84831"/>
                  </a:cubicBezTo>
                  <a:cubicBezTo>
                    <a:pt x="68280" y="77236"/>
                    <a:pt x="78986" y="69809"/>
                    <a:pt x="89859" y="62696"/>
                  </a:cubicBezTo>
                  <a:cubicBezTo>
                    <a:pt x="100412" y="55798"/>
                    <a:pt x="110914" y="48821"/>
                    <a:pt x="121813" y="42473"/>
                  </a:cubicBezTo>
                  <a:cubicBezTo>
                    <a:pt x="127105" y="39393"/>
                    <a:pt x="132461" y="36565"/>
                    <a:pt x="137575" y="33202"/>
                  </a:cubicBezTo>
                  <a:cubicBezTo>
                    <a:pt x="142852" y="29735"/>
                    <a:pt x="148762" y="26786"/>
                    <a:pt x="152641" y="21774"/>
                  </a:cubicBezTo>
                  <a:cubicBezTo>
                    <a:pt x="163164" y="14676"/>
                    <a:pt x="156091" y="-3284"/>
                    <a:pt x="143140" y="5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759;p14"/>
            <p:cNvGrpSpPr/>
            <p:nvPr/>
          </p:nvGrpSpPr>
          <p:grpSpPr>
            <a:xfrm>
              <a:off x="1579507" y="3558634"/>
              <a:ext cx="127017" cy="43588"/>
              <a:chOff x="1579507" y="3558634"/>
              <a:chExt cx="127017" cy="43588"/>
            </a:xfrm>
          </p:grpSpPr>
          <p:sp>
            <p:nvSpPr>
              <p:cNvPr id="760" name="Google Shape;760;p14"/>
              <p:cNvSpPr/>
              <p:nvPr/>
            </p:nvSpPr>
            <p:spPr>
              <a:xfrm>
                <a:off x="1579507" y="3558634"/>
                <a:ext cx="127017" cy="43588"/>
              </a:xfrm>
              <a:custGeom>
                <a:rect b="b" l="l" r="r" t="t"/>
                <a:pathLst>
                  <a:path extrusionOk="0" h="43588" w="127017">
                    <a:moveTo>
                      <a:pt x="126535" y="15224"/>
                    </a:moveTo>
                    <a:cubicBezTo>
                      <a:pt x="126184" y="13747"/>
                      <a:pt x="125540" y="12432"/>
                      <a:pt x="124614" y="11274"/>
                    </a:cubicBezTo>
                    <a:cubicBezTo>
                      <a:pt x="122918" y="8650"/>
                      <a:pt x="120735" y="6613"/>
                      <a:pt x="118033" y="5047"/>
                    </a:cubicBezTo>
                    <a:cubicBezTo>
                      <a:pt x="114489" y="2988"/>
                      <a:pt x="110495" y="1930"/>
                      <a:pt x="106496" y="1281"/>
                    </a:cubicBezTo>
                    <a:cubicBezTo>
                      <a:pt x="96581" y="-327"/>
                      <a:pt x="86289" y="181"/>
                      <a:pt x="76258" y="71"/>
                    </a:cubicBezTo>
                    <a:cubicBezTo>
                      <a:pt x="63250" y="-65"/>
                      <a:pt x="49796" y="-107"/>
                      <a:pt x="36546" y="925"/>
                    </a:cubicBezTo>
                    <a:cubicBezTo>
                      <a:pt x="36143" y="909"/>
                      <a:pt x="35761" y="746"/>
                      <a:pt x="35358" y="767"/>
                    </a:cubicBezTo>
                    <a:cubicBezTo>
                      <a:pt x="34447" y="815"/>
                      <a:pt x="33494" y="1029"/>
                      <a:pt x="32536" y="1218"/>
                    </a:cubicBezTo>
                    <a:cubicBezTo>
                      <a:pt x="31463" y="1323"/>
                      <a:pt x="30379" y="1380"/>
                      <a:pt x="29306" y="1501"/>
                    </a:cubicBezTo>
                    <a:cubicBezTo>
                      <a:pt x="29039" y="1495"/>
                      <a:pt x="28741" y="1595"/>
                      <a:pt x="28479" y="1558"/>
                    </a:cubicBezTo>
                    <a:cubicBezTo>
                      <a:pt x="28191" y="1516"/>
                      <a:pt x="28024" y="1480"/>
                      <a:pt x="27908" y="1443"/>
                    </a:cubicBezTo>
                    <a:cubicBezTo>
                      <a:pt x="27636" y="1480"/>
                      <a:pt x="27317" y="1516"/>
                      <a:pt x="26840" y="1564"/>
                    </a:cubicBezTo>
                    <a:cubicBezTo>
                      <a:pt x="22830" y="1946"/>
                      <a:pt x="18464" y="2464"/>
                      <a:pt x="14659" y="3842"/>
                    </a:cubicBezTo>
                    <a:cubicBezTo>
                      <a:pt x="5121" y="7294"/>
                      <a:pt x="-1209" y="15564"/>
                      <a:pt x="194" y="26008"/>
                    </a:cubicBezTo>
                    <a:cubicBezTo>
                      <a:pt x="1425" y="35164"/>
                      <a:pt x="10000" y="44461"/>
                      <a:pt x="20024" y="43523"/>
                    </a:cubicBezTo>
                    <a:cubicBezTo>
                      <a:pt x="38216" y="41826"/>
                      <a:pt x="56428" y="37479"/>
                      <a:pt x="74431" y="34368"/>
                    </a:cubicBezTo>
                    <a:cubicBezTo>
                      <a:pt x="83347" y="32828"/>
                      <a:pt x="89231" y="32252"/>
                      <a:pt x="97565" y="31414"/>
                    </a:cubicBezTo>
                    <a:cubicBezTo>
                      <a:pt x="100146" y="31152"/>
                      <a:pt x="102774" y="30947"/>
                      <a:pt x="105312" y="30382"/>
                    </a:cubicBezTo>
                    <a:cubicBezTo>
                      <a:pt x="105527" y="30340"/>
                      <a:pt x="105627" y="30319"/>
                      <a:pt x="105784" y="30288"/>
                    </a:cubicBezTo>
                    <a:cubicBezTo>
                      <a:pt x="106375" y="30251"/>
                      <a:pt x="106967" y="30204"/>
                      <a:pt x="107558" y="30204"/>
                    </a:cubicBezTo>
                    <a:cubicBezTo>
                      <a:pt x="107778" y="30183"/>
                      <a:pt x="107878" y="30162"/>
                      <a:pt x="108014" y="30136"/>
                    </a:cubicBezTo>
                    <a:cubicBezTo>
                      <a:pt x="108150" y="30209"/>
                      <a:pt x="108317" y="30293"/>
                      <a:pt x="108595" y="30403"/>
                    </a:cubicBezTo>
                    <a:cubicBezTo>
                      <a:pt x="109867" y="30906"/>
                      <a:pt x="111207" y="31136"/>
                      <a:pt x="112558" y="31314"/>
                    </a:cubicBezTo>
                    <a:cubicBezTo>
                      <a:pt x="121117" y="33446"/>
                      <a:pt x="128100" y="26532"/>
                      <a:pt x="126802" y="17345"/>
                    </a:cubicBezTo>
                    <a:cubicBezTo>
                      <a:pt x="127163" y="19791"/>
                      <a:pt x="127069" y="19079"/>
                      <a:pt x="126535" y="1522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14"/>
              <p:cNvSpPr/>
              <p:nvPr/>
            </p:nvSpPr>
            <p:spPr>
              <a:xfrm>
                <a:off x="1607259" y="3559903"/>
                <a:ext cx="885" cy="184"/>
              </a:xfrm>
              <a:custGeom>
                <a:rect b="b" l="l" r="r" t="t"/>
                <a:pathLst>
                  <a:path extrusionOk="0" h="184" w="885">
                    <a:moveTo>
                      <a:pt x="156" y="185"/>
                    </a:moveTo>
                    <a:cubicBezTo>
                      <a:pt x="2151" y="-72"/>
                      <a:pt x="-671" y="-51"/>
                      <a:pt x="156" y="185"/>
                    </a:cubicBezTo>
                    <a:lnTo>
                      <a:pt x="156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762" name="Google Shape;762;p14"/>
          <p:cNvPicPr preferRelativeResize="0"/>
          <p:nvPr/>
        </p:nvPicPr>
        <p:blipFill rotWithShape="1">
          <a:blip r:embed="rId3">
            <a:alphaModFix/>
          </a:blip>
          <a:srcRect b="0" l="17515" r="17515" t="0"/>
          <a:stretch/>
        </p:blipFill>
        <p:spPr>
          <a:xfrm>
            <a:off x="5512583" y="1845579"/>
            <a:ext cx="2458837" cy="2524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3" name="Google Shape;763;p14"/>
          <p:cNvGrpSpPr/>
          <p:nvPr/>
        </p:nvGrpSpPr>
        <p:grpSpPr>
          <a:xfrm rot="3894958">
            <a:off x="7397642" y="3416667"/>
            <a:ext cx="808438" cy="1285861"/>
            <a:chOff x="14793425" y="6831050"/>
            <a:chExt cx="1616673" cy="2571867"/>
          </a:xfrm>
        </p:grpSpPr>
        <p:sp>
          <p:nvSpPr>
            <p:cNvPr id="764" name="Google Shape;764;p14"/>
            <p:cNvSpPr/>
            <p:nvPr/>
          </p:nvSpPr>
          <p:spPr>
            <a:xfrm>
              <a:off x="16328959" y="9291353"/>
              <a:ext cx="81139" cy="111564"/>
            </a:xfrm>
            <a:custGeom>
              <a:rect b="b" l="l" r="r" t="t"/>
              <a:pathLst>
                <a:path extrusionOk="0" h="111564" w="81139">
                  <a:moveTo>
                    <a:pt x="43646" y="87755"/>
                  </a:moveTo>
                  <a:cubicBezTo>
                    <a:pt x="-8259" y="29197"/>
                    <a:pt x="-7318" y="40945"/>
                    <a:pt x="12759" y="34960"/>
                  </a:cubicBezTo>
                  <a:cubicBezTo>
                    <a:pt x="30316" y="29459"/>
                    <a:pt x="51493" y="16241"/>
                    <a:pt x="61125" y="0"/>
                  </a:cubicBezTo>
                  <a:cubicBezTo>
                    <a:pt x="57706" y="5768"/>
                    <a:pt x="118389" y="172081"/>
                    <a:pt x="43646" y="8775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6079850" y="8963288"/>
              <a:ext cx="326742" cy="396131"/>
            </a:xfrm>
            <a:custGeom>
              <a:rect b="b" l="l" r="r" t="t"/>
              <a:pathLst>
                <a:path extrusionOk="0" h="396131" w="326742">
                  <a:moveTo>
                    <a:pt x="314122" y="287850"/>
                  </a:moveTo>
                  <a:cubicBezTo>
                    <a:pt x="279954" y="185381"/>
                    <a:pt x="223874" y="51437"/>
                    <a:pt x="212745" y="28981"/>
                  </a:cubicBezTo>
                  <a:cubicBezTo>
                    <a:pt x="183324" y="-30395"/>
                    <a:pt x="129058" y="14009"/>
                    <a:pt x="75595" y="50851"/>
                  </a:cubicBezTo>
                  <a:cubicBezTo>
                    <a:pt x="41869" y="74095"/>
                    <a:pt x="-9316" y="93806"/>
                    <a:pt x="1463" y="116489"/>
                  </a:cubicBezTo>
                  <a:cubicBezTo>
                    <a:pt x="8447" y="131183"/>
                    <a:pt x="21751" y="138745"/>
                    <a:pt x="48946" y="164230"/>
                  </a:cubicBezTo>
                  <a:cubicBezTo>
                    <a:pt x="41494" y="168986"/>
                    <a:pt x="144656" y="283095"/>
                    <a:pt x="150580" y="289578"/>
                  </a:cubicBezTo>
                  <a:cubicBezTo>
                    <a:pt x="248466" y="396685"/>
                    <a:pt x="246023" y="398628"/>
                    <a:pt x="262130" y="395327"/>
                  </a:cubicBezTo>
                  <a:cubicBezTo>
                    <a:pt x="282649" y="391117"/>
                    <a:pt x="305565" y="380058"/>
                    <a:pt x="319003" y="361719"/>
                  </a:cubicBezTo>
                  <a:cubicBezTo>
                    <a:pt x="334837" y="339175"/>
                    <a:pt x="322870" y="313464"/>
                    <a:pt x="314122" y="287850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6" name="Google Shape;766;p14"/>
            <p:cNvGrpSpPr/>
            <p:nvPr/>
          </p:nvGrpSpPr>
          <p:grpSpPr>
            <a:xfrm>
              <a:off x="14793425" y="6831050"/>
              <a:ext cx="1520516" cy="2332016"/>
              <a:chOff x="14793425" y="6831050"/>
              <a:chExt cx="1520516" cy="2332016"/>
            </a:xfrm>
          </p:grpSpPr>
          <p:sp>
            <p:nvSpPr>
              <p:cNvPr id="767" name="Google Shape;767;p14"/>
              <p:cNvSpPr/>
              <p:nvPr/>
            </p:nvSpPr>
            <p:spPr>
              <a:xfrm>
                <a:off x="14793425" y="6831050"/>
                <a:ext cx="220087" cy="240655"/>
              </a:xfrm>
              <a:custGeom>
                <a:rect b="b" l="l" r="r" t="t"/>
                <a:pathLst>
                  <a:path extrusionOk="0" h="240655" w="220087">
                    <a:moveTo>
                      <a:pt x="195550" y="173254"/>
                    </a:moveTo>
                    <a:cubicBezTo>
                      <a:pt x="234382" y="162195"/>
                      <a:pt x="219186" y="177007"/>
                      <a:pt x="203788" y="139044"/>
                    </a:cubicBezTo>
                    <a:cubicBezTo>
                      <a:pt x="157504" y="66456"/>
                      <a:pt x="117587" y="-65658"/>
                      <a:pt x="11458" y="38585"/>
                    </a:cubicBezTo>
                    <a:cubicBezTo>
                      <a:pt x="-22062" y="83196"/>
                      <a:pt x="22566" y="137399"/>
                      <a:pt x="85749" y="240655"/>
                    </a:cubicBezTo>
                    <a:cubicBezTo>
                      <a:pt x="112717" y="209366"/>
                      <a:pt x="153982" y="185444"/>
                      <a:pt x="195550" y="173254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4899794" y="7058809"/>
                <a:ext cx="1046067" cy="1560520"/>
              </a:xfrm>
              <a:custGeom>
                <a:rect b="b" l="l" r="r" t="t"/>
                <a:pathLst>
                  <a:path extrusionOk="0" h="1560520" w="1046067">
                    <a:moveTo>
                      <a:pt x="1041605" y="1327420"/>
                    </a:moveTo>
                    <a:cubicBezTo>
                      <a:pt x="1036205" y="1341542"/>
                      <a:pt x="1023883" y="1345075"/>
                      <a:pt x="1010183" y="1340632"/>
                    </a:cubicBezTo>
                    <a:cubicBezTo>
                      <a:pt x="1008229" y="1351069"/>
                      <a:pt x="1001029" y="1357804"/>
                      <a:pt x="990589" y="1357444"/>
                    </a:cubicBezTo>
                    <a:cubicBezTo>
                      <a:pt x="987864" y="1366544"/>
                      <a:pt x="977373" y="1373896"/>
                      <a:pt x="966625" y="1373074"/>
                    </a:cubicBezTo>
                    <a:cubicBezTo>
                      <a:pt x="962505" y="1387387"/>
                      <a:pt x="950718" y="1385068"/>
                      <a:pt x="949191" y="1387109"/>
                    </a:cubicBezTo>
                    <a:cubicBezTo>
                      <a:pt x="951181" y="1390620"/>
                      <a:pt x="959019" y="1404640"/>
                      <a:pt x="958293" y="1404846"/>
                    </a:cubicBezTo>
                    <a:cubicBezTo>
                      <a:pt x="972590" y="1429935"/>
                      <a:pt x="946105" y="1455076"/>
                      <a:pt x="923118" y="1447107"/>
                    </a:cubicBezTo>
                    <a:cubicBezTo>
                      <a:pt x="907540" y="1461842"/>
                      <a:pt x="912935" y="1457184"/>
                      <a:pt x="910827" y="1458777"/>
                    </a:cubicBezTo>
                    <a:cubicBezTo>
                      <a:pt x="912076" y="1474890"/>
                      <a:pt x="893429" y="1485733"/>
                      <a:pt x="895501" y="1490704"/>
                    </a:cubicBezTo>
                    <a:cubicBezTo>
                      <a:pt x="919235" y="1544096"/>
                      <a:pt x="896443" y="1504591"/>
                      <a:pt x="909335" y="1542476"/>
                    </a:cubicBezTo>
                    <a:cubicBezTo>
                      <a:pt x="914272" y="1557129"/>
                      <a:pt x="894987" y="1565920"/>
                      <a:pt x="884805" y="1556820"/>
                    </a:cubicBezTo>
                    <a:cubicBezTo>
                      <a:pt x="843108" y="1519361"/>
                      <a:pt x="253342" y="628900"/>
                      <a:pt x="62338" y="272291"/>
                    </a:cubicBezTo>
                    <a:cubicBezTo>
                      <a:pt x="24539" y="201681"/>
                      <a:pt x="-41050" y="120450"/>
                      <a:pt x="35390" y="58879"/>
                    </a:cubicBezTo>
                    <a:cubicBezTo>
                      <a:pt x="191995" y="-66941"/>
                      <a:pt x="220974" y="32582"/>
                      <a:pt x="288255" y="136769"/>
                    </a:cubicBezTo>
                    <a:cubicBezTo>
                      <a:pt x="1076061" y="1357727"/>
                      <a:pt x="1057012" y="1287221"/>
                      <a:pt x="1041605" y="132742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6180894" y="9073875"/>
                <a:ext cx="133047" cy="89191"/>
              </a:xfrm>
              <a:custGeom>
                <a:rect b="b" l="l" r="r" t="t"/>
                <a:pathLst>
                  <a:path extrusionOk="0" h="89191" w="133047">
                    <a:moveTo>
                      <a:pt x="127469" y="0"/>
                    </a:moveTo>
                    <a:cubicBezTo>
                      <a:pt x="104342" y="26410"/>
                      <a:pt x="55533" y="59412"/>
                      <a:pt x="4903" y="75401"/>
                    </a:cubicBezTo>
                    <a:cubicBezTo>
                      <a:pt x="-3716" y="78876"/>
                      <a:pt x="-11723" y="115492"/>
                      <a:pt x="80984" y="52903"/>
                    </a:cubicBezTo>
                    <a:cubicBezTo>
                      <a:pt x="86919" y="48554"/>
                      <a:pt x="152225" y="1213"/>
                      <a:pt x="127469" y="0"/>
                    </a:cubicBezTo>
                    <a:close/>
                  </a:path>
                </a:pathLst>
              </a:custGeom>
              <a:solidFill>
                <a:srgbClr val="6D92B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0" name="Google Shape;770;p14"/>
            <p:cNvSpPr/>
            <p:nvPr/>
          </p:nvSpPr>
          <p:spPr>
            <a:xfrm>
              <a:off x="14865486" y="6940367"/>
              <a:ext cx="148148" cy="131343"/>
            </a:xfrm>
            <a:custGeom>
              <a:rect b="b" l="l" r="r" t="t"/>
              <a:pathLst>
                <a:path extrusionOk="0" h="131343" w="148148">
                  <a:moveTo>
                    <a:pt x="148148" y="58122"/>
                  </a:moveTo>
                  <a:cubicBezTo>
                    <a:pt x="93688" y="67880"/>
                    <a:pt x="43058" y="97262"/>
                    <a:pt x="13683" y="131343"/>
                  </a:cubicBezTo>
                  <a:cubicBezTo>
                    <a:pt x="-7474" y="96702"/>
                    <a:pt x="-2218" y="108337"/>
                    <a:pt x="16645" y="93520"/>
                  </a:cubicBezTo>
                  <a:cubicBezTo>
                    <a:pt x="148020" y="13543"/>
                    <a:pt x="90849" y="-34327"/>
                    <a:pt x="131723" y="29728"/>
                  </a:cubicBezTo>
                  <a:cubicBezTo>
                    <a:pt x="134417" y="36360"/>
                    <a:pt x="141941" y="47089"/>
                    <a:pt x="148148" y="58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5018178" y="7189901"/>
              <a:ext cx="517264" cy="756383"/>
            </a:xfrm>
            <a:custGeom>
              <a:rect b="b" l="l" r="r" t="t"/>
              <a:pathLst>
                <a:path extrusionOk="0" h="756383" w="517264">
                  <a:moveTo>
                    <a:pt x="505933" y="645422"/>
                  </a:moveTo>
                  <a:cubicBezTo>
                    <a:pt x="532701" y="699939"/>
                    <a:pt x="508962" y="737115"/>
                    <a:pt x="466946" y="752528"/>
                  </a:cubicBezTo>
                  <a:cubicBezTo>
                    <a:pt x="402992" y="779689"/>
                    <a:pt x="386762" y="667709"/>
                    <a:pt x="124902" y="276880"/>
                  </a:cubicBezTo>
                  <a:cubicBezTo>
                    <a:pt x="-424" y="89827"/>
                    <a:pt x="-28447" y="59936"/>
                    <a:pt x="27444" y="19290"/>
                  </a:cubicBezTo>
                  <a:cubicBezTo>
                    <a:pt x="98968" y="-33726"/>
                    <a:pt x="117050" y="32452"/>
                    <a:pt x="171860" y="98141"/>
                  </a:cubicBezTo>
                  <a:cubicBezTo>
                    <a:pt x="261522" y="218471"/>
                    <a:pt x="426787" y="504594"/>
                    <a:pt x="505933" y="645422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5654548" y="8554510"/>
              <a:ext cx="570" cy="879"/>
            </a:xfrm>
            <a:custGeom>
              <a:rect b="b" l="l" r="r" t="t"/>
              <a:pathLst>
                <a:path extrusionOk="0" h="879" w="570">
                  <a:moveTo>
                    <a:pt x="0" y="0"/>
                  </a:moveTo>
                  <a:cubicBezTo>
                    <a:pt x="170" y="288"/>
                    <a:pt x="365" y="571"/>
                    <a:pt x="571" y="879"/>
                  </a:cubicBezTo>
                  <a:cubicBezTo>
                    <a:pt x="370" y="596"/>
                    <a:pt x="170" y="288"/>
                    <a:pt x="0" y="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5474531" y="7905717"/>
              <a:ext cx="78755" cy="80907"/>
            </a:xfrm>
            <a:custGeom>
              <a:rect b="b" l="l" r="r" t="t"/>
              <a:pathLst>
                <a:path extrusionOk="0" h="80907" w="78755">
                  <a:moveTo>
                    <a:pt x="64237" y="14163"/>
                  </a:moveTo>
                  <a:cubicBezTo>
                    <a:pt x="74131" y="30862"/>
                    <a:pt x="85928" y="44589"/>
                    <a:pt x="73205" y="58311"/>
                  </a:cubicBezTo>
                  <a:cubicBezTo>
                    <a:pt x="66756" y="65267"/>
                    <a:pt x="45044" y="82202"/>
                    <a:pt x="35139" y="80829"/>
                  </a:cubicBezTo>
                  <a:cubicBezTo>
                    <a:pt x="26844" y="79683"/>
                    <a:pt x="20606" y="71210"/>
                    <a:pt x="7662" y="52100"/>
                  </a:cubicBezTo>
                  <a:cubicBezTo>
                    <a:pt x="-2099" y="37684"/>
                    <a:pt x="-638" y="39977"/>
                    <a:pt x="1805" y="39417"/>
                  </a:cubicBezTo>
                  <a:cubicBezTo>
                    <a:pt x="19619" y="35946"/>
                    <a:pt x="41136" y="20204"/>
                    <a:pt x="51565" y="5408"/>
                  </a:cubicBezTo>
                  <a:cubicBezTo>
                    <a:pt x="57176" y="-1842"/>
                    <a:pt x="53303" y="-4284"/>
                    <a:pt x="64237" y="141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5006541" y="7139603"/>
              <a:ext cx="75095" cy="77362"/>
            </a:xfrm>
            <a:custGeom>
              <a:rect b="b" l="l" r="r" t="t"/>
              <a:pathLst>
                <a:path extrusionOk="0" h="77362" w="75095">
                  <a:moveTo>
                    <a:pt x="75095" y="50751"/>
                  </a:moveTo>
                  <a:cubicBezTo>
                    <a:pt x="58952" y="53975"/>
                    <a:pt x="41750" y="67738"/>
                    <a:pt x="28749" y="77362"/>
                  </a:cubicBezTo>
                  <a:cubicBezTo>
                    <a:pt x="4142" y="40896"/>
                    <a:pt x="-1788" y="32953"/>
                    <a:pt x="429" y="22706"/>
                  </a:cubicBezTo>
                  <a:cubicBezTo>
                    <a:pt x="5001" y="3843"/>
                    <a:pt x="34288" y="-9287"/>
                    <a:pt x="47710" y="8213"/>
                  </a:cubicBezTo>
                  <a:cubicBezTo>
                    <a:pt x="57898" y="22084"/>
                    <a:pt x="66548" y="36222"/>
                    <a:pt x="75095" y="50751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5" name="Google Shape;775;p14"/>
            <p:cNvGrpSpPr/>
            <p:nvPr/>
          </p:nvGrpSpPr>
          <p:grpSpPr>
            <a:xfrm>
              <a:off x="15544059" y="8089374"/>
              <a:ext cx="217638" cy="159727"/>
              <a:chOff x="15544059" y="8089374"/>
              <a:chExt cx="217638" cy="159727"/>
            </a:xfrm>
          </p:grpSpPr>
          <p:sp>
            <p:nvSpPr>
              <p:cNvPr id="776" name="Google Shape;776;p14"/>
              <p:cNvSpPr/>
              <p:nvPr/>
            </p:nvSpPr>
            <p:spPr>
              <a:xfrm>
                <a:off x="15544059" y="8189706"/>
                <a:ext cx="36404" cy="29037"/>
              </a:xfrm>
              <a:custGeom>
                <a:rect b="b" l="l" r="r" t="t"/>
                <a:pathLst>
                  <a:path extrusionOk="0" h="29037" w="36404">
                    <a:moveTo>
                      <a:pt x="27929" y="13100"/>
                    </a:moveTo>
                    <a:cubicBezTo>
                      <a:pt x="32542" y="9707"/>
                      <a:pt x="38971" y="6365"/>
                      <a:pt x="35335" y="1800"/>
                    </a:cubicBezTo>
                    <a:cubicBezTo>
                      <a:pt x="31786" y="-2653"/>
                      <a:pt x="27256" y="2154"/>
                      <a:pt x="22782" y="5470"/>
                    </a:cubicBezTo>
                    <a:cubicBezTo>
                      <a:pt x="2216" y="20724"/>
                      <a:pt x="-2454" y="22914"/>
                      <a:pt x="1069" y="27331"/>
                    </a:cubicBezTo>
                    <a:cubicBezTo>
                      <a:pt x="5260" y="32590"/>
                      <a:pt x="11612" y="25094"/>
                      <a:pt x="27929" y="1310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5591778" y="8089374"/>
                <a:ext cx="166703" cy="94864"/>
              </a:xfrm>
              <a:custGeom>
                <a:rect b="b" l="l" r="r" t="t"/>
                <a:pathLst>
                  <a:path extrusionOk="0" h="94864" w="166703">
                    <a:moveTo>
                      <a:pt x="164915" y="2"/>
                    </a:moveTo>
                    <a:cubicBezTo>
                      <a:pt x="155087" y="-404"/>
                      <a:pt x="50681" y="61193"/>
                      <a:pt x="1687" y="88472"/>
                    </a:cubicBezTo>
                    <a:cubicBezTo>
                      <a:pt x="-2176" y="90621"/>
                      <a:pt x="1286" y="96559"/>
                      <a:pt x="5153" y="94400"/>
                    </a:cubicBezTo>
                    <a:cubicBezTo>
                      <a:pt x="71442" y="57491"/>
                      <a:pt x="182102" y="722"/>
                      <a:pt x="164915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5560314" y="8227811"/>
                <a:ext cx="14246" cy="21290"/>
              </a:xfrm>
              <a:custGeom>
                <a:rect b="b" l="l" r="r" t="t"/>
                <a:pathLst>
                  <a:path extrusionOk="0" h="21290" w="14246">
                    <a:moveTo>
                      <a:pt x="13727" y="17215"/>
                    </a:moveTo>
                    <a:cubicBezTo>
                      <a:pt x="13428" y="16701"/>
                      <a:pt x="-13283" y="-22105"/>
                      <a:pt x="8620" y="18516"/>
                    </a:cubicBezTo>
                    <a:cubicBezTo>
                      <a:pt x="11412" y="23693"/>
                      <a:pt x="15748" y="20665"/>
                      <a:pt x="13727" y="1721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5594181" y="8205309"/>
                <a:ext cx="17250" cy="24890"/>
              </a:xfrm>
              <a:custGeom>
                <a:rect b="b" l="l" r="r" t="t"/>
                <a:pathLst>
                  <a:path extrusionOk="0" h="24890" w="17250">
                    <a:moveTo>
                      <a:pt x="15796" y="19537"/>
                    </a:moveTo>
                    <a:cubicBezTo>
                      <a:pt x="5783" y="5445"/>
                      <a:pt x="-5402" y="-8647"/>
                      <a:pt x="2893" y="6587"/>
                    </a:cubicBezTo>
                    <a:cubicBezTo>
                      <a:pt x="17446" y="33290"/>
                      <a:pt x="19143" y="24252"/>
                      <a:pt x="15796" y="195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15627069" y="8186530"/>
                <a:ext cx="16294" cy="26242"/>
              </a:xfrm>
              <a:custGeom>
                <a:rect b="b" l="l" r="r" t="t"/>
                <a:pathLst>
                  <a:path extrusionOk="0" h="26242" w="16294">
                    <a:moveTo>
                      <a:pt x="16208" y="23638"/>
                    </a:moveTo>
                    <a:cubicBezTo>
                      <a:pt x="15169" y="20168"/>
                      <a:pt x="-14458" y="-25018"/>
                      <a:pt x="9034" y="19474"/>
                    </a:cubicBezTo>
                    <a:cubicBezTo>
                      <a:pt x="10150" y="21581"/>
                      <a:pt x="11081" y="23921"/>
                      <a:pt x="12747" y="25653"/>
                    </a:cubicBezTo>
                    <a:cubicBezTo>
                      <a:pt x="14176" y="27124"/>
                      <a:pt x="16804" y="25612"/>
                      <a:pt x="16208" y="2363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>
                <a:off x="15671727" y="8164074"/>
                <a:ext cx="16472" cy="30438"/>
              </a:xfrm>
              <a:custGeom>
                <a:rect b="b" l="l" r="r" t="t"/>
                <a:pathLst>
                  <a:path extrusionOk="0" h="30438" w="16472">
                    <a:moveTo>
                      <a:pt x="427" y="106"/>
                    </a:moveTo>
                    <a:cubicBezTo>
                      <a:pt x="-2674" y="-2012"/>
                      <a:pt x="12121" y="28270"/>
                      <a:pt x="12620" y="28691"/>
                    </a:cubicBezTo>
                    <a:cubicBezTo>
                      <a:pt x="24057" y="38413"/>
                      <a:pt x="7020" y="4594"/>
                      <a:pt x="427" y="10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>
                <a:off x="15707172" y="8141087"/>
                <a:ext cx="17423" cy="25261"/>
              </a:xfrm>
              <a:custGeom>
                <a:rect b="b" l="l" r="r" t="t"/>
                <a:pathLst>
                  <a:path extrusionOk="0" h="25261" w="17423">
                    <a:moveTo>
                      <a:pt x="2373" y="960"/>
                    </a:moveTo>
                    <a:cubicBezTo>
                      <a:pt x="393" y="-957"/>
                      <a:pt x="-1114" y="-6"/>
                      <a:pt x="1087" y="3840"/>
                    </a:cubicBezTo>
                    <a:cubicBezTo>
                      <a:pt x="23715" y="43370"/>
                      <a:pt x="21591" y="19561"/>
                      <a:pt x="2373" y="96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14"/>
              <p:cNvSpPr/>
              <p:nvPr/>
            </p:nvSpPr>
            <p:spPr>
              <a:xfrm>
                <a:off x="15750433" y="8120848"/>
                <a:ext cx="11265" cy="16890"/>
              </a:xfrm>
              <a:custGeom>
                <a:rect b="b" l="l" r="r" t="t"/>
                <a:pathLst>
                  <a:path extrusionOk="0" h="16890" w="11265">
                    <a:moveTo>
                      <a:pt x="10811" y="12269"/>
                    </a:moveTo>
                    <a:cubicBezTo>
                      <a:pt x="10508" y="11739"/>
                      <a:pt x="-5759" y="-11725"/>
                      <a:pt x="2182" y="7657"/>
                    </a:cubicBezTo>
                    <a:cubicBezTo>
                      <a:pt x="8353" y="22721"/>
                      <a:pt x="12724" y="15595"/>
                      <a:pt x="10811" y="1226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14"/>
            <p:cNvSpPr/>
            <p:nvPr/>
          </p:nvSpPr>
          <p:spPr>
            <a:xfrm>
              <a:off x="15054152" y="7222266"/>
              <a:ext cx="447565" cy="683740"/>
            </a:xfrm>
            <a:custGeom>
              <a:rect b="b" l="l" r="r" t="t"/>
              <a:pathLst>
                <a:path extrusionOk="0" h="683740" w="447565">
                  <a:moveTo>
                    <a:pt x="411688" y="682818"/>
                  </a:moveTo>
                  <a:cubicBezTo>
                    <a:pt x="388747" y="686366"/>
                    <a:pt x="389354" y="680855"/>
                    <a:pt x="367153" y="645452"/>
                  </a:cubicBezTo>
                  <a:cubicBezTo>
                    <a:pt x="330578" y="588061"/>
                    <a:pt x="291016" y="532274"/>
                    <a:pt x="254487" y="474913"/>
                  </a:cubicBezTo>
                  <a:cubicBezTo>
                    <a:pt x="190842" y="373102"/>
                    <a:pt x="226856" y="403368"/>
                    <a:pt x="29069" y="95811"/>
                  </a:cubicBezTo>
                  <a:cubicBezTo>
                    <a:pt x="23263" y="85390"/>
                    <a:pt x="-29475" y="19089"/>
                    <a:pt x="23155" y="2103"/>
                  </a:cubicBezTo>
                  <a:cubicBezTo>
                    <a:pt x="43880" y="-5645"/>
                    <a:pt x="39555" y="10539"/>
                    <a:pt x="32699" y="10169"/>
                  </a:cubicBezTo>
                  <a:cubicBezTo>
                    <a:pt x="85" y="18205"/>
                    <a:pt x="14628" y="47901"/>
                    <a:pt x="31902" y="73987"/>
                  </a:cubicBezTo>
                  <a:cubicBezTo>
                    <a:pt x="406289" y="684037"/>
                    <a:pt x="387950" y="702391"/>
                    <a:pt x="435021" y="657431"/>
                  </a:cubicBezTo>
                  <a:cubicBezTo>
                    <a:pt x="440729" y="631139"/>
                    <a:pt x="391935" y="559039"/>
                    <a:pt x="401526" y="553687"/>
                  </a:cubicBezTo>
                  <a:cubicBezTo>
                    <a:pt x="409523" y="550751"/>
                    <a:pt x="410794" y="563686"/>
                    <a:pt x="414126" y="568494"/>
                  </a:cubicBezTo>
                  <a:cubicBezTo>
                    <a:pt x="434074" y="620358"/>
                    <a:pt x="479443" y="666212"/>
                    <a:pt x="411688" y="682818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15117281" y="7249829"/>
              <a:ext cx="327494" cy="506277"/>
            </a:xfrm>
            <a:custGeom>
              <a:rect b="b" l="l" r="r" t="t"/>
              <a:pathLst>
                <a:path extrusionOk="0" h="506277" w="327494">
                  <a:moveTo>
                    <a:pt x="319775" y="503533"/>
                  </a:moveTo>
                  <a:cubicBezTo>
                    <a:pt x="279168" y="427068"/>
                    <a:pt x="21690" y="37478"/>
                    <a:pt x="9224" y="23325"/>
                  </a:cubicBezTo>
                  <a:cubicBezTo>
                    <a:pt x="-63730" y="-123971"/>
                    <a:pt x="319780" y="473442"/>
                    <a:pt x="327278" y="501174"/>
                  </a:cubicBezTo>
                  <a:cubicBezTo>
                    <a:pt x="328867" y="506217"/>
                    <a:pt x="321235" y="508443"/>
                    <a:pt x="319775" y="503533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5550995" y="8140567"/>
              <a:ext cx="768434" cy="997550"/>
            </a:xfrm>
            <a:custGeom>
              <a:rect b="b" l="l" r="r" t="t"/>
              <a:pathLst>
                <a:path extrusionOk="0" h="997550" w="768434">
                  <a:moveTo>
                    <a:pt x="765025" y="873320"/>
                  </a:moveTo>
                  <a:cubicBezTo>
                    <a:pt x="747972" y="935256"/>
                    <a:pt x="606312" y="1001146"/>
                    <a:pt x="565130" y="997398"/>
                  </a:cubicBezTo>
                  <a:cubicBezTo>
                    <a:pt x="525912" y="994678"/>
                    <a:pt x="513194" y="973820"/>
                    <a:pt x="399917" y="808330"/>
                  </a:cubicBezTo>
                  <a:cubicBezTo>
                    <a:pt x="294502" y="654326"/>
                    <a:pt x="198499" y="504310"/>
                    <a:pt x="99816" y="347149"/>
                  </a:cubicBezTo>
                  <a:cubicBezTo>
                    <a:pt x="-20183" y="155434"/>
                    <a:pt x="-45768" y="160719"/>
                    <a:pt x="99868" y="94063"/>
                  </a:cubicBezTo>
                  <a:cubicBezTo>
                    <a:pt x="303852" y="791"/>
                    <a:pt x="206933" y="-150591"/>
                    <a:pt x="501510" y="377307"/>
                  </a:cubicBezTo>
                  <a:cubicBezTo>
                    <a:pt x="778016" y="850807"/>
                    <a:pt x="775753" y="834926"/>
                    <a:pt x="765025" y="873320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15586070" y="8211149"/>
              <a:ext cx="656859" cy="844484"/>
            </a:xfrm>
            <a:custGeom>
              <a:rect b="b" l="l" r="r" t="t"/>
              <a:pathLst>
                <a:path extrusionOk="0" h="844484" w="656859">
                  <a:moveTo>
                    <a:pt x="488126" y="841627"/>
                  </a:moveTo>
                  <a:cubicBezTo>
                    <a:pt x="489386" y="854361"/>
                    <a:pt x="463853" y="822260"/>
                    <a:pt x="451598" y="790425"/>
                  </a:cubicBezTo>
                  <a:cubicBezTo>
                    <a:pt x="448476" y="782318"/>
                    <a:pt x="487782" y="838166"/>
                    <a:pt x="488126" y="841627"/>
                  </a:cubicBezTo>
                  <a:close/>
                  <a:moveTo>
                    <a:pt x="424388" y="744216"/>
                  </a:moveTo>
                  <a:cubicBezTo>
                    <a:pt x="-341273" y="-454090"/>
                    <a:pt x="100791" y="333270"/>
                    <a:pt x="420371" y="746581"/>
                  </a:cubicBezTo>
                  <a:cubicBezTo>
                    <a:pt x="422146" y="748874"/>
                    <a:pt x="426049" y="746813"/>
                    <a:pt x="424388" y="744216"/>
                  </a:cubicBezTo>
                  <a:close/>
                  <a:moveTo>
                    <a:pt x="558889" y="835581"/>
                  </a:moveTo>
                  <a:cubicBezTo>
                    <a:pt x="576884" y="874654"/>
                    <a:pt x="169204" y="222924"/>
                    <a:pt x="168895" y="222410"/>
                  </a:cubicBezTo>
                  <a:cubicBezTo>
                    <a:pt x="165989" y="217582"/>
                    <a:pt x="173205" y="213531"/>
                    <a:pt x="176331" y="218025"/>
                  </a:cubicBezTo>
                  <a:cubicBezTo>
                    <a:pt x="216814" y="276223"/>
                    <a:pt x="522273" y="756216"/>
                    <a:pt x="558889" y="835581"/>
                  </a:cubicBezTo>
                  <a:close/>
                  <a:moveTo>
                    <a:pt x="125537" y="170155"/>
                  </a:moveTo>
                  <a:cubicBezTo>
                    <a:pt x="118394" y="167486"/>
                    <a:pt x="114496" y="158803"/>
                    <a:pt x="110588" y="152695"/>
                  </a:cubicBezTo>
                  <a:cubicBezTo>
                    <a:pt x="11077" y="-2708"/>
                    <a:pt x="159870" y="182967"/>
                    <a:pt x="125537" y="170155"/>
                  </a:cubicBezTo>
                  <a:close/>
                  <a:moveTo>
                    <a:pt x="623018" y="813957"/>
                  </a:moveTo>
                  <a:cubicBezTo>
                    <a:pt x="548013" y="699349"/>
                    <a:pt x="502911" y="613712"/>
                    <a:pt x="327886" y="340539"/>
                  </a:cubicBezTo>
                  <a:cubicBezTo>
                    <a:pt x="209013" y="155009"/>
                    <a:pt x="170685" y="106723"/>
                    <a:pt x="132938" y="41028"/>
                  </a:cubicBezTo>
                  <a:cubicBezTo>
                    <a:pt x="97777" y="-20142"/>
                    <a:pt x="478839" y="527016"/>
                    <a:pt x="627626" y="811242"/>
                  </a:cubicBezTo>
                  <a:cubicBezTo>
                    <a:pt x="629220" y="814296"/>
                    <a:pt x="624901" y="816831"/>
                    <a:pt x="623018" y="813957"/>
                  </a:cubicBezTo>
                  <a:close/>
                  <a:moveTo>
                    <a:pt x="656734" y="769151"/>
                  </a:moveTo>
                  <a:cubicBezTo>
                    <a:pt x="663054" y="786405"/>
                    <a:pt x="429479" y="354061"/>
                    <a:pt x="449957" y="386985"/>
                  </a:cubicBezTo>
                  <a:cubicBezTo>
                    <a:pt x="502227" y="470987"/>
                    <a:pt x="628567" y="692285"/>
                    <a:pt x="656734" y="769151"/>
                  </a:cubicBezTo>
                  <a:close/>
                  <a:moveTo>
                    <a:pt x="429603" y="348606"/>
                  </a:moveTo>
                  <a:cubicBezTo>
                    <a:pt x="450585" y="388620"/>
                    <a:pt x="246662" y="56190"/>
                    <a:pt x="224220" y="5929"/>
                  </a:cubicBezTo>
                  <a:cubicBezTo>
                    <a:pt x="222106" y="1199"/>
                    <a:pt x="228041" y="-2312"/>
                    <a:pt x="231132" y="1852"/>
                  </a:cubicBezTo>
                  <a:cubicBezTo>
                    <a:pt x="256984" y="36725"/>
                    <a:pt x="381766" y="257308"/>
                    <a:pt x="429603" y="348606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6116119" y="9013892"/>
              <a:ext cx="213001" cy="162938"/>
            </a:xfrm>
            <a:custGeom>
              <a:rect b="b" l="l" r="r" t="t"/>
              <a:pathLst>
                <a:path extrusionOk="0" h="162938" w="213001">
                  <a:moveTo>
                    <a:pt x="208468" y="64985"/>
                  </a:moveTo>
                  <a:cubicBezTo>
                    <a:pt x="197803" y="87837"/>
                    <a:pt x="86320" y="164323"/>
                    <a:pt x="43090" y="162920"/>
                  </a:cubicBezTo>
                  <a:cubicBezTo>
                    <a:pt x="17938" y="162102"/>
                    <a:pt x="1229" y="138288"/>
                    <a:pt x="0" y="124078"/>
                  </a:cubicBezTo>
                  <a:cubicBezTo>
                    <a:pt x="43595" y="128042"/>
                    <a:pt x="183213" y="60589"/>
                    <a:pt x="199895" y="0"/>
                  </a:cubicBezTo>
                  <a:cubicBezTo>
                    <a:pt x="210366" y="19896"/>
                    <a:pt x="218419" y="43854"/>
                    <a:pt x="208468" y="649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14869292" y="6984884"/>
              <a:ext cx="202222" cy="174242"/>
            </a:xfrm>
            <a:custGeom>
              <a:rect b="b" l="l" r="r" t="t"/>
              <a:pathLst>
                <a:path extrusionOk="0" h="174242" w="202222">
                  <a:moveTo>
                    <a:pt x="202223" y="75634"/>
                  </a:moveTo>
                  <a:cubicBezTo>
                    <a:pt x="148960" y="64272"/>
                    <a:pt x="50463" y="129427"/>
                    <a:pt x="34880" y="174243"/>
                  </a:cubicBezTo>
                  <a:cubicBezTo>
                    <a:pt x="32165" y="171415"/>
                    <a:pt x="-10257" y="119915"/>
                    <a:pt x="2327" y="89721"/>
                  </a:cubicBezTo>
                  <a:cubicBezTo>
                    <a:pt x="30406" y="49507"/>
                    <a:pt x="78454" y="15626"/>
                    <a:pt x="138042" y="573"/>
                  </a:cubicBezTo>
                  <a:cubicBezTo>
                    <a:pt x="167664" y="-6147"/>
                    <a:pt x="189721" y="47923"/>
                    <a:pt x="202223" y="75634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15"/>
          <p:cNvGrpSpPr/>
          <p:nvPr/>
        </p:nvGrpSpPr>
        <p:grpSpPr>
          <a:xfrm>
            <a:off x="2516315" y="298570"/>
            <a:ext cx="6047560" cy="4249327"/>
            <a:chOff x="5032631" y="597139"/>
            <a:chExt cx="12095120" cy="8498653"/>
          </a:xfrm>
        </p:grpSpPr>
        <p:sp>
          <p:nvSpPr>
            <p:cNvPr id="795" name="Google Shape;795;p15"/>
            <p:cNvSpPr/>
            <p:nvPr/>
          </p:nvSpPr>
          <p:spPr>
            <a:xfrm>
              <a:off x="5032631" y="597139"/>
              <a:ext cx="12095120" cy="8498653"/>
            </a:xfrm>
            <a:custGeom>
              <a:rect b="b" l="l" r="r" t="t"/>
              <a:pathLst>
                <a:path extrusionOk="0" h="8498653" w="12095120">
                  <a:moveTo>
                    <a:pt x="11871045" y="3199"/>
                  </a:moveTo>
                  <a:cubicBezTo>
                    <a:pt x="12196645" y="2324741"/>
                    <a:pt x="11594669" y="2686664"/>
                    <a:pt x="12095120" y="8098381"/>
                  </a:cubicBezTo>
                  <a:cubicBezTo>
                    <a:pt x="11650233" y="8177163"/>
                    <a:pt x="11184881" y="8110415"/>
                    <a:pt x="10728673" y="8110415"/>
                  </a:cubicBezTo>
                  <a:cubicBezTo>
                    <a:pt x="9844509" y="8110415"/>
                    <a:pt x="7266988" y="8446179"/>
                    <a:pt x="5023414" y="8446179"/>
                  </a:cubicBezTo>
                  <a:cubicBezTo>
                    <a:pt x="3428694" y="8446179"/>
                    <a:pt x="1832206" y="8354309"/>
                    <a:pt x="236228" y="8472015"/>
                  </a:cubicBezTo>
                  <a:cubicBezTo>
                    <a:pt x="172726" y="8717456"/>
                    <a:pt x="0" y="7257933"/>
                    <a:pt x="0" y="4461793"/>
                  </a:cubicBezTo>
                  <a:cubicBezTo>
                    <a:pt x="0" y="3564829"/>
                    <a:pt x="25207" y="2200371"/>
                    <a:pt x="25207" y="1741155"/>
                  </a:cubicBezTo>
                  <a:cubicBezTo>
                    <a:pt x="25207" y="1532480"/>
                    <a:pt x="-19972" y="230249"/>
                    <a:pt x="43139" y="151365"/>
                  </a:cubicBezTo>
                  <a:cubicBezTo>
                    <a:pt x="956081" y="173988"/>
                    <a:pt x="1779957" y="33472"/>
                    <a:pt x="2794610" y="33472"/>
                  </a:cubicBezTo>
                  <a:cubicBezTo>
                    <a:pt x="4515756" y="33472"/>
                    <a:pt x="6237615" y="128894"/>
                    <a:pt x="7960682" y="128894"/>
                  </a:cubicBezTo>
                  <a:cubicBezTo>
                    <a:pt x="9732939" y="128877"/>
                    <a:pt x="10567880" y="-23792"/>
                    <a:pt x="11871045" y="31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5596605" y="1101895"/>
              <a:ext cx="10966346" cy="7235610"/>
            </a:xfrm>
            <a:custGeom>
              <a:rect b="b" l="l" r="r" t="t"/>
              <a:pathLst>
                <a:path extrusionOk="0" h="7235610" w="10966346">
                  <a:moveTo>
                    <a:pt x="4452590" y="7235610"/>
                  </a:moveTo>
                  <a:cubicBezTo>
                    <a:pt x="3452401" y="7235610"/>
                    <a:pt x="2428008" y="7200018"/>
                    <a:pt x="1409139" y="7200018"/>
                  </a:cubicBezTo>
                  <a:cubicBezTo>
                    <a:pt x="137062" y="7200018"/>
                    <a:pt x="103305" y="7264743"/>
                    <a:pt x="95299" y="7154771"/>
                  </a:cubicBezTo>
                  <a:cubicBezTo>
                    <a:pt x="-63608" y="4975548"/>
                    <a:pt x="24200" y="2002178"/>
                    <a:pt x="24200" y="1027026"/>
                  </a:cubicBezTo>
                  <a:cubicBezTo>
                    <a:pt x="24200" y="261944"/>
                    <a:pt x="-38078" y="145309"/>
                    <a:pt x="78625" y="139445"/>
                  </a:cubicBezTo>
                  <a:cubicBezTo>
                    <a:pt x="1687946" y="58690"/>
                    <a:pt x="1053216" y="-23746"/>
                    <a:pt x="4798807" y="80039"/>
                  </a:cubicBezTo>
                  <a:cubicBezTo>
                    <a:pt x="10250672" y="231077"/>
                    <a:pt x="10876596" y="-151141"/>
                    <a:pt x="10888784" y="71557"/>
                  </a:cubicBezTo>
                  <a:cubicBezTo>
                    <a:pt x="11001237" y="2127601"/>
                    <a:pt x="10626482" y="2789594"/>
                    <a:pt x="10966087" y="6821607"/>
                  </a:cubicBezTo>
                  <a:cubicBezTo>
                    <a:pt x="10969657" y="6863948"/>
                    <a:pt x="10935918" y="6902106"/>
                    <a:pt x="10889753" y="6899999"/>
                  </a:cubicBezTo>
                  <a:cubicBezTo>
                    <a:pt x="9468525" y="6835018"/>
                    <a:pt x="7071974" y="7235610"/>
                    <a:pt x="4452590" y="72356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5244077" y="814589"/>
              <a:ext cx="11592053" cy="8055271"/>
            </a:xfrm>
            <a:custGeom>
              <a:rect b="b" l="l" r="r" t="t"/>
              <a:pathLst>
                <a:path extrusionOk="0" h="8055271" w="11592053">
                  <a:moveTo>
                    <a:pt x="640475" y="8055272"/>
                  </a:moveTo>
                  <a:cubicBezTo>
                    <a:pt x="561251" y="8055272"/>
                    <a:pt x="493041" y="8054218"/>
                    <a:pt x="434179" y="8052008"/>
                  </a:cubicBezTo>
                  <a:cubicBezTo>
                    <a:pt x="160999" y="8041725"/>
                    <a:pt x="76114" y="8007832"/>
                    <a:pt x="70811" y="7906936"/>
                  </a:cubicBezTo>
                  <a:cubicBezTo>
                    <a:pt x="24646" y="7026562"/>
                    <a:pt x="357" y="6286738"/>
                    <a:pt x="31836" y="5537650"/>
                  </a:cubicBezTo>
                  <a:cubicBezTo>
                    <a:pt x="131542" y="3164165"/>
                    <a:pt x="59763" y="1773956"/>
                    <a:pt x="21196" y="1027078"/>
                  </a:cubicBezTo>
                  <a:cubicBezTo>
                    <a:pt x="-5864" y="503137"/>
                    <a:pt x="-17048" y="286285"/>
                    <a:pt x="50091" y="218857"/>
                  </a:cubicBezTo>
                  <a:cubicBezTo>
                    <a:pt x="66375" y="202523"/>
                    <a:pt x="87774" y="194840"/>
                    <a:pt x="113593" y="196081"/>
                  </a:cubicBezTo>
                  <a:cubicBezTo>
                    <a:pt x="868001" y="232081"/>
                    <a:pt x="1890626" y="181140"/>
                    <a:pt x="3074743" y="122160"/>
                  </a:cubicBezTo>
                  <a:cubicBezTo>
                    <a:pt x="4224559" y="64896"/>
                    <a:pt x="5527775" y="0"/>
                    <a:pt x="6883700" y="0"/>
                  </a:cubicBezTo>
                  <a:cubicBezTo>
                    <a:pt x="7408321" y="0"/>
                    <a:pt x="7949260" y="19411"/>
                    <a:pt x="8472385" y="38176"/>
                  </a:cubicBezTo>
                  <a:cubicBezTo>
                    <a:pt x="9002565" y="57196"/>
                    <a:pt x="9550812" y="76862"/>
                    <a:pt x="10089678" y="76862"/>
                  </a:cubicBezTo>
                  <a:cubicBezTo>
                    <a:pt x="10655620" y="76862"/>
                    <a:pt x="10991758" y="60663"/>
                    <a:pt x="11192598" y="50975"/>
                  </a:cubicBezTo>
                  <a:cubicBezTo>
                    <a:pt x="11471642" y="37513"/>
                    <a:pt x="11500810" y="36102"/>
                    <a:pt x="11506640" y="119559"/>
                  </a:cubicBezTo>
                  <a:cubicBezTo>
                    <a:pt x="11633270" y="1931113"/>
                    <a:pt x="11589587" y="4037010"/>
                    <a:pt x="11560691" y="5430533"/>
                  </a:cubicBezTo>
                  <a:cubicBezTo>
                    <a:pt x="11551666" y="5866309"/>
                    <a:pt x="11543848" y="6242647"/>
                    <a:pt x="11543848" y="6502535"/>
                  </a:cubicBezTo>
                  <a:cubicBezTo>
                    <a:pt x="11543848" y="6817172"/>
                    <a:pt x="11555592" y="7038766"/>
                    <a:pt x="11563360" y="7185402"/>
                  </a:cubicBezTo>
                  <a:cubicBezTo>
                    <a:pt x="11570125" y="7312898"/>
                    <a:pt x="11574204" y="7389845"/>
                    <a:pt x="11566828" y="7438372"/>
                  </a:cubicBezTo>
                  <a:cubicBezTo>
                    <a:pt x="11558856" y="7490928"/>
                    <a:pt x="11536454" y="7513364"/>
                    <a:pt x="11489524" y="7515812"/>
                  </a:cubicBezTo>
                  <a:cubicBezTo>
                    <a:pt x="10854523" y="7549041"/>
                    <a:pt x="10488706" y="7599252"/>
                    <a:pt x="10101406" y="7652402"/>
                  </a:cubicBezTo>
                  <a:cubicBezTo>
                    <a:pt x="9454132" y="7741230"/>
                    <a:pt x="8720495" y="7841905"/>
                    <a:pt x="6518870" y="7891146"/>
                  </a:cubicBezTo>
                  <a:cubicBezTo>
                    <a:pt x="4507156" y="7936138"/>
                    <a:pt x="3099253" y="7983271"/>
                    <a:pt x="2167631" y="8014462"/>
                  </a:cubicBezTo>
                  <a:cubicBezTo>
                    <a:pt x="1426022" y="8039312"/>
                    <a:pt x="949520" y="8055272"/>
                    <a:pt x="640475" y="8055272"/>
                  </a:cubicBezTo>
                  <a:close/>
                  <a:moveTo>
                    <a:pt x="108120" y="224262"/>
                  </a:moveTo>
                  <a:cubicBezTo>
                    <a:pt x="92160" y="224262"/>
                    <a:pt x="80024" y="228937"/>
                    <a:pt x="70165" y="238846"/>
                  </a:cubicBezTo>
                  <a:cubicBezTo>
                    <a:pt x="11881" y="297368"/>
                    <a:pt x="24459" y="540735"/>
                    <a:pt x="49496" y="1025617"/>
                  </a:cubicBezTo>
                  <a:cubicBezTo>
                    <a:pt x="88097" y="1772954"/>
                    <a:pt x="159928" y="3164012"/>
                    <a:pt x="60154" y="5538823"/>
                  </a:cubicBezTo>
                  <a:cubicBezTo>
                    <a:pt x="28726" y="6286789"/>
                    <a:pt x="52998" y="7025865"/>
                    <a:pt x="99128" y="7905441"/>
                  </a:cubicBezTo>
                  <a:cubicBezTo>
                    <a:pt x="102885" y="7977135"/>
                    <a:pt x="154149" y="8013119"/>
                    <a:pt x="435267" y="8023691"/>
                  </a:cubicBezTo>
                  <a:cubicBezTo>
                    <a:pt x="722725" y="8034535"/>
                    <a:pt x="1235619" y="8017334"/>
                    <a:pt x="2166730" y="7986161"/>
                  </a:cubicBezTo>
                  <a:cubicBezTo>
                    <a:pt x="3098420" y="7954954"/>
                    <a:pt x="4506408" y="7907820"/>
                    <a:pt x="6518292" y="7862828"/>
                  </a:cubicBezTo>
                  <a:cubicBezTo>
                    <a:pt x="8718302" y="7813621"/>
                    <a:pt x="9451089" y="7713066"/>
                    <a:pt x="10097616" y="7624340"/>
                  </a:cubicBezTo>
                  <a:cubicBezTo>
                    <a:pt x="10485528" y="7571104"/>
                    <a:pt x="10851922" y="7520826"/>
                    <a:pt x="11488096" y="7487528"/>
                  </a:cubicBezTo>
                  <a:cubicBezTo>
                    <a:pt x="11517247" y="7486016"/>
                    <a:pt x="11532290" y="7477619"/>
                    <a:pt x="11538885" y="7434106"/>
                  </a:cubicBezTo>
                  <a:cubicBezTo>
                    <a:pt x="11545819" y="7388434"/>
                    <a:pt x="11541790" y="7312575"/>
                    <a:pt x="11535128" y="7186880"/>
                  </a:cubicBezTo>
                  <a:cubicBezTo>
                    <a:pt x="11527343" y="7039956"/>
                    <a:pt x="11515564" y="6817886"/>
                    <a:pt x="11515564" y="6502501"/>
                  </a:cubicBezTo>
                  <a:cubicBezTo>
                    <a:pt x="11515564" y="6242324"/>
                    <a:pt x="11523366" y="5865851"/>
                    <a:pt x="11532408" y="5429921"/>
                  </a:cubicBezTo>
                  <a:cubicBezTo>
                    <a:pt x="11561303" y="4036908"/>
                    <a:pt x="11604952" y="1931776"/>
                    <a:pt x="11478407" y="121497"/>
                  </a:cubicBezTo>
                  <a:cubicBezTo>
                    <a:pt x="11474719" y="68839"/>
                    <a:pt x="11474515" y="65712"/>
                    <a:pt x="11193975" y="79224"/>
                  </a:cubicBezTo>
                  <a:cubicBezTo>
                    <a:pt x="10992880" y="88913"/>
                    <a:pt x="10656317" y="105145"/>
                    <a:pt x="10089695" y="105145"/>
                  </a:cubicBezTo>
                  <a:cubicBezTo>
                    <a:pt x="9550320" y="105145"/>
                    <a:pt x="9001818" y="85462"/>
                    <a:pt x="8471383" y="66425"/>
                  </a:cubicBezTo>
                  <a:cubicBezTo>
                    <a:pt x="7948512" y="47660"/>
                    <a:pt x="7407829" y="28266"/>
                    <a:pt x="6883717" y="28266"/>
                  </a:cubicBezTo>
                  <a:cubicBezTo>
                    <a:pt x="5528506" y="28266"/>
                    <a:pt x="4225663" y="93162"/>
                    <a:pt x="3076170" y="150392"/>
                  </a:cubicBezTo>
                  <a:cubicBezTo>
                    <a:pt x="1891306" y="209407"/>
                    <a:pt x="868018" y="260365"/>
                    <a:pt x="112267" y="224313"/>
                  </a:cubicBezTo>
                  <a:cubicBezTo>
                    <a:pt x="110857" y="224296"/>
                    <a:pt x="109463" y="224262"/>
                    <a:pt x="108120" y="2242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15"/>
          <p:cNvGrpSpPr/>
          <p:nvPr/>
        </p:nvGrpSpPr>
        <p:grpSpPr>
          <a:xfrm>
            <a:off x="3606025" y="757410"/>
            <a:ext cx="3871575" cy="1214205"/>
            <a:chOff x="0" y="-9525"/>
            <a:chExt cx="10324200" cy="3237879"/>
          </a:xfrm>
        </p:grpSpPr>
        <p:sp>
          <p:nvSpPr>
            <p:cNvPr id="799" name="Google Shape;799;p15"/>
            <p:cNvSpPr txBox="1"/>
            <p:nvPr/>
          </p:nvSpPr>
          <p:spPr>
            <a:xfrm>
              <a:off x="788713" y="1904754"/>
              <a:ext cx="87468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a personal detail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you want to share.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 txBox="1"/>
            <p:nvPr/>
          </p:nvSpPr>
          <p:spPr>
            <a:xfrm>
              <a:off x="0" y="-9525"/>
              <a:ext cx="103242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5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Get to Know Me</a:t>
              </a:r>
              <a:endParaRPr b="1"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801" name="Google Shape;801;p15"/>
          <p:cNvPicPr preferRelativeResize="0"/>
          <p:nvPr/>
        </p:nvPicPr>
        <p:blipFill rotWithShape="1">
          <a:blip r:embed="rId3">
            <a:alphaModFix/>
          </a:blip>
          <a:srcRect b="0" l="13795" r="13788" t="0"/>
          <a:stretch/>
        </p:blipFill>
        <p:spPr>
          <a:xfrm>
            <a:off x="514350" y="2255749"/>
            <a:ext cx="2812344" cy="2589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2" name="Google Shape;802;p15"/>
          <p:cNvGrpSpPr/>
          <p:nvPr/>
        </p:nvGrpSpPr>
        <p:grpSpPr>
          <a:xfrm rot="-896372">
            <a:off x="940523" y="583263"/>
            <a:ext cx="1063089" cy="1405252"/>
            <a:chOff x="1881111" y="1166386"/>
            <a:chExt cx="2126174" cy="2810500"/>
          </a:xfrm>
        </p:grpSpPr>
        <p:sp>
          <p:nvSpPr>
            <p:cNvPr id="803" name="Google Shape;803;p15"/>
            <p:cNvSpPr/>
            <p:nvPr/>
          </p:nvSpPr>
          <p:spPr>
            <a:xfrm>
              <a:off x="2208682" y="1241813"/>
              <a:ext cx="1463278" cy="2103530"/>
            </a:xfrm>
            <a:custGeom>
              <a:rect b="b" l="l" r="r" t="t"/>
              <a:pathLst>
                <a:path extrusionOk="0" h="2103530" w="1463278">
                  <a:moveTo>
                    <a:pt x="671858" y="1450"/>
                  </a:moveTo>
                  <a:cubicBezTo>
                    <a:pt x="841143" y="-9837"/>
                    <a:pt x="1014162" y="45002"/>
                    <a:pt x="1147281" y="157411"/>
                  </a:cubicBezTo>
                  <a:cubicBezTo>
                    <a:pt x="1274956" y="265227"/>
                    <a:pt x="1371043" y="411637"/>
                    <a:pt x="1421004" y="570931"/>
                  </a:cubicBezTo>
                  <a:cubicBezTo>
                    <a:pt x="1478444" y="754097"/>
                    <a:pt x="1476718" y="954615"/>
                    <a:pt x="1419677" y="1137646"/>
                  </a:cubicBezTo>
                  <a:cubicBezTo>
                    <a:pt x="1409475" y="1170378"/>
                    <a:pt x="1398042" y="1202580"/>
                    <a:pt x="1385968" y="1234491"/>
                  </a:cubicBezTo>
                  <a:cubicBezTo>
                    <a:pt x="1328269" y="1386932"/>
                    <a:pt x="1255796" y="1532719"/>
                    <a:pt x="1231929" y="1697976"/>
                  </a:cubicBezTo>
                  <a:cubicBezTo>
                    <a:pt x="1222104" y="1765996"/>
                    <a:pt x="1223117" y="1833083"/>
                    <a:pt x="1220693" y="1901457"/>
                  </a:cubicBezTo>
                  <a:cubicBezTo>
                    <a:pt x="1215373" y="2051492"/>
                    <a:pt x="1028458" y="2075398"/>
                    <a:pt x="908819" y="2090676"/>
                  </a:cubicBezTo>
                  <a:cubicBezTo>
                    <a:pt x="885362" y="2093672"/>
                    <a:pt x="855315" y="2096736"/>
                    <a:pt x="821736" y="2098664"/>
                  </a:cubicBezTo>
                  <a:cubicBezTo>
                    <a:pt x="788218" y="2101514"/>
                    <a:pt x="758042" y="2102733"/>
                    <a:pt x="734400" y="2103093"/>
                  </a:cubicBezTo>
                  <a:cubicBezTo>
                    <a:pt x="613799" y="2104914"/>
                    <a:pt x="425388" y="2107736"/>
                    <a:pt x="398844" y="1959966"/>
                  </a:cubicBezTo>
                  <a:cubicBezTo>
                    <a:pt x="386747" y="1892626"/>
                    <a:pt x="378239" y="1826073"/>
                    <a:pt x="358865" y="1760133"/>
                  </a:cubicBezTo>
                  <a:cubicBezTo>
                    <a:pt x="311800" y="1599918"/>
                    <a:pt x="219386" y="1465874"/>
                    <a:pt x="140654" y="1323145"/>
                  </a:cubicBezTo>
                  <a:cubicBezTo>
                    <a:pt x="124171" y="1293269"/>
                    <a:pt x="108289" y="1263012"/>
                    <a:pt x="93550" y="1232051"/>
                  </a:cubicBezTo>
                  <a:cubicBezTo>
                    <a:pt x="11129" y="1058952"/>
                    <a:pt x="-19014" y="860716"/>
                    <a:pt x="11865" y="671266"/>
                  </a:cubicBezTo>
                  <a:cubicBezTo>
                    <a:pt x="50005" y="437269"/>
                    <a:pt x="188337" y="207072"/>
                    <a:pt x="397309" y="84883"/>
                  </a:cubicBezTo>
                  <a:cubicBezTo>
                    <a:pt x="482452" y="35109"/>
                    <a:pt x="576565" y="7802"/>
                    <a:pt x="671858" y="14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2817712" y="2493164"/>
              <a:ext cx="323017" cy="865176"/>
            </a:xfrm>
            <a:custGeom>
              <a:rect b="b" l="l" r="r" t="t"/>
              <a:pathLst>
                <a:path extrusionOk="0" h="865176" w="323017">
                  <a:moveTo>
                    <a:pt x="289160" y="17883"/>
                  </a:moveTo>
                  <a:cubicBezTo>
                    <a:pt x="235791" y="-29851"/>
                    <a:pt x="195660" y="29496"/>
                    <a:pt x="156593" y="61997"/>
                  </a:cubicBezTo>
                  <a:cubicBezTo>
                    <a:pt x="130555" y="42733"/>
                    <a:pt x="113166" y="13201"/>
                    <a:pt x="78271" y="6101"/>
                  </a:cubicBezTo>
                  <a:cubicBezTo>
                    <a:pt x="48865" y="115"/>
                    <a:pt x="20544" y="14229"/>
                    <a:pt x="7531" y="40996"/>
                  </a:cubicBezTo>
                  <a:cubicBezTo>
                    <a:pt x="-6236" y="69310"/>
                    <a:pt x="540" y="99944"/>
                    <a:pt x="14459" y="126661"/>
                  </a:cubicBezTo>
                  <a:cubicBezTo>
                    <a:pt x="36369" y="168711"/>
                    <a:pt x="63290" y="204967"/>
                    <a:pt x="78434" y="250789"/>
                  </a:cubicBezTo>
                  <a:cubicBezTo>
                    <a:pt x="107841" y="339781"/>
                    <a:pt x="111417" y="435439"/>
                    <a:pt x="118756" y="528135"/>
                  </a:cubicBezTo>
                  <a:cubicBezTo>
                    <a:pt x="127046" y="632849"/>
                    <a:pt x="132686" y="738187"/>
                    <a:pt x="144232" y="842591"/>
                  </a:cubicBezTo>
                  <a:cubicBezTo>
                    <a:pt x="147797" y="874827"/>
                    <a:pt x="196324" y="871601"/>
                    <a:pt x="194648" y="838999"/>
                  </a:cubicBezTo>
                  <a:cubicBezTo>
                    <a:pt x="186679" y="683719"/>
                    <a:pt x="175207" y="525106"/>
                    <a:pt x="154754" y="370944"/>
                  </a:cubicBezTo>
                  <a:cubicBezTo>
                    <a:pt x="146065" y="305470"/>
                    <a:pt x="132174" y="239806"/>
                    <a:pt x="103201" y="180049"/>
                  </a:cubicBezTo>
                  <a:cubicBezTo>
                    <a:pt x="89091" y="150949"/>
                    <a:pt x="65247" y="125222"/>
                    <a:pt x="53583" y="95307"/>
                  </a:cubicBezTo>
                  <a:cubicBezTo>
                    <a:pt x="43067" y="76673"/>
                    <a:pt x="50209" y="63925"/>
                    <a:pt x="74998" y="57061"/>
                  </a:cubicBezTo>
                  <a:cubicBezTo>
                    <a:pt x="85110" y="62694"/>
                    <a:pt x="93922" y="69866"/>
                    <a:pt x="101430" y="78579"/>
                  </a:cubicBezTo>
                  <a:cubicBezTo>
                    <a:pt x="114544" y="90945"/>
                    <a:pt x="125859" y="103609"/>
                    <a:pt x="140306" y="114632"/>
                  </a:cubicBezTo>
                  <a:cubicBezTo>
                    <a:pt x="150879" y="122698"/>
                    <a:pt x="161727" y="122355"/>
                    <a:pt x="173053" y="116503"/>
                  </a:cubicBezTo>
                  <a:cubicBezTo>
                    <a:pt x="194873" y="105239"/>
                    <a:pt x="213645" y="66696"/>
                    <a:pt x="234526" y="60367"/>
                  </a:cubicBezTo>
                  <a:cubicBezTo>
                    <a:pt x="276743" y="47573"/>
                    <a:pt x="267610" y="126880"/>
                    <a:pt x="264793" y="149757"/>
                  </a:cubicBezTo>
                  <a:cubicBezTo>
                    <a:pt x="256368" y="218232"/>
                    <a:pt x="238446" y="284229"/>
                    <a:pt x="233705" y="353479"/>
                  </a:cubicBezTo>
                  <a:cubicBezTo>
                    <a:pt x="224381" y="489716"/>
                    <a:pt x="234183" y="629336"/>
                    <a:pt x="260794" y="763132"/>
                  </a:cubicBezTo>
                  <a:cubicBezTo>
                    <a:pt x="265996" y="789281"/>
                    <a:pt x="304755" y="788343"/>
                    <a:pt x="303349" y="760103"/>
                  </a:cubicBezTo>
                  <a:cubicBezTo>
                    <a:pt x="294171" y="575458"/>
                    <a:pt x="271311" y="397503"/>
                    <a:pt x="308815" y="213960"/>
                  </a:cubicBezTo>
                  <a:cubicBezTo>
                    <a:pt x="320777" y="155378"/>
                    <a:pt x="341275" y="64492"/>
                    <a:pt x="289160" y="178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708434" y="3666207"/>
              <a:ext cx="712948" cy="310679"/>
            </a:xfrm>
            <a:custGeom>
              <a:rect b="b" l="l" r="r" t="t"/>
              <a:pathLst>
                <a:path extrusionOk="0" h="310679" w="712948">
                  <a:moveTo>
                    <a:pt x="355090" y="60354"/>
                  </a:moveTo>
                  <a:cubicBezTo>
                    <a:pt x="368834" y="58971"/>
                    <a:pt x="382551" y="57341"/>
                    <a:pt x="396239" y="55452"/>
                  </a:cubicBezTo>
                  <a:cubicBezTo>
                    <a:pt x="449973" y="48038"/>
                    <a:pt x="504962" y="37971"/>
                    <a:pt x="556633" y="21141"/>
                  </a:cubicBezTo>
                  <a:cubicBezTo>
                    <a:pt x="595892" y="8354"/>
                    <a:pt x="648136" y="-14361"/>
                    <a:pt x="686821" y="12654"/>
                  </a:cubicBezTo>
                  <a:cubicBezTo>
                    <a:pt x="729545" y="42490"/>
                    <a:pt x="713303" y="86137"/>
                    <a:pt x="684808" y="123854"/>
                  </a:cubicBezTo>
                  <a:cubicBezTo>
                    <a:pt x="665755" y="149070"/>
                    <a:pt x="641230" y="171638"/>
                    <a:pt x="625185" y="185657"/>
                  </a:cubicBezTo>
                  <a:cubicBezTo>
                    <a:pt x="557358" y="244919"/>
                    <a:pt x="471028" y="305913"/>
                    <a:pt x="378361" y="310269"/>
                  </a:cubicBezTo>
                  <a:cubicBezTo>
                    <a:pt x="276004" y="315081"/>
                    <a:pt x="189258" y="277043"/>
                    <a:pt x="105499" y="222654"/>
                  </a:cubicBezTo>
                  <a:cubicBezTo>
                    <a:pt x="87626" y="211053"/>
                    <a:pt x="60149" y="192189"/>
                    <a:pt x="37716" y="169924"/>
                  </a:cubicBezTo>
                  <a:cubicBezTo>
                    <a:pt x="4159" y="136625"/>
                    <a:pt x="-18105" y="95721"/>
                    <a:pt x="19956" y="60129"/>
                  </a:cubicBezTo>
                  <a:cubicBezTo>
                    <a:pt x="54418" y="27903"/>
                    <a:pt x="109356" y="42990"/>
                    <a:pt x="150033" y="50090"/>
                  </a:cubicBezTo>
                  <a:cubicBezTo>
                    <a:pt x="203570" y="59426"/>
                    <a:pt x="259431" y="61607"/>
                    <a:pt x="313671" y="61332"/>
                  </a:cubicBezTo>
                  <a:cubicBezTo>
                    <a:pt x="327478" y="61259"/>
                    <a:pt x="341289" y="60933"/>
                    <a:pt x="355090" y="60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2592030" y="3504880"/>
              <a:ext cx="908239" cy="329180"/>
            </a:xfrm>
            <a:custGeom>
              <a:rect b="b" l="l" r="r" t="t"/>
              <a:pathLst>
                <a:path extrusionOk="0" h="329180" w="908239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5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6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8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2579236" y="3325333"/>
              <a:ext cx="908236" cy="329180"/>
            </a:xfrm>
            <a:custGeom>
              <a:rect b="b" l="l" r="r" t="t"/>
              <a:pathLst>
                <a:path extrusionOk="0" h="329180" w="908236">
                  <a:moveTo>
                    <a:pt x="876970" y="0"/>
                  </a:moveTo>
                  <a:cubicBezTo>
                    <a:pt x="876970" y="0"/>
                    <a:pt x="735410" y="84551"/>
                    <a:pt x="429098" y="89172"/>
                  </a:cubicBezTo>
                  <a:cubicBezTo>
                    <a:pt x="122786" y="93792"/>
                    <a:pt x="33903" y="32804"/>
                    <a:pt x="33903" y="32804"/>
                  </a:cubicBezTo>
                  <a:cubicBezTo>
                    <a:pt x="33903" y="32804"/>
                    <a:pt x="-41669" y="98339"/>
                    <a:pt x="32845" y="219067"/>
                  </a:cubicBezTo>
                  <a:cubicBezTo>
                    <a:pt x="107360" y="339795"/>
                    <a:pt x="544822" y="364747"/>
                    <a:pt x="754817" y="276514"/>
                  </a:cubicBezTo>
                  <a:cubicBezTo>
                    <a:pt x="1001063" y="173054"/>
                    <a:pt x="876970" y="0"/>
                    <a:pt x="876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2567661" y="3174412"/>
              <a:ext cx="908234" cy="317655"/>
            </a:xfrm>
            <a:custGeom>
              <a:rect b="b" l="l" r="r" t="t"/>
              <a:pathLst>
                <a:path extrusionOk="0" h="317655" w="908234">
                  <a:moveTo>
                    <a:pt x="894573" y="22032"/>
                  </a:moveTo>
                  <a:cubicBezTo>
                    <a:pt x="887048" y="3494"/>
                    <a:pt x="865571" y="-4983"/>
                    <a:pt x="847221" y="3005"/>
                  </a:cubicBezTo>
                  <a:cubicBezTo>
                    <a:pt x="791192" y="27394"/>
                    <a:pt x="654913" y="74240"/>
                    <a:pt x="429098" y="77646"/>
                  </a:cubicBezTo>
                  <a:cubicBezTo>
                    <a:pt x="209599" y="80957"/>
                    <a:pt x="101748" y="50581"/>
                    <a:pt x="58243" y="33094"/>
                  </a:cubicBezTo>
                  <a:cubicBezTo>
                    <a:pt x="41169" y="26231"/>
                    <a:pt x="21509" y="33364"/>
                    <a:pt x="13203" y="49772"/>
                  </a:cubicBezTo>
                  <a:cubicBezTo>
                    <a:pt x="-2026" y="79850"/>
                    <a:pt x="-13010" y="133244"/>
                    <a:pt x="32846" y="207542"/>
                  </a:cubicBezTo>
                  <a:cubicBezTo>
                    <a:pt x="107360" y="328270"/>
                    <a:pt x="544823" y="353221"/>
                    <a:pt x="754818" y="264989"/>
                  </a:cubicBezTo>
                  <a:cubicBezTo>
                    <a:pt x="934051" y="189684"/>
                    <a:pt x="917079" y="77511"/>
                    <a:pt x="894573" y="220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2921693" y="1374242"/>
              <a:ext cx="674674" cy="1071846"/>
            </a:xfrm>
            <a:custGeom>
              <a:rect b="b" l="l" r="r" t="t"/>
              <a:pathLst>
                <a:path extrusionOk="0" h="1071846" w="674674">
                  <a:moveTo>
                    <a:pt x="637280" y="954094"/>
                  </a:moveTo>
                  <a:cubicBezTo>
                    <a:pt x="624520" y="984155"/>
                    <a:pt x="607834" y="1012945"/>
                    <a:pt x="584209" y="1035413"/>
                  </a:cubicBezTo>
                  <a:cubicBezTo>
                    <a:pt x="536807" y="1080493"/>
                    <a:pt x="466589" y="1088014"/>
                    <a:pt x="422803" y="1033591"/>
                  </a:cubicBezTo>
                  <a:cubicBezTo>
                    <a:pt x="385523" y="987151"/>
                    <a:pt x="383223" y="922458"/>
                    <a:pt x="372881" y="866445"/>
                  </a:cubicBezTo>
                  <a:cubicBezTo>
                    <a:pt x="361662" y="805693"/>
                    <a:pt x="344965" y="745965"/>
                    <a:pt x="323179" y="688158"/>
                  </a:cubicBezTo>
                  <a:cubicBezTo>
                    <a:pt x="279612" y="572545"/>
                    <a:pt x="215682" y="464532"/>
                    <a:pt x="134532" y="371297"/>
                  </a:cubicBezTo>
                  <a:cubicBezTo>
                    <a:pt x="101054" y="332838"/>
                    <a:pt x="64528" y="296548"/>
                    <a:pt x="37371" y="253396"/>
                  </a:cubicBezTo>
                  <a:cubicBezTo>
                    <a:pt x="10214" y="210244"/>
                    <a:pt x="-7107" y="158176"/>
                    <a:pt x="2836" y="108177"/>
                  </a:cubicBezTo>
                  <a:cubicBezTo>
                    <a:pt x="18565" y="29095"/>
                    <a:pt x="101577" y="-1916"/>
                    <a:pt x="174409" y="91"/>
                  </a:cubicBezTo>
                  <a:cubicBezTo>
                    <a:pt x="302827" y="3632"/>
                    <a:pt x="396045" y="100628"/>
                    <a:pt x="468102" y="196118"/>
                  </a:cubicBezTo>
                  <a:cubicBezTo>
                    <a:pt x="546238" y="299662"/>
                    <a:pt x="605590" y="417411"/>
                    <a:pt x="641706" y="542007"/>
                  </a:cubicBezTo>
                  <a:cubicBezTo>
                    <a:pt x="680116" y="674527"/>
                    <a:pt x="691622" y="820336"/>
                    <a:pt x="639732" y="948180"/>
                  </a:cubicBezTo>
                  <a:cubicBezTo>
                    <a:pt x="638933" y="950153"/>
                    <a:pt x="638112" y="952126"/>
                    <a:pt x="637280" y="9540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3298161" y="2544974"/>
              <a:ext cx="149068" cy="212189"/>
            </a:xfrm>
            <a:custGeom>
              <a:rect b="b" l="l" r="r" t="t"/>
              <a:pathLst>
                <a:path extrusionOk="0" h="212189" w="149068">
                  <a:moveTo>
                    <a:pt x="132349" y="20956"/>
                  </a:moveTo>
                  <a:cubicBezTo>
                    <a:pt x="102212" y="-16187"/>
                    <a:pt x="48612" y="142"/>
                    <a:pt x="24605" y="37977"/>
                  </a:cubicBezTo>
                  <a:cubicBezTo>
                    <a:pt x="1969" y="73648"/>
                    <a:pt x="-3941" y="123112"/>
                    <a:pt x="2374" y="164286"/>
                  </a:cubicBezTo>
                  <a:cubicBezTo>
                    <a:pt x="14510" y="243363"/>
                    <a:pt x="82276" y="210828"/>
                    <a:pt x="113122" y="164657"/>
                  </a:cubicBezTo>
                  <a:cubicBezTo>
                    <a:pt x="126731" y="144287"/>
                    <a:pt x="139458" y="122831"/>
                    <a:pt x="145543" y="99105"/>
                  </a:cubicBezTo>
                  <a:cubicBezTo>
                    <a:pt x="151628" y="75379"/>
                    <a:pt x="150396" y="48865"/>
                    <a:pt x="137422" y="28084"/>
                  </a:cubicBezTo>
                  <a:cubicBezTo>
                    <a:pt x="135819" y="25521"/>
                    <a:pt x="134121" y="23148"/>
                    <a:pt x="132349" y="209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3728188" y="1308043"/>
              <a:ext cx="223119" cy="243354"/>
            </a:xfrm>
            <a:custGeom>
              <a:rect b="b" l="l" r="r" t="t"/>
              <a:pathLst>
                <a:path extrusionOk="0" h="243354" w="223119">
                  <a:moveTo>
                    <a:pt x="186198" y="6646"/>
                  </a:moveTo>
                  <a:cubicBezTo>
                    <a:pt x="121283" y="73412"/>
                    <a:pt x="61739" y="146626"/>
                    <a:pt x="3562" y="219255"/>
                  </a:cubicBezTo>
                  <a:cubicBezTo>
                    <a:pt x="-9265" y="235269"/>
                    <a:pt x="15681" y="252492"/>
                    <a:pt x="28891" y="237753"/>
                  </a:cubicBezTo>
                  <a:cubicBezTo>
                    <a:pt x="89093" y="170577"/>
                    <a:pt x="153164" y="107779"/>
                    <a:pt x="215964" y="43182"/>
                  </a:cubicBezTo>
                  <a:cubicBezTo>
                    <a:pt x="236884" y="21665"/>
                    <a:pt x="207337" y="-15102"/>
                    <a:pt x="186198" y="6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850219" y="1681988"/>
              <a:ext cx="157066" cy="100049"/>
            </a:xfrm>
            <a:custGeom>
              <a:rect b="b" l="l" r="r" t="t"/>
              <a:pathLst>
                <a:path extrusionOk="0" h="100049" w="157066">
                  <a:moveTo>
                    <a:pt x="137186" y="1394"/>
                  </a:moveTo>
                  <a:cubicBezTo>
                    <a:pt x="96380" y="22029"/>
                    <a:pt x="52212" y="36913"/>
                    <a:pt x="12086" y="58408"/>
                  </a:cubicBezTo>
                  <a:cubicBezTo>
                    <a:pt x="-12517" y="71589"/>
                    <a:pt x="3949" y="108913"/>
                    <a:pt x="30155" y="98115"/>
                  </a:cubicBezTo>
                  <a:cubicBezTo>
                    <a:pt x="72907" y="80499"/>
                    <a:pt x="113364" y="50488"/>
                    <a:pt x="151751" y="24862"/>
                  </a:cubicBezTo>
                  <a:cubicBezTo>
                    <a:pt x="164905" y="16076"/>
                    <a:pt x="151194" y="-5688"/>
                    <a:pt x="137186" y="13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8687" y="2094255"/>
              <a:ext cx="139728" cy="57444"/>
            </a:xfrm>
            <a:custGeom>
              <a:rect b="b" l="l" r="r" t="t"/>
              <a:pathLst>
                <a:path extrusionOk="0" h="57444" w="139728">
                  <a:moveTo>
                    <a:pt x="127783" y="29668"/>
                  </a:moveTo>
                  <a:cubicBezTo>
                    <a:pt x="93136" y="22990"/>
                    <a:pt x="60653" y="12254"/>
                    <a:pt x="27277" y="1141"/>
                  </a:cubicBezTo>
                  <a:cubicBezTo>
                    <a:pt x="2560" y="-7088"/>
                    <a:pt x="-11853" y="31652"/>
                    <a:pt x="12722" y="38532"/>
                  </a:cubicBezTo>
                  <a:cubicBezTo>
                    <a:pt x="49164" y="48729"/>
                    <a:pt x="87326" y="53917"/>
                    <a:pt x="124949" y="57368"/>
                  </a:cubicBezTo>
                  <a:cubicBezTo>
                    <a:pt x="143057" y="59026"/>
                    <a:pt x="145138" y="33012"/>
                    <a:pt x="127783" y="296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3751999" y="2498194"/>
              <a:ext cx="180559" cy="97372"/>
            </a:xfrm>
            <a:custGeom>
              <a:rect b="b" l="l" r="r" t="t"/>
              <a:pathLst>
                <a:path extrusionOk="0" h="97372" w="180559">
                  <a:moveTo>
                    <a:pt x="171711" y="68951"/>
                  </a:moveTo>
                  <a:cubicBezTo>
                    <a:pt x="124624" y="46765"/>
                    <a:pt x="78037" y="22712"/>
                    <a:pt x="30320" y="1971"/>
                  </a:cubicBezTo>
                  <a:cubicBezTo>
                    <a:pt x="3545" y="-9670"/>
                    <a:pt x="-13404" y="33606"/>
                    <a:pt x="13859" y="44263"/>
                  </a:cubicBezTo>
                  <a:cubicBezTo>
                    <a:pt x="62223" y="63167"/>
                    <a:pt x="112111" y="78928"/>
                    <a:pt x="161043" y="96359"/>
                  </a:cubicBezTo>
                  <a:cubicBezTo>
                    <a:pt x="179044" y="102772"/>
                    <a:pt x="188712" y="76961"/>
                    <a:pt x="171711" y="689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3620473" y="2917943"/>
              <a:ext cx="242482" cy="232134"/>
            </a:xfrm>
            <a:custGeom>
              <a:rect b="b" l="l" r="r" t="t"/>
              <a:pathLst>
                <a:path extrusionOk="0" h="232134" w="242482">
                  <a:moveTo>
                    <a:pt x="239233" y="209435"/>
                  </a:moveTo>
                  <a:cubicBezTo>
                    <a:pt x="179279" y="142236"/>
                    <a:pt x="115489" y="78589"/>
                    <a:pt x="55625" y="11283"/>
                  </a:cubicBezTo>
                  <a:cubicBezTo>
                    <a:pt x="25499" y="-22589"/>
                    <a:pt x="-23225" y="27888"/>
                    <a:pt x="12665" y="56533"/>
                  </a:cubicBezTo>
                  <a:cubicBezTo>
                    <a:pt x="83080" y="112731"/>
                    <a:pt x="150036" y="173039"/>
                    <a:pt x="220349" y="229333"/>
                  </a:cubicBezTo>
                  <a:cubicBezTo>
                    <a:pt x="232530" y="239080"/>
                    <a:pt x="249716" y="221183"/>
                    <a:pt x="239233" y="2094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2050153" y="2807547"/>
              <a:ext cx="244216" cy="221663"/>
            </a:xfrm>
            <a:custGeom>
              <a:rect b="b" l="l" r="r" t="t"/>
              <a:pathLst>
                <a:path extrusionOk="0" h="221663" w="244216">
                  <a:moveTo>
                    <a:pt x="193536" y="8192"/>
                  </a:moveTo>
                  <a:cubicBezTo>
                    <a:pt x="131067" y="72373"/>
                    <a:pt x="64365" y="132186"/>
                    <a:pt x="3707" y="198154"/>
                  </a:cubicBezTo>
                  <a:cubicBezTo>
                    <a:pt x="-8530" y="211464"/>
                    <a:pt x="12340" y="228400"/>
                    <a:pt x="25572" y="218890"/>
                  </a:cubicBezTo>
                  <a:cubicBezTo>
                    <a:pt x="96931" y="167609"/>
                    <a:pt x="162931" y="109612"/>
                    <a:pt x="232772" y="56353"/>
                  </a:cubicBezTo>
                  <a:cubicBezTo>
                    <a:pt x="265294" y="31553"/>
                    <a:pt x="220951" y="-19975"/>
                    <a:pt x="193536" y="81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2011542" y="2521434"/>
              <a:ext cx="117789" cy="87669"/>
            </a:xfrm>
            <a:custGeom>
              <a:rect b="b" l="l" r="r" t="t"/>
              <a:pathLst>
                <a:path extrusionOk="0" h="87669" w="117789">
                  <a:moveTo>
                    <a:pt x="84114" y="3008"/>
                  </a:moveTo>
                  <a:cubicBezTo>
                    <a:pt x="70173" y="10135"/>
                    <a:pt x="59724" y="23041"/>
                    <a:pt x="47414" y="32765"/>
                  </a:cubicBezTo>
                  <a:cubicBezTo>
                    <a:pt x="35036" y="42546"/>
                    <a:pt x="21517" y="51185"/>
                    <a:pt x="8115" y="59488"/>
                  </a:cubicBezTo>
                  <a:cubicBezTo>
                    <a:pt x="-8058" y="69499"/>
                    <a:pt x="1963" y="92910"/>
                    <a:pt x="20460" y="86609"/>
                  </a:cubicBezTo>
                  <a:cubicBezTo>
                    <a:pt x="36127" y="81269"/>
                    <a:pt x="51064" y="74844"/>
                    <a:pt x="66124" y="68026"/>
                  </a:cubicBezTo>
                  <a:cubicBezTo>
                    <a:pt x="80532" y="61500"/>
                    <a:pt x="98815" y="56064"/>
                    <a:pt x="110085" y="44862"/>
                  </a:cubicBezTo>
                  <a:cubicBezTo>
                    <a:pt x="128665" y="26386"/>
                    <a:pt x="111142" y="-10803"/>
                    <a:pt x="84114" y="30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1881111" y="1997753"/>
              <a:ext cx="164311" cy="57376"/>
            </a:xfrm>
            <a:custGeom>
              <a:rect b="b" l="l" r="r" t="t"/>
              <a:pathLst>
                <a:path extrusionOk="0" h="57376" w="164311">
                  <a:moveTo>
                    <a:pt x="142235" y="0"/>
                  </a:moveTo>
                  <a:cubicBezTo>
                    <a:pt x="98904" y="101"/>
                    <a:pt x="49348" y="13698"/>
                    <a:pt x="7986" y="26475"/>
                  </a:cubicBezTo>
                  <a:cubicBezTo>
                    <a:pt x="-6012" y="30797"/>
                    <a:pt x="309" y="50527"/>
                    <a:pt x="12243" y="52444"/>
                  </a:cubicBezTo>
                  <a:cubicBezTo>
                    <a:pt x="54657" y="59245"/>
                    <a:pt x="108858" y="60246"/>
                    <a:pt x="150018" y="47486"/>
                  </a:cubicBezTo>
                  <a:cubicBezTo>
                    <a:pt x="173317" y="40258"/>
                    <a:pt x="166287" y="-56"/>
                    <a:pt x="142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2048749" y="1532415"/>
              <a:ext cx="97620" cy="56583"/>
            </a:xfrm>
            <a:custGeom>
              <a:rect b="b" l="l" r="r" t="t"/>
              <a:pathLst>
                <a:path extrusionOk="0" h="56583" w="97620">
                  <a:moveTo>
                    <a:pt x="78490" y="12792"/>
                  </a:moveTo>
                  <a:cubicBezTo>
                    <a:pt x="59144" y="9211"/>
                    <a:pt x="41267" y="11639"/>
                    <a:pt x="23215" y="1735"/>
                  </a:cubicBezTo>
                  <a:cubicBezTo>
                    <a:pt x="10781" y="-5089"/>
                    <a:pt x="-8441" y="9588"/>
                    <a:pt x="4060" y="21909"/>
                  </a:cubicBezTo>
                  <a:cubicBezTo>
                    <a:pt x="24103" y="41655"/>
                    <a:pt x="50698" y="59474"/>
                    <a:pt x="79896" y="56191"/>
                  </a:cubicBezTo>
                  <a:cubicBezTo>
                    <a:pt x="105855" y="53268"/>
                    <a:pt x="101502" y="17047"/>
                    <a:pt x="78490" y="127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2147566" y="1166386"/>
              <a:ext cx="237614" cy="203619"/>
            </a:xfrm>
            <a:custGeom>
              <a:rect b="b" l="l" r="r" t="t"/>
              <a:pathLst>
                <a:path extrusionOk="0" h="203619" w="237614">
                  <a:moveTo>
                    <a:pt x="217562" y="141508"/>
                  </a:moveTo>
                  <a:cubicBezTo>
                    <a:pt x="199065" y="136499"/>
                    <a:pt x="183167" y="119035"/>
                    <a:pt x="168230" y="107456"/>
                  </a:cubicBezTo>
                  <a:cubicBezTo>
                    <a:pt x="150707" y="93870"/>
                    <a:pt x="133189" y="80284"/>
                    <a:pt x="115666" y="66698"/>
                  </a:cubicBezTo>
                  <a:cubicBezTo>
                    <a:pt x="86332" y="43950"/>
                    <a:pt x="53771" y="11117"/>
                    <a:pt x="17650" y="561"/>
                  </a:cubicBezTo>
                  <a:cubicBezTo>
                    <a:pt x="7409" y="-2435"/>
                    <a:pt x="-3855" y="7036"/>
                    <a:pt x="1285" y="17862"/>
                  </a:cubicBezTo>
                  <a:cubicBezTo>
                    <a:pt x="18887" y="54972"/>
                    <a:pt x="60430" y="84117"/>
                    <a:pt x="90145" y="111840"/>
                  </a:cubicBezTo>
                  <a:cubicBezTo>
                    <a:pt x="121222" y="140828"/>
                    <a:pt x="154829" y="184441"/>
                    <a:pt x="194381" y="201040"/>
                  </a:cubicBezTo>
                  <a:cubicBezTo>
                    <a:pt x="233032" y="217262"/>
                    <a:pt x="256635" y="152086"/>
                    <a:pt x="217562" y="14150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15"/>
          <p:cNvGrpSpPr/>
          <p:nvPr/>
        </p:nvGrpSpPr>
        <p:grpSpPr>
          <a:xfrm rot="-5400000">
            <a:off x="2705634" y="3117892"/>
            <a:ext cx="1242310" cy="405461"/>
            <a:chOff x="5411267" y="6235785"/>
            <a:chExt cx="2484620" cy="810923"/>
          </a:xfrm>
        </p:grpSpPr>
        <p:sp>
          <p:nvSpPr>
            <p:cNvPr id="822" name="Google Shape;822;p15"/>
            <p:cNvSpPr/>
            <p:nvPr/>
          </p:nvSpPr>
          <p:spPr>
            <a:xfrm>
              <a:off x="5411267" y="6235785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rgbClr val="D9E1A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5411267" y="6235785"/>
              <a:ext cx="2484620" cy="810923"/>
            </a:xfrm>
            <a:custGeom>
              <a:rect b="b" l="l" r="r" t="t"/>
              <a:pathLst>
                <a:path extrusionOk="0" h="810923" w="2484620">
                  <a:moveTo>
                    <a:pt x="2483496" y="780217"/>
                  </a:moveTo>
                  <a:cubicBezTo>
                    <a:pt x="2460471" y="733816"/>
                    <a:pt x="2421576" y="691180"/>
                    <a:pt x="2380518" y="560008"/>
                  </a:cubicBezTo>
                  <a:cubicBezTo>
                    <a:pt x="2321513" y="364809"/>
                    <a:pt x="2317649" y="431502"/>
                    <a:pt x="2384045" y="298588"/>
                  </a:cubicBezTo>
                  <a:cubicBezTo>
                    <a:pt x="2488649" y="87270"/>
                    <a:pt x="2476417" y="88390"/>
                    <a:pt x="2428811" y="80297"/>
                  </a:cubicBezTo>
                  <a:cubicBezTo>
                    <a:pt x="2287364" y="56522"/>
                    <a:pt x="2107990" y="55377"/>
                    <a:pt x="1969478" y="44132"/>
                  </a:cubicBezTo>
                  <a:cubicBezTo>
                    <a:pt x="886791" y="-50975"/>
                    <a:pt x="614629" y="37781"/>
                    <a:pt x="16828" y="34272"/>
                  </a:cubicBezTo>
                  <a:cubicBezTo>
                    <a:pt x="-18228" y="34905"/>
                    <a:pt x="4059" y="77094"/>
                    <a:pt x="59873" y="276570"/>
                  </a:cubicBezTo>
                  <a:cubicBezTo>
                    <a:pt x="119706" y="492944"/>
                    <a:pt x="95246" y="356486"/>
                    <a:pt x="20597" y="736466"/>
                  </a:cubicBezTo>
                  <a:cubicBezTo>
                    <a:pt x="16859" y="759670"/>
                    <a:pt x="-2644" y="801678"/>
                    <a:pt x="33898" y="805920"/>
                  </a:cubicBezTo>
                  <a:cubicBezTo>
                    <a:pt x="574007" y="763881"/>
                    <a:pt x="1117007" y="820323"/>
                    <a:pt x="1658185" y="809520"/>
                  </a:cubicBezTo>
                  <a:cubicBezTo>
                    <a:pt x="1925720" y="804901"/>
                    <a:pt x="2193557" y="796046"/>
                    <a:pt x="2461068" y="805579"/>
                  </a:cubicBezTo>
                  <a:cubicBezTo>
                    <a:pt x="2475268" y="808350"/>
                    <a:pt x="2488639" y="794048"/>
                    <a:pt x="2483496" y="7802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4" name="Google Shape;824;p15"/>
          <p:cNvGrpSpPr/>
          <p:nvPr/>
        </p:nvGrpSpPr>
        <p:grpSpPr>
          <a:xfrm flipH="1" rot="-631942">
            <a:off x="7168172" y="3352449"/>
            <a:ext cx="746879" cy="1436583"/>
            <a:chOff x="14335834" y="6702952"/>
            <a:chExt cx="1493685" cy="2873025"/>
          </a:xfrm>
        </p:grpSpPr>
        <p:sp>
          <p:nvSpPr>
            <p:cNvPr id="825" name="Google Shape;825;p15"/>
            <p:cNvSpPr/>
            <p:nvPr/>
          </p:nvSpPr>
          <p:spPr>
            <a:xfrm>
              <a:off x="15332663" y="8927057"/>
              <a:ext cx="495740" cy="648920"/>
            </a:xfrm>
            <a:custGeom>
              <a:rect b="b" l="l" r="r" t="t"/>
              <a:pathLst>
                <a:path extrusionOk="0" h="648920" w="495740">
                  <a:moveTo>
                    <a:pt x="416451" y="91345"/>
                  </a:moveTo>
                  <a:cubicBezTo>
                    <a:pt x="409035" y="65388"/>
                    <a:pt x="444288" y="98946"/>
                    <a:pt x="413887" y="7736"/>
                  </a:cubicBezTo>
                  <a:cubicBezTo>
                    <a:pt x="413887" y="-21872"/>
                    <a:pt x="213818" y="42150"/>
                    <a:pt x="180806" y="54959"/>
                  </a:cubicBezTo>
                  <a:cubicBezTo>
                    <a:pt x="128978" y="72235"/>
                    <a:pt x="-23356" y="154494"/>
                    <a:pt x="3049" y="145692"/>
                  </a:cubicBezTo>
                  <a:cubicBezTo>
                    <a:pt x="25638" y="137678"/>
                    <a:pt x="27477" y="227542"/>
                    <a:pt x="75925" y="217694"/>
                  </a:cubicBezTo>
                  <a:cubicBezTo>
                    <a:pt x="99215" y="253672"/>
                    <a:pt x="339373" y="589932"/>
                    <a:pt x="375776" y="627548"/>
                  </a:cubicBezTo>
                  <a:cubicBezTo>
                    <a:pt x="384129" y="637092"/>
                    <a:pt x="390902" y="650315"/>
                    <a:pt x="409937" y="648004"/>
                  </a:cubicBezTo>
                  <a:cubicBezTo>
                    <a:pt x="433997" y="651856"/>
                    <a:pt x="463439" y="643428"/>
                    <a:pt x="483796" y="625525"/>
                  </a:cubicBezTo>
                  <a:cubicBezTo>
                    <a:pt x="517658" y="583867"/>
                    <a:pt x="474586" y="413331"/>
                    <a:pt x="416451" y="913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4346905" y="6745817"/>
              <a:ext cx="1418177" cy="2346679"/>
            </a:xfrm>
            <a:custGeom>
              <a:rect b="b" l="l" r="r" t="t"/>
              <a:pathLst>
                <a:path extrusionOk="0" h="2346679" w="1418177">
                  <a:moveTo>
                    <a:pt x="1418025" y="2156476"/>
                  </a:moveTo>
                  <a:cubicBezTo>
                    <a:pt x="1416289" y="2136113"/>
                    <a:pt x="1400295" y="2114329"/>
                    <a:pt x="1394983" y="2096645"/>
                  </a:cubicBezTo>
                  <a:cubicBezTo>
                    <a:pt x="1394373" y="2095173"/>
                    <a:pt x="1393770" y="2093707"/>
                    <a:pt x="1393252" y="2092236"/>
                  </a:cubicBezTo>
                  <a:cubicBezTo>
                    <a:pt x="1392039" y="2089212"/>
                    <a:pt x="1390832" y="2086101"/>
                    <a:pt x="1389624" y="2083077"/>
                  </a:cubicBezTo>
                  <a:cubicBezTo>
                    <a:pt x="1388411" y="2080053"/>
                    <a:pt x="1387204" y="2077029"/>
                    <a:pt x="1385997" y="2074005"/>
                  </a:cubicBezTo>
                  <a:cubicBezTo>
                    <a:pt x="1384956" y="2071499"/>
                    <a:pt x="1384008" y="2069078"/>
                    <a:pt x="1382973" y="2066572"/>
                  </a:cubicBezTo>
                  <a:cubicBezTo>
                    <a:pt x="1379000" y="2056982"/>
                    <a:pt x="1374849" y="2047387"/>
                    <a:pt x="1370612" y="2037883"/>
                  </a:cubicBezTo>
                  <a:cubicBezTo>
                    <a:pt x="1369319" y="2034859"/>
                    <a:pt x="1368019" y="2031835"/>
                    <a:pt x="1366639" y="2028898"/>
                  </a:cubicBezTo>
                  <a:cubicBezTo>
                    <a:pt x="1365346" y="2025960"/>
                    <a:pt x="1363960" y="2022936"/>
                    <a:pt x="1362581" y="2019998"/>
                  </a:cubicBezTo>
                  <a:cubicBezTo>
                    <a:pt x="1357481" y="2008678"/>
                    <a:pt x="1352209" y="1997358"/>
                    <a:pt x="1346851" y="1986210"/>
                  </a:cubicBezTo>
                  <a:cubicBezTo>
                    <a:pt x="1339331" y="1970481"/>
                    <a:pt x="1331645" y="1954929"/>
                    <a:pt x="1323866" y="1939372"/>
                  </a:cubicBezTo>
                  <a:cubicBezTo>
                    <a:pt x="1316691" y="1925115"/>
                    <a:pt x="1309522" y="1910857"/>
                    <a:pt x="1302261" y="1896599"/>
                  </a:cubicBezTo>
                  <a:cubicBezTo>
                    <a:pt x="1122521" y="1486997"/>
                    <a:pt x="931466" y="1082582"/>
                    <a:pt x="728217" y="683955"/>
                  </a:cubicBezTo>
                  <a:cubicBezTo>
                    <a:pt x="642234" y="515793"/>
                    <a:pt x="559797" y="345735"/>
                    <a:pt x="474503" y="177314"/>
                  </a:cubicBezTo>
                  <a:cubicBezTo>
                    <a:pt x="464310" y="151305"/>
                    <a:pt x="453766" y="125382"/>
                    <a:pt x="442532" y="99626"/>
                  </a:cubicBezTo>
                  <a:cubicBezTo>
                    <a:pt x="424647" y="49764"/>
                    <a:pt x="412982" y="22462"/>
                    <a:pt x="379189" y="11314"/>
                  </a:cubicBezTo>
                  <a:cubicBezTo>
                    <a:pt x="378240" y="11056"/>
                    <a:pt x="377372" y="10711"/>
                    <a:pt x="376423" y="10452"/>
                  </a:cubicBezTo>
                  <a:cubicBezTo>
                    <a:pt x="375210" y="10107"/>
                    <a:pt x="373830" y="9762"/>
                    <a:pt x="372451" y="9417"/>
                  </a:cubicBezTo>
                  <a:cubicBezTo>
                    <a:pt x="371324" y="6221"/>
                    <a:pt x="370117" y="3110"/>
                    <a:pt x="368823" y="0"/>
                  </a:cubicBezTo>
                  <a:cubicBezTo>
                    <a:pt x="360349" y="1644"/>
                    <a:pt x="351972" y="3455"/>
                    <a:pt x="343584" y="5531"/>
                  </a:cubicBezTo>
                  <a:cubicBezTo>
                    <a:pt x="340129" y="6393"/>
                    <a:pt x="336582" y="7347"/>
                    <a:pt x="333127" y="8296"/>
                  </a:cubicBezTo>
                  <a:cubicBezTo>
                    <a:pt x="332954" y="8296"/>
                    <a:pt x="332782" y="8382"/>
                    <a:pt x="332609" y="8382"/>
                  </a:cubicBezTo>
                  <a:cubicBezTo>
                    <a:pt x="327941" y="9590"/>
                    <a:pt x="323278" y="10975"/>
                    <a:pt x="318610" y="12355"/>
                  </a:cubicBezTo>
                  <a:cubicBezTo>
                    <a:pt x="314206" y="13648"/>
                    <a:pt x="309711" y="15034"/>
                    <a:pt x="305307" y="16500"/>
                  </a:cubicBezTo>
                  <a:cubicBezTo>
                    <a:pt x="303404" y="17104"/>
                    <a:pt x="301507" y="17707"/>
                    <a:pt x="299604" y="18403"/>
                  </a:cubicBezTo>
                  <a:cubicBezTo>
                    <a:pt x="230298" y="41474"/>
                    <a:pt x="164189" y="76647"/>
                    <a:pt x="100506" y="111642"/>
                  </a:cubicBezTo>
                  <a:cubicBezTo>
                    <a:pt x="96096" y="113976"/>
                    <a:pt x="86334" y="119852"/>
                    <a:pt x="74066" y="127803"/>
                  </a:cubicBezTo>
                  <a:cubicBezTo>
                    <a:pt x="66891" y="132471"/>
                    <a:pt x="58859" y="137829"/>
                    <a:pt x="50477" y="143619"/>
                  </a:cubicBezTo>
                  <a:cubicBezTo>
                    <a:pt x="50132" y="143877"/>
                    <a:pt x="49787" y="144136"/>
                    <a:pt x="49437" y="144395"/>
                  </a:cubicBezTo>
                  <a:cubicBezTo>
                    <a:pt x="44429" y="147850"/>
                    <a:pt x="39243" y="151570"/>
                    <a:pt x="34144" y="155284"/>
                  </a:cubicBezTo>
                  <a:cubicBezTo>
                    <a:pt x="31034" y="157618"/>
                    <a:pt x="27837" y="159952"/>
                    <a:pt x="24727" y="162280"/>
                  </a:cubicBezTo>
                  <a:cubicBezTo>
                    <a:pt x="19627" y="166167"/>
                    <a:pt x="14534" y="170059"/>
                    <a:pt x="9779" y="173945"/>
                  </a:cubicBezTo>
                  <a:cubicBezTo>
                    <a:pt x="8486" y="174980"/>
                    <a:pt x="7186" y="176021"/>
                    <a:pt x="5979" y="177056"/>
                  </a:cubicBezTo>
                  <a:cubicBezTo>
                    <a:pt x="6324" y="177832"/>
                    <a:pt x="6755" y="178614"/>
                    <a:pt x="7192" y="179390"/>
                  </a:cubicBezTo>
                  <a:cubicBezTo>
                    <a:pt x="5720" y="182414"/>
                    <a:pt x="4513" y="185610"/>
                    <a:pt x="3472" y="188720"/>
                  </a:cubicBezTo>
                  <a:cubicBezTo>
                    <a:pt x="3208" y="189583"/>
                    <a:pt x="2955" y="190365"/>
                    <a:pt x="2696" y="191055"/>
                  </a:cubicBezTo>
                  <a:cubicBezTo>
                    <a:pt x="2524" y="191917"/>
                    <a:pt x="2259" y="192699"/>
                    <a:pt x="2087" y="193475"/>
                  </a:cubicBezTo>
                  <a:cubicBezTo>
                    <a:pt x="1656" y="195114"/>
                    <a:pt x="1311" y="196672"/>
                    <a:pt x="1046" y="198230"/>
                  </a:cubicBezTo>
                  <a:cubicBezTo>
                    <a:pt x="-1374" y="211021"/>
                    <a:pt x="184" y="224152"/>
                    <a:pt x="8049" y="236858"/>
                  </a:cubicBezTo>
                  <a:cubicBezTo>
                    <a:pt x="17983" y="258377"/>
                    <a:pt x="28958" y="279286"/>
                    <a:pt x="39761" y="300374"/>
                  </a:cubicBezTo>
                  <a:cubicBezTo>
                    <a:pt x="205071" y="646977"/>
                    <a:pt x="375388" y="991251"/>
                    <a:pt x="540612" y="1337940"/>
                  </a:cubicBezTo>
                  <a:cubicBezTo>
                    <a:pt x="552191" y="1365852"/>
                    <a:pt x="563425" y="1393937"/>
                    <a:pt x="574917" y="1421935"/>
                  </a:cubicBezTo>
                  <a:cubicBezTo>
                    <a:pt x="589089" y="1449588"/>
                    <a:pt x="602657" y="1478535"/>
                    <a:pt x="613977" y="1507654"/>
                  </a:cubicBezTo>
                  <a:cubicBezTo>
                    <a:pt x="670232" y="1628288"/>
                    <a:pt x="718455" y="1752377"/>
                    <a:pt x="773411" y="1873700"/>
                  </a:cubicBezTo>
                  <a:cubicBezTo>
                    <a:pt x="794235" y="1927190"/>
                    <a:pt x="817829" y="1979386"/>
                    <a:pt x="840555" y="2032094"/>
                  </a:cubicBezTo>
                  <a:cubicBezTo>
                    <a:pt x="854123" y="2064588"/>
                    <a:pt x="867174" y="2097249"/>
                    <a:pt x="880218" y="2130002"/>
                  </a:cubicBezTo>
                  <a:cubicBezTo>
                    <a:pt x="885663" y="2143570"/>
                    <a:pt x="891021" y="2157137"/>
                    <a:pt x="896465" y="2170705"/>
                  </a:cubicBezTo>
                  <a:cubicBezTo>
                    <a:pt x="902255" y="2185136"/>
                    <a:pt x="908050" y="2199480"/>
                    <a:pt x="914012" y="2213910"/>
                  </a:cubicBezTo>
                  <a:cubicBezTo>
                    <a:pt x="914788" y="2215727"/>
                    <a:pt x="915564" y="2217624"/>
                    <a:pt x="916346" y="2219527"/>
                  </a:cubicBezTo>
                  <a:cubicBezTo>
                    <a:pt x="916518" y="2219958"/>
                    <a:pt x="916691" y="2220475"/>
                    <a:pt x="916863" y="2220993"/>
                  </a:cubicBezTo>
                  <a:cubicBezTo>
                    <a:pt x="919105" y="2226351"/>
                    <a:pt x="921353" y="2231709"/>
                    <a:pt x="923601" y="2237154"/>
                  </a:cubicBezTo>
                  <a:cubicBezTo>
                    <a:pt x="926021" y="2242770"/>
                    <a:pt x="928356" y="2248474"/>
                    <a:pt x="930857" y="2254091"/>
                  </a:cubicBezTo>
                  <a:cubicBezTo>
                    <a:pt x="937330" y="2268624"/>
                    <a:pt x="943706" y="2283204"/>
                    <a:pt x="950639" y="2297525"/>
                  </a:cubicBezTo>
                  <a:cubicBezTo>
                    <a:pt x="956762" y="2310179"/>
                    <a:pt x="962413" y="2325874"/>
                    <a:pt x="971267" y="2336855"/>
                  </a:cubicBezTo>
                  <a:cubicBezTo>
                    <a:pt x="980489" y="2348290"/>
                    <a:pt x="991142" y="2349342"/>
                    <a:pt x="1002738" y="2342092"/>
                  </a:cubicBezTo>
                  <a:cubicBezTo>
                    <a:pt x="1071606" y="2299031"/>
                    <a:pt x="1145483" y="2262214"/>
                    <a:pt x="1223142" y="2237941"/>
                  </a:cubicBezTo>
                  <a:cubicBezTo>
                    <a:pt x="1256234" y="2226535"/>
                    <a:pt x="1290124" y="2217670"/>
                    <a:pt x="1323981" y="2208874"/>
                  </a:cubicBezTo>
                  <a:cubicBezTo>
                    <a:pt x="1341131" y="2204418"/>
                    <a:pt x="1358286" y="2199986"/>
                    <a:pt x="1375361" y="2195243"/>
                  </a:cubicBezTo>
                  <a:cubicBezTo>
                    <a:pt x="1390268" y="2191103"/>
                    <a:pt x="1407895" y="2189591"/>
                    <a:pt x="1415168" y="2174069"/>
                  </a:cubicBezTo>
                  <a:cubicBezTo>
                    <a:pt x="1417801" y="2168434"/>
                    <a:pt x="1418537" y="2162519"/>
                    <a:pt x="1418025" y="21564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14361298" y="6785756"/>
              <a:ext cx="433552" cy="266804"/>
            </a:xfrm>
            <a:custGeom>
              <a:rect b="b" l="l" r="r" t="t"/>
              <a:pathLst>
                <a:path extrusionOk="0" h="266804" w="433552">
                  <a:moveTo>
                    <a:pt x="428119" y="59716"/>
                  </a:moveTo>
                  <a:cubicBezTo>
                    <a:pt x="429976" y="63936"/>
                    <a:pt x="431799" y="68156"/>
                    <a:pt x="433552" y="72376"/>
                  </a:cubicBezTo>
                  <a:cubicBezTo>
                    <a:pt x="415696" y="78044"/>
                    <a:pt x="397908" y="83954"/>
                    <a:pt x="380183" y="90163"/>
                  </a:cubicBezTo>
                  <a:cubicBezTo>
                    <a:pt x="297482" y="118317"/>
                    <a:pt x="216943" y="152679"/>
                    <a:pt x="140825" y="195683"/>
                  </a:cubicBezTo>
                  <a:cubicBezTo>
                    <a:pt x="102346" y="217656"/>
                    <a:pt x="64603" y="241152"/>
                    <a:pt x="28418" y="266805"/>
                  </a:cubicBezTo>
                  <a:cubicBezTo>
                    <a:pt x="27406" y="264678"/>
                    <a:pt x="26394" y="262551"/>
                    <a:pt x="25382" y="260423"/>
                  </a:cubicBezTo>
                  <a:cubicBezTo>
                    <a:pt x="16845" y="243751"/>
                    <a:pt x="8169" y="227176"/>
                    <a:pt x="0" y="210331"/>
                  </a:cubicBezTo>
                  <a:cubicBezTo>
                    <a:pt x="60521" y="160912"/>
                    <a:pt x="128711" y="121490"/>
                    <a:pt x="197873" y="85403"/>
                  </a:cubicBezTo>
                  <a:cubicBezTo>
                    <a:pt x="263154" y="51041"/>
                    <a:pt x="331207" y="21841"/>
                    <a:pt x="401754" y="0"/>
                  </a:cubicBezTo>
                  <a:cubicBezTo>
                    <a:pt x="411441" y="14551"/>
                    <a:pt x="418967" y="34161"/>
                    <a:pt x="428119" y="597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14406533" y="6892391"/>
              <a:ext cx="419679" cy="231528"/>
            </a:xfrm>
            <a:custGeom>
              <a:rect b="b" l="l" r="r" t="t"/>
              <a:pathLst>
                <a:path extrusionOk="0" h="231528" w="419679">
                  <a:moveTo>
                    <a:pt x="414850" y="30752"/>
                  </a:moveTo>
                  <a:cubicBezTo>
                    <a:pt x="416472" y="33926"/>
                    <a:pt x="418093" y="37134"/>
                    <a:pt x="419680" y="40307"/>
                  </a:cubicBezTo>
                  <a:cubicBezTo>
                    <a:pt x="415121" y="41353"/>
                    <a:pt x="410803" y="42434"/>
                    <a:pt x="406819" y="43647"/>
                  </a:cubicBezTo>
                  <a:cubicBezTo>
                    <a:pt x="360171" y="56238"/>
                    <a:pt x="314701" y="72404"/>
                    <a:pt x="270956" y="91750"/>
                  </a:cubicBezTo>
                  <a:cubicBezTo>
                    <a:pt x="182080" y="130838"/>
                    <a:pt x="98431" y="178872"/>
                    <a:pt x="17351" y="231528"/>
                  </a:cubicBezTo>
                  <a:cubicBezTo>
                    <a:pt x="11544" y="219478"/>
                    <a:pt x="5738" y="207394"/>
                    <a:pt x="0" y="195274"/>
                  </a:cubicBezTo>
                  <a:cubicBezTo>
                    <a:pt x="43981" y="166040"/>
                    <a:pt x="89485" y="139037"/>
                    <a:pt x="135190" y="112608"/>
                  </a:cubicBezTo>
                  <a:cubicBezTo>
                    <a:pt x="190382" y="80982"/>
                    <a:pt x="247931" y="53266"/>
                    <a:pt x="307342" y="30315"/>
                  </a:cubicBezTo>
                  <a:cubicBezTo>
                    <a:pt x="338462" y="19415"/>
                    <a:pt x="370260" y="7871"/>
                    <a:pt x="402599" y="0"/>
                  </a:cubicBezTo>
                  <a:cubicBezTo>
                    <a:pt x="406750" y="10228"/>
                    <a:pt x="410832" y="20490"/>
                    <a:pt x="414850" y="30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15260875" y="8765780"/>
              <a:ext cx="479257" cy="267678"/>
            </a:xfrm>
            <a:custGeom>
              <a:rect b="b" l="l" r="r" t="t"/>
              <a:pathLst>
                <a:path extrusionOk="0" h="267678" w="479257">
                  <a:moveTo>
                    <a:pt x="475682" y="63119"/>
                  </a:moveTo>
                  <a:cubicBezTo>
                    <a:pt x="476895" y="66155"/>
                    <a:pt x="478079" y="69231"/>
                    <a:pt x="479258" y="72266"/>
                  </a:cubicBezTo>
                  <a:cubicBezTo>
                    <a:pt x="472813" y="73548"/>
                    <a:pt x="466431" y="75003"/>
                    <a:pt x="460050" y="76590"/>
                  </a:cubicBezTo>
                  <a:cubicBezTo>
                    <a:pt x="430649" y="84690"/>
                    <a:pt x="401553" y="93975"/>
                    <a:pt x="372692" y="103932"/>
                  </a:cubicBezTo>
                  <a:cubicBezTo>
                    <a:pt x="288307" y="133368"/>
                    <a:pt x="207290" y="168673"/>
                    <a:pt x="130327" y="209923"/>
                  </a:cubicBezTo>
                  <a:cubicBezTo>
                    <a:pt x="96505" y="227544"/>
                    <a:pt x="64034" y="247833"/>
                    <a:pt x="31459" y="267679"/>
                  </a:cubicBezTo>
                  <a:cubicBezTo>
                    <a:pt x="26498" y="256537"/>
                    <a:pt x="21634" y="245366"/>
                    <a:pt x="16845" y="234161"/>
                  </a:cubicBezTo>
                  <a:cubicBezTo>
                    <a:pt x="14413" y="228493"/>
                    <a:pt x="12016" y="222853"/>
                    <a:pt x="9653" y="217184"/>
                  </a:cubicBezTo>
                  <a:cubicBezTo>
                    <a:pt x="7865" y="212930"/>
                    <a:pt x="6106" y="208710"/>
                    <a:pt x="4352" y="204490"/>
                  </a:cubicBezTo>
                  <a:cubicBezTo>
                    <a:pt x="3881" y="203306"/>
                    <a:pt x="3375" y="202162"/>
                    <a:pt x="2903" y="201012"/>
                  </a:cubicBezTo>
                  <a:cubicBezTo>
                    <a:pt x="2737" y="200506"/>
                    <a:pt x="2530" y="200035"/>
                    <a:pt x="2328" y="199563"/>
                  </a:cubicBezTo>
                  <a:cubicBezTo>
                    <a:pt x="1552" y="197672"/>
                    <a:pt x="776" y="195780"/>
                    <a:pt x="0" y="193923"/>
                  </a:cubicBezTo>
                  <a:cubicBezTo>
                    <a:pt x="55795" y="154260"/>
                    <a:pt x="132218" y="117196"/>
                    <a:pt x="152403" y="106801"/>
                  </a:cubicBezTo>
                  <a:cubicBezTo>
                    <a:pt x="239359" y="67845"/>
                    <a:pt x="328303" y="31563"/>
                    <a:pt x="420151" y="6008"/>
                  </a:cubicBezTo>
                  <a:cubicBezTo>
                    <a:pt x="428689" y="4524"/>
                    <a:pt x="438410" y="2196"/>
                    <a:pt x="448638" y="0"/>
                  </a:cubicBezTo>
                  <a:cubicBezTo>
                    <a:pt x="450023" y="2972"/>
                    <a:pt x="451375" y="5973"/>
                    <a:pt x="452691" y="8946"/>
                  </a:cubicBezTo>
                  <a:cubicBezTo>
                    <a:pt x="454042" y="11918"/>
                    <a:pt x="455359" y="14919"/>
                    <a:pt x="456675" y="17891"/>
                  </a:cubicBezTo>
                  <a:cubicBezTo>
                    <a:pt x="458498" y="22007"/>
                    <a:pt x="460286" y="26130"/>
                    <a:pt x="462074" y="30246"/>
                  </a:cubicBezTo>
                  <a:cubicBezTo>
                    <a:pt x="462884" y="32138"/>
                    <a:pt x="463695" y="33994"/>
                    <a:pt x="464471" y="35886"/>
                  </a:cubicBezTo>
                  <a:cubicBezTo>
                    <a:pt x="465989" y="39462"/>
                    <a:pt x="467507" y="43044"/>
                    <a:pt x="468961" y="46619"/>
                  </a:cubicBezTo>
                  <a:cubicBezTo>
                    <a:pt x="470007" y="49086"/>
                    <a:pt x="471019" y="51546"/>
                    <a:pt x="471997" y="54013"/>
                  </a:cubicBezTo>
                  <a:cubicBezTo>
                    <a:pt x="473250" y="57043"/>
                    <a:pt x="474469" y="60084"/>
                    <a:pt x="475682" y="631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15227088" y="8685201"/>
              <a:ext cx="466638" cy="231292"/>
            </a:xfrm>
            <a:custGeom>
              <a:rect b="b" l="l" r="r" t="t"/>
              <a:pathLst>
                <a:path extrusionOk="0" h="231292" w="466638">
                  <a:moveTo>
                    <a:pt x="443682" y="0"/>
                  </a:moveTo>
                  <a:cubicBezTo>
                    <a:pt x="451444" y="15528"/>
                    <a:pt x="459142" y="31120"/>
                    <a:pt x="466638" y="46786"/>
                  </a:cubicBezTo>
                  <a:cubicBezTo>
                    <a:pt x="446821" y="51547"/>
                    <a:pt x="427142" y="55864"/>
                    <a:pt x="407331" y="61504"/>
                  </a:cubicBezTo>
                  <a:cubicBezTo>
                    <a:pt x="407670" y="61435"/>
                    <a:pt x="408003" y="61337"/>
                    <a:pt x="408342" y="61268"/>
                  </a:cubicBezTo>
                  <a:cubicBezTo>
                    <a:pt x="293268" y="93268"/>
                    <a:pt x="181879" y="139514"/>
                    <a:pt x="76797" y="195953"/>
                  </a:cubicBezTo>
                  <a:cubicBezTo>
                    <a:pt x="56307" y="207158"/>
                    <a:pt x="36053" y="218875"/>
                    <a:pt x="16304" y="231293"/>
                  </a:cubicBezTo>
                  <a:cubicBezTo>
                    <a:pt x="10837" y="217759"/>
                    <a:pt x="5433" y="204151"/>
                    <a:pt x="0" y="190583"/>
                  </a:cubicBezTo>
                  <a:cubicBezTo>
                    <a:pt x="1857" y="189198"/>
                    <a:pt x="3714" y="187881"/>
                    <a:pt x="5571" y="186565"/>
                  </a:cubicBezTo>
                  <a:cubicBezTo>
                    <a:pt x="126549" y="106635"/>
                    <a:pt x="262384" y="49718"/>
                    <a:pt x="401656" y="10429"/>
                  </a:cubicBezTo>
                  <a:cubicBezTo>
                    <a:pt x="410970" y="8543"/>
                    <a:pt x="426665" y="3852"/>
                    <a:pt x="4436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5476889" y="9000178"/>
              <a:ext cx="352630" cy="510107"/>
            </a:xfrm>
            <a:custGeom>
              <a:rect b="b" l="l" r="r" t="t"/>
              <a:pathLst>
                <a:path extrusionOk="0" h="510107" w="352630">
                  <a:moveTo>
                    <a:pt x="351446" y="492992"/>
                  </a:moveTo>
                  <a:cubicBezTo>
                    <a:pt x="352119" y="498695"/>
                    <a:pt x="352596" y="504433"/>
                    <a:pt x="352631" y="510108"/>
                  </a:cubicBezTo>
                  <a:cubicBezTo>
                    <a:pt x="333693" y="435708"/>
                    <a:pt x="315871" y="360878"/>
                    <a:pt x="296358" y="286645"/>
                  </a:cubicBezTo>
                  <a:cubicBezTo>
                    <a:pt x="275058" y="208635"/>
                    <a:pt x="245795" y="133230"/>
                    <a:pt x="218889" y="57313"/>
                  </a:cubicBezTo>
                  <a:cubicBezTo>
                    <a:pt x="216422" y="57715"/>
                    <a:pt x="213996" y="58158"/>
                    <a:pt x="211530" y="58595"/>
                  </a:cubicBezTo>
                  <a:cubicBezTo>
                    <a:pt x="147870" y="69938"/>
                    <a:pt x="84911" y="85363"/>
                    <a:pt x="23177" y="104134"/>
                  </a:cubicBezTo>
                  <a:cubicBezTo>
                    <a:pt x="18383" y="105789"/>
                    <a:pt x="12915" y="106428"/>
                    <a:pt x="8626" y="109164"/>
                  </a:cubicBezTo>
                  <a:cubicBezTo>
                    <a:pt x="5723" y="111188"/>
                    <a:pt x="1538" y="109871"/>
                    <a:pt x="290" y="106462"/>
                  </a:cubicBezTo>
                  <a:cubicBezTo>
                    <a:pt x="-354" y="104232"/>
                    <a:pt x="124" y="102512"/>
                    <a:pt x="1233" y="101127"/>
                  </a:cubicBezTo>
                  <a:cubicBezTo>
                    <a:pt x="7442" y="88841"/>
                    <a:pt x="61926" y="67811"/>
                    <a:pt x="69923" y="63154"/>
                  </a:cubicBezTo>
                  <a:cubicBezTo>
                    <a:pt x="137504" y="35104"/>
                    <a:pt x="207983" y="12861"/>
                    <a:pt x="280082" y="0"/>
                  </a:cubicBezTo>
                  <a:cubicBezTo>
                    <a:pt x="279709" y="575"/>
                    <a:pt x="279306" y="1150"/>
                    <a:pt x="278835" y="1690"/>
                  </a:cubicBezTo>
                  <a:cubicBezTo>
                    <a:pt x="278461" y="2196"/>
                    <a:pt x="278024" y="2668"/>
                    <a:pt x="277587" y="3110"/>
                  </a:cubicBezTo>
                  <a:cubicBezTo>
                    <a:pt x="277116" y="3582"/>
                    <a:pt x="276610" y="4053"/>
                    <a:pt x="276070" y="4496"/>
                  </a:cubicBezTo>
                  <a:cubicBezTo>
                    <a:pt x="275564" y="4933"/>
                    <a:pt x="274989" y="5375"/>
                    <a:pt x="274379" y="5778"/>
                  </a:cubicBezTo>
                  <a:cubicBezTo>
                    <a:pt x="272994" y="6554"/>
                    <a:pt x="271579" y="7296"/>
                    <a:pt x="270159" y="8037"/>
                  </a:cubicBezTo>
                  <a:cubicBezTo>
                    <a:pt x="270734" y="11550"/>
                    <a:pt x="271344" y="14752"/>
                    <a:pt x="272016" y="17489"/>
                  </a:cubicBezTo>
                  <a:cubicBezTo>
                    <a:pt x="272085" y="17724"/>
                    <a:pt x="272149" y="17995"/>
                    <a:pt x="272218" y="18230"/>
                  </a:cubicBezTo>
                  <a:cubicBezTo>
                    <a:pt x="273097" y="23088"/>
                    <a:pt x="273971" y="27952"/>
                    <a:pt x="274851" y="32810"/>
                  </a:cubicBezTo>
                  <a:cubicBezTo>
                    <a:pt x="275765" y="37841"/>
                    <a:pt x="276673" y="42906"/>
                    <a:pt x="277553" y="47930"/>
                  </a:cubicBezTo>
                  <a:cubicBezTo>
                    <a:pt x="280456" y="64436"/>
                    <a:pt x="283290" y="80942"/>
                    <a:pt x="286061" y="97447"/>
                  </a:cubicBezTo>
                  <a:cubicBezTo>
                    <a:pt x="286061" y="97516"/>
                    <a:pt x="286096" y="97580"/>
                    <a:pt x="286096" y="97649"/>
                  </a:cubicBezTo>
                  <a:cubicBezTo>
                    <a:pt x="286498" y="99471"/>
                    <a:pt x="286907" y="101190"/>
                    <a:pt x="287447" y="102777"/>
                  </a:cubicBezTo>
                  <a:cubicBezTo>
                    <a:pt x="290960" y="118777"/>
                    <a:pt x="294197" y="134811"/>
                    <a:pt x="297272" y="150914"/>
                  </a:cubicBezTo>
                  <a:cubicBezTo>
                    <a:pt x="297307" y="151018"/>
                    <a:pt x="297307" y="151116"/>
                    <a:pt x="297341" y="151219"/>
                  </a:cubicBezTo>
                  <a:cubicBezTo>
                    <a:pt x="302711" y="176636"/>
                    <a:pt x="307465" y="202122"/>
                    <a:pt x="311317" y="227774"/>
                  </a:cubicBezTo>
                  <a:cubicBezTo>
                    <a:pt x="311317" y="227878"/>
                    <a:pt x="311352" y="227975"/>
                    <a:pt x="311352" y="228079"/>
                  </a:cubicBezTo>
                  <a:cubicBezTo>
                    <a:pt x="316210" y="255519"/>
                    <a:pt x="321108" y="283000"/>
                    <a:pt x="326472" y="310343"/>
                  </a:cubicBezTo>
                  <a:cubicBezTo>
                    <a:pt x="331704" y="335794"/>
                    <a:pt x="335349" y="361447"/>
                    <a:pt x="337947" y="387237"/>
                  </a:cubicBezTo>
                  <a:cubicBezTo>
                    <a:pt x="338384" y="391388"/>
                    <a:pt x="338792" y="395574"/>
                    <a:pt x="339132" y="399724"/>
                  </a:cubicBezTo>
                  <a:cubicBezTo>
                    <a:pt x="339264" y="401110"/>
                    <a:pt x="339402" y="402490"/>
                    <a:pt x="339505" y="403875"/>
                  </a:cubicBezTo>
                  <a:cubicBezTo>
                    <a:pt x="339845" y="407756"/>
                    <a:pt x="340149" y="411671"/>
                    <a:pt x="340448" y="415552"/>
                  </a:cubicBezTo>
                  <a:cubicBezTo>
                    <a:pt x="340483" y="415621"/>
                    <a:pt x="340483" y="415719"/>
                    <a:pt x="340483" y="415788"/>
                  </a:cubicBezTo>
                  <a:cubicBezTo>
                    <a:pt x="343622" y="432224"/>
                    <a:pt x="345139" y="448833"/>
                    <a:pt x="347232" y="465477"/>
                  </a:cubicBezTo>
                  <a:cubicBezTo>
                    <a:pt x="347704" y="468547"/>
                    <a:pt x="348244" y="471686"/>
                    <a:pt x="348750" y="474860"/>
                  </a:cubicBezTo>
                  <a:cubicBezTo>
                    <a:pt x="348951" y="475975"/>
                    <a:pt x="349123" y="477119"/>
                    <a:pt x="349325" y="478234"/>
                  </a:cubicBezTo>
                  <a:cubicBezTo>
                    <a:pt x="349831" y="481373"/>
                    <a:pt x="350337" y="484581"/>
                    <a:pt x="350774" y="487789"/>
                  </a:cubicBezTo>
                  <a:cubicBezTo>
                    <a:pt x="351009" y="489514"/>
                    <a:pt x="351245" y="491239"/>
                    <a:pt x="351446" y="4929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14724473" y="7259901"/>
              <a:ext cx="692883" cy="1331938"/>
            </a:xfrm>
            <a:custGeom>
              <a:rect b="b" l="l" r="r" t="t"/>
              <a:pathLst>
                <a:path extrusionOk="0" h="1331938" w="692883">
                  <a:moveTo>
                    <a:pt x="687598" y="1229301"/>
                  </a:moveTo>
                  <a:cubicBezTo>
                    <a:pt x="694888" y="1259783"/>
                    <a:pt x="702080" y="1338903"/>
                    <a:pt x="654518" y="1331446"/>
                  </a:cubicBezTo>
                  <a:cubicBezTo>
                    <a:pt x="433861" y="1250901"/>
                    <a:pt x="-145386" y="31801"/>
                    <a:pt x="33929" y="169"/>
                  </a:cubicBezTo>
                  <a:cubicBezTo>
                    <a:pt x="201660" y="-15267"/>
                    <a:pt x="640852" y="1031371"/>
                    <a:pt x="687598" y="12293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14335834" y="6702952"/>
              <a:ext cx="383518" cy="222260"/>
            </a:xfrm>
            <a:custGeom>
              <a:rect b="b" l="l" r="r" t="t"/>
              <a:pathLst>
                <a:path extrusionOk="0" h="222260" w="383518">
                  <a:moveTo>
                    <a:pt x="383519" y="52282"/>
                  </a:moveTo>
                  <a:cubicBezTo>
                    <a:pt x="383519" y="52282"/>
                    <a:pt x="191677" y="97390"/>
                    <a:pt x="18249" y="222261"/>
                  </a:cubicBezTo>
                  <a:cubicBezTo>
                    <a:pt x="17812" y="221485"/>
                    <a:pt x="17386" y="220703"/>
                    <a:pt x="17036" y="219927"/>
                  </a:cubicBezTo>
                  <a:cubicBezTo>
                    <a:pt x="12287" y="210165"/>
                    <a:pt x="9085" y="199103"/>
                    <a:pt x="4158" y="190026"/>
                  </a:cubicBezTo>
                  <a:cubicBezTo>
                    <a:pt x="-9583" y="161941"/>
                    <a:pt x="13580" y="134374"/>
                    <a:pt x="32242" y="115103"/>
                  </a:cubicBezTo>
                  <a:cubicBezTo>
                    <a:pt x="102755" y="44159"/>
                    <a:pt x="202048" y="517"/>
                    <a:pt x="302376" y="0"/>
                  </a:cubicBezTo>
                  <a:cubicBezTo>
                    <a:pt x="326568" y="862"/>
                    <a:pt x="357251" y="-3369"/>
                    <a:pt x="369778" y="22640"/>
                  </a:cubicBezTo>
                  <a:cubicBezTo>
                    <a:pt x="373751" y="29119"/>
                    <a:pt x="377040" y="35863"/>
                    <a:pt x="379891" y="42860"/>
                  </a:cubicBezTo>
                  <a:cubicBezTo>
                    <a:pt x="381185" y="45970"/>
                    <a:pt x="382392" y="49080"/>
                    <a:pt x="383519" y="52282"/>
                  </a:cubicBezTo>
                  <a:close/>
                </a:path>
              </a:pathLst>
            </a:custGeom>
            <a:solidFill>
              <a:srgbClr val="8CA65C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6"/>
          <p:cNvGrpSpPr/>
          <p:nvPr/>
        </p:nvGrpSpPr>
        <p:grpSpPr>
          <a:xfrm>
            <a:off x="1414207" y="1870919"/>
            <a:ext cx="2826729" cy="2864480"/>
            <a:chOff x="2828414" y="3741837"/>
            <a:chExt cx="5653457" cy="5728960"/>
          </a:xfrm>
        </p:grpSpPr>
        <p:sp>
          <p:nvSpPr>
            <p:cNvPr id="839" name="Google Shape;839;p16"/>
            <p:cNvSpPr/>
            <p:nvPr/>
          </p:nvSpPr>
          <p:spPr>
            <a:xfrm>
              <a:off x="2828414" y="3741837"/>
              <a:ext cx="5653457" cy="5728960"/>
            </a:xfrm>
            <a:custGeom>
              <a:rect b="b" l="l" r="r" t="t"/>
              <a:pathLst>
                <a:path extrusionOk="0" h="5728960" w="5653457">
                  <a:moveTo>
                    <a:pt x="5546288" y="4274027"/>
                  </a:moveTo>
                  <a:cubicBezTo>
                    <a:pt x="5100101" y="5126645"/>
                    <a:pt x="4821936" y="5324145"/>
                    <a:pt x="4390405" y="5609161"/>
                  </a:cubicBezTo>
                  <a:cubicBezTo>
                    <a:pt x="4049588" y="5795787"/>
                    <a:pt x="4515411" y="5702038"/>
                    <a:pt x="96161" y="5726341"/>
                  </a:cubicBezTo>
                  <a:cubicBezTo>
                    <a:pt x="-64155" y="5727246"/>
                    <a:pt x="31700" y="5917046"/>
                    <a:pt x="1210" y="1205103"/>
                  </a:cubicBezTo>
                  <a:cubicBezTo>
                    <a:pt x="4507" y="607904"/>
                    <a:pt x="3053" y="869466"/>
                    <a:pt x="6980" y="168619"/>
                  </a:cubicBezTo>
                  <a:cubicBezTo>
                    <a:pt x="7713" y="-1302"/>
                    <a:pt x="-50049" y="104902"/>
                    <a:pt x="5557027" y="16"/>
                  </a:cubicBezTo>
                  <a:cubicBezTo>
                    <a:pt x="5609214" y="-935"/>
                    <a:pt x="5651909" y="41276"/>
                    <a:pt x="5651680" y="93421"/>
                  </a:cubicBezTo>
                  <a:cubicBezTo>
                    <a:pt x="5627419" y="4472191"/>
                    <a:pt x="5715248" y="3948072"/>
                    <a:pt x="5546288" y="42740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6964606" y="7789111"/>
              <a:ext cx="1513599" cy="1678115"/>
            </a:xfrm>
            <a:custGeom>
              <a:rect b="b" l="l" r="r" t="t"/>
              <a:pathLst>
                <a:path extrusionOk="0" h="1678115" w="1513599">
                  <a:moveTo>
                    <a:pt x="1513599" y="0"/>
                  </a:moveTo>
                  <a:cubicBezTo>
                    <a:pt x="1422175" y="312286"/>
                    <a:pt x="786637" y="1431060"/>
                    <a:pt x="0" y="1678115"/>
                  </a:cubicBezTo>
                  <a:cubicBezTo>
                    <a:pt x="428256" y="1385813"/>
                    <a:pt x="586076" y="862793"/>
                    <a:pt x="668135" y="346785"/>
                  </a:cubicBezTo>
                  <a:cubicBezTo>
                    <a:pt x="679664" y="274199"/>
                    <a:pt x="867436" y="334067"/>
                    <a:pt x="1064001" y="250527"/>
                  </a:cubicBezTo>
                  <a:cubicBezTo>
                    <a:pt x="1222393" y="182651"/>
                    <a:pt x="1396654" y="139340"/>
                    <a:pt x="1513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2832258" y="3741837"/>
              <a:ext cx="5647848" cy="728922"/>
            </a:xfrm>
            <a:custGeom>
              <a:rect b="b" l="l" r="r" t="t"/>
              <a:pathLst>
                <a:path extrusionOk="0" h="728922" w="5647848">
                  <a:moveTo>
                    <a:pt x="5647848" y="93432"/>
                  </a:moveTo>
                  <a:lnTo>
                    <a:pt x="5644929" y="620749"/>
                  </a:lnTo>
                  <a:lnTo>
                    <a:pt x="0" y="728923"/>
                  </a:lnTo>
                  <a:lnTo>
                    <a:pt x="3137" y="168619"/>
                  </a:lnTo>
                  <a:cubicBezTo>
                    <a:pt x="3881" y="-3582"/>
                    <a:pt x="-41894" y="104672"/>
                    <a:pt x="5553184" y="16"/>
                  </a:cubicBezTo>
                  <a:cubicBezTo>
                    <a:pt x="5605382" y="-935"/>
                    <a:pt x="5648066" y="41276"/>
                    <a:pt x="5647848" y="93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16"/>
          <p:cNvGrpSpPr/>
          <p:nvPr/>
        </p:nvGrpSpPr>
        <p:grpSpPr>
          <a:xfrm>
            <a:off x="4901773" y="1870919"/>
            <a:ext cx="2826729" cy="2864480"/>
            <a:chOff x="9803547" y="3741837"/>
            <a:chExt cx="5653457" cy="5728960"/>
          </a:xfrm>
        </p:grpSpPr>
        <p:sp>
          <p:nvSpPr>
            <p:cNvPr id="843" name="Google Shape;843;p16"/>
            <p:cNvSpPr/>
            <p:nvPr/>
          </p:nvSpPr>
          <p:spPr>
            <a:xfrm>
              <a:off x="9803547" y="3741837"/>
              <a:ext cx="5653457" cy="5728960"/>
            </a:xfrm>
            <a:custGeom>
              <a:rect b="b" l="l" r="r" t="t"/>
              <a:pathLst>
                <a:path extrusionOk="0" h="5728960" w="5653457">
                  <a:moveTo>
                    <a:pt x="5546288" y="4274027"/>
                  </a:moveTo>
                  <a:cubicBezTo>
                    <a:pt x="5100101" y="5126645"/>
                    <a:pt x="4821936" y="5324145"/>
                    <a:pt x="4390405" y="5609161"/>
                  </a:cubicBezTo>
                  <a:cubicBezTo>
                    <a:pt x="4049588" y="5795787"/>
                    <a:pt x="4515411" y="5702038"/>
                    <a:pt x="96161" y="5726341"/>
                  </a:cubicBezTo>
                  <a:cubicBezTo>
                    <a:pt x="-64155" y="5727246"/>
                    <a:pt x="31700" y="5917046"/>
                    <a:pt x="1210" y="1205103"/>
                  </a:cubicBezTo>
                  <a:cubicBezTo>
                    <a:pt x="4507" y="607904"/>
                    <a:pt x="3053" y="869466"/>
                    <a:pt x="6980" y="168619"/>
                  </a:cubicBezTo>
                  <a:cubicBezTo>
                    <a:pt x="7713" y="-1302"/>
                    <a:pt x="-50049" y="104902"/>
                    <a:pt x="5557027" y="16"/>
                  </a:cubicBezTo>
                  <a:cubicBezTo>
                    <a:pt x="5609214" y="-935"/>
                    <a:pt x="5651909" y="41276"/>
                    <a:pt x="5651680" y="93421"/>
                  </a:cubicBezTo>
                  <a:cubicBezTo>
                    <a:pt x="5627419" y="4472191"/>
                    <a:pt x="5715248" y="3948072"/>
                    <a:pt x="5546288" y="42740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13939739" y="7789111"/>
              <a:ext cx="1513599" cy="1678115"/>
            </a:xfrm>
            <a:custGeom>
              <a:rect b="b" l="l" r="r" t="t"/>
              <a:pathLst>
                <a:path extrusionOk="0" h="1678115" w="1513599">
                  <a:moveTo>
                    <a:pt x="1513599" y="0"/>
                  </a:moveTo>
                  <a:cubicBezTo>
                    <a:pt x="1422175" y="312286"/>
                    <a:pt x="786637" y="1431060"/>
                    <a:pt x="0" y="1678115"/>
                  </a:cubicBezTo>
                  <a:cubicBezTo>
                    <a:pt x="428256" y="1385813"/>
                    <a:pt x="586076" y="862793"/>
                    <a:pt x="668135" y="346785"/>
                  </a:cubicBezTo>
                  <a:cubicBezTo>
                    <a:pt x="679664" y="274199"/>
                    <a:pt x="867436" y="334067"/>
                    <a:pt x="1064001" y="250527"/>
                  </a:cubicBezTo>
                  <a:cubicBezTo>
                    <a:pt x="1222393" y="182651"/>
                    <a:pt x="1396654" y="139340"/>
                    <a:pt x="15135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9807391" y="3741837"/>
              <a:ext cx="5647848" cy="728922"/>
            </a:xfrm>
            <a:custGeom>
              <a:rect b="b" l="l" r="r" t="t"/>
              <a:pathLst>
                <a:path extrusionOk="0" h="728922" w="5647848">
                  <a:moveTo>
                    <a:pt x="5647848" y="93432"/>
                  </a:moveTo>
                  <a:lnTo>
                    <a:pt x="5644929" y="620749"/>
                  </a:lnTo>
                  <a:lnTo>
                    <a:pt x="0" y="728923"/>
                  </a:lnTo>
                  <a:lnTo>
                    <a:pt x="3137" y="168619"/>
                  </a:lnTo>
                  <a:cubicBezTo>
                    <a:pt x="3881" y="-3582"/>
                    <a:pt x="-41894" y="104672"/>
                    <a:pt x="5553184" y="16"/>
                  </a:cubicBezTo>
                  <a:cubicBezTo>
                    <a:pt x="5605382" y="-935"/>
                    <a:pt x="5648066" y="41276"/>
                    <a:pt x="5647848" y="934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16"/>
          <p:cNvGrpSpPr/>
          <p:nvPr/>
        </p:nvGrpSpPr>
        <p:grpSpPr>
          <a:xfrm>
            <a:off x="1756966" y="2734718"/>
            <a:ext cx="2142450" cy="1026313"/>
            <a:chOff x="0" y="-38100"/>
            <a:chExt cx="5713200" cy="2736836"/>
          </a:xfrm>
        </p:grpSpPr>
        <p:sp>
          <p:nvSpPr>
            <p:cNvPr id="847" name="Google Shape;847;p16"/>
            <p:cNvSpPr txBox="1"/>
            <p:nvPr/>
          </p:nvSpPr>
          <p:spPr>
            <a:xfrm>
              <a:off x="0" y="-38100"/>
              <a:ext cx="571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6"/>
            <p:cNvSpPr txBox="1"/>
            <p:nvPr/>
          </p:nvSpPr>
          <p:spPr>
            <a:xfrm>
              <a:off x="0" y="1639736"/>
              <a:ext cx="5713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49" name="Google Shape;849;p16"/>
          <p:cNvGrpSpPr/>
          <p:nvPr/>
        </p:nvGrpSpPr>
        <p:grpSpPr>
          <a:xfrm>
            <a:off x="5244533" y="2734718"/>
            <a:ext cx="2142450" cy="1026313"/>
            <a:chOff x="0" y="-38100"/>
            <a:chExt cx="5713200" cy="2736836"/>
          </a:xfrm>
        </p:grpSpPr>
        <p:sp>
          <p:nvSpPr>
            <p:cNvPr id="850" name="Google Shape;850;p16"/>
            <p:cNvSpPr txBox="1"/>
            <p:nvPr/>
          </p:nvSpPr>
          <p:spPr>
            <a:xfrm>
              <a:off x="0" y="-38100"/>
              <a:ext cx="5713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6"/>
            <p:cNvSpPr txBox="1"/>
            <p:nvPr/>
          </p:nvSpPr>
          <p:spPr>
            <a:xfrm>
              <a:off x="0" y="1639736"/>
              <a:ext cx="57132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Elaborate on a personal detail you want to share.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52" name="Google Shape;852;p16"/>
          <p:cNvSpPr txBox="1"/>
          <p:nvPr/>
        </p:nvSpPr>
        <p:spPr>
          <a:xfrm>
            <a:off x="682669" y="509588"/>
            <a:ext cx="7778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to Know Me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53" name="Google Shape;853;p16"/>
          <p:cNvGrpSpPr/>
          <p:nvPr/>
        </p:nvGrpSpPr>
        <p:grpSpPr>
          <a:xfrm rot="-550332">
            <a:off x="740490" y="1679714"/>
            <a:ext cx="1073110" cy="812614"/>
            <a:chOff x="1480997" y="3359478"/>
            <a:chExt cx="2146249" cy="1625250"/>
          </a:xfrm>
        </p:grpSpPr>
        <p:grpSp>
          <p:nvGrpSpPr>
            <p:cNvPr id="854" name="Google Shape;854;p16"/>
            <p:cNvGrpSpPr/>
            <p:nvPr/>
          </p:nvGrpSpPr>
          <p:grpSpPr>
            <a:xfrm>
              <a:off x="1484085" y="3428543"/>
              <a:ext cx="2143161" cy="1556185"/>
              <a:chOff x="1484085" y="3428543"/>
              <a:chExt cx="2143161" cy="1556185"/>
            </a:xfrm>
          </p:grpSpPr>
          <p:sp>
            <p:nvSpPr>
              <p:cNvPr id="855" name="Google Shape;855;p16"/>
              <p:cNvSpPr/>
              <p:nvPr/>
            </p:nvSpPr>
            <p:spPr>
              <a:xfrm>
                <a:off x="1484085" y="3428543"/>
                <a:ext cx="2143161" cy="1556185"/>
              </a:xfrm>
              <a:custGeom>
                <a:rect b="b" l="l" r="r" t="t"/>
                <a:pathLst>
                  <a:path extrusionOk="0" h="1556185" w="2143161">
                    <a:moveTo>
                      <a:pt x="543499" y="1484802"/>
                    </a:moveTo>
                    <a:cubicBezTo>
                      <a:pt x="470437" y="1460568"/>
                      <a:pt x="399362" y="1430317"/>
                      <a:pt x="331278" y="1394397"/>
                    </a:cubicBezTo>
                    <a:cubicBezTo>
                      <a:pt x="225073" y="1338366"/>
                      <a:pt x="87593" y="1264968"/>
                      <a:pt x="32482" y="1152575"/>
                    </a:cubicBezTo>
                    <a:cubicBezTo>
                      <a:pt x="-3227" y="1079752"/>
                      <a:pt x="-6837" y="997408"/>
                      <a:pt x="8822" y="918805"/>
                    </a:cubicBezTo>
                    <a:cubicBezTo>
                      <a:pt x="27374" y="825686"/>
                      <a:pt x="53575" y="735015"/>
                      <a:pt x="91955" y="648012"/>
                    </a:cubicBezTo>
                    <a:cubicBezTo>
                      <a:pt x="289731" y="199643"/>
                      <a:pt x="781531" y="-63880"/>
                      <a:pt x="1265419" y="13370"/>
                    </a:cubicBezTo>
                    <a:cubicBezTo>
                      <a:pt x="1292926" y="17759"/>
                      <a:pt x="1320252" y="23261"/>
                      <a:pt x="1347307" y="29892"/>
                    </a:cubicBezTo>
                    <a:cubicBezTo>
                      <a:pt x="1571058" y="84712"/>
                      <a:pt x="1773170" y="215962"/>
                      <a:pt x="1921652" y="391270"/>
                    </a:cubicBezTo>
                    <a:cubicBezTo>
                      <a:pt x="1996659" y="479832"/>
                      <a:pt x="2058273" y="579909"/>
                      <a:pt x="2102220" y="687397"/>
                    </a:cubicBezTo>
                    <a:cubicBezTo>
                      <a:pt x="2121214" y="733856"/>
                      <a:pt x="2148038" y="789346"/>
                      <a:pt x="2142397" y="839918"/>
                    </a:cubicBezTo>
                    <a:cubicBezTo>
                      <a:pt x="2135688" y="900059"/>
                      <a:pt x="2105448" y="964323"/>
                      <a:pt x="2074516" y="1015373"/>
                    </a:cubicBezTo>
                    <a:cubicBezTo>
                      <a:pt x="2054345" y="1048660"/>
                      <a:pt x="2030913" y="1079933"/>
                      <a:pt x="2006124" y="1109896"/>
                    </a:cubicBezTo>
                    <a:cubicBezTo>
                      <a:pt x="1699712" y="1480319"/>
                      <a:pt x="1169577" y="1621451"/>
                      <a:pt x="707769" y="1528435"/>
                    </a:cubicBezTo>
                    <a:cubicBezTo>
                      <a:pt x="652194" y="1517239"/>
                      <a:pt x="597306" y="1502650"/>
                      <a:pt x="543499" y="14848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1980295" y="3599784"/>
                <a:ext cx="1187313" cy="1253981"/>
              </a:xfrm>
              <a:custGeom>
                <a:rect b="b" l="l" r="r" t="t"/>
                <a:pathLst>
                  <a:path extrusionOk="0" h="1253981" w="1187313">
                    <a:moveTo>
                      <a:pt x="1184298" y="666263"/>
                    </a:moveTo>
                    <a:cubicBezTo>
                      <a:pt x="1177611" y="737983"/>
                      <a:pt x="1158792" y="809225"/>
                      <a:pt x="1127041" y="876701"/>
                    </a:cubicBezTo>
                    <a:cubicBezTo>
                      <a:pt x="1000811" y="1144922"/>
                      <a:pt x="671362" y="1322841"/>
                      <a:pt x="380451" y="1228361"/>
                    </a:cubicBezTo>
                    <a:cubicBezTo>
                      <a:pt x="179807" y="1163195"/>
                      <a:pt x="34987" y="967935"/>
                      <a:pt x="6142" y="758863"/>
                    </a:cubicBezTo>
                    <a:cubicBezTo>
                      <a:pt x="-32169" y="481172"/>
                      <a:pt x="110874" y="160154"/>
                      <a:pt x="375919" y="45945"/>
                    </a:cubicBezTo>
                    <a:cubicBezTo>
                      <a:pt x="562024" y="-34252"/>
                      <a:pt x="789865" y="-7883"/>
                      <a:pt x="952757" y="112708"/>
                    </a:cubicBezTo>
                    <a:cubicBezTo>
                      <a:pt x="1126993" y="241699"/>
                      <a:pt x="1204022" y="454714"/>
                      <a:pt x="1184298" y="6662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192375" y="3852377"/>
                <a:ext cx="749364" cy="766987"/>
              </a:xfrm>
              <a:custGeom>
                <a:rect b="b" l="l" r="r" t="t"/>
                <a:pathLst>
                  <a:path extrusionOk="0" h="766987" w="749364">
                    <a:moveTo>
                      <a:pt x="184919" y="715866"/>
                    </a:moveTo>
                    <a:cubicBezTo>
                      <a:pt x="51092" y="635403"/>
                      <a:pt x="-21434" y="473567"/>
                      <a:pt x="5608" y="316004"/>
                    </a:cubicBezTo>
                    <a:cubicBezTo>
                      <a:pt x="54500" y="31125"/>
                      <a:pt x="396281" y="-102080"/>
                      <a:pt x="618160" y="90536"/>
                    </a:cubicBezTo>
                    <a:cubicBezTo>
                      <a:pt x="751163" y="205999"/>
                      <a:pt x="789864" y="425137"/>
                      <a:pt x="702654" y="577723"/>
                    </a:cubicBezTo>
                    <a:cubicBezTo>
                      <a:pt x="621452" y="719787"/>
                      <a:pt x="440623" y="796578"/>
                      <a:pt x="282075" y="756325"/>
                    </a:cubicBezTo>
                    <a:cubicBezTo>
                      <a:pt x="246975" y="747418"/>
                      <a:pt x="214455" y="733624"/>
                      <a:pt x="184919" y="71586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2820885" y="4132412"/>
                <a:ext cx="221235" cy="229983"/>
              </a:xfrm>
              <a:custGeom>
                <a:rect b="b" l="l" r="r" t="t"/>
                <a:pathLst>
                  <a:path extrusionOk="0" h="229983" w="221235">
                    <a:moveTo>
                      <a:pt x="47621" y="211303"/>
                    </a:moveTo>
                    <a:cubicBezTo>
                      <a:pt x="-23059" y="162637"/>
                      <a:pt x="-14693" y="36184"/>
                      <a:pt x="70268" y="8617"/>
                    </a:cubicBezTo>
                    <a:cubicBezTo>
                      <a:pt x="130166" y="-18585"/>
                      <a:pt x="209972" y="21510"/>
                      <a:pt x="219226" y="88243"/>
                    </a:cubicBezTo>
                    <a:cubicBezTo>
                      <a:pt x="236877" y="185652"/>
                      <a:pt x="134823" y="268279"/>
                      <a:pt x="47621" y="2113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59" name="Google Shape;859;p16"/>
            <p:cNvSpPr/>
            <p:nvPr/>
          </p:nvSpPr>
          <p:spPr>
            <a:xfrm>
              <a:off x="1480997" y="3359478"/>
              <a:ext cx="2135338" cy="1062489"/>
            </a:xfrm>
            <a:custGeom>
              <a:rect b="b" l="l" r="r" t="t"/>
              <a:pathLst>
                <a:path extrusionOk="0" h="1062489" w="2135338">
                  <a:moveTo>
                    <a:pt x="7" y="1059567"/>
                  </a:moveTo>
                  <a:cubicBezTo>
                    <a:pt x="17714" y="874060"/>
                    <a:pt x="85531" y="687577"/>
                    <a:pt x="182168" y="528661"/>
                  </a:cubicBezTo>
                  <a:cubicBezTo>
                    <a:pt x="376142" y="208923"/>
                    <a:pt x="695984" y="23016"/>
                    <a:pt x="1067774" y="1955"/>
                  </a:cubicBezTo>
                  <a:cubicBezTo>
                    <a:pt x="1480604" y="-24684"/>
                    <a:pt x="1822296" y="223816"/>
                    <a:pt x="2021403" y="569674"/>
                  </a:cubicBezTo>
                  <a:cubicBezTo>
                    <a:pt x="2067938" y="651095"/>
                    <a:pt x="2108622" y="736294"/>
                    <a:pt x="2135236" y="826360"/>
                  </a:cubicBezTo>
                  <a:cubicBezTo>
                    <a:pt x="2135643" y="827812"/>
                    <a:pt x="2134798" y="829323"/>
                    <a:pt x="2133347" y="829731"/>
                  </a:cubicBezTo>
                  <a:cubicBezTo>
                    <a:pt x="2132115" y="830075"/>
                    <a:pt x="2130857" y="829525"/>
                    <a:pt x="2130244" y="828469"/>
                  </a:cubicBezTo>
                  <a:cubicBezTo>
                    <a:pt x="1970026" y="578259"/>
                    <a:pt x="1763282" y="345327"/>
                    <a:pt x="1490718" y="222923"/>
                  </a:cubicBezTo>
                  <a:cubicBezTo>
                    <a:pt x="1303316" y="138767"/>
                    <a:pt x="1104282" y="130036"/>
                    <a:pt x="904934" y="171294"/>
                  </a:cubicBezTo>
                  <a:cubicBezTo>
                    <a:pt x="514364" y="246191"/>
                    <a:pt x="236356" y="538092"/>
                    <a:pt x="73916" y="890366"/>
                  </a:cubicBezTo>
                  <a:cubicBezTo>
                    <a:pt x="48302" y="945543"/>
                    <a:pt x="24762" y="1002218"/>
                    <a:pt x="5309" y="1060624"/>
                  </a:cubicBezTo>
                  <a:cubicBezTo>
                    <a:pt x="4832" y="1062054"/>
                    <a:pt x="3291" y="1062823"/>
                    <a:pt x="1862" y="1062350"/>
                  </a:cubicBezTo>
                  <a:cubicBezTo>
                    <a:pt x="656" y="1061947"/>
                    <a:pt x="-83" y="1060783"/>
                    <a:pt x="7" y="1059567"/>
                  </a:cubicBezTo>
                  <a:lnTo>
                    <a:pt x="7" y="10595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0" name="Google Shape;860;p16"/>
          <p:cNvGrpSpPr/>
          <p:nvPr/>
        </p:nvGrpSpPr>
        <p:grpSpPr>
          <a:xfrm flipH="1">
            <a:off x="4446104" y="3870546"/>
            <a:ext cx="1114726" cy="1729709"/>
            <a:chOff x="8892209" y="7741092"/>
            <a:chExt cx="2229453" cy="3459418"/>
          </a:xfrm>
        </p:grpSpPr>
        <p:sp>
          <p:nvSpPr>
            <p:cNvPr id="861" name="Google Shape;861;p16"/>
            <p:cNvSpPr/>
            <p:nvPr/>
          </p:nvSpPr>
          <p:spPr>
            <a:xfrm>
              <a:off x="8892209" y="9654434"/>
              <a:ext cx="972805" cy="1546063"/>
            </a:xfrm>
            <a:custGeom>
              <a:rect b="b" l="l" r="r" t="t"/>
              <a:pathLst>
                <a:path extrusionOk="0" h="1546063" w="972805">
                  <a:moveTo>
                    <a:pt x="875029" y="64387"/>
                  </a:moveTo>
                  <a:cubicBezTo>
                    <a:pt x="813963" y="46045"/>
                    <a:pt x="754287" y="23614"/>
                    <a:pt x="694473" y="1661"/>
                  </a:cubicBezTo>
                  <a:cubicBezTo>
                    <a:pt x="692779" y="1142"/>
                    <a:pt x="691085" y="595"/>
                    <a:pt x="689390" y="0"/>
                  </a:cubicBezTo>
                  <a:cubicBezTo>
                    <a:pt x="673452" y="33446"/>
                    <a:pt x="657146" y="66885"/>
                    <a:pt x="639990" y="99853"/>
                  </a:cubicBezTo>
                  <a:cubicBezTo>
                    <a:pt x="631042" y="117053"/>
                    <a:pt x="621880" y="134142"/>
                    <a:pt x="612455" y="151011"/>
                  </a:cubicBezTo>
                  <a:cubicBezTo>
                    <a:pt x="571117" y="237199"/>
                    <a:pt x="528895" y="322757"/>
                    <a:pt x="485753" y="408129"/>
                  </a:cubicBezTo>
                  <a:cubicBezTo>
                    <a:pt x="407897" y="561201"/>
                    <a:pt x="331549" y="715228"/>
                    <a:pt x="257193" y="870217"/>
                  </a:cubicBezTo>
                  <a:cubicBezTo>
                    <a:pt x="176613" y="1012794"/>
                    <a:pt x="105058" y="1161002"/>
                    <a:pt x="35044" y="1309245"/>
                  </a:cubicBezTo>
                  <a:cubicBezTo>
                    <a:pt x="32873" y="1315175"/>
                    <a:pt x="30114" y="1321658"/>
                    <a:pt x="27057" y="1328507"/>
                  </a:cubicBezTo>
                  <a:cubicBezTo>
                    <a:pt x="25992" y="1330936"/>
                    <a:pt x="24886" y="1333441"/>
                    <a:pt x="23745" y="1335945"/>
                  </a:cubicBezTo>
                  <a:cubicBezTo>
                    <a:pt x="22791" y="1338083"/>
                    <a:pt x="21830" y="1340256"/>
                    <a:pt x="20834" y="1342463"/>
                  </a:cubicBezTo>
                  <a:cubicBezTo>
                    <a:pt x="20689" y="1342760"/>
                    <a:pt x="20578" y="1343016"/>
                    <a:pt x="20467" y="1343307"/>
                  </a:cubicBezTo>
                  <a:cubicBezTo>
                    <a:pt x="3830" y="1380842"/>
                    <a:pt x="-13395" y="1425295"/>
                    <a:pt x="15648" y="1453026"/>
                  </a:cubicBezTo>
                  <a:cubicBezTo>
                    <a:pt x="33170" y="1468752"/>
                    <a:pt x="54150" y="1479947"/>
                    <a:pt x="75462" y="1489675"/>
                  </a:cubicBezTo>
                  <a:cubicBezTo>
                    <a:pt x="120001" y="1509746"/>
                    <a:pt x="164692" y="1531333"/>
                    <a:pt x="212986" y="1540688"/>
                  </a:cubicBezTo>
                  <a:cubicBezTo>
                    <a:pt x="230619" y="1544258"/>
                    <a:pt x="244940" y="1546063"/>
                    <a:pt x="256861" y="1546063"/>
                  </a:cubicBezTo>
                  <a:cubicBezTo>
                    <a:pt x="296104" y="1546063"/>
                    <a:pt x="309574" y="1526504"/>
                    <a:pt x="331626" y="1486174"/>
                  </a:cubicBezTo>
                  <a:cubicBezTo>
                    <a:pt x="332248" y="1484998"/>
                    <a:pt x="332912" y="1483815"/>
                    <a:pt x="333576" y="1482604"/>
                  </a:cubicBezTo>
                  <a:cubicBezTo>
                    <a:pt x="334793" y="1480321"/>
                    <a:pt x="336079" y="1478003"/>
                    <a:pt x="337365" y="1475609"/>
                  </a:cubicBezTo>
                  <a:cubicBezTo>
                    <a:pt x="338139" y="1474211"/>
                    <a:pt x="338914" y="1472772"/>
                    <a:pt x="339681" y="1471333"/>
                  </a:cubicBezTo>
                  <a:cubicBezTo>
                    <a:pt x="340677" y="1469493"/>
                    <a:pt x="341666" y="1467652"/>
                    <a:pt x="342703" y="1465770"/>
                  </a:cubicBezTo>
                  <a:cubicBezTo>
                    <a:pt x="390555" y="1374462"/>
                    <a:pt x="441691" y="1284746"/>
                    <a:pt x="485421" y="1191341"/>
                  </a:cubicBezTo>
                  <a:cubicBezTo>
                    <a:pt x="616763" y="918642"/>
                    <a:pt x="742324" y="643252"/>
                    <a:pt x="858274" y="363661"/>
                  </a:cubicBezTo>
                  <a:cubicBezTo>
                    <a:pt x="858862" y="363295"/>
                    <a:pt x="859415" y="362886"/>
                    <a:pt x="859933" y="362444"/>
                  </a:cubicBezTo>
                  <a:cubicBezTo>
                    <a:pt x="860120" y="362035"/>
                    <a:pt x="860300" y="361634"/>
                    <a:pt x="860521" y="361226"/>
                  </a:cubicBezTo>
                  <a:cubicBezTo>
                    <a:pt x="861697" y="358424"/>
                    <a:pt x="862879" y="355594"/>
                    <a:pt x="864055" y="352792"/>
                  </a:cubicBezTo>
                  <a:cubicBezTo>
                    <a:pt x="868695" y="341888"/>
                    <a:pt x="873480" y="331060"/>
                    <a:pt x="878078" y="320163"/>
                  </a:cubicBezTo>
                  <a:cubicBezTo>
                    <a:pt x="878113" y="320052"/>
                    <a:pt x="878154" y="319941"/>
                    <a:pt x="878189" y="319830"/>
                  </a:cubicBezTo>
                  <a:cubicBezTo>
                    <a:pt x="878189" y="319830"/>
                    <a:pt x="878189" y="319830"/>
                    <a:pt x="878223" y="319830"/>
                  </a:cubicBezTo>
                  <a:cubicBezTo>
                    <a:pt x="878410" y="319388"/>
                    <a:pt x="878590" y="318945"/>
                    <a:pt x="878777" y="318467"/>
                  </a:cubicBezTo>
                  <a:cubicBezTo>
                    <a:pt x="879399" y="316959"/>
                    <a:pt x="880395" y="315665"/>
                    <a:pt x="881612" y="314676"/>
                  </a:cubicBezTo>
                  <a:cubicBezTo>
                    <a:pt x="881799" y="314309"/>
                    <a:pt x="882020" y="313977"/>
                    <a:pt x="882276" y="313680"/>
                  </a:cubicBezTo>
                  <a:cubicBezTo>
                    <a:pt x="906423" y="263739"/>
                    <a:pt x="924830" y="211398"/>
                    <a:pt x="944966" y="159832"/>
                  </a:cubicBezTo>
                  <a:lnTo>
                    <a:pt x="945001" y="159832"/>
                  </a:lnTo>
                  <a:cubicBezTo>
                    <a:pt x="948569" y="150699"/>
                    <a:pt x="952179" y="141567"/>
                    <a:pt x="955934" y="132503"/>
                  </a:cubicBezTo>
                  <a:cubicBezTo>
                    <a:pt x="955235" y="132468"/>
                    <a:pt x="954571" y="132468"/>
                    <a:pt x="953873" y="132427"/>
                  </a:cubicBezTo>
                  <a:cubicBezTo>
                    <a:pt x="957884" y="121232"/>
                    <a:pt x="947062" y="111912"/>
                    <a:pt x="936316" y="113642"/>
                  </a:cubicBezTo>
                  <a:cubicBezTo>
                    <a:pt x="935251" y="113386"/>
                    <a:pt x="932416" y="113199"/>
                    <a:pt x="929615" y="112978"/>
                  </a:cubicBezTo>
                  <a:cubicBezTo>
                    <a:pt x="929470" y="112092"/>
                    <a:pt x="929207" y="111207"/>
                    <a:pt x="928917" y="110397"/>
                  </a:cubicBezTo>
                  <a:cubicBezTo>
                    <a:pt x="928806" y="110141"/>
                    <a:pt x="928696" y="109878"/>
                    <a:pt x="928585" y="109622"/>
                  </a:cubicBezTo>
                  <a:cubicBezTo>
                    <a:pt x="928730" y="109435"/>
                    <a:pt x="928841" y="109290"/>
                    <a:pt x="928993" y="109103"/>
                  </a:cubicBezTo>
                  <a:cubicBezTo>
                    <a:pt x="939628" y="112895"/>
                    <a:pt x="950602" y="115953"/>
                    <a:pt x="961500" y="119087"/>
                  </a:cubicBezTo>
                  <a:cubicBezTo>
                    <a:pt x="963817" y="113566"/>
                    <a:pt x="966209" y="108072"/>
                    <a:pt x="968643" y="102620"/>
                  </a:cubicBezTo>
                  <a:cubicBezTo>
                    <a:pt x="969895" y="99341"/>
                    <a:pt x="971292" y="96103"/>
                    <a:pt x="972806" y="92858"/>
                  </a:cubicBezTo>
                  <a:cubicBezTo>
                    <a:pt x="940555" y="82431"/>
                    <a:pt x="907425" y="74184"/>
                    <a:pt x="875029" y="64387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9532193" y="9654448"/>
              <a:ext cx="332815" cy="159852"/>
            </a:xfrm>
            <a:custGeom>
              <a:rect b="b" l="l" r="r" t="t"/>
              <a:pathLst>
                <a:path extrusionOk="0" h="159852" w="332815">
                  <a:moveTo>
                    <a:pt x="332816" y="92879"/>
                  </a:moveTo>
                  <a:cubicBezTo>
                    <a:pt x="331308" y="96117"/>
                    <a:pt x="329905" y="99361"/>
                    <a:pt x="328653" y="102641"/>
                  </a:cubicBezTo>
                  <a:cubicBezTo>
                    <a:pt x="326226" y="108093"/>
                    <a:pt x="323833" y="113580"/>
                    <a:pt x="321510" y="119108"/>
                  </a:cubicBezTo>
                  <a:cubicBezTo>
                    <a:pt x="310612" y="115981"/>
                    <a:pt x="299645" y="112922"/>
                    <a:pt x="289003" y="109124"/>
                  </a:cubicBezTo>
                  <a:cubicBezTo>
                    <a:pt x="288858" y="109311"/>
                    <a:pt x="288747" y="109456"/>
                    <a:pt x="288595" y="109643"/>
                  </a:cubicBezTo>
                  <a:cubicBezTo>
                    <a:pt x="288705" y="109899"/>
                    <a:pt x="288816" y="110162"/>
                    <a:pt x="288927" y="110418"/>
                  </a:cubicBezTo>
                  <a:cubicBezTo>
                    <a:pt x="289224" y="111227"/>
                    <a:pt x="289480" y="112113"/>
                    <a:pt x="289625" y="112999"/>
                  </a:cubicBezTo>
                  <a:cubicBezTo>
                    <a:pt x="292426" y="113220"/>
                    <a:pt x="295254" y="113407"/>
                    <a:pt x="296326" y="113663"/>
                  </a:cubicBezTo>
                  <a:cubicBezTo>
                    <a:pt x="307071" y="111933"/>
                    <a:pt x="317893" y="121253"/>
                    <a:pt x="313883" y="132447"/>
                  </a:cubicBezTo>
                  <a:cubicBezTo>
                    <a:pt x="314581" y="132482"/>
                    <a:pt x="315245" y="132482"/>
                    <a:pt x="315943" y="132523"/>
                  </a:cubicBezTo>
                  <a:cubicBezTo>
                    <a:pt x="312189" y="141587"/>
                    <a:pt x="308579" y="150720"/>
                    <a:pt x="305011" y="159853"/>
                  </a:cubicBezTo>
                  <a:lnTo>
                    <a:pt x="304976" y="159853"/>
                  </a:lnTo>
                  <a:cubicBezTo>
                    <a:pt x="213021" y="152118"/>
                    <a:pt x="121288" y="137124"/>
                    <a:pt x="32687" y="110791"/>
                  </a:cubicBezTo>
                  <a:cubicBezTo>
                    <a:pt x="22674" y="107256"/>
                    <a:pt x="10856" y="104087"/>
                    <a:pt x="0" y="99853"/>
                  </a:cubicBezTo>
                  <a:cubicBezTo>
                    <a:pt x="17156" y="66891"/>
                    <a:pt x="33461" y="33446"/>
                    <a:pt x="49400" y="0"/>
                  </a:cubicBezTo>
                  <a:cubicBezTo>
                    <a:pt x="51094" y="588"/>
                    <a:pt x="52789" y="1142"/>
                    <a:pt x="54483" y="1660"/>
                  </a:cubicBezTo>
                  <a:cubicBezTo>
                    <a:pt x="114297" y="23614"/>
                    <a:pt x="173973" y="46045"/>
                    <a:pt x="235039" y="64387"/>
                  </a:cubicBezTo>
                  <a:cubicBezTo>
                    <a:pt x="267442" y="74170"/>
                    <a:pt x="300572" y="82417"/>
                    <a:pt x="332816" y="92879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8892216" y="10982955"/>
              <a:ext cx="339681" cy="217556"/>
            </a:xfrm>
            <a:custGeom>
              <a:rect b="b" l="l" r="r" t="t"/>
              <a:pathLst>
                <a:path extrusionOk="0" h="217556" w="339681">
                  <a:moveTo>
                    <a:pt x="339681" y="142826"/>
                  </a:moveTo>
                  <a:cubicBezTo>
                    <a:pt x="338907" y="144265"/>
                    <a:pt x="338133" y="145697"/>
                    <a:pt x="337365" y="147095"/>
                  </a:cubicBezTo>
                  <a:cubicBezTo>
                    <a:pt x="336079" y="149488"/>
                    <a:pt x="334786" y="151806"/>
                    <a:pt x="333576" y="154089"/>
                  </a:cubicBezTo>
                  <a:cubicBezTo>
                    <a:pt x="332912" y="155307"/>
                    <a:pt x="332248" y="156483"/>
                    <a:pt x="331626" y="157660"/>
                  </a:cubicBezTo>
                  <a:cubicBezTo>
                    <a:pt x="309574" y="197996"/>
                    <a:pt x="296104" y="217556"/>
                    <a:pt x="256861" y="217556"/>
                  </a:cubicBezTo>
                  <a:cubicBezTo>
                    <a:pt x="244933" y="217556"/>
                    <a:pt x="230612" y="215750"/>
                    <a:pt x="212986" y="212180"/>
                  </a:cubicBezTo>
                  <a:cubicBezTo>
                    <a:pt x="164692" y="202826"/>
                    <a:pt x="120001" y="181239"/>
                    <a:pt x="75462" y="161168"/>
                  </a:cubicBezTo>
                  <a:cubicBezTo>
                    <a:pt x="54150" y="151447"/>
                    <a:pt x="33163" y="140245"/>
                    <a:pt x="15648" y="124518"/>
                  </a:cubicBezTo>
                  <a:cubicBezTo>
                    <a:pt x="-13395" y="96788"/>
                    <a:pt x="3830" y="52327"/>
                    <a:pt x="20467" y="14799"/>
                  </a:cubicBezTo>
                  <a:cubicBezTo>
                    <a:pt x="20578" y="14502"/>
                    <a:pt x="20689" y="14246"/>
                    <a:pt x="20834" y="13955"/>
                  </a:cubicBezTo>
                  <a:cubicBezTo>
                    <a:pt x="21830" y="11748"/>
                    <a:pt x="22784" y="9576"/>
                    <a:pt x="23745" y="7438"/>
                  </a:cubicBezTo>
                  <a:cubicBezTo>
                    <a:pt x="24886" y="4933"/>
                    <a:pt x="25992" y="2429"/>
                    <a:pt x="27057" y="0"/>
                  </a:cubicBezTo>
                  <a:cubicBezTo>
                    <a:pt x="112090" y="64311"/>
                    <a:pt x="211555" y="109539"/>
                    <a:pt x="314546" y="136426"/>
                  </a:cubicBezTo>
                  <a:cubicBezTo>
                    <a:pt x="322864" y="138882"/>
                    <a:pt x="331252" y="140985"/>
                    <a:pt x="339681" y="142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9228378" y="9848224"/>
              <a:ext cx="526627" cy="1163748"/>
            </a:xfrm>
            <a:custGeom>
              <a:rect b="b" l="l" r="r" t="t"/>
              <a:pathLst>
                <a:path extrusionOk="0" h="1163748" w="526627">
                  <a:moveTo>
                    <a:pt x="4494" y="1162974"/>
                  </a:moveTo>
                  <a:cubicBezTo>
                    <a:pt x="-1937" y="1159737"/>
                    <a:pt x="-429" y="1152368"/>
                    <a:pt x="2614" y="1147172"/>
                  </a:cubicBezTo>
                  <a:cubicBezTo>
                    <a:pt x="22204" y="1103507"/>
                    <a:pt x="41870" y="1059939"/>
                    <a:pt x="61729" y="1016385"/>
                  </a:cubicBezTo>
                  <a:cubicBezTo>
                    <a:pt x="113225" y="905082"/>
                    <a:pt x="164610" y="793681"/>
                    <a:pt x="214563" y="681658"/>
                  </a:cubicBezTo>
                  <a:cubicBezTo>
                    <a:pt x="311199" y="470281"/>
                    <a:pt x="392298" y="251936"/>
                    <a:pt x="493996" y="42925"/>
                  </a:cubicBezTo>
                  <a:cubicBezTo>
                    <a:pt x="500731" y="29779"/>
                    <a:pt x="508019" y="16924"/>
                    <a:pt x="514533" y="3702"/>
                  </a:cubicBezTo>
                  <a:cubicBezTo>
                    <a:pt x="516082" y="575"/>
                    <a:pt x="519726" y="-899"/>
                    <a:pt x="522928" y="575"/>
                  </a:cubicBezTo>
                  <a:cubicBezTo>
                    <a:pt x="526053" y="2014"/>
                    <a:pt x="527526" y="5840"/>
                    <a:pt x="526053" y="8974"/>
                  </a:cubicBezTo>
                  <a:cubicBezTo>
                    <a:pt x="457284" y="147351"/>
                    <a:pt x="400762" y="291374"/>
                    <a:pt x="340346" y="433494"/>
                  </a:cubicBezTo>
                  <a:cubicBezTo>
                    <a:pt x="282025" y="572811"/>
                    <a:pt x="220503" y="710849"/>
                    <a:pt x="157729" y="848216"/>
                  </a:cubicBezTo>
                  <a:cubicBezTo>
                    <a:pt x="116088" y="939614"/>
                    <a:pt x="73187" y="1030541"/>
                    <a:pt x="32355" y="1122312"/>
                  </a:cubicBezTo>
                  <a:cubicBezTo>
                    <a:pt x="27715" y="1132532"/>
                    <a:pt x="23109" y="1142702"/>
                    <a:pt x="18331" y="1152845"/>
                  </a:cubicBezTo>
                  <a:cubicBezTo>
                    <a:pt x="16257" y="1158706"/>
                    <a:pt x="11707" y="1166192"/>
                    <a:pt x="4494" y="116297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9030348" y="9819110"/>
              <a:ext cx="560188" cy="1070507"/>
            </a:xfrm>
            <a:custGeom>
              <a:rect b="b" l="l" r="r" t="t"/>
              <a:pathLst>
                <a:path extrusionOk="0" h="1070507" w="560188">
                  <a:moveTo>
                    <a:pt x="4716" y="1069777"/>
                  </a:moveTo>
                  <a:cubicBezTo>
                    <a:pt x="-5725" y="1063945"/>
                    <a:pt x="3990" y="1052536"/>
                    <a:pt x="7033" y="1044918"/>
                  </a:cubicBezTo>
                  <a:cubicBezTo>
                    <a:pt x="24687" y="1008477"/>
                    <a:pt x="42984" y="972312"/>
                    <a:pt x="61882" y="936521"/>
                  </a:cubicBezTo>
                  <a:cubicBezTo>
                    <a:pt x="114546" y="836045"/>
                    <a:pt x="168835" y="736435"/>
                    <a:pt x="220718" y="635530"/>
                  </a:cubicBezTo>
                  <a:cubicBezTo>
                    <a:pt x="330914" y="427688"/>
                    <a:pt x="426057" y="211378"/>
                    <a:pt x="545464" y="8621"/>
                  </a:cubicBezTo>
                  <a:cubicBezTo>
                    <a:pt x="547518" y="3598"/>
                    <a:pt x="551833" y="-3176"/>
                    <a:pt x="557870" y="1661"/>
                  </a:cubicBezTo>
                  <a:cubicBezTo>
                    <a:pt x="563685" y="7050"/>
                    <a:pt x="557019" y="15132"/>
                    <a:pt x="554626" y="20701"/>
                  </a:cubicBezTo>
                  <a:cubicBezTo>
                    <a:pt x="409247" y="285513"/>
                    <a:pt x="284107" y="561049"/>
                    <a:pt x="139433" y="826297"/>
                  </a:cubicBezTo>
                  <a:cubicBezTo>
                    <a:pt x="102182" y="896426"/>
                    <a:pt x="64178" y="966279"/>
                    <a:pt x="29375" y="1037660"/>
                  </a:cubicBezTo>
                  <a:cubicBezTo>
                    <a:pt x="24569" y="1047215"/>
                    <a:pt x="20054" y="1057033"/>
                    <a:pt x="15275" y="1066609"/>
                  </a:cubicBezTo>
                  <a:cubicBezTo>
                    <a:pt x="13256" y="1070220"/>
                    <a:pt x="8374" y="1071438"/>
                    <a:pt x="4716" y="10697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9080354" y="10048714"/>
              <a:ext cx="508285" cy="996011"/>
            </a:xfrm>
            <a:custGeom>
              <a:rect b="b" l="l" r="r" t="t"/>
              <a:pathLst>
                <a:path extrusionOk="0" h="996011" w="508285">
                  <a:moveTo>
                    <a:pt x="5743" y="995646"/>
                  </a:moveTo>
                  <a:cubicBezTo>
                    <a:pt x="1545" y="994359"/>
                    <a:pt x="-992" y="989682"/>
                    <a:pt x="370" y="985441"/>
                  </a:cubicBezTo>
                  <a:cubicBezTo>
                    <a:pt x="5791" y="970088"/>
                    <a:pt x="12284" y="955157"/>
                    <a:pt x="18923" y="940323"/>
                  </a:cubicBezTo>
                  <a:cubicBezTo>
                    <a:pt x="46396" y="882323"/>
                    <a:pt x="76642" y="825498"/>
                    <a:pt x="106680" y="768985"/>
                  </a:cubicBezTo>
                  <a:cubicBezTo>
                    <a:pt x="106652" y="769027"/>
                    <a:pt x="106625" y="769075"/>
                    <a:pt x="106597" y="769124"/>
                  </a:cubicBezTo>
                  <a:cubicBezTo>
                    <a:pt x="106556" y="769193"/>
                    <a:pt x="106521" y="769262"/>
                    <a:pt x="106479" y="769331"/>
                  </a:cubicBezTo>
                  <a:cubicBezTo>
                    <a:pt x="235367" y="534381"/>
                    <a:pt x="352229" y="293149"/>
                    <a:pt x="470364" y="52650"/>
                  </a:cubicBezTo>
                  <a:cubicBezTo>
                    <a:pt x="478828" y="35858"/>
                    <a:pt x="487741" y="19280"/>
                    <a:pt x="496904" y="2855"/>
                  </a:cubicBezTo>
                  <a:cubicBezTo>
                    <a:pt x="498376" y="205"/>
                    <a:pt x="501986" y="-681"/>
                    <a:pt x="504669" y="537"/>
                  </a:cubicBezTo>
                  <a:cubicBezTo>
                    <a:pt x="507539" y="1866"/>
                    <a:pt x="509268" y="5733"/>
                    <a:pt x="507684" y="8674"/>
                  </a:cubicBezTo>
                  <a:cubicBezTo>
                    <a:pt x="447386" y="127519"/>
                    <a:pt x="392813" y="249228"/>
                    <a:pt x="333607" y="368626"/>
                  </a:cubicBezTo>
                  <a:cubicBezTo>
                    <a:pt x="266228" y="506422"/>
                    <a:pt x="193566" y="641575"/>
                    <a:pt x="121430" y="776900"/>
                  </a:cubicBezTo>
                  <a:cubicBezTo>
                    <a:pt x="91806" y="832894"/>
                    <a:pt x="62037" y="888882"/>
                    <a:pt x="34848" y="946107"/>
                  </a:cubicBezTo>
                  <a:cubicBezTo>
                    <a:pt x="27691" y="960838"/>
                    <a:pt x="22415" y="976405"/>
                    <a:pt x="15562" y="991260"/>
                  </a:cubicBezTo>
                  <a:cubicBezTo>
                    <a:pt x="13847" y="994941"/>
                    <a:pt x="9560" y="996864"/>
                    <a:pt x="5743" y="9956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9299457" y="7840155"/>
              <a:ext cx="1765749" cy="1712124"/>
            </a:xfrm>
            <a:custGeom>
              <a:rect b="b" l="l" r="r" t="t"/>
              <a:pathLst>
                <a:path extrusionOk="0" h="1712124" w="1765749">
                  <a:moveTo>
                    <a:pt x="1652697" y="1245647"/>
                  </a:moveTo>
                  <a:cubicBezTo>
                    <a:pt x="1593049" y="1335315"/>
                    <a:pt x="1535088" y="1427813"/>
                    <a:pt x="1455082" y="1500980"/>
                  </a:cubicBezTo>
                  <a:cubicBezTo>
                    <a:pt x="1399389" y="1551239"/>
                    <a:pt x="1330883" y="1582353"/>
                    <a:pt x="1265952" y="1618088"/>
                  </a:cubicBezTo>
                  <a:cubicBezTo>
                    <a:pt x="1131477" y="1690031"/>
                    <a:pt x="975614" y="1718979"/>
                    <a:pt x="823991" y="1710773"/>
                  </a:cubicBezTo>
                  <a:cubicBezTo>
                    <a:pt x="748604" y="1704359"/>
                    <a:pt x="675665" y="1682676"/>
                    <a:pt x="602913" y="1662971"/>
                  </a:cubicBezTo>
                  <a:cubicBezTo>
                    <a:pt x="531385" y="1639779"/>
                    <a:pt x="463916" y="1605081"/>
                    <a:pt x="398708" y="1567927"/>
                  </a:cubicBezTo>
                  <a:cubicBezTo>
                    <a:pt x="277144" y="1492311"/>
                    <a:pt x="166041" y="1393019"/>
                    <a:pt x="92722" y="1268936"/>
                  </a:cubicBezTo>
                  <a:cubicBezTo>
                    <a:pt x="15261" y="1139664"/>
                    <a:pt x="-7731" y="983997"/>
                    <a:pt x="2164" y="835305"/>
                  </a:cubicBezTo>
                  <a:cubicBezTo>
                    <a:pt x="17239" y="705092"/>
                    <a:pt x="58895" y="578650"/>
                    <a:pt x="111946" y="459280"/>
                  </a:cubicBezTo>
                  <a:cubicBezTo>
                    <a:pt x="160669" y="355656"/>
                    <a:pt x="242465" y="272969"/>
                    <a:pt x="332650" y="204230"/>
                  </a:cubicBezTo>
                  <a:cubicBezTo>
                    <a:pt x="406342" y="145109"/>
                    <a:pt x="484370" y="89952"/>
                    <a:pt x="571257" y="52050"/>
                  </a:cubicBezTo>
                  <a:cubicBezTo>
                    <a:pt x="632890" y="25835"/>
                    <a:pt x="698097" y="3778"/>
                    <a:pt x="765476" y="0"/>
                  </a:cubicBezTo>
                  <a:cubicBezTo>
                    <a:pt x="832669" y="851"/>
                    <a:pt x="900138" y="284"/>
                    <a:pt x="967330" y="3203"/>
                  </a:cubicBezTo>
                  <a:cubicBezTo>
                    <a:pt x="1152692" y="3390"/>
                    <a:pt x="1337770" y="102676"/>
                    <a:pt x="1469320" y="228931"/>
                  </a:cubicBezTo>
                  <a:cubicBezTo>
                    <a:pt x="1552527" y="315015"/>
                    <a:pt x="1617459" y="418735"/>
                    <a:pt x="1667779" y="527070"/>
                  </a:cubicBezTo>
                  <a:cubicBezTo>
                    <a:pt x="1695957" y="598258"/>
                    <a:pt x="1709524" y="674442"/>
                    <a:pt x="1722531" y="749684"/>
                  </a:cubicBezTo>
                  <a:cubicBezTo>
                    <a:pt x="1726867" y="749214"/>
                    <a:pt x="1731389" y="751476"/>
                    <a:pt x="1733464" y="755627"/>
                  </a:cubicBezTo>
                  <a:cubicBezTo>
                    <a:pt x="1743359" y="776183"/>
                    <a:pt x="1752874" y="797210"/>
                    <a:pt x="1758911" y="819274"/>
                  </a:cubicBezTo>
                  <a:cubicBezTo>
                    <a:pt x="1788769" y="933082"/>
                    <a:pt x="1714890" y="1147026"/>
                    <a:pt x="1652697" y="12456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9988579" y="8440263"/>
              <a:ext cx="909485" cy="957324"/>
            </a:xfrm>
            <a:custGeom>
              <a:rect b="b" l="l" r="r" t="t"/>
              <a:pathLst>
                <a:path extrusionOk="0" h="957324" w="909485">
                  <a:moveTo>
                    <a:pt x="909486" y="222252"/>
                  </a:moveTo>
                  <a:cubicBezTo>
                    <a:pt x="905475" y="271203"/>
                    <a:pt x="895939" y="319932"/>
                    <a:pt x="878749" y="366005"/>
                  </a:cubicBezTo>
                  <a:cubicBezTo>
                    <a:pt x="862112" y="413226"/>
                    <a:pt x="847016" y="460917"/>
                    <a:pt x="821618" y="504347"/>
                  </a:cubicBezTo>
                  <a:cubicBezTo>
                    <a:pt x="746853" y="653773"/>
                    <a:pt x="622730" y="785923"/>
                    <a:pt x="476777" y="867434"/>
                  </a:cubicBezTo>
                  <a:cubicBezTo>
                    <a:pt x="363545" y="930451"/>
                    <a:pt x="272807" y="968276"/>
                    <a:pt x="140434" y="954501"/>
                  </a:cubicBezTo>
                  <a:cubicBezTo>
                    <a:pt x="108480" y="952072"/>
                    <a:pt x="76236" y="947831"/>
                    <a:pt x="47117" y="933620"/>
                  </a:cubicBezTo>
                  <a:cubicBezTo>
                    <a:pt x="19727" y="920474"/>
                    <a:pt x="-18409" y="900983"/>
                    <a:pt x="10088" y="867067"/>
                  </a:cubicBezTo>
                  <a:cubicBezTo>
                    <a:pt x="29927" y="846698"/>
                    <a:pt x="59523" y="839551"/>
                    <a:pt x="85627" y="830418"/>
                  </a:cubicBezTo>
                  <a:cubicBezTo>
                    <a:pt x="133478" y="813515"/>
                    <a:pt x="183252" y="801836"/>
                    <a:pt x="229962" y="781986"/>
                  </a:cubicBezTo>
                  <a:cubicBezTo>
                    <a:pt x="360972" y="717939"/>
                    <a:pt x="484065" y="634179"/>
                    <a:pt x="576352" y="519859"/>
                  </a:cubicBezTo>
                  <a:cubicBezTo>
                    <a:pt x="644008" y="438611"/>
                    <a:pt x="694037" y="346086"/>
                    <a:pt x="725251" y="246461"/>
                  </a:cubicBezTo>
                  <a:cubicBezTo>
                    <a:pt x="751791" y="169226"/>
                    <a:pt x="759411" y="51440"/>
                    <a:pt x="829570" y="1271"/>
                  </a:cubicBezTo>
                  <a:cubicBezTo>
                    <a:pt x="917396" y="-17043"/>
                    <a:pt x="907861" y="167704"/>
                    <a:pt x="909486" y="222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0752929" y="8305022"/>
              <a:ext cx="72385" cy="79476"/>
            </a:xfrm>
            <a:custGeom>
              <a:rect b="b" l="l" r="r" t="t"/>
              <a:pathLst>
                <a:path extrusionOk="0" h="79476" w="72385">
                  <a:moveTo>
                    <a:pt x="21296" y="74996"/>
                  </a:moveTo>
                  <a:cubicBezTo>
                    <a:pt x="-20221" y="53998"/>
                    <a:pt x="4023" y="-17848"/>
                    <a:pt x="50629" y="4133"/>
                  </a:cubicBezTo>
                  <a:cubicBezTo>
                    <a:pt x="59218" y="8084"/>
                    <a:pt x="62067" y="17535"/>
                    <a:pt x="67122" y="24572"/>
                  </a:cubicBezTo>
                  <a:cubicBezTo>
                    <a:pt x="85404" y="53714"/>
                    <a:pt x="52642" y="92805"/>
                    <a:pt x="21296" y="749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9422592" y="8028301"/>
              <a:ext cx="471864" cy="734153"/>
            </a:xfrm>
            <a:custGeom>
              <a:rect b="b" l="l" r="r" t="t"/>
              <a:pathLst>
                <a:path extrusionOk="0" h="734153" w="471864">
                  <a:moveTo>
                    <a:pt x="332829" y="35202"/>
                  </a:moveTo>
                  <a:cubicBezTo>
                    <a:pt x="366069" y="14909"/>
                    <a:pt x="479149" y="-35370"/>
                    <a:pt x="471494" y="40432"/>
                  </a:cubicBezTo>
                  <a:cubicBezTo>
                    <a:pt x="475947" y="78846"/>
                    <a:pt x="407482" y="117045"/>
                    <a:pt x="382706" y="142679"/>
                  </a:cubicBezTo>
                  <a:cubicBezTo>
                    <a:pt x="315562" y="201129"/>
                    <a:pt x="263181" y="272912"/>
                    <a:pt x="213968" y="346501"/>
                  </a:cubicBezTo>
                  <a:cubicBezTo>
                    <a:pt x="186398" y="391176"/>
                    <a:pt x="161255" y="437809"/>
                    <a:pt x="144798" y="487825"/>
                  </a:cubicBezTo>
                  <a:cubicBezTo>
                    <a:pt x="133091" y="525796"/>
                    <a:pt x="124807" y="564659"/>
                    <a:pt x="113217" y="602706"/>
                  </a:cubicBezTo>
                  <a:cubicBezTo>
                    <a:pt x="101510" y="637584"/>
                    <a:pt x="85606" y="742037"/>
                    <a:pt x="36869" y="733680"/>
                  </a:cubicBezTo>
                  <a:cubicBezTo>
                    <a:pt x="17031" y="728304"/>
                    <a:pt x="12757" y="704143"/>
                    <a:pt x="8304" y="686832"/>
                  </a:cubicBezTo>
                  <a:cubicBezTo>
                    <a:pt x="-1965" y="646094"/>
                    <a:pt x="-2705" y="604000"/>
                    <a:pt x="6057" y="562860"/>
                  </a:cubicBezTo>
                  <a:cubicBezTo>
                    <a:pt x="16512" y="499366"/>
                    <a:pt x="38121" y="439290"/>
                    <a:pt x="64253" y="380729"/>
                  </a:cubicBezTo>
                  <a:cubicBezTo>
                    <a:pt x="94104" y="301390"/>
                    <a:pt x="139086" y="229870"/>
                    <a:pt x="191211" y="163422"/>
                  </a:cubicBezTo>
                  <a:cubicBezTo>
                    <a:pt x="228178" y="110742"/>
                    <a:pt x="276327" y="66247"/>
                    <a:pt x="332829" y="35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9422592" y="8028301"/>
              <a:ext cx="471864" cy="734153"/>
            </a:xfrm>
            <a:custGeom>
              <a:rect b="b" l="l" r="r" t="t"/>
              <a:pathLst>
                <a:path extrusionOk="0" h="734153" w="471864">
                  <a:moveTo>
                    <a:pt x="332829" y="35202"/>
                  </a:moveTo>
                  <a:cubicBezTo>
                    <a:pt x="366069" y="14909"/>
                    <a:pt x="479149" y="-35370"/>
                    <a:pt x="471494" y="40432"/>
                  </a:cubicBezTo>
                  <a:cubicBezTo>
                    <a:pt x="475947" y="78846"/>
                    <a:pt x="407482" y="117045"/>
                    <a:pt x="382706" y="142679"/>
                  </a:cubicBezTo>
                  <a:cubicBezTo>
                    <a:pt x="315562" y="201129"/>
                    <a:pt x="263181" y="272912"/>
                    <a:pt x="213968" y="346501"/>
                  </a:cubicBezTo>
                  <a:cubicBezTo>
                    <a:pt x="186398" y="391176"/>
                    <a:pt x="161255" y="437809"/>
                    <a:pt x="144798" y="487825"/>
                  </a:cubicBezTo>
                  <a:cubicBezTo>
                    <a:pt x="133091" y="525796"/>
                    <a:pt x="124807" y="564659"/>
                    <a:pt x="113217" y="602706"/>
                  </a:cubicBezTo>
                  <a:cubicBezTo>
                    <a:pt x="101510" y="637584"/>
                    <a:pt x="85606" y="742037"/>
                    <a:pt x="36869" y="733680"/>
                  </a:cubicBezTo>
                  <a:cubicBezTo>
                    <a:pt x="17031" y="728304"/>
                    <a:pt x="12757" y="704143"/>
                    <a:pt x="8304" y="686832"/>
                  </a:cubicBezTo>
                  <a:cubicBezTo>
                    <a:pt x="-1965" y="646094"/>
                    <a:pt x="-2705" y="604000"/>
                    <a:pt x="6057" y="562860"/>
                  </a:cubicBezTo>
                  <a:cubicBezTo>
                    <a:pt x="16512" y="499366"/>
                    <a:pt x="38121" y="439290"/>
                    <a:pt x="64253" y="380729"/>
                  </a:cubicBezTo>
                  <a:cubicBezTo>
                    <a:pt x="94104" y="301390"/>
                    <a:pt x="139086" y="229870"/>
                    <a:pt x="191211" y="163422"/>
                  </a:cubicBezTo>
                  <a:cubicBezTo>
                    <a:pt x="228178" y="110742"/>
                    <a:pt x="276327" y="66247"/>
                    <a:pt x="332829" y="35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9523877" y="9450132"/>
              <a:ext cx="493880" cy="348776"/>
            </a:xfrm>
            <a:custGeom>
              <a:rect b="b" l="l" r="r" t="t"/>
              <a:pathLst>
                <a:path extrusionOk="0" h="348776" w="493880">
                  <a:moveTo>
                    <a:pt x="486504" y="143922"/>
                  </a:moveTo>
                  <a:cubicBezTo>
                    <a:pt x="510450" y="184238"/>
                    <a:pt x="470385" y="220022"/>
                    <a:pt x="447538" y="249192"/>
                  </a:cubicBezTo>
                  <a:cubicBezTo>
                    <a:pt x="444267" y="260387"/>
                    <a:pt x="446819" y="272350"/>
                    <a:pt x="443590" y="283607"/>
                  </a:cubicBezTo>
                  <a:cubicBezTo>
                    <a:pt x="434690" y="314728"/>
                    <a:pt x="409229" y="345496"/>
                    <a:pt x="375374" y="348651"/>
                  </a:cubicBezTo>
                  <a:cubicBezTo>
                    <a:pt x="333068" y="350740"/>
                    <a:pt x="294953" y="326324"/>
                    <a:pt x="254722" y="316264"/>
                  </a:cubicBezTo>
                  <a:cubicBezTo>
                    <a:pt x="203904" y="301257"/>
                    <a:pt x="153225" y="284776"/>
                    <a:pt x="106500" y="259211"/>
                  </a:cubicBezTo>
                  <a:cubicBezTo>
                    <a:pt x="78322" y="243616"/>
                    <a:pt x="48954" y="229176"/>
                    <a:pt x="23431" y="209451"/>
                  </a:cubicBezTo>
                  <a:cubicBezTo>
                    <a:pt x="-10583" y="179713"/>
                    <a:pt x="-6794" y="129725"/>
                    <a:pt x="29793" y="104049"/>
                  </a:cubicBezTo>
                  <a:cubicBezTo>
                    <a:pt x="40373" y="96293"/>
                    <a:pt x="34730" y="82760"/>
                    <a:pt x="35249" y="71814"/>
                  </a:cubicBezTo>
                  <a:cubicBezTo>
                    <a:pt x="35429" y="38147"/>
                    <a:pt x="64893" y="13357"/>
                    <a:pt x="95236" y="4604"/>
                  </a:cubicBezTo>
                  <a:cubicBezTo>
                    <a:pt x="124293" y="-6058"/>
                    <a:pt x="154476" y="3484"/>
                    <a:pt x="181196" y="16076"/>
                  </a:cubicBezTo>
                  <a:cubicBezTo>
                    <a:pt x="216932" y="31844"/>
                    <a:pt x="253567" y="45087"/>
                    <a:pt x="290002" y="59056"/>
                  </a:cubicBezTo>
                  <a:cubicBezTo>
                    <a:pt x="323028" y="71351"/>
                    <a:pt x="356019" y="83984"/>
                    <a:pt x="389425" y="95193"/>
                  </a:cubicBezTo>
                  <a:cubicBezTo>
                    <a:pt x="422817" y="107481"/>
                    <a:pt x="462509" y="115908"/>
                    <a:pt x="486504" y="143922"/>
                  </a:cubicBezTo>
                  <a:close/>
                </a:path>
              </a:pathLst>
            </a:custGeom>
            <a:solidFill>
              <a:srgbClr val="FDCFB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9220506" y="7741092"/>
              <a:ext cx="1901156" cy="1901143"/>
            </a:xfrm>
            <a:custGeom>
              <a:rect b="b" l="l" r="r" t="t"/>
              <a:pathLst>
                <a:path extrusionOk="0" h="1901143" w="1901156">
                  <a:moveTo>
                    <a:pt x="984925" y="1756956"/>
                  </a:moveTo>
                  <a:cubicBezTo>
                    <a:pt x="1648545" y="1725025"/>
                    <a:pt x="1991989" y="959040"/>
                    <a:pt x="1577279" y="442072"/>
                  </a:cubicBezTo>
                  <a:cubicBezTo>
                    <a:pt x="1577092" y="441816"/>
                    <a:pt x="1576871" y="441553"/>
                    <a:pt x="1576650" y="441297"/>
                  </a:cubicBezTo>
                  <a:cubicBezTo>
                    <a:pt x="1553865" y="413490"/>
                    <a:pt x="1529455" y="387267"/>
                    <a:pt x="1503435" y="362553"/>
                  </a:cubicBezTo>
                  <a:cubicBezTo>
                    <a:pt x="1009840" y="-96553"/>
                    <a:pt x="211379" y="207675"/>
                    <a:pt x="147001" y="878159"/>
                  </a:cubicBezTo>
                  <a:cubicBezTo>
                    <a:pt x="111921" y="1236970"/>
                    <a:pt x="333849" y="1586614"/>
                    <a:pt x="672329" y="1708378"/>
                  </a:cubicBezTo>
                  <a:cubicBezTo>
                    <a:pt x="671997" y="1708268"/>
                    <a:pt x="671665" y="1708157"/>
                    <a:pt x="671333" y="1708046"/>
                  </a:cubicBezTo>
                  <a:cubicBezTo>
                    <a:pt x="771350" y="1744917"/>
                    <a:pt x="878546" y="1761411"/>
                    <a:pt x="984925" y="1756956"/>
                  </a:cubicBezTo>
                  <a:close/>
                  <a:moveTo>
                    <a:pt x="991294" y="982"/>
                  </a:moveTo>
                  <a:cubicBezTo>
                    <a:pt x="1575626" y="23447"/>
                    <a:pt x="2004104" y="578165"/>
                    <a:pt x="1879496" y="1149682"/>
                  </a:cubicBezTo>
                  <a:cubicBezTo>
                    <a:pt x="1788759" y="1593131"/>
                    <a:pt x="1372134" y="1919500"/>
                    <a:pt x="919987" y="1900342"/>
                  </a:cubicBezTo>
                  <a:cubicBezTo>
                    <a:pt x="524453" y="1892530"/>
                    <a:pt x="158445" y="1613611"/>
                    <a:pt x="44114" y="1235088"/>
                  </a:cubicBezTo>
                  <a:cubicBezTo>
                    <a:pt x="-152817" y="609030"/>
                    <a:pt x="335661" y="-28451"/>
                    <a:pt x="991294" y="982"/>
                  </a:cubicBezTo>
                  <a:close/>
                </a:path>
              </a:pathLst>
            </a:custGeom>
            <a:solidFill>
              <a:srgbClr val="E3736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244847" y="7770411"/>
              <a:ext cx="1848695" cy="1850693"/>
            </a:xfrm>
            <a:custGeom>
              <a:rect b="b" l="l" r="r" t="t"/>
              <a:pathLst>
                <a:path extrusionOk="0" h="1850693" w="1848695">
                  <a:moveTo>
                    <a:pt x="899801" y="1850405"/>
                  </a:moveTo>
                  <a:cubicBezTo>
                    <a:pt x="482817" y="1842608"/>
                    <a:pt x="118677" y="1547858"/>
                    <a:pt x="25733" y="1140781"/>
                  </a:cubicBezTo>
                  <a:cubicBezTo>
                    <a:pt x="-56423" y="809659"/>
                    <a:pt x="61677" y="437274"/>
                    <a:pt x="329492" y="223447"/>
                  </a:cubicBezTo>
                  <a:cubicBezTo>
                    <a:pt x="341172" y="213408"/>
                    <a:pt x="353715" y="204489"/>
                    <a:pt x="366045" y="195322"/>
                  </a:cubicBezTo>
                  <a:cubicBezTo>
                    <a:pt x="371590" y="190485"/>
                    <a:pt x="378242" y="185448"/>
                    <a:pt x="386105" y="188015"/>
                  </a:cubicBezTo>
                  <a:cubicBezTo>
                    <a:pt x="393248" y="190333"/>
                    <a:pt x="397777" y="196007"/>
                    <a:pt x="398068" y="203597"/>
                  </a:cubicBezTo>
                  <a:cubicBezTo>
                    <a:pt x="398434" y="212473"/>
                    <a:pt x="391111" y="217517"/>
                    <a:pt x="386471" y="220575"/>
                  </a:cubicBezTo>
                  <a:cubicBezTo>
                    <a:pt x="374266" y="230075"/>
                    <a:pt x="362940" y="240737"/>
                    <a:pt x="351032" y="250617"/>
                  </a:cubicBezTo>
                  <a:cubicBezTo>
                    <a:pt x="288825" y="305456"/>
                    <a:pt x="234128" y="368860"/>
                    <a:pt x="188663" y="438208"/>
                  </a:cubicBezTo>
                  <a:cubicBezTo>
                    <a:pt x="19247" y="690897"/>
                    <a:pt x="-7300" y="1033934"/>
                    <a:pt x="126892" y="1306993"/>
                  </a:cubicBezTo>
                  <a:cubicBezTo>
                    <a:pt x="282187" y="1628227"/>
                    <a:pt x="629649" y="1836526"/>
                    <a:pt x="985574" y="1808844"/>
                  </a:cubicBezTo>
                  <a:cubicBezTo>
                    <a:pt x="1373910" y="1786800"/>
                    <a:pt x="1719069" y="1478497"/>
                    <a:pt x="1790182" y="1097096"/>
                  </a:cubicBezTo>
                  <a:cubicBezTo>
                    <a:pt x="1886390" y="622138"/>
                    <a:pt x="1569852" y="153317"/>
                    <a:pt x="1096324" y="62189"/>
                  </a:cubicBezTo>
                  <a:cubicBezTo>
                    <a:pt x="987842" y="41218"/>
                    <a:pt x="877577" y="39475"/>
                    <a:pt x="770596" y="58183"/>
                  </a:cubicBezTo>
                  <a:cubicBezTo>
                    <a:pt x="715034" y="67510"/>
                    <a:pt x="665171" y="85118"/>
                    <a:pt x="613855" y="99835"/>
                  </a:cubicBezTo>
                  <a:cubicBezTo>
                    <a:pt x="587378" y="99302"/>
                    <a:pt x="583505" y="61816"/>
                    <a:pt x="609360" y="55201"/>
                  </a:cubicBezTo>
                  <a:cubicBezTo>
                    <a:pt x="1097078" y="-122219"/>
                    <a:pt x="1639672" y="143036"/>
                    <a:pt x="1801398" y="635996"/>
                  </a:cubicBezTo>
                  <a:cubicBezTo>
                    <a:pt x="2001406" y="1246418"/>
                    <a:pt x="1541736" y="1866014"/>
                    <a:pt x="899801" y="1850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9685092" y="7865813"/>
              <a:ext cx="108808" cy="74350"/>
            </a:xfrm>
            <a:custGeom>
              <a:rect b="b" l="l" r="r" t="t"/>
              <a:pathLst>
                <a:path extrusionOk="0" h="74350" w="108808">
                  <a:moveTo>
                    <a:pt x="14871" y="74223"/>
                  </a:moveTo>
                  <a:cubicBezTo>
                    <a:pt x="3903" y="73379"/>
                    <a:pt x="-2949" y="60558"/>
                    <a:pt x="1248" y="50796"/>
                  </a:cubicBezTo>
                  <a:cubicBezTo>
                    <a:pt x="4636" y="42874"/>
                    <a:pt x="11296" y="38792"/>
                    <a:pt x="18404" y="34626"/>
                  </a:cubicBezTo>
                  <a:cubicBezTo>
                    <a:pt x="35069" y="24926"/>
                    <a:pt x="52156" y="16001"/>
                    <a:pt x="69457" y="7442"/>
                  </a:cubicBezTo>
                  <a:cubicBezTo>
                    <a:pt x="78322" y="3734"/>
                    <a:pt x="88273" y="-2645"/>
                    <a:pt x="98057" y="1181"/>
                  </a:cubicBezTo>
                  <a:cubicBezTo>
                    <a:pt x="98050" y="1195"/>
                    <a:pt x="98036" y="1208"/>
                    <a:pt x="98030" y="1222"/>
                  </a:cubicBezTo>
                  <a:cubicBezTo>
                    <a:pt x="120247" y="14333"/>
                    <a:pt x="103990" y="32689"/>
                    <a:pt x="86316" y="39850"/>
                  </a:cubicBezTo>
                  <a:cubicBezTo>
                    <a:pt x="69706" y="48637"/>
                    <a:pt x="53228" y="57756"/>
                    <a:pt x="37061" y="67290"/>
                  </a:cubicBezTo>
                  <a:cubicBezTo>
                    <a:pt x="30318" y="71559"/>
                    <a:pt x="22899" y="75074"/>
                    <a:pt x="14871" y="742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9586652" y="9553170"/>
              <a:ext cx="142932" cy="85381"/>
            </a:xfrm>
            <a:custGeom>
              <a:rect b="b" l="l" r="r" t="t"/>
              <a:pathLst>
                <a:path extrusionOk="0" h="85381" w="142932">
                  <a:moveTo>
                    <a:pt x="140140" y="74765"/>
                  </a:moveTo>
                  <a:cubicBezTo>
                    <a:pt x="117439" y="63425"/>
                    <a:pt x="94045" y="54044"/>
                    <a:pt x="71869" y="41534"/>
                  </a:cubicBezTo>
                  <a:cubicBezTo>
                    <a:pt x="60833" y="35307"/>
                    <a:pt x="50032" y="28672"/>
                    <a:pt x="39383" y="21809"/>
                  </a:cubicBezTo>
                  <a:cubicBezTo>
                    <a:pt x="28907" y="15063"/>
                    <a:pt x="18949" y="6297"/>
                    <a:pt x="7892" y="637"/>
                  </a:cubicBezTo>
                  <a:cubicBezTo>
                    <a:pt x="2616" y="-2068"/>
                    <a:pt x="-2674" y="4442"/>
                    <a:pt x="1510" y="8912"/>
                  </a:cubicBezTo>
                  <a:cubicBezTo>
                    <a:pt x="9994" y="17962"/>
                    <a:pt x="21985" y="24818"/>
                    <a:pt x="32233" y="31689"/>
                  </a:cubicBezTo>
                  <a:cubicBezTo>
                    <a:pt x="43089" y="38967"/>
                    <a:pt x="54278" y="45741"/>
                    <a:pt x="65660" y="52162"/>
                  </a:cubicBezTo>
                  <a:cubicBezTo>
                    <a:pt x="87801" y="64650"/>
                    <a:pt x="111409" y="77602"/>
                    <a:pt x="135770" y="85137"/>
                  </a:cubicBezTo>
                  <a:cubicBezTo>
                    <a:pt x="141814" y="87005"/>
                    <a:pt x="145949" y="77665"/>
                    <a:pt x="140140" y="74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9770928" y="9651232"/>
              <a:ext cx="163961" cy="53408"/>
            </a:xfrm>
            <a:custGeom>
              <a:rect b="b" l="l" r="r" t="t"/>
              <a:pathLst>
                <a:path extrusionOk="0" h="53408" w="163961">
                  <a:moveTo>
                    <a:pt x="160485" y="43844"/>
                  </a:moveTo>
                  <a:cubicBezTo>
                    <a:pt x="134139" y="39665"/>
                    <a:pt x="107890" y="35001"/>
                    <a:pt x="82173" y="27792"/>
                  </a:cubicBezTo>
                  <a:cubicBezTo>
                    <a:pt x="56298" y="20527"/>
                    <a:pt x="31943" y="10246"/>
                    <a:pt x="7022" y="366"/>
                  </a:cubicBezTo>
                  <a:cubicBezTo>
                    <a:pt x="1075" y="-1994"/>
                    <a:pt x="-2908" y="7720"/>
                    <a:pt x="2679" y="10668"/>
                  </a:cubicBezTo>
                  <a:cubicBezTo>
                    <a:pt x="26543" y="23226"/>
                    <a:pt x="53144" y="31881"/>
                    <a:pt x="79075" y="39028"/>
                  </a:cubicBezTo>
                  <a:cubicBezTo>
                    <a:pt x="105262" y="46244"/>
                    <a:pt x="132058" y="51613"/>
                    <a:pt x="159192" y="53399"/>
                  </a:cubicBezTo>
                  <a:cubicBezTo>
                    <a:pt x="164579" y="53751"/>
                    <a:pt x="165934" y="44709"/>
                    <a:pt x="160485" y="438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17"/>
          <p:cNvGrpSpPr/>
          <p:nvPr/>
        </p:nvGrpSpPr>
        <p:grpSpPr>
          <a:xfrm rot="-60510">
            <a:off x="827044" y="427744"/>
            <a:ext cx="7486967" cy="7558632"/>
            <a:chOff x="1653736" y="856007"/>
            <a:chExt cx="14974609" cy="15117946"/>
          </a:xfrm>
        </p:grpSpPr>
        <p:sp>
          <p:nvSpPr>
            <p:cNvPr id="883" name="Google Shape;883;p17"/>
            <p:cNvSpPr/>
            <p:nvPr/>
          </p:nvSpPr>
          <p:spPr>
            <a:xfrm>
              <a:off x="1673505" y="856007"/>
              <a:ext cx="14934240" cy="15117946"/>
            </a:xfrm>
            <a:custGeom>
              <a:rect b="b" l="l" r="r" t="t"/>
              <a:pathLst>
                <a:path extrusionOk="0" h="15117946" w="14934240">
                  <a:moveTo>
                    <a:pt x="4" y="14871329"/>
                  </a:moveTo>
                  <a:cubicBezTo>
                    <a:pt x="-753" y="15009115"/>
                    <a:pt x="112191" y="15120474"/>
                    <a:pt x="250072" y="15117903"/>
                  </a:cubicBezTo>
                  <a:cubicBezTo>
                    <a:pt x="15174984" y="14839340"/>
                    <a:pt x="14920830" y="15100790"/>
                    <a:pt x="14923221" y="14672861"/>
                  </a:cubicBezTo>
                  <a:cubicBezTo>
                    <a:pt x="14926671" y="14049850"/>
                    <a:pt x="14934236" y="248530"/>
                    <a:pt x="14934236" y="250556"/>
                  </a:cubicBezTo>
                  <a:cubicBezTo>
                    <a:pt x="14934993" y="114041"/>
                    <a:pt x="14824016" y="3196"/>
                    <a:pt x="14687406" y="3952"/>
                  </a:cubicBezTo>
                  <a:cubicBezTo>
                    <a:pt x="-229667" y="86103"/>
                    <a:pt x="13380" y="-173653"/>
                    <a:pt x="10989" y="258750"/>
                  </a:cubicBezTo>
                  <a:cubicBezTo>
                    <a:pt x="7539" y="890499"/>
                    <a:pt x="-26" y="14873325"/>
                    <a:pt x="4" y="148713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17"/>
            <p:cNvGrpSpPr/>
            <p:nvPr/>
          </p:nvGrpSpPr>
          <p:grpSpPr>
            <a:xfrm>
              <a:off x="1653736" y="1874323"/>
              <a:ext cx="14974609" cy="13244476"/>
              <a:chOff x="1653736" y="1874323"/>
              <a:chExt cx="14974609" cy="13244476"/>
            </a:xfrm>
          </p:grpSpPr>
          <p:sp>
            <p:nvSpPr>
              <p:cNvPr id="885" name="Google Shape;885;p17"/>
              <p:cNvSpPr/>
              <p:nvPr/>
            </p:nvSpPr>
            <p:spPr>
              <a:xfrm>
                <a:off x="1661715" y="5395352"/>
                <a:ext cx="14959029" cy="137854"/>
              </a:xfrm>
              <a:custGeom>
                <a:rect b="b" l="l" r="r" t="t"/>
                <a:pathLst>
                  <a:path extrusionOk="0" h="137854" w="14959029">
                    <a:moveTo>
                      <a:pt x="14941276" y="56047"/>
                    </a:moveTo>
                    <a:cubicBezTo>
                      <a:pt x="14940700" y="-34026"/>
                      <a:pt x="16088813" y="-8295"/>
                      <a:pt x="17756" y="81808"/>
                    </a:cubicBezTo>
                    <a:cubicBezTo>
                      <a:pt x="18331" y="171880"/>
                      <a:pt x="-1129812" y="146150"/>
                      <a:pt x="14941276" y="5604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7"/>
              <p:cNvSpPr/>
              <p:nvPr/>
            </p:nvSpPr>
            <p:spPr>
              <a:xfrm>
                <a:off x="1669380" y="6567863"/>
                <a:ext cx="14958965" cy="162981"/>
              </a:xfrm>
              <a:custGeom>
                <a:rect b="b" l="l" r="r" t="t"/>
                <a:pathLst>
                  <a:path extrusionOk="0" h="162981" w="14958965">
                    <a:moveTo>
                      <a:pt x="14941206" y="54663"/>
                    </a:moveTo>
                    <a:cubicBezTo>
                      <a:pt x="14940631" y="-35440"/>
                      <a:pt x="16088865" y="-11826"/>
                      <a:pt x="17747" y="108332"/>
                    </a:cubicBezTo>
                    <a:cubicBezTo>
                      <a:pt x="18352" y="198404"/>
                      <a:pt x="-1129820" y="174821"/>
                      <a:pt x="14941206" y="54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7"/>
              <p:cNvSpPr/>
              <p:nvPr/>
            </p:nvSpPr>
            <p:spPr>
              <a:xfrm>
                <a:off x="1664314" y="7740239"/>
                <a:ext cx="14959492" cy="188553"/>
              </a:xfrm>
              <a:custGeom>
                <a:rect b="b" l="l" r="r" t="t"/>
                <a:pathLst>
                  <a:path extrusionOk="0" h="188553" w="14959492">
                    <a:moveTo>
                      <a:pt x="14941370" y="53504"/>
                    </a:moveTo>
                    <a:cubicBezTo>
                      <a:pt x="14941945" y="-36599"/>
                      <a:pt x="16089815" y="-15162"/>
                      <a:pt x="18122" y="135050"/>
                    </a:cubicBezTo>
                    <a:cubicBezTo>
                      <a:pt x="17547" y="225153"/>
                      <a:pt x="-1130323" y="203716"/>
                      <a:pt x="14941370" y="5350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7"/>
              <p:cNvSpPr/>
              <p:nvPr/>
            </p:nvSpPr>
            <p:spPr>
              <a:xfrm>
                <a:off x="1662206" y="1874323"/>
                <a:ext cx="14959027" cy="69098"/>
              </a:xfrm>
              <a:custGeom>
                <a:rect b="b" l="l" r="r" t="t"/>
                <a:pathLst>
                  <a:path extrusionOk="0" h="69098" w="14959027">
                    <a:moveTo>
                      <a:pt x="17779" y="63515"/>
                    </a:moveTo>
                    <a:cubicBezTo>
                      <a:pt x="16088987" y="63515"/>
                      <a:pt x="14940754" y="95687"/>
                      <a:pt x="14941238" y="5583"/>
                    </a:cubicBezTo>
                    <a:cubicBezTo>
                      <a:pt x="-1129939" y="5583"/>
                      <a:pt x="18294" y="-26587"/>
                      <a:pt x="17779" y="6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7"/>
              <p:cNvSpPr/>
              <p:nvPr/>
            </p:nvSpPr>
            <p:spPr>
              <a:xfrm>
                <a:off x="1654058" y="4222470"/>
                <a:ext cx="14959121" cy="113429"/>
              </a:xfrm>
              <a:custGeom>
                <a:rect b="b" l="l" r="r" t="t"/>
                <a:pathLst>
                  <a:path extrusionOk="0" h="113429" w="14959121">
                    <a:moveTo>
                      <a:pt x="14941366" y="57773"/>
                    </a:moveTo>
                    <a:cubicBezTo>
                      <a:pt x="14940791" y="-32300"/>
                      <a:pt x="16088933" y="-4422"/>
                      <a:pt x="17756" y="55656"/>
                    </a:cubicBezTo>
                    <a:cubicBezTo>
                      <a:pt x="18331" y="145729"/>
                      <a:pt x="-1129812" y="117851"/>
                      <a:pt x="14941366" y="5777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7"/>
              <p:cNvSpPr/>
              <p:nvPr/>
            </p:nvSpPr>
            <p:spPr>
              <a:xfrm>
                <a:off x="1655651" y="3048966"/>
                <a:ext cx="14959133" cy="90106"/>
              </a:xfrm>
              <a:custGeom>
                <a:rect b="b" l="l" r="r" t="t"/>
                <a:pathLst>
                  <a:path extrusionOk="0" h="90106" w="14959133">
                    <a:moveTo>
                      <a:pt x="14941044" y="60060"/>
                    </a:moveTo>
                    <a:cubicBezTo>
                      <a:pt x="14941528" y="-30013"/>
                      <a:pt x="16089307" y="-19"/>
                      <a:pt x="18099" y="30036"/>
                    </a:cubicBezTo>
                    <a:cubicBezTo>
                      <a:pt x="17585" y="120138"/>
                      <a:pt x="-1130194" y="90114"/>
                      <a:pt x="14941044" y="600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7"/>
              <p:cNvSpPr/>
              <p:nvPr/>
            </p:nvSpPr>
            <p:spPr>
              <a:xfrm>
                <a:off x="1661414" y="11256489"/>
                <a:ext cx="14958634" cy="266907"/>
              </a:xfrm>
              <a:custGeom>
                <a:rect b="b" l="l" r="r" t="t"/>
                <a:pathLst>
                  <a:path extrusionOk="0" h="266907" w="14958634">
                    <a:moveTo>
                      <a:pt x="14940880" y="50845"/>
                    </a:moveTo>
                    <a:cubicBezTo>
                      <a:pt x="14940305" y="-39258"/>
                      <a:pt x="16088388" y="-24261"/>
                      <a:pt x="17754" y="216084"/>
                    </a:cubicBezTo>
                    <a:cubicBezTo>
                      <a:pt x="18329" y="306157"/>
                      <a:pt x="-1129753" y="291160"/>
                      <a:pt x="14940880" y="5084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7"/>
              <p:cNvSpPr/>
              <p:nvPr/>
            </p:nvSpPr>
            <p:spPr>
              <a:xfrm>
                <a:off x="1665526" y="13600105"/>
                <a:ext cx="14959740" cy="320058"/>
              </a:xfrm>
              <a:custGeom>
                <a:rect b="b" l="l" r="r" t="t"/>
                <a:pathLst>
                  <a:path extrusionOk="0" h="320058" w="14959740">
                    <a:moveTo>
                      <a:pt x="14941641" y="49514"/>
                    </a:moveTo>
                    <a:cubicBezTo>
                      <a:pt x="14942155" y="-40589"/>
                      <a:pt x="16089965" y="-29855"/>
                      <a:pt x="18091" y="270538"/>
                    </a:cubicBezTo>
                    <a:cubicBezTo>
                      <a:pt x="17607" y="360640"/>
                      <a:pt x="-1130233" y="349937"/>
                      <a:pt x="14941641" y="4951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7"/>
              <p:cNvSpPr/>
              <p:nvPr/>
            </p:nvSpPr>
            <p:spPr>
              <a:xfrm>
                <a:off x="1656642" y="8912491"/>
                <a:ext cx="14959561" cy="214451"/>
              </a:xfrm>
              <a:custGeom>
                <a:rect b="b" l="l" r="r" t="t"/>
                <a:pathLst>
                  <a:path extrusionOk="0" h="214451" w="14959561">
                    <a:moveTo>
                      <a:pt x="14941445" y="52499"/>
                    </a:moveTo>
                    <a:cubicBezTo>
                      <a:pt x="14942020" y="-37604"/>
                      <a:pt x="16089738" y="-18313"/>
                      <a:pt x="18107" y="161953"/>
                    </a:cubicBezTo>
                    <a:cubicBezTo>
                      <a:pt x="17563" y="252055"/>
                      <a:pt x="-1130186" y="232766"/>
                      <a:pt x="14941445" y="524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7"/>
              <p:cNvSpPr/>
              <p:nvPr/>
            </p:nvSpPr>
            <p:spPr>
              <a:xfrm>
                <a:off x="1658985" y="14771977"/>
                <a:ext cx="14959778" cy="346822"/>
              </a:xfrm>
              <a:custGeom>
                <a:rect b="b" l="l" r="r" t="t"/>
                <a:pathLst>
                  <a:path extrusionOk="0" h="346822" w="14959778">
                    <a:moveTo>
                      <a:pt x="14941675" y="48948"/>
                    </a:moveTo>
                    <a:cubicBezTo>
                      <a:pt x="14942189" y="-41155"/>
                      <a:pt x="16090088" y="-32597"/>
                      <a:pt x="18094" y="297881"/>
                    </a:cubicBezTo>
                    <a:cubicBezTo>
                      <a:pt x="17610" y="387984"/>
                      <a:pt x="-1130320" y="379397"/>
                      <a:pt x="14941675" y="489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7"/>
              <p:cNvSpPr/>
              <p:nvPr/>
            </p:nvSpPr>
            <p:spPr>
              <a:xfrm>
                <a:off x="1669095" y="12428258"/>
                <a:ext cx="14958556" cy="293388"/>
              </a:xfrm>
              <a:custGeom>
                <a:rect b="b" l="l" r="r" t="t"/>
                <a:pathLst>
                  <a:path extrusionOk="0" h="293388" w="14958556">
                    <a:moveTo>
                      <a:pt x="14940796" y="50142"/>
                    </a:moveTo>
                    <a:cubicBezTo>
                      <a:pt x="14940221" y="-39960"/>
                      <a:pt x="16088454" y="-27080"/>
                      <a:pt x="17760" y="243259"/>
                    </a:cubicBezTo>
                    <a:cubicBezTo>
                      <a:pt x="18335" y="333331"/>
                      <a:pt x="-1129898" y="320481"/>
                      <a:pt x="14940796" y="501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7"/>
              <p:cNvSpPr/>
              <p:nvPr/>
            </p:nvSpPr>
            <p:spPr>
              <a:xfrm>
                <a:off x="1653736" y="10084623"/>
                <a:ext cx="14958717" cy="240568"/>
              </a:xfrm>
              <a:custGeom>
                <a:rect b="b" l="l" r="r" t="t"/>
                <a:pathLst>
                  <a:path extrusionOk="0" h="240568" w="14958717">
                    <a:moveTo>
                      <a:pt x="14940962" y="51615"/>
                    </a:moveTo>
                    <a:cubicBezTo>
                      <a:pt x="14940387" y="-38488"/>
                      <a:pt x="16088500" y="-21314"/>
                      <a:pt x="17745" y="188946"/>
                    </a:cubicBezTo>
                    <a:cubicBezTo>
                      <a:pt x="18350" y="279050"/>
                      <a:pt x="-1129762" y="261905"/>
                      <a:pt x="14940962" y="516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7" name="Google Shape;897;p17"/>
          <p:cNvGrpSpPr/>
          <p:nvPr/>
        </p:nvGrpSpPr>
        <p:grpSpPr>
          <a:xfrm rot="-833837">
            <a:off x="7621627" y="490725"/>
            <a:ext cx="1210423" cy="1246557"/>
            <a:chOff x="15241516" y="980303"/>
            <a:chExt cx="2420666" cy="2492808"/>
          </a:xfrm>
        </p:grpSpPr>
        <p:sp>
          <p:nvSpPr>
            <p:cNvPr id="898" name="Google Shape;898;p17"/>
            <p:cNvSpPr/>
            <p:nvPr/>
          </p:nvSpPr>
          <p:spPr>
            <a:xfrm>
              <a:off x="15321952" y="1597331"/>
              <a:ext cx="997" cy="1130"/>
            </a:xfrm>
            <a:custGeom>
              <a:rect b="b" l="l" r="r" t="t"/>
              <a:pathLst>
                <a:path extrusionOk="0" h="1130" w="997">
                  <a:moveTo>
                    <a:pt x="997" y="0"/>
                  </a:moveTo>
                  <a:cubicBezTo>
                    <a:pt x="663" y="364"/>
                    <a:pt x="334" y="762"/>
                    <a:pt x="0" y="1131"/>
                  </a:cubicBezTo>
                  <a:cubicBezTo>
                    <a:pt x="334" y="727"/>
                    <a:pt x="663" y="364"/>
                    <a:pt x="997" y="0"/>
                  </a:cubicBezTo>
                  <a:close/>
                </a:path>
              </a:pathLst>
            </a:custGeom>
            <a:solidFill>
              <a:srgbClr val="FCE09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15241516" y="980303"/>
              <a:ext cx="2420666" cy="2492808"/>
            </a:xfrm>
            <a:custGeom>
              <a:rect b="b" l="l" r="r" t="t"/>
              <a:pathLst>
                <a:path extrusionOk="0" h="2492808" w="2420666">
                  <a:moveTo>
                    <a:pt x="2347337" y="1187821"/>
                  </a:moveTo>
                  <a:cubicBezTo>
                    <a:pt x="2200364" y="1101995"/>
                    <a:pt x="2029082" y="1194068"/>
                    <a:pt x="1920913" y="1301389"/>
                  </a:cubicBezTo>
                  <a:cubicBezTo>
                    <a:pt x="1845631" y="1377446"/>
                    <a:pt x="1791896" y="1471611"/>
                    <a:pt x="1720004" y="1550692"/>
                  </a:cubicBezTo>
                  <a:cubicBezTo>
                    <a:pt x="1700901" y="1524569"/>
                    <a:pt x="1708643" y="1198775"/>
                    <a:pt x="1683398" y="919793"/>
                  </a:cubicBezTo>
                  <a:cubicBezTo>
                    <a:pt x="1622878" y="251114"/>
                    <a:pt x="1637554" y="155525"/>
                    <a:pt x="1531339" y="109810"/>
                  </a:cubicBezTo>
                  <a:cubicBezTo>
                    <a:pt x="1461766" y="79861"/>
                    <a:pt x="1281680" y="93216"/>
                    <a:pt x="1276735" y="421755"/>
                  </a:cubicBezTo>
                  <a:cubicBezTo>
                    <a:pt x="1272398" y="709614"/>
                    <a:pt x="1320151" y="978195"/>
                    <a:pt x="1289213" y="1002206"/>
                  </a:cubicBezTo>
                  <a:cubicBezTo>
                    <a:pt x="1254192" y="1029395"/>
                    <a:pt x="1225363" y="879174"/>
                    <a:pt x="1221534" y="864174"/>
                  </a:cubicBezTo>
                  <a:cubicBezTo>
                    <a:pt x="1133630" y="519855"/>
                    <a:pt x="1122323" y="-80737"/>
                    <a:pt x="868656" y="9034"/>
                  </a:cubicBezTo>
                  <a:cubicBezTo>
                    <a:pt x="631031" y="93132"/>
                    <a:pt x="900053" y="723413"/>
                    <a:pt x="872879" y="1010316"/>
                  </a:cubicBezTo>
                  <a:cubicBezTo>
                    <a:pt x="870665" y="1033704"/>
                    <a:pt x="849483" y="1053122"/>
                    <a:pt x="828012" y="1033276"/>
                  </a:cubicBezTo>
                  <a:cubicBezTo>
                    <a:pt x="796884" y="1004498"/>
                    <a:pt x="691253" y="534710"/>
                    <a:pt x="604774" y="337174"/>
                  </a:cubicBezTo>
                  <a:cubicBezTo>
                    <a:pt x="500628" y="148745"/>
                    <a:pt x="281299" y="213170"/>
                    <a:pt x="303015" y="429680"/>
                  </a:cubicBezTo>
                  <a:cubicBezTo>
                    <a:pt x="314227" y="575060"/>
                    <a:pt x="486924" y="1061331"/>
                    <a:pt x="491884" y="1119794"/>
                  </a:cubicBezTo>
                  <a:cubicBezTo>
                    <a:pt x="495927" y="1167492"/>
                    <a:pt x="464561" y="1177519"/>
                    <a:pt x="444744" y="1129767"/>
                  </a:cubicBezTo>
                  <a:cubicBezTo>
                    <a:pt x="313519" y="813583"/>
                    <a:pt x="260092" y="496297"/>
                    <a:pt x="88397" y="605935"/>
                  </a:cubicBezTo>
                  <a:cubicBezTo>
                    <a:pt x="-74619" y="710028"/>
                    <a:pt x="31381" y="972442"/>
                    <a:pt x="64672" y="1116586"/>
                  </a:cubicBezTo>
                  <a:cubicBezTo>
                    <a:pt x="135572" y="1423589"/>
                    <a:pt x="294670" y="2116458"/>
                    <a:pt x="532848" y="2320693"/>
                  </a:cubicBezTo>
                  <a:cubicBezTo>
                    <a:pt x="688945" y="2454541"/>
                    <a:pt x="932826" y="2496789"/>
                    <a:pt x="1133545" y="2492519"/>
                  </a:cubicBezTo>
                  <a:cubicBezTo>
                    <a:pt x="1771806" y="2478950"/>
                    <a:pt x="1832062" y="2104014"/>
                    <a:pt x="2173927" y="1631461"/>
                  </a:cubicBezTo>
                  <a:cubicBezTo>
                    <a:pt x="2252703" y="1522581"/>
                    <a:pt x="2559119" y="1304811"/>
                    <a:pt x="2347337" y="11878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16282863" y="2633022"/>
              <a:ext cx="542437" cy="476509"/>
            </a:xfrm>
            <a:custGeom>
              <a:rect b="b" l="l" r="r" t="t"/>
              <a:pathLst>
                <a:path extrusionOk="0" h="476509" w="542437">
                  <a:moveTo>
                    <a:pt x="15989" y="474872"/>
                  </a:moveTo>
                  <a:cubicBezTo>
                    <a:pt x="-12018" y="459081"/>
                    <a:pt x="-6678" y="443927"/>
                    <a:pt x="59784" y="331665"/>
                  </a:cubicBezTo>
                  <a:cubicBezTo>
                    <a:pt x="158038" y="159878"/>
                    <a:pt x="309852" y="43775"/>
                    <a:pt x="518592" y="521"/>
                  </a:cubicBezTo>
                  <a:cubicBezTo>
                    <a:pt x="528767" y="-1870"/>
                    <a:pt x="539276" y="4177"/>
                    <a:pt x="541833" y="14409"/>
                  </a:cubicBezTo>
                  <a:cubicBezTo>
                    <a:pt x="546699" y="36467"/>
                    <a:pt x="521035" y="39631"/>
                    <a:pt x="505556" y="44283"/>
                  </a:cubicBezTo>
                  <a:cubicBezTo>
                    <a:pt x="127693" y="140406"/>
                    <a:pt x="77312" y="503824"/>
                    <a:pt x="15989" y="4748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15684108" y="2112832"/>
              <a:ext cx="904710" cy="216044"/>
            </a:xfrm>
            <a:custGeom>
              <a:rect b="b" l="l" r="r" t="t"/>
              <a:pathLst>
                <a:path extrusionOk="0" h="216044" w="904710">
                  <a:moveTo>
                    <a:pt x="1255" y="197433"/>
                  </a:moveTo>
                  <a:cubicBezTo>
                    <a:pt x="-3336" y="183410"/>
                    <a:pt x="5134" y="167878"/>
                    <a:pt x="19077" y="163474"/>
                  </a:cubicBezTo>
                  <a:cubicBezTo>
                    <a:pt x="248925" y="72104"/>
                    <a:pt x="624605" y="16919"/>
                    <a:pt x="874917" y="1456"/>
                  </a:cubicBezTo>
                  <a:cubicBezTo>
                    <a:pt x="912336" y="-6952"/>
                    <a:pt x="910018" y="23619"/>
                    <a:pt x="892470" y="27704"/>
                  </a:cubicBezTo>
                  <a:cubicBezTo>
                    <a:pt x="891668" y="27893"/>
                    <a:pt x="438851" y="69055"/>
                    <a:pt x="63436" y="204999"/>
                  </a:cubicBezTo>
                  <a:cubicBezTo>
                    <a:pt x="40972" y="213204"/>
                    <a:pt x="13723" y="228412"/>
                    <a:pt x="1255" y="1974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15749230" y="1667307"/>
              <a:ext cx="99870" cy="79771"/>
            </a:xfrm>
            <a:custGeom>
              <a:rect b="b" l="l" r="r" t="t"/>
              <a:pathLst>
                <a:path extrusionOk="0" h="79771" w="99870">
                  <a:moveTo>
                    <a:pt x="2940" y="63204"/>
                  </a:moveTo>
                  <a:cubicBezTo>
                    <a:pt x="-11198" y="30660"/>
                    <a:pt x="29087" y="18804"/>
                    <a:pt x="50803" y="6604"/>
                  </a:cubicBezTo>
                  <a:cubicBezTo>
                    <a:pt x="87030" y="-19180"/>
                    <a:pt x="119654" y="37559"/>
                    <a:pt x="85370" y="56459"/>
                  </a:cubicBezTo>
                  <a:cubicBezTo>
                    <a:pt x="60624" y="67792"/>
                    <a:pt x="21595" y="98722"/>
                    <a:pt x="2940" y="6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16188742" y="1609724"/>
              <a:ext cx="81891" cy="53179"/>
            </a:xfrm>
            <a:custGeom>
              <a:rect b="b" l="l" r="r" t="t"/>
              <a:pathLst>
                <a:path extrusionOk="0" h="53179" w="81891">
                  <a:moveTo>
                    <a:pt x="944" y="38826"/>
                  </a:moveTo>
                  <a:cubicBezTo>
                    <a:pt x="-2515" y="27827"/>
                    <a:pt x="3836" y="15334"/>
                    <a:pt x="15008" y="12041"/>
                  </a:cubicBezTo>
                  <a:cubicBezTo>
                    <a:pt x="33239" y="9476"/>
                    <a:pt x="52397" y="-5294"/>
                    <a:pt x="70473" y="2008"/>
                  </a:cubicBezTo>
                  <a:cubicBezTo>
                    <a:pt x="83639" y="9017"/>
                    <a:pt x="86201" y="28654"/>
                    <a:pt x="74032" y="38059"/>
                  </a:cubicBezTo>
                  <a:cubicBezTo>
                    <a:pt x="67018" y="43474"/>
                    <a:pt x="57073" y="44904"/>
                    <a:pt x="48663" y="47195"/>
                  </a:cubicBezTo>
                  <a:cubicBezTo>
                    <a:pt x="32431" y="52117"/>
                    <a:pt x="8293" y="61019"/>
                    <a:pt x="944" y="388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16648620" y="1517911"/>
              <a:ext cx="90519" cy="43565"/>
            </a:xfrm>
            <a:custGeom>
              <a:rect b="b" l="l" r="r" t="t"/>
              <a:pathLst>
                <a:path extrusionOk="0" h="43565" w="90519">
                  <a:moveTo>
                    <a:pt x="463" y="27424"/>
                  </a:moveTo>
                  <a:cubicBezTo>
                    <a:pt x="-4483" y="-587"/>
                    <a:pt x="31037" y="4145"/>
                    <a:pt x="68436" y="504"/>
                  </a:cubicBezTo>
                  <a:cubicBezTo>
                    <a:pt x="94354" y="-5095"/>
                    <a:pt x="101687" y="37840"/>
                    <a:pt x="67150" y="37148"/>
                  </a:cubicBezTo>
                  <a:cubicBezTo>
                    <a:pt x="46142" y="36759"/>
                    <a:pt x="8324" y="57044"/>
                    <a:pt x="463" y="274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5378491" y="1892557"/>
              <a:ext cx="112379" cy="76384"/>
            </a:xfrm>
            <a:custGeom>
              <a:rect b="b" l="l" r="r" t="t"/>
              <a:pathLst>
                <a:path extrusionOk="0" h="76384" w="112379">
                  <a:moveTo>
                    <a:pt x="2612" y="60183"/>
                  </a:moveTo>
                  <a:cubicBezTo>
                    <a:pt x="-4073" y="45697"/>
                    <a:pt x="2577" y="28550"/>
                    <a:pt x="16844" y="21736"/>
                  </a:cubicBezTo>
                  <a:cubicBezTo>
                    <a:pt x="44622" y="10906"/>
                    <a:pt x="94828" y="-20637"/>
                    <a:pt x="110980" y="20675"/>
                  </a:cubicBezTo>
                  <a:cubicBezTo>
                    <a:pt x="116838" y="39156"/>
                    <a:pt x="103552" y="57050"/>
                    <a:pt x="85112" y="59849"/>
                  </a:cubicBezTo>
                  <a:cubicBezTo>
                    <a:pt x="58326" y="63974"/>
                    <a:pt x="20643" y="94695"/>
                    <a:pt x="2612" y="60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7159889" y="2376294"/>
              <a:ext cx="57430" cy="71820"/>
            </a:xfrm>
            <a:custGeom>
              <a:rect b="b" l="l" r="r" t="t"/>
              <a:pathLst>
                <a:path extrusionOk="0" h="71820" w="57430">
                  <a:moveTo>
                    <a:pt x="23283" y="67454"/>
                  </a:moveTo>
                  <a:cubicBezTo>
                    <a:pt x="16419" y="63474"/>
                    <a:pt x="15696" y="56012"/>
                    <a:pt x="13004" y="49845"/>
                  </a:cubicBezTo>
                  <a:cubicBezTo>
                    <a:pt x="1882" y="37226"/>
                    <a:pt x="-7605" y="17744"/>
                    <a:pt x="8881" y="5056"/>
                  </a:cubicBezTo>
                  <a:cubicBezTo>
                    <a:pt x="39366" y="-17475"/>
                    <a:pt x="65578" y="41466"/>
                    <a:pt x="55069" y="60809"/>
                  </a:cubicBezTo>
                  <a:cubicBezTo>
                    <a:pt x="49137" y="71813"/>
                    <a:pt x="33099" y="75569"/>
                    <a:pt x="23283" y="674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7" name="Google Shape;907;p17"/>
          <p:cNvSpPr txBox="1"/>
          <p:nvPr/>
        </p:nvSpPr>
        <p:spPr>
          <a:xfrm>
            <a:off x="1563027" y="990954"/>
            <a:ext cx="6018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Fun Facts About Me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8" name="Google Shape;908;p17"/>
          <p:cNvGrpSpPr/>
          <p:nvPr/>
        </p:nvGrpSpPr>
        <p:grpSpPr>
          <a:xfrm>
            <a:off x="1340958" y="3524727"/>
            <a:ext cx="1849613" cy="796407"/>
            <a:chOff x="0" y="0"/>
            <a:chExt cx="4932300" cy="2123753"/>
          </a:xfrm>
        </p:grpSpPr>
        <p:sp>
          <p:nvSpPr>
            <p:cNvPr id="909" name="Google Shape;909;p17"/>
            <p:cNvSpPr txBox="1"/>
            <p:nvPr/>
          </p:nvSpPr>
          <p:spPr>
            <a:xfrm>
              <a:off x="0" y="0"/>
              <a:ext cx="493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7"/>
            <p:cNvSpPr txBox="1"/>
            <p:nvPr/>
          </p:nvSpPr>
          <p:spPr>
            <a:xfrm>
              <a:off x="0" y="769253"/>
              <a:ext cx="4932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interesting?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11" name="Google Shape;911;p17"/>
          <p:cNvGrpSpPr/>
          <p:nvPr/>
        </p:nvGrpSpPr>
        <p:grpSpPr>
          <a:xfrm>
            <a:off x="3647177" y="3524727"/>
            <a:ext cx="1849613" cy="796407"/>
            <a:chOff x="0" y="0"/>
            <a:chExt cx="4932300" cy="2123753"/>
          </a:xfrm>
        </p:grpSpPr>
        <p:sp>
          <p:nvSpPr>
            <p:cNvPr id="912" name="Google Shape;912;p17"/>
            <p:cNvSpPr txBox="1"/>
            <p:nvPr/>
          </p:nvSpPr>
          <p:spPr>
            <a:xfrm>
              <a:off x="0" y="0"/>
              <a:ext cx="493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7"/>
            <p:cNvSpPr txBox="1"/>
            <p:nvPr/>
          </p:nvSpPr>
          <p:spPr>
            <a:xfrm>
              <a:off x="0" y="769253"/>
              <a:ext cx="4932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interesting?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them here!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14" name="Google Shape;914;p17"/>
          <p:cNvGrpSpPr/>
          <p:nvPr/>
        </p:nvGrpSpPr>
        <p:grpSpPr>
          <a:xfrm>
            <a:off x="5953396" y="3524727"/>
            <a:ext cx="1849612" cy="796407"/>
            <a:chOff x="0" y="0"/>
            <a:chExt cx="4932300" cy="2123753"/>
          </a:xfrm>
        </p:grpSpPr>
        <p:sp>
          <p:nvSpPr>
            <p:cNvPr id="915" name="Google Shape;915;p17"/>
            <p:cNvSpPr txBox="1"/>
            <p:nvPr/>
          </p:nvSpPr>
          <p:spPr>
            <a:xfrm>
              <a:off x="0" y="0"/>
              <a:ext cx="4932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u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7"/>
            <p:cNvSpPr txBox="1"/>
            <p:nvPr/>
          </p:nvSpPr>
          <p:spPr>
            <a:xfrm>
              <a:off x="0" y="769253"/>
              <a:ext cx="4932300" cy="135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interesting?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them here!</a:t>
              </a:r>
              <a:endParaRPr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917" name="Google Shape;917;p17"/>
          <p:cNvPicPr preferRelativeResize="0"/>
          <p:nvPr/>
        </p:nvPicPr>
        <p:blipFill rotWithShape="1">
          <a:blip r:embed="rId3">
            <a:alphaModFix/>
          </a:blip>
          <a:srcRect b="0" l="49" r="39" t="0"/>
          <a:stretch/>
        </p:blipFill>
        <p:spPr>
          <a:xfrm>
            <a:off x="3647177" y="2028838"/>
            <a:ext cx="1849647" cy="123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17"/>
          <p:cNvPicPr preferRelativeResize="0"/>
          <p:nvPr/>
        </p:nvPicPr>
        <p:blipFill rotWithShape="1">
          <a:blip r:embed="rId4">
            <a:alphaModFix/>
          </a:blip>
          <a:srcRect b="0" l="19" r="9" t="0"/>
          <a:stretch/>
        </p:blipFill>
        <p:spPr>
          <a:xfrm>
            <a:off x="1340958" y="2029608"/>
            <a:ext cx="1849647" cy="123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17"/>
          <p:cNvPicPr preferRelativeResize="0"/>
          <p:nvPr/>
        </p:nvPicPr>
        <p:blipFill rotWithShape="1">
          <a:blip r:embed="rId5">
            <a:alphaModFix/>
          </a:blip>
          <a:srcRect b="0" l="59" r="59" t="0"/>
          <a:stretch/>
        </p:blipFill>
        <p:spPr>
          <a:xfrm>
            <a:off x="5953396" y="2028838"/>
            <a:ext cx="1849647" cy="1234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0" name="Google Shape;920;p17"/>
          <p:cNvGrpSpPr/>
          <p:nvPr/>
        </p:nvGrpSpPr>
        <p:grpSpPr>
          <a:xfrm rot="913378">
            <a:off x="110092" y="3554707"/>
            <a:ext cx="971343" cy="963270"/>
            <a:chOff x="219066" y="7108745"/>
            <a:chExt cx="1942507" cy="1926465"/>
          </a:xfrm>
        </p:grpSpPr>
        <p:sp>
          <p:nvSpPr>
            <p:cNvPr id="921" name="Google Shape;921;p17"/>
            <p:cNvSpPr/>
            <p:nvPr/>
          </p:nvSpPr>
          <p:spPr>
            <a:xfrm>
              <a:off x="684177" y="7108745"/>
              <a:ext cx="1477396" cy="1926465"/>
            </a:xfrm>
            <a:custGeom>
              <a:rect b="b" l="l" r="r" t="t"/>
              <a:pathLst>
                <a:path extrusionOk="0" h="1926465" w="1477396">
                  <a:moveTo>
                    <a:pt x="1317602" y="1841459"/>
                  </a:moveTo>
                  <a:cubicBezTo>
                    <a:pt x="930937" y="1984486"/>
                    <a:pt x="148808" y="1942816"/>
                    <a:pt x="50595" y="1748139"/>
                  </a:cubicBezTo>
                  <a:cubicBezTo>
                    <a:pt x="43742" y="1734574"/>
                    <a:pt x="40261" y="1720239"/>
                    <a:pt x="40416" y="1705189"/>
                  </a:cubicBezTo>
                  <a:cubicBezTo>
                    <a:pt x="40210" y="1700940"/>
                    <a:pt x="38112" y="1625025"/>
                    <a:pt x="37553" y="1550596"/>
                  </a:cubicBezTo>
                  <a:cubicBezTo>
                    <a:pt x="36990" y="1480467"/>
                    <a:pt x="37759" y="1411667"/>
                    <a:pt x="42615" y="1405524"/>
                  </a:cubicBezTo>
                  <a:cubicBezTo>
                    <a:pt x="40210" y="1241612"/>
                    <a:pt x="36018" y="1077753"/>
                    <a:pt x="30746" y="913992"/>
                  </a:cubicBezTo>
                  <a:cubicBezTo>
                    <a:pt x="29262" y="865258"/>
                    <a:pt x="27576" y="816527"/>
                    <a:pt x="25836" y="767843"/>
                  </a:cubicBezTo>
                  <a:cubicBezTo>
                    <a:pt x="24557" y="730322"/>
                    <a:pt x="23174" y="692850"/>
                    <a:pt x="21745" y="655329"/>
                  </a:cubicBezTo>
                  <a:cubicBezTo>
                    <a:pt x="19802" y="603678"/>
                    <a:pt x="17755" y="551973"/>
                    <a:pt x="15707" y="500323"/>
                  </a:cubicBezTo>
                  <a:cubicBezTo>
                    <a:pt x="10797" y="378232"/>
                    <a:pt x="-39025" y="209304"/>
                    <a:pt x="69060" y="116703"/>
                  </a:cubicBezTo>
                  <a:cubicBezTo>
                    <a:pt x="136838" y="58653"/>
                    <a:pt x="233723" y="47188"/>
                    <a:pt x="318483" y="31932"/>
                  </a:cubicBezTo>
                  <a:cubicBezTo>
                    <a:pt x="416696" y="14219"/>
                    <a:pt x="516238" y="3881"/>
                    <a:pt x="615986" y="961"/>
                  </a:cubicBezTo>
                  <a:cubicBezTo>
                    <a:pt x="768473" y="-3545"/>
                    <a:pt x="921776" y="7563"/>
                    <a:pt x="1071194" y="39097"/>
                  </a:cubicBezTo>
                  <a:cubicBezTo>
                    <a:pt x="1159687" y="57783"/>
                    <a:pt x="1249870" y="77591"/>
                    <a:pt x="1329719" y="121874"/>
                  </a:cubicBezTo>
                  <a:cubicBezTo>
                    <a:pt x="1364043" y="140917"/>
                    <a:pt x="1409311" y="165438"/>
                    <a:pt x="1424762" y="202396"/>
                  </a:cubicBezTo>
                  <a:cubicBezTo>
                    <a:pt x="1449622" y="261775"/>
                    <a:pt x="1439700" y="336360"/>
                    <a:pt x="1441184" y="399631"/>
                  </a:cubicBezTo>
                  <a:cubicBezTo>
                    <a:pt x="1441184" y="540096"/>
                    <a:pt x="1446608" y="680821"/>
                    <a:pt x="1449879" y="821286"/>
                  </a:cubicBezTo>
                  <a:cubicBezTo>
                    <a:pt x="1453410" y="975677"/>
                    <a:pt x="1457039" y="1130065"/>
                    <a:pt x="1461184" y="1284405"/>
                  </a:cubicBezTo>
                  <a:cubicBezTo>
                    <a:pt x="1464510" y="1407977"/>
                    <a:pt x="1464354" y="1532677"/>
                    <a:pt x="1474689" y="1655895"/>
                  </a:cubicBezTo>
                  <a:cubicBezTo>
                    <a:pt x="1491114" y="1778907"/>
                    <a:pt x="1432082" y="1794929"/>
                    <a:pt x="1317602" y="1841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51417" y="7167494"/>
              <a:ext cx="1283431" cy="298865"/>
            </a:xfrm>
            <a:custGeom>
              <a:rect b="b" l="l" r="r" t="t"/>
              <a:pathLst>
                <a:path extrusionOk="0" h="298865" w="1283431">
                  <a:moveTo>
                    <a:pt x="1239212" y="221762"/>
                  </a:moveTo>
                  <a:cubicBezTo>
                    <a:pt x="1234301" y="224526"/>
                    <a:pt x="1229033" y="227189"/>
                    <a:pt x="1223458" y="229748"/>
                  </a:cubicBezTo>
                  <a:cubicBezTo>
                    <a:pt x="1049028" y="310219"/>
                    <a:pt x="548699" y="308477"/>
                    <a:pt x="353656" y="284162"/>
                  </a:cubicBezTo>
                  <a:cubicBezTo>
                    <a:pt x="214572" y="272643"/>
                    <a:pt x="118200" y="250120"/>
                    <a:pt x="61572" y="222582"/>
                  </a:cubicBezTo>
                  <a:cubicBezTo>
                    <a:pt x="-146774" y="121070"/>
                    <a:pt x="183469" y="-48624"/>
                    <a:pt x="903138" y="13213"/>
                  </a:cubicBezTo>
                  <a:cubicBezTo>
                    <a:pt x="994957" y="22940"/>
                    <a:pt x="1419784" y="91483"/>
                    <a:pt x="1239212" y="2217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812989" y="7303424"/>
              <a:ext cx="1161885" cy="162935"/>
            </a:xfrm>
            <a:custGeom>
              <a:rect b="b" l="l" r="r" t="t"/>
              <a:pathLst>
                <a:path extrusionOk="0" h="162935" w="1161885">
                  <a:moveTo>
                    <a:pt x="1161886" y="93818"/>
                  </a:moveTo>
                  <a:cubicBezTo>
                    <a:pt x="987456" y="174289"/>
                    <a:pt x="487127" y="172547"/>
                    <a:pt x="292084" y="148233"/>
                  </a:cubicBezTo>
                  <a:cubicBezTo>
                    <a:pt x="153000" y="136713"/>
                    <a:pt x="56628" y="114190"/>
                    <a:pt x="0" y="86653"/>
                  </a:cubicBezTo>
                  <a:cubicBezTo>
                    <a:pt x="119853" y="22102"/>
                    <a:pt x="411012" y="-23767"/>
                    <a:pt x="841566" y="13195"/>
                  </a:cubicBezTo>
                  <a:cubicBezTo>
                    <a:pt x="896298" y="18980"/>
                    <a:pt x="1069247" y="45702"/>
                    <a:pt x="1161886" y="93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219066" y="7564919"/>
              <a:ext cx="655585" cy="1140699"/>
            </a:xfrm>
            <a:custGeom>
              <a:rect b="b" l="l" r="r" t="t"/>
              <a:pathLst>
                <a:path extrusionOk="0" h="1140699" w="655585">
                  <a:moveTo>
                    <a:pt x="653244" y="97506"/>
                  </a:moveTo>
                  <a:cubicBezTo>
                    <a:pt x="665388" y="241268"/>
                    <a:pt x="567936" y="202452"/>
                    <a:pt x="531883" y="203194"/>
                  </a:cubicBezTo>
                  <a:cubicBezTo>
                    <a:pt x="180452" y="172853"/>
                    <a:pt x="112173" y="708061"/>
                    <a:pt x="289609" y="870640"/>
                  </a:cubicBezTo>
                  <a:cubicBezTo>
                    <a:pt x="387609" y="969388"/>
                    <a:pt x="566763" y="953942"/>
                    <a:pt x="595089" y="960691"/>
                  </a:cubicBezTo>
                  <a:cubicBezTo>
                    <a:pt x="672121" y="964991"/>
                    <a:pt x="678745" y="1123748"/>
                    <a:pt x="596678" y="1137084"/>
                  </a:cubicBezTo>
                  <a:cubicBezTo>
                    <a:pt x="556347" y="1145392"/>
                    <a:pt x="513530" y="1137368"/>
                    <a:pt x="472998" y="1133052"/>
                  </a:cubicBezTo>
                  <a:cubicBezTo>
                    <a:pt x="152169" y="1081736"/>
                    <a:pt x="6512" y="899111"/>
                    <a:pt x="2767" y="584816"/>
                  </a:cubicBezTo>
                  <a:cubicBezTo>
                    <a:pt x="-11064" y="489893"/>
                    <a:pt x="25618" y="313979"/>
                    <a:pt x="143257" y="171835"/>
                  </a:cubicBezTo>
                  <a:cubicBezTo>
                    <a:pt x="230596" y="65330"/>
                    <a:pt x="367749" y="18493"/>
                    <a:pt x="500749" y="3342"/>
                  </a:cubicBezTo>
                  <a:cubicBezTo>
                    <a:pt x="555244" y="4757"/>
                    <a:pt x="651503" y="-30167"/>
                    <a:pt x="653244" y="975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411312" y="7716226"/>
              <a:ext cx="465638" cy="365322"/>
            </a:xfrm>
            <a:custGeom>
              <a:rect b="b" l="l" r="r" t="t"/>
              <a:pathLst>
                <a:path extrusionOk="0" h="365322" w="465638">
                  <a:moveTo>
                    <a:pt x="464645" y="10428"/>
                  </a:moveTo>
                  <a:cubicBezTo>
                    <a:pt x="463930" y="12064"/>
                    <a:pt x="463111" y="13651"/>
                    <a:pt x="462240" y="15186"/>
                  </a:cubicBezTo>
                  <a:cubicBezTo>
                    <a:pt x="457792" y="24249"/>
                    <a:pt x="453954" y="33615"/>
                    <a:pt x="449451" y="42623"/>
                  </a:cubicBezTo>
                  <a:cubicBezTo>
                    <a:pt x="444490" y="52502"/>
                    <a:pt x="439222" y="62331"/>
                    <a:pt x="433849" y="72007"/>
                  </a:cubicBezTo>
                  <a:cubicBezTo>
                    <a:pt x="422543" y="92279"/>
                    <a:pt x="410779" y="112243"/>
                    <a:pt x="399268" y="132363"/>
                  </a:cubicBezTo>
                  <a:cubicBezTo>
                    <a:pt x="385336" y="156712"/>
                    <a:pt x="371296" y="181004"/>
                    <a:pt x="357186" y="205253"/>
                  </a:cubicBezTo>
                  <a:cubicBezTo>
                    <a:pt x="350126" y="217383"/>
                    <a:pt x="343052" y="229505"/>
                    <a:pt x="335966" y="241620"/>
                  </a:cubicBezTo>
                  <a:cubicBezTo>
                    <a:pt x="329586" y="252521"/>
                    <a:pt x="321851" y="263295"/>
                    <a:pt x="317014" y="274931"/>
                  </a:cubicBezTo>
                  <a:cubicBezTo>
                    <a:pt x="313844" y="282559"/>
                    <a:pt x="303969" y="297197"/>
                    <a:pt x="303969" y="305493"/>
                  </a:cubicBezTo>
                  <a:cubicBezTo>
                    <a:pt x="300950" y="224408"/>
                    <a:pt x="297986" y="143323"/>
                    <a:pt x="294967" y="62237"/>
                  </a:cubicBezTo>
                  <a:cubicBezTo>
                    <a:pt x="241769" y="62389"/>
                    <a:pt x="188673" y="78516"/>
                    <a:pt x="145192" y="109385"/>
                  </a:cubicBezTo>
                  <a:cubicBezTo>
                    <a:pt x="118847" y="128071"/>
                    <a:pt x="100125" y="153256"/>
                    <a:pt x="83144" y="180335"/>
                  </a:cubicBezTo>
                  <a:cubicBezTo>
                    <a:pt x="74550" y="194055"/>
                    <a:pt x="65343" y="207671"/>
                    <a:pt x="57720" y="221900"/>
                  </a:cubicBezTo>
                  <a:cubicBezTo>
                    <a:pt x="49841" y="236542"/>
                    <a:pt x="43346" y="251794"/>
                    <a:pt x="37056" y="267101"/>
                  </a:cubicBezTo>
                  <a:cubicBezTo>
                    <a:pt x="24472" y="297714"/>
                    <a:pt x="14445" y="329552"/>
                    <a:pt x="8563" y="362109"/>
                  </a:cubicBezTo>
                  <a:cubicBezTo>
                    <a:pt x="7541" y="367738"/>
                    <a:pt x="-850" y="365336"/>
                    <a:pt x="70" y="359803"/>
                  </a:cubicBezTo>
                  <a:cubicBezTo>
                    <a:pt x="9841" y="299860"/>
                    <a:pt x="34496" y="237969"/>
                    <a:pt x="65751" y="185805"/>
                  </a:cubicBezTo>
                  <a:cubicBezTo>
                    <a:pt x="90817" y="143984"/>
                    <a:pt x="125700" y="107585"/>
                    <a:pt x="166983" y="81529"/>
                  </a:cubicBezTo>
                  <a:cubicBezTo>
                    <a:pt x="218751" y="48871"/>
                    <a:pt x="280697" y="43494"/>
                    <a:pt x="340492" y="44773"/>
                  </a:cubicBezTo>
                  <a:cubicBezTo>
                    <a:pt x="346836" y="44874"/>
                    <a:pt x="354866" y="44466"/>
                    <a:pt x="362947" y="44466"/>
                  </a:cubicBezTo>
                  <a:cubicBezTo>
                    <a:pt x="375737" y="43494"/>
                    <a:pt x="388472" y="42215"/>
                    <a:pt x="401005" y="38580"/>
                  </a:cubicBezTo>
                  <a:cubicBezTo>
                    <a:pt x="421926" y="32538"/>
                    <a:pt x="439012" y="20458"/>
                    <a:pt x="452260" y="3157"/>
                  </a:cubicBezTo>
                  <a:cubicBezTo>
                    <a:pt x="457738" y="-3958"/>
                    <a:pt x="469043" y="2034"/>
                    <a:pt x="464645" y="104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822229" y="8527548"/>
              <a:ext cx="48147" cy="175242"/>
            </a:xfrm>
            <a:custGeom>
              <a:rect b="b" l="l" r="r" t="t"/>
              <a:pathLst>
                <a:path extrusionOk="0" h="175242" w="48147">
                  <a:moveTo>
                    <a:pt x="26821" y="1273"/>
                  </a:moveTo>
                  <a:cubicBezTo>
                    <a:pt x="23491" y="-1876"/>
                    <a:pt x="18429" y="1289"/>
                    <a:pt x="19358" y="5620"/>
                  </a:cubicBezTo>
                  <a:cubicBezTo>
                    <a:pt x="22186" y="18812"/>
                    <a:pt x="26782" y="31451"/>
                    <a:pt x="28915" y="44810"/>
                  </a:cubicBezTo>
                  <a:cubicBezTo>
                    <a:pt x="31098" y="58476"/>
                    <a:pt x="31032" y="72678"/>
                    <a:pt x="29047" y="86371"/>
                  </a:cubicBezTo>
                  <a:cubicBezTo>
                    <a:pt x="27050" y="100134"/>
                    <a:pt x="23130" y="113641"/>
                    <a:pt x="18041" y="126568"/>
                  </a:cubicBezTo>
                  <a:cubicBezTo>
                    <a:pt x="15554" y="132882"/>
                    <a:pt x="12695" y="139044"/>
                    <a:pt x="9626" y="145097"/>
                  </a:cubicBezTo>
                  <a:cubicBezTo>
                    <a:pt x="6385" y="151485"/>
                    <a:pt x="1047" y="158195"/>
                    <a:pt x="68" y="165361"/>
                  </a:cubicBezTo>
                  <a:cubicBezTo>
                    <a:pt x="-701" y="170994"/>
                    <a:pt x="5146" y="178288"/>
                    <a:pt x="11164" y="173899"/>
                  </a:cubicBezTo>
                  <a:cubicBezTo>
                    <a:pt x="17563" y="169233"/>
                    <a:pt x="20783" y="161924"/>
                    <a:pt x="24334" y="155011"/>
                  </a:cubicBezTo>
                  <a:cubicBezTo>
                    <a:pt x="27959" y="147951"/>
                    <a:pt x="31238" y="140720"/>
                    <a:pt x="34222" y="133364"/>
                  </a:cubicBezTo>
                  <a:cubicBezTo>
                    <a:pt x="40162" y="118703"/>
                    <a:pt x="44428" y="103458"/>
                    <a:pt x="46560" y="87774"/>
                  </a:cubicBezTo>
                  <a:cubicBezTo>
                    <a:pt x="50345" y="59914"/>
                    <a:pt x="48678" y="21941"/>
                    <a:pt x="26821" y="12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84656" y="8794121"/>
              <a:ext cx="1315725" cy="151608"/>
            </a:xfrm>
            <a:custGeom>
              <a:rect b="b" l="l" r="r" t="t"/>
              <a:pathLst>
                <a:path extrusionOk="0" h="151608" w="1315725">
                  <a:moveTo>
                    <a:pt x="1309000" y="3746"/>
                  </a:moveTo>
                  <a:cubicBezTo>
                    <a:pt x="1273293" y="23807"/>
                    <a:pt x="1237100" y="42449"/>
                    <a:pt x="1198619" y="56659"/>
                  </a:cubicBezTo>
                  <a:cubicBezTo>
                    <a:pt x="1160534" y="70722"/>
                    <a:pt x="1121314" y="81503"/>
                    <a:pt x="1081664" y="90111"/>
                  </a:cubicBezTo>
                  <a:cubicBezTo>
                    <a:pt x="996061" y="108695"/>
                    <a:pt x="908361" y="119515"/>
                    <a:pt x="821196" y="127516"/>
                  </a:cubicBezTo>
                  <a:cubicBezTo>
                    <a:pt x="728830" y="135995"/>
                    <a:pt x="635912" y="139335"/>
                    <a:pt x="543219" y="135019"/>
                  </a:cubicBezTo>
                  <a:cubicBezTo>
                    <a:pt x="455810" y="130949"/>
                    <a:pt x="368801" y="119802"/>
                    <a:pt x="283556" y="99861"/>
                  </a:cubicBezTo>
                  <a:cubicBezTo>
                    <a:pt x="200234" y="80372"/>
                    <a:pt x="118660" y="52733"/>
                    <a:pt x="41585" y="15421"/>
                  </a:cubicBezTo>
                  <a:cubicBezTo>
                    <a:pt x="32001" y="10779"/>
                    <a:pt x="22494" y="5985"/>
                    <a:pt x="13050" y="1059"/>
                  </a:cubicBezTo>
                  <a:cubicBezTo>
                    <a:pt x="3209" y="-4073"/>
                    <a:pt x="-5536" y="10841"/>
                    <a:pt x="4336" y="15977"/>
                  </a:cubicBezTo>
                  <a:cubicBezTo>
                    <a:pt x="81263" y="55991"/>
                    <a:pt x="163035" y="86312"/>
                    <a:pt x="247025" y="107672"/>
                  </a:cubicBezTo>
                  <a:cubicBezTo>
                    <a:pt x="331839" y="129246"/>
                    <a:pt x="418832" y="141948"/>
                    <a:pt x="506102" y="147811"/>
                  </a:cubicBezTo>
                  <a:cubicBezTo>
                    <a:pt x="599944" y="154117"/>
                    <a:pt x="694214" y="152192"/>
                    <a:pt x="787937" y="144821"/>
                  </a:cubicBezTo>
                  <a:cubicBezTo>
                    <a:pt x="877444" y="137784"/>
                    <a:pt x="967273" y="126991"/>
                    <a:pt x="1055483" y="110052"/>
                  </a:cubicBezTo>
                  <a:cubicBezTo>
                    <a:pt x="1135837" y="94621"/>
                    <a:pt x="1218405" y="72382"/>
                    <a:pt x="1288638" y="28993"/>
                  </a:cubicBezTo>
                  <a:cubicBezTo>
                    <a:pt x="1297298" y="23644"/>
                    <a:pt x="1305604" y="17967"/>
                    <a:pt x="1313685" y="11770"/>
                  </a:cubicBezTo>
                  <a:cubicBezTo>
                    <a:pt x="1318297" y="8244"/>
                    <a:pt x="1314381" y="725"/>
                    <a:pt x="1309000" y="37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840219" y="7471626"/>
              <a:ext cx="1210082" cy="120909"/>
            </a:xfrm>
            <a:custGeom>
              <a:rect b="b" l="l" r="r" t="t"/>
              <a:pathLst>
                <a:path extrusionOk="0" h="120909" w="1210082">
                  <a:moveTo>
                    <a:pt x="1202733" y="706"/>
                  </a:moveTo>
                  <a:cubicBezTo>
                    <a:pt x="1169943" y="19046"/>
                    <a:pt x="1133525" y="32117"/>
                    <a:pt x="1097523" y="42524"/>
                  </a:cubicBezTo>
                  <a:cubicBezTo>
                    <a:pt x="1060510" y="53228"/>
                    <a:pt x="1022639" y="60832"/>
                    <a:pt x="984807" y="67978"/>
                  </a:cubicBezTo>
                  <a:cubicBezTo>
                    <a:pt x="906562" y="82752"/>
                    <a:pt x="827518" y="93113"/>
                    <a:pt x="748115" y="99073"/>
                  </a:cubicBezTo>
                  <a:cubicBezTo>
                    <a:pt x="589397" y="110990"/>
                    <a:pt x="429536" y="105352"/>
                    <a:pt x="272045" y="82332"/>
                  </a:cubicBezTo>
                  <a:cubicBezTo>
                    <a:pt x="183812" y="69436"/>
                    <a:pt x="96434" y="51078"/>
                    <a:pt x="10509" y="27245"/>
                  </a:cubicBezTo>
                  <a:cubicBezTo>
                    <a:pt x="-27" y="24321"/>
                    <a:pt x="-4538" y="40740"/>
                    <a:pt x="5999" y="43617"/>
                  </a:cubicBezTo>
                  <a:cubicBezTo>
                    <a:pt x="83874" y="64860"/>
                    <a:pt x="162915" y="81889"/>
                    <a:pt x="242655" y="94427"/>
                  </a:cubicBezTo>
                  <a:cubicBezTo>
                    <a:pt x="321929" y="106892"/>
                    <a:pt x="401882" y="114948"/>
                    <a:pt x="482046" y="118579"/>
                  </a:cubicBezTo>
                  <a:cubicBezTo>
                    <a:pt x="562695" y="122230"/>
                    <a:pt x="643507" y="121639"/>
                    <a:pt x="724079" y="116468"/>
                  </a:cubicBezTo>
                  <a:cubicBezTo>
                    <a:pt x="804122" y="111328"/>
                    <a:pt x="883901" y="101772"/>
                    <a:pt x="962891" y="87841"/>
                  </a:cubicBezTo>
                  <a:cubicBezTo>
                    <a:pt x="1037728" y="74646"/>
                    <a:pt x="1116268" y="60700"/>
                    <a:pt x="1183902" y="24384"/>
                  </a:cubicBezTo>
                  <a:cubicBezTo>
                    <a:pt x="1192142" y="19959"/>
                    <a:pt x="1199951" y="14458"/>
                    <a:pt x="1207756" y="9303"/>
                  </a:cubicBezTo>
                  <a:cubicBezTo>
                    <a:pt x="1213071" y="5792"/>
                    <a:pt x="1208374" y="-2450"/>
                    <a:pt x="1202733" y="7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18"/>
          <p:cNvGrpSpPr/>
          <p:nvPr/>
        </p:nvGrpSpPr>
        <p:grpSpPr>
          <a:xfrm rot="-5400000">
            <a:off x="2354951" y="-796693"/>
            <a:ext cx="4433220" cy="6736889"/>
            <a:chOff x="4709901" y="-1593387"/>
            <a:chExt cx="8866440" cy="13473778"/>
          </a:xfrm>
        </p:grpSpPr>
        <p:sp>
          <p:nvSpPr>
            <p:cNvPr id="934" name="Google Shape;934;p18"/>
            <p:cNvSpPr/>
            <p:nvPr/>
          </p:nvSpPr>
          <p:spPr>
            <a:xfrm>
              <a:off x="4709901" y="-1593387"/>
              <a:ext cx="8866440" cy="13473778"/>
            </a:xfrm>
            <a:custGeom>
              <a:rect b="b" l="l" r="r" t="t"/>
              <a:pathLst>
                <a:path extrusionOk="0" h="13473778" w="8866440">
                  <a:moveTo>
                    <a:pt x="8862457" y="13374557"/>
                  </a:moveTo>
                  <a:cubicBezTo>
                    <a:pt x="8865368" y="13423953"/>
                    <a:pt x="9297026" y="13402906"/>
                    <a:pt x="251787" y="13473779"/>
                  </a:cubicBezTo>
                  <a:cubicBezTo>
                    <a:pt x="90111" y="13473779"/>
                    <a:pt x="58385" y="2006916"/>
                    <a:pt x="0" y="254921"/>
                  </a:cubicBezTo>
                  <a:cubicBezTo>
                    <a:pt x="0" y="129075"/>
                    <a:pt x="1418157" y="171733"/>
                    <a:pt x="1888199" y="148612"/>
                  </a:cubicBezTo>
                  <a:cubicBezTo>
                    <a:pt x="5066626" y="-7684"/>
                    <a:pt x="6666783" y="-67076"/>
                    <a:pt x="8628919" y="101373"/>
                  </a:cubicBezTo>
                  <a:cubicBezTo>
                    <a:pt x="8767684" y="113284"/>
                    <a:pt x="8489940" y="5100632"/>
                    <a:pt x="8862457" y="133745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5084656" y="-1177434"/>
              <a:ext cx="8105426" cy="12641835"/>
            </a:xfrm>
            <a:custGeom>
              <a:rect b="b" l="l" r="r" t="t"/>
              <a:pathLst>
                <a:path extrusionOk="0" h="12641835" w="8105426">
                  <a:moveTo>
                    <a:pt x="0" y="178129"/>
                  </a:moveTo>
                  <a:cubicBezTo>
                    <a:pt x="317180" y="150400"/>
                    <a:pt x="643066" y="155197"/>
                    <a:pt x="1007929" y="155871"/>
                  </a:cubicBezTo>
                  <a:cubicBezTo>
                    <a:pt x="2257725" y="155871"/>
                    <a:pt x="5177896" y="-131013"/>
                    <a:pt x="7926580" y="73627"/>
                  </a:cubicBezTo>
                  <a:cubicBezTo>
                    <a:pt x="8006744" y="5660046"/>
                    <a:pt x="7775066" y="5331635"/>
                    <a:pt x="8105427" y="12580072"/>
                  </a:cubicBezTo>
                  <a:cubicBezTo>
                    <a:pt x="4433076" y="12609741"/>
                    <a:pt x="4695941" y="12606023"/>
                    <a:pt x="199979" y="12641835"/>
                  </a:cubicBezTo>
                  <a:cubicBezTo>
                    <a:pt x="19785" y="7212118"/>
                    <a:pt x="57845" y="2454821"/>
                    <a:pt x="0" y="1781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5089175" y="-1181942"/>
              <a:ext cx="8089443" cy="12646535"/>
            </a:xfrm>
            <a:custGeom>
              <a:rect b="b" l="l" r="r" t="t"/>
              <a:pathLst>
                <a:path extrusionOk="0" h="12646535" w="8089443">
                  <a:moveTo>
                    <a:pt x="8034383" y="12326718"/>
                  </a:moveTo>
                  <a:cubicBezTo>
                    <a:pt x="8100072" y="12326718"/>
                    <a:pt x="8089371" y="12333132"/>
                    <a:pt x="8087942" y="12301657"/>
                  </a:cubicBezTo>
                  <a:cubicBezTo>
                    <a:pt x="8041364" y="12301711"/>
                    <a:pt x="8024598" y="12301657"/>
                    <a:pt x="7973114" y="12301738"/>
                  </a:cubicBezTo>
                  <a:cubicBezTo>
                    <a:pt x="7975567" y="11724440"/>
                    <a:pt x="7924622" y="11812127"/>
                    <a:pt x="8065435" y="11812451"/>
                  </a:cubicBezTo>
                  <a:cubicBezTo>
                    <a:pt x="8064033" y="11782108"/>
                    <a:pt x="8071661" y="11787390"/>
                    <a:pt x="8034383" y="11787390"/>
                  </a:cubicBezTo>
                  <a:cubicBezTo>
                    <a:pt x="7948612" y="11787390"/>
                    <a:pt x="7965971" y="11863975"/>
                    <a:pt x="7958343" y="11376790"/>
                  </a:cubicBezTo>
                  <a:cubicBezTo>
                    <a:pt x="7956914" y="11284332"/>
                    <a:pt x="7937479" y="11299935"/>
                    <a:pt x="8034383" y="11299935"/>
                  </a:cubicBezTo>
                  <a:cubicBezTo>
                    <a:pt x="8047699" y="11299935"/>
                    <a:pt x="8045138" y="11304975"/>
                    <a:pt x="8044087" y="11274928"/>
                  </a:cubicBezTo>
                  <a:cubicBezTo>
                    <a:pt x="7928315" y="11274928"/>
                    <a:pt x="7959502" y="11324000"/>
                    <a:pt x="7954542" y="11008686"/>
                  </a:cubicBezTo>
                  <a:cubicBezTo>
                    <a:pt x="7950175" y="10740315"/>
                    <a:pt x="7925161" y="10784186"/>
                    <a:pt x="8028076" y="10784213"/>
                  </a:cubicBezTo>
                  <a:cubicBezTo>
                    <a:pt x="8027051" y="10750771"/>
                    <a:pt x="8041149" y="10759367"/>
                    <a:pt x="7950471" y="10759071"/>
                  </a:cubicBezTo>
                  <a:cubicBezTo>
                    <a:pt x="7945189" y="10435323"/>
                    <a:pt x="7948962" y="10653949"/>
                    <a:pt x="7944083" y="10269946"/>
                  </a:cubicBezTo>
                  <a:cubicBezTo>
                    <a:pt x="8025406" y="10269757"/>
                    <a:pt x="8013196" y="10278192"/>
                    <a:pt x="8012253" y="10244831"/>
                  </a:cubicBezTo>
                  <a:cubicBezTo>
                    <a:pt x="7930768" y="10244858"/>
                    <a:pt x="7936563" y="10327317"/>
                    <a:pt x="7934272" y="9753631"/>
                  </a:cubicBezTo>
                  <a:cubicBezTo>
                    <a:pt x="8011633" y="9754492"/>
                    <a:pt x="7998910" y="9760313"/>
                    <a:pt x="7998075" y="9729027"/>
                  </a:cubicBezTo>
                  <a:cubicBezTo>
                    <a:pt x="7924568" y="9728785"/>
                    <a:pt x="7934191" y="9730806"/>
                    <a:pt x="7934164" y="9721158"/>
                  </a:cubicBezTo>
                  <a:cubicBezTo>
                    <a:pt x="7933814" y="9605715"/>
                    <a:pt x="7933301" y="9591648"/>
                    <a:pt x="7927749" y="9239417"/>
                  </a:cubicBezTo>
                  <a:cubicBezTo>
                    <a:pt x="7996241" y="9240144"/>
                    <a:pt x="7984974" y="9246019"/>
                    <a:pt x="7984112" y="9214787"/>
                  </a:cubicBezTo>
                  <a:cubicBezTo>
                    <a:pt x="7904594" y="9214464"/>
                    <a:pt x="7928315" y="9276874"/>
                    <a:pt x="7920848" y="8801519"/>
                  </a:cubicBezTo>
                  <a:cubicBezTo>
                    <a:pt x="7919393" y="8709143"/>
                    <a:pt x="7906562" y="8725149"/>
                    <a:pt x="7970419" y="8725850"/>
                  </a:cubicBezTo>
                  <a:cubicBezTo>
                    <a:pt x="7969502" y="8693890"/>
                    <a:pt x="7979772" y="8701409"/>
                    <a:pt x="7919312" y="8699900"/>
                  </a:cubicBezTo>
                  <a:cubicBezTo>
                    <a:pt x="7913004" y="8271676"/>
                    <a:pt x="7914891" y="8378415"/>
                    <a:pt x="7908503" y="8207783"/>
                  </a:cubicBezTo>
                  <a:cubicBezTo>
                    <a:pt x="7964058" y="8207460"/>
                    <a:pt x="7954946" y="8214170"/>
                    <a:pt x="7953922" y="8182560"/>
                  </a:cubicBezTo>
                  <a:cubicBezTo>
                    <a:pt x="7896696" y="8182749"/>
                    <a:pt x="7907128" y="8206221"/>
                    <a:pt x="7904918" y="8065824"/>
                  </a:cubicBezTo>
                  <a:cubicBezTo>
                    <a:pt x="7897963" y="7620300"/>
                    <a:pt x="7885618" y="7693058"/>
                    <a:pt x="7937129" y="7692331"/>
                  </a:cubicBezTo>
                  <a:cubicBezTo>
                    <a:pt x="7935970" y="7660964"/>
                    <a:pt x="7943437" y="7667027"/>
                    <a:pt x="7899797" y="7667862"/>
                  </a:cubicBezTo>
                  <a:cubicBezTo>
                    <a:pt x="7890901" y="7117566"/>
                    <a:pt x="7878340" y="7180111"/>
                    <a:pt x="7919635" y="7180004"/>
                  </a:cubicBezTo>
                  <a:cubicBezTo>
                    <a:pt x="7918827" y="7148502"/>
                    <a:pt x="7925188" y="7154915"/>
                    <a:pt x="7890901" y="7154996"/>
                  </a:cubicBezTo>
                  <a:cubicBezTo>
                    <a:pt x="7881979" y="6602167"/>
                    <a:pt x="7873353" y="6664766"/>
                    <a:pt x="7911225" y="6664442"/>
                  </a:cubicBezTo>
                  <a:cubicBezTo>
                    <a:pt x="7910956" y="6634369"/>
                    <a:pt x="7917991" y="6639301"/>
                    <a:pt x="7883489" y="6639651"/>
                  </a:cubicBezTo>
                  <a:cubicBezTo>
                    <a:pt x="7879796" y="6391033"/>
                    <a:pt x="7884027" y="6365486"/>
                    <a:pt x="7879149" y="6150041"/>
                  </a:cubicBezTo>
                  <a:cubicBezTo>
                    <a:pt x="7916454" y="6150041"/>
                    <a:pt x="7910148" y="6156508"/>
                    <a:pt x="7910309" y="6125006"/>
                  </a:cubicBezTo>
                  <a:cubicBezTo>
                    <a:pt x="7868637" y="6125033"/>
                    <a:pt x="7877478" y="6196175"/>
                    <a:pt x="7868232" y="5675009"/>
                  </a:cubicBezTo>
                  <a:cubicBezTo>
                    <a:pt x="7867370" y="5626988"/>
                    <a:pt x="7865887" y="5633294"/>
                    <a:pt x="7872356" y="5633348"/>
                  </a:cubicBezTo>
                  <a:cubicBezTo>
                    <a:pt x="7923140" y="5633833"/>
                    <a:pt x="7914514" y="5640193"/>
                    <a:pt x="7914918" y="5608691"/>
                  </a:cubicBezTo>
                  <a:cubicBezTo>
                    <a:pt x="7855617" y="5608260"/>
                    <a:pt x="7862626" y="5655203"/>
                    <a:pt x="7864108" y="5306959"/>
                  </a:cubicBezTo>
                  <a:cubicBezTo>
                    <a:pt x="7864809" y="5082405"/>
                    <a:pt x="7845294" y="5119350"/>
                    <a:pt x="7922357" y="5117760"/>
                  </a:cubicBezTo>
                  <a:cubicBezTo>
                    <a:pt x="7922870" y="5086393"/>
                    <a:pt x="7932870" y="5092241"/>
                    <a:pt x="7872167" y="5093993"/>
                  </a:cubicBezTo>
                  <a:cubicBezTo>
                    <a:pt x="7857747" y="5094397"/>
                    <a:pt x="7863623" y="5151876"/>
                    <a:pt x="7851951" y="4603816"/>
                  </a:cubicBezTo>
                  <a:cubicBezTo>
                    <a:pt x="7874512" y="4603412"/>
                    <a:pt x="7900821" y="4602900"/>
                    <a:pt x="7930525" y="4602550"/>
                  </a:cubicBezTo>
                  <a:cubicBezTo>
                    <a:pt x="7930983" y="4571210"/>
                    <a:pt x="7942601" y="4577111"/>
                    <a:pt x="7872275" y="4578432"/>
                  </a:cubicBezTo>
                  <a:cubicBezTo>
                    <a:pt x="7847639" y="4578863"/>
                    <a:pt x="7851466" y="4581127"/>
                    <a:pt x="7851277" y="4571641"/>
                  </a:cubicBezTo>
                  <a:cubicBezTo>
                    <a:pt x="7839363" y="4028135"/>
                    <a:pt x="7835454" y="4089522"/>
                    <a:pt x="7872384" y="4089899"/>
                  </a:cubicBezTo>
                  <a:cubicBezTo>
                    <a:pt x="7949690" y="4090843"/>
                    <a:pt x="7936617" y="4096825"/>
                    <a:pt x="7936860" y="4065485"/>
                  </a:cubicBezTo>
                  <a:cubicBezTo>
                    <a:pt x="7900147" y="4065215"/>
                    <a:pt x="7866103" y="4064784"/>
                    <a:pt x="7843460" y="4064542"/>
                  </a:cubicBezTo>
                  <a:cubicBezTo>
                    <a:pt x="7842544" y="4003936"/>
                    <a:pt x="7836938" y="3576144"/>
                    <a:pt x="7836910" y="3574258"/>
                  </a:cubicBezTo>
                  <a:cubicBezTo>
                    <a:pt x="7882761" y="3574096"/>
                    <a:pt x="7905592" y="3573961"/>
                    <a:pt x="7938072" y="3573880"/>
                  </a:cubicBezTo>
                  <a:cubicBezTo>
                    <a:pt x="7937965" y="3542352"/>
                    <a:pt x="7951389" y="3548738"/>
                    <a:pt x="7872410" y="3549061"/>
                  </a:cubicBezTo>
                  <a:cubicBezTo>
                    <a:pt x="7819902" y="3549277"/>
                    <a:pt x="7841682" y="3618236"/>
                    <a:pt x="7830873" y="3100950"/>
                  </a:cubicBezTo>
                  <a:cubicBezTo>
                    <a:pt x="7829821" y="3050289"/>
                    <a:pt x="7819066" y="3058400"/>
                    <a:pt x="7872275" y="3059398"/>
                  </a:cubicBezTo>
                  <a:cubicBezTo>
                    <a:pt x="7944434" y="3060745"/>
                    <a:pt x="7932493" y="3066700"/>
                    <a:pt x="7931873" y="3035333"/>
                  </a:cubicBezTo>
                  <a:cubicBezTo>
                    <a:pt x="7891629" y="3034848"/>
                    <a:pt x="7868097" y="3034201"/>
                    <a:pt x="7829524" y="3033636"/>
                  </a:cubicBezTo>
                  <a:cubicBezTo>
                    <a:pt x="7820737" y="2572482"/>
                    <a:pt x="7820630" y="2553888"/>
                    <a:pt x="7820468" y="2542759"/>
                  </a:cubicBezTo>
                  <a:cubicBezTo>
                    <a:pt x="7855617" y="2543325"/>
                    <a:pt x="7883300" y="2544106"/>
                    <a:pt x="7918126" y="2544672"/>
                  </a:cubicBezTo>
                  <a:cubicBezTo>
                    <a:pt x="7916967" y="2513009"/>
                    <a:pt x="7927102" y="2519880"/>
                    <a:pt x="7872680" y="2518695"/>
                  </a:cubicBezTo>
                  <a:cubicBezTo>
                    <a:pt x="7800009" y="2517132"/>
                    <a:pt x="7822435" y="2594013"/>
                    <a:pt x="7813217" y="2027979"/>
                  </a:cubicBezTo>
                  <a:cubicBezTo>
                    <a:pt x="7851708" y="2028707"/>
                    <a:pt x="7875348" y="2029569"/>
                    <a:pt x="7908288" y="2030351"/>
                  </a:cubicBezTo>
                  <a:cubicBezTo>
                    <a:pt x="7908098" y="1998768"/>
                    <a:pt x="7915242" y="2005532"/>
                    <a:pt x="7872760" y="2004373"/>
                  </a:cubicBezTo>
                  <a:cubicBezTo>
                    <a:pt x="7788310" y="2001948"/>
                    <a:pt x="7813971" y="2077752"/>
                    <a:pt x="7802516" y="1512877"/>
                  </a:cubicBezTo>
                  <a:cubicBezTo>
                    <a:pt x="7845563" y="1513604"/>
                    <a:pt x="7867558" y="1514574"/>
                    <a:pt x="7909958" y="1515598"/>
                  </a:cubicBezTo>
                  <a:cubicBezTo>
                    <a:pt x="7910336" y="1483989"/>
                    <a:pt x="7917452" y="1490861"/>
                    <a:pt x="7872760" y="1489513"/>
                  </a:cubicBezTo>
                  <a:cubicBezTo>
                    <a:pt x="7787906" y="1487088"/>
                    <a:pt x="7802138" y="1498864"/>
                    <a:pt x="7801330" y="1446828"/>
                  </a:cubicBezTo>
                  <a:cubicBezTo>
                    <a:pt x="7793001" y="910949"/>
                    <a:pt x="7778149" y="998636"/>
                    <a:pt x="7872518" y="998394"/>
                  </a:cubicBezTo>
                  <a:cubicBezTo>
                    <a:pt x="7926697" y="998232"/>
                    <a:pt x="7917586" y="1004780"/>
                    <a:pt x="7918072" y="973252"/>
                  </a:cubicBezTo>
                  <a:cubicBezTo>
                    <a:pt x="7874755" y="973333"/>
                    <a:pt x="7848609" y="973467"/>
                    <a:pt x="7795938" y="973521"/>
                  </a:cubicBezTo>
                  <a:cubicBezTo>
                    <a:pt x="7792057" y="779175"/>
                    <a:pt x="7789847" y="769582"/>
                    <a:pt x="7789011" y="484234"/>
                  </a:cubicBezTo>
                  <a:cubicBezTo>
                    <a:pt x="7847072" y="484558"/>
                    <a:pt x="7868879" y="485123"/>
                    <a:pt x="7923409" y="485609"/>
                  </a:cubicBezTo>
                  <a:cubicBezTo>
                    <a:pt x="7923571" y="453972"/>
                    <a:pt x="7933733" y="460763"/>
                    <a:pt x="7872653" y="459981"/>
                  </a:cubicBezTo>
                  <a:cubicBezTo>
                    <a:pt x="7762137" y="458661"/>
                    <a:pt x="7790656" y="530476"/>
                    <a:pt x="7782973" y="69053"/>
                  </a:cubicBezTo>
                  <a:cubicBezTo>
                    <a:pt x="7748013" y="66628"/>
                    <a:pt x="7764267" y="18176"/>
                    <a:pt x="7766827" y="459065"/>
                  </a:cubicBezTo>
                  <a:cubicBezTo>
                    <a:pt x="7722648" y="458904"/>
                    <a:pt x="7400779" y="457583"/>
                    <a:pt x="7336841" y="457799"/>
                  </a:cubicBezTo>
                  <a:cubicBezTo>
                    <a:pt x="7326490" y="-4298"/>
                    <a:pt x="7349294" y="42105"/>
                    <a:pt x="7311180" y="40138"/>
                  </a:cubicBezTo>
                  <a:cubicBezTo>
                    <a:pt x="7316059" y="534869"/>
                    <a:pt x="7341990" y="457206"/>
                    <a:pt x="7225139" y="458850"/>
                  </a:cubicBezTo>
                  <a:cubicBezTo>
                    <a:pt x="7104273" y="460547"/>
                    <a:pt x="7101847" y="459685"/>
                    <a:pt x="6901922" y="460197"/>
                  </a:cubicBezTo>
                  <a:cubicBezTo>
                    <a:pt x="6886018" y="460224"/>
                    <a:pt x="6889926" y="477821"/>
                    <a:pt x="6887825" y="343514"/>
                  </a:cubicBezTo>
                  <a:cubicBezTo>
                    <a:pt x="6882299" y="-22326"/>
                    <a:pt x="6892218" y="20736"/>
                    <a:pt x="6860843" y="19604"/>
                  </a:cubicBezTo>
                  <a:cubicBezTo>
                    <a:pt x="6864805" y="282128"/>
                    <a:pt x="6866072" y="372213"/>
                    <a:pt x="6867743" y="460278"/>
                  </a:cubicBezTo>
                  <a:cubicBezTo>
                    <a:pt x="6767174" y="460466"/>
                    <a:pt x="6742779" y="460386"/>
                    <a:pt x="6440344" y="460170"/>
                  </a:cubicBezTo>
                  <a:cubicBezTo>
                    <a:pt x="6429346" y="-43157"/>
                    <a:pt x="6446490" y="8044"/>
                    <a:pt x="6411394" y="7316"/>
                  </a:cubicBezTo>
                  <a:cubicBezTo>
                    <a:pt x="6418861" y="496792"/>
                    <a:pt x="6418672" y="460143"/>
                    <a:pt x="6416759" y="460143"/>
                  </a:cubicBezTo>
                  <a:cubicBezTo>
                    <a:pt x="6253573" y="460143"/>
                    <a:pt x="6255352" y="457718"/>
                    <a:pt x="6093352" y="457718"/>
                  </a:cubicBezTo>
                  <a:cubicBezTo>
                    <a:pt x="5958092" y="457718"/>
                    <a:pt x="5993834" y="545675"/>
                    <a:pt x="5985586" y="2008"/>
                  </a:cubicBezTo>
                  <a:cubicBezTo>
                    <a:pt x="5955558" y="1819"/>
                    <a:pt x="5961300" y="-55714"/>
                    <a:pt x="5969629" y="458823"/>
                  </a:cubicBezTo>
                  <a:cubicBezTo>
                    <a:pt x="5742479" y="463458"/>
                    <a:pt x="5760674" y="461598"/>
                    <a:pt x="5542553" y="459901"/>
                  </a:cubicBezTo>
                  <a:cubicBezTo>
                    <a:pt x="5532095" y="-52939"/>
                    <a:pt x="5544279" y="2008"/>
                    <a:pt x="5511744" y="2304"/>
                  </a:cubicBezTo>
                  <a:cubicBezTo>
                    <a:pt x="5520612" y="537617"/>
                    <a:pt x="5547621" y="459577"/>
                    <a:pt x="5446648" y="459577"/>
                  </a:cubicBezTo>
                  <a:cubicBezTo>
                    <a:pt x="5029519" y="459577"/>
                    <a:pt x="5093780" y="496307"/>
                    <a:pt x="5091381" y="343460"/>
                  </a:cubicBezTo>
                  <a:cubicBezTo>
                    <a:pt x="5088577" y="163370"/>
                    <a:pt x="5087580" y="169541"/>
                    <a:pt x="5084911" y="9149"/>
                  </a:cubicBezTo>
                  <a:cubicBezTo>
                    <a:pt x="5053320" y="9849"/>
                    <a:pt x="5061596" y="-47360"/>
                    <a:pt x="5071299" y="460790"/>
                  </a:cubicBezTo>
                  <a:cubicBezTo>
                    <a:pt x="4962778" y="460251"/>
                    <a:pt x="4841481" y="455293"/>
                    <a:pt x="4644143" y="459523"/>
                  </a:cubicBezTo>
                  <a:cubicBezTo>
                    <a:pt x="4642849" y="310692"/>
                    <a:pt x="4638402" y="120469"/>
                    <a:pt x="4636758" y="20925"/>
                  </a:cubicBezTo>
                  <a:cubicBezTo>
                    <a:pt x="4600638" y="22030"/>
                    <a:pt x="4618105" y="-27231"/>
                    <a:pt x="4622067" y="459981"/>
                  </a:cubicBezTo>
                  <a:cubicBezTo>
                    <a:pt x="4429527" y="463970"/>
                    <a:pt x="4333298" y="459146"/>
                    <a:pt x="4192188" y="458661"/>
                  </a:cubicBezTo>
                  <a:cubicBezTo>
                    <a:pt x="4187040" y="229149"/>
                    <a:pt x="4189358" y="190614"/>
                    <a:pt x="4187471" y="35638"/>
                  </a:cubicBezTo>
                  <a:cubicBezTo>
                    <a:pt x="4157578" y="36662"/>
                    <a:pt x="4165799" y="14376"/>
                    <a:pt x="4166258" y="159839"/>
                  </a:cubicBezTo>
                  <a:cubicBezTo>
                    <a:pt x="4166581" y="263426"/>
                    <a:pt x="4168090" y="367551"/>
                    <a:pt x="4170112" y="458634"/>
                  </a:cubicBezTo>
                  <a:cubicBezTo>
                    <a:pt x="4150435" y="458607"/>
                    <a:pt x="3843202" y="458445"/>
                    <a:pt x="3829994" y="458418"/>
                  </a:cubicBezTo>
                  <a:cubicBezTo>
                    <a:pt x="3714141" y="458418"/>
                    <a:pt x="3744546" y="529291"/>
                    <a:pt x="3740261" y="51887"/>
                  </a:cubicBezTo>
                  <a:cubicBezTo>
                    <a:pt x="3710448" y="53019"/>
                    <a:pt x="3718724" y="33455"/>
                    <a:pt x="3718454" y="159759"/>
                  </a:cubicBezTo>
                  <a:cubicBezTo>
                    <a:pt x="3718238" y="260839"/>
                    <a:pt x="3719559" y="360356"/>
                    <a:pt x="3721904" y="458769"/>
                  </a:cubicBezTo>
                  <a:cubicBezTo>
                    <a:pt x="3305422" y="461949"/>
                    <a:pt x="3712443" y="458580"/>
                    <a:pt x="3295961" y="461275"/>
                  </a:cubicBezTo>
                  <a:cubicBezTo>
                    <a:pt x="3295071" y="376121"/>
                    <a:pt x="3293589" y="294820"/>
                    <a:pt x="3289923" y="69700"/>
                  </a:cubicBezTo>
                  <a:cubicBezTo>
                    <a:pt x="3259033" y="70966"/>
                    <a:pt x="3267200" y="29952"/>
                    <a:pt x="3272322" y="343864"/>
                  </a:cubicBezTo>
                  <a:cubicBezTo>
                    <a:pt x="3274694" y="494393"/>
                    <a:pt x="3358955" y="461975"/>
                    <a:pt x="2860018" y="461975"/>
                  </a:cubicBezTo>
                  <a:cubicBezTo>
                    <a:pt x="2841823" y="461975"/>
                    <a:pt x="2851311" y="506601"/>
                    <a:pt x="2839720" y="88779"/>
                  </a:cubicBezTo>
                  <a:cubicBezTo>
                    <a:pt x="2803331" y="90342"/>
                    <a:pt x="2823035" y="35396"/>
                    <a:pt x="2825947" y="461895"/>
                  </a:cubicBezTo>
                  <a:cubicBezTo>
                    <a:pt x="2688503" y="461194"/>
                    <a:pt x="2598716" y="453245"/>
                    <a:pt x="2396122" y="458715"/>
                  </a:cubicBezTo>
                  <a:cubicBezTo>
                    <a:pt x="2394424" y="379220"/>
                    <a:pt x="2394370" y="350440"/>
                    <a:pt x="2389895" y="108909"/>
                  </a:cubicBezTo>
                  <a:cubicBezTo>
                    <a:pt x="2360865" y="110256"/>
                    <a:pt x="2365501" y="55364"/>
                    <a:pt x="2374019" y="459335"/>
                  </a:cubicBezTo>
                  <a:cubicBezTo>
                    <a:pt x="2268732" y="462380"/>
                    <a:pt x="2158756" y="461975"/>
                    <a:pt x="2051987" y="460655"/>
                  </a:cubicBezTo>
                  <a:cubicBezTo>
                    <a:pt x="1916269" y="459119"/>
                    <a:pt x="1945030" y="523416"/>
                    <a:pt x="1943332" y="129793"/>
                  </a:cubicBezTo>
                  <a:cubicBezTo>
                    <a:pt x="1916835" y="131059"/>
                    <a:pt x="1916835" y="79617"/>
                    <a:pt x="1925191" y="459739"/>
                  </a:cubicBezTo>
                  <a:cubicBezTo>
                    <a:pt x="1901605" y="459685"/>
                    <a:pt x="1915298" y="459712"/>
                    <a:pt x="1567013" y="459631"/>
                  </a:cubicBezTo>
                  <a:cubicBezTo>
                    <a:pt x="1473964" y="459631"/>
                    <a:pt x="1497118" y="514469"/>
                    <a:pt x="1491970" y="151351"/>
                  </a:cubicBezTo>
                  <a:cubicBezTo>
                    <a:pt x="1459867" y="152779"/>
                    <a:pt x="1468438" y="105729"/>
                    <a:pt x="1474584" y="459389"/>
                  </a:cubicBezTo>
                  <a:cubicBezTo>
                    <a:pt x="1359755" y="458715"/>
                    <a:pt x="1343448" y="457152"/>
                    <a:pt x="1048290" y="458661"/>
                  </a:cubicBezTo>
                  <a:cubicBezTo>
                    <a:pt x="1046134" y="383828"/>
                    <a:pt x="1044355" y="274932"/>
                    <a:pt x="1044463" y="160109"/>
                  </a:cubicBezTo>
                  <a:cubicBezTo>
                    <a:pt x="1016510" y="160163"/>
                    <a:pt x="1020419" y="132488"/>
                    <a:pt x="1023734" y="343891"/>
                  </a:cubicBezTo>
                  <a:cubicBezTo>
                    <a:pt x="1025972" y="488276"/>
                    <a:pt x="1048344" y="458930"/>
                    <a:pt x="920551" y="458930"/>
                  </a:cubicBezTo>
                  <a:cubicBezTo>
                    <a:pt x="760411" y="458930"/>
                    <a:pt x="759252" y="461356"/>
                    <a:pt x="600622" y="461383"/>
                  </a:cubicBezTo>
                  <a:cubicBezTo>
                    <a:pt x="598061" y="330121"/>
                    <a:pt x="598357" y="299509"/>
                    <a:pt x="594880" y="160028"/>
                  </a:cubicBezTo>
                  <a:cubicBezTo>
                    <a:pt x="564340" y="160163"/>
                    <a:pt x="571968" y="121251"/>
                    <a:pt x="578518" y="461356"/>
                  </a:cubicBezTo>
                  <a:cubicBezTo>
                    <a:pt x="576578" y="461356"/>
                    <a:pt x="151632" y="458311"/>
                    <a:pt x="149691" y="458284"/>
                  </a:cubicBezTo>
                  <a:cubicBezTo>
                    <a:pt x="147535" y="384367"/>
                    <a:pt x="146268" y="289269"/>
                    <a:pt x="144677" y="172101"/>
                  </a:cubicBezTo>
                  <a:cubicBezTo>
                    <a:pt x="115296" y="173798"/>
                    <a:pt x="122062" y="148764"/>
                    <a:pt x="125135" y="343864"/>
                  </a:cubicBezTo>
                  <a:cubicBezTo>
                    <a:pt x="127184" y="475099"/>
                    <a:pt x="133141" y="458068"/>
                    <a:pt x="112817" y="457745"/>
                  </a:cubicBezTo>
                  <a:cubicBezTo>
                    <a:pt x="-19533" y="455778"/>
                    <a:pt x="845" y="448852"/>
                    <a:pt x="1492" y="481728"/>
                  </a:cubicBezTo>
                  <a:cubicBezTo>
                    <a:pt x="58610" y="481944"/>
                    <a:pt x="90094" y="482510"/>
                    <a:pt x="128370" y="483049"/>
                  </a:cubicBezTo>
                  <a:cubicBezTo>
                    <a:pt x="137723" y="770229"/>
                    <a:pt x="135351" y="783568"/>
                    <a:pt x="137292" y="975354"/>
                  </a:cubicBezTo>
                  <a:cubicBezTo>
                    <a:pt x="97937" y="975731"/>
                    <a:pt x="66292" y="976135"/>
                    <a:pt x="9444" y="976324"/>
                  </a:cubicBezTo>
                  <a:cubicBezTo>
                    <a:pt x="9848" y="1009065"/>
                    <a:pt x="-9344" y="1001924"/>
                    <a:pt x="112763" y="1000630"/>
                  </a:cubicBezTo>
                  <a:cubicBezTo>
                    <a:pt x="148855" y="1000280"/>
                    <a:pt x="135297" y="932372"/>
                    <a:pt x="143464" y="1447125"/>
                  </a:cubicBezTo>
                  <a:cubicBezTo>
                    <a:pt x="144327" y="1501936"/>
                    <a:pt x="168371" y="1488247"/>
                    <a:pt x="14296" y="1488166"/>
                  </a:cubicBezTo>
                  <a:cubicBezTo>
                    <a:pt x="14512" y="1521527"/>
                    <a:pt x="-9101" y="1513173"/>
                    <a:pt x="144570" y="1513254"/>
                  </a:cubicBezTo>
                  <a:cubicBezTo>
                    <a:pt x="146753" y="1635623"/>
                    <a:pt x="152009" y="1809354"/>
                    <a:pt x="152306" y="2003996"/>
                  </a:cubicBezTo>
                  <a:cubicBezTo>
                    <a:pt x="107318" y="2004185"/>
                    <a:pt x="72492" y="2004481"/>
                    <a:pt x="16884" y="2004616"/>
                  </a:cubicBezTo>
                  <a:cubicBezTo>
                    <a:pt x="16992" y="2037276"/>
                    <a:pt x="-1068" y="2029893"/>
                    <a:pt x="112709" y="2029273"/>
                  </a:cubicBezTo>
                  <a:cubicBezTo>
                    <a:pt x="168317" y="2028976"/>
                    <a:pt x="150796" y="1953038"/>
                    <a:pt x="159880" y="2518641"/>
                  </a:cubicBezTo>
                  <a:cubicBezTo>
                    <a:pt x="111145" y="2518883"/>
                    <a:pt x="75619" y="2519260"/>
                    <a:pt x="18447" y="2519449"/>
                  </a:cubicBezTo>
                  <a:cubicBezTo>
                    <a:pt x="18528" y="2552675"/>
                    <a:pt x="1465" y="2544753"/>
                    <a:pt x="112709" y="2544025"/>
                  </a:cubicBezTo>
                  <a:cubicBezTo>
                    <a:pt x="179908" y="2543567"/>
                    <a:pt x="160204" y="2486007"/>
                    <a:pt x="166969" y="2917519"/>
                  </a:cubicBezTo>
                  <a:cubicBezTo>
                    <a:pt x="169126" y="3055059"/>
                    <a:pt x="184247" y="3031534"/>
                    <a:pt x="112466" y="3032881"/>
                  </a:cubicBezTo>
                  <a:cubicBezTo>
                    <a:pt x="3244" y="3034929"/>
                    <a:pt x="20091" y="3025551"/>
                    <a:pt x="20253" y="3059236"/>
                  </a:cubicBezTo>
                  <a:cubicBezTo>
                    <a:pt x="86535" y="3058751"/>
                    <a:pt x="114218" y="3057727"/>
                    <a:pt x="169934" y="3056999"/>
                  </a:cubicBezTo>
                  <a:cubicBezTo>
                    <a:pt x="176323" y="3281472"/>
                    <a:pt x="174058" y="3178667"/>
                    <a:pt x="179153" y="3547580"/>
                  </a:cubicBezTo>
                  <a:cubicBezTo>
                    <a:pt x="125647" y="3548361"/>
                    <a:pt x="89797" y="3549951"/>
                    <a:pt x="23649" y="3550651"/>
                  </a:cubicBezTo>
                  <a:cubicBezTo>
                    <a:pt x="23919" y="3581426"/>
                    <a:pt x="5832" y="3576737"/>
                    <a:pt x="112871" y="3574015"/>
                  </a:cubicBezTo>
                  <a:cubicBezTo>
                    <a:pt x="203682" y="3571805"/>
                    <a:pt x="179207" y="3497053"/>
                    <a:pt x="187185" y="4062736"/>
                  </a:cubicBezTo>
                  <a:cubicBezTo>
                    <a:pt x="120903" y="4062413"/>
                    <a:pt x="101226" y="4061874"/>
                    <a:pt x="30173" y="4061604"/>
                  </a:cubicBezTo>
                  <a:cubicBezTo>
                    <a:pt x="30685" y="4094723"/>
                    <a:pt x="15293" y="4086315"/>
                    <a:pt x="112520" y="4087258"/>
                  </a:cubicBezTo>
                  <a:cubicBezTo>
                    <a:pt x="206647" y="4088121"/>
                    <a:pt x="187590" y="4064299"/>
                    <a:pt x="188614" y="4204184"/>
                  </a:cubicBezTo>
                  <a:cubicBezTo>
                    <a:pt x="191903" y="4653939"/>
                    <a:pt x="229289" y="4578782"/>
                    <a:pt x="112628" y="4579078"/>
                  </a:cubicBezTo>
                  <a:cubicBezTo>
                    <a:pt x="27774" y="4579213"/>
                    <a:pt x="40631" y="4570886"/>
                    <a:pt x="41467" y="4604221"/>
                  </a:cubicBezTo>
                  <a:cubicBezTo>
                    <a:pt x="84487" y="4604167"/>
                    <a:pt x="123679" y="4604059"/>
                    <a:pt x="194922" y="4603978"/>
                  </a:cubicBezTo>
                  <a:cubicBezTo>
                    <a:pt x="207698" y="5192297"/>
                    <a:pt x="219424" y="5095259"/>
                    <a:pt x="112736" y="5094262"/>
                  </a:cubicBezTo>
                  <a:cubicBezTo>
                    <a:pt x="43030" y="5093615"/>
                    <a:pt x="54486" y="5087391"/>
                    <a:pt x="55402" y="5118811"/>
                  </a:cubicBezTo>
                  <a:cubicBezTo>
                    <a:pt x="109852" y="5119161"/>
                    <a:pt x="139017" y="5119674"/>
                    <a:pt x="200393" y="5119916"/>
                  </a:cubicBezTo>
                  <a:cubicBezTo>
                    <a:pt x="200420" y="5120940"/>
                    <a:pt x="206270" y="5360908"/>
                    <a:pt x="211202" y="5610577"/>
                  </a:cubicBezTo>
                  <a:cubicBezTo>
                    <a:pt x="145917" y="5610065"/>
                    <a:pt x="117857" y="5608880"/>
                    <a:pt x="67047" y="5608017"/>
                  </a:cubicBezTo>
                  <a:cubicBezTo>
                    <a:pt x="67613" y="5639681"/>
                    <a:pt x="58341" y="5632809"/>
                    <a:pt x="112412" y="5634022"/>
                  </a:cubicBezTo>
                  <a:cubicBezTo>
                    <a:pt x="239182" y="5636932"/>
                    <a:pt x="211122" y="5545472"/>
                    <a:pt x="220286" y="6125922"/>
                  </a:cubicBezTo>
                  <a:cubicBezTo>
                    <a:pt x="157805" y="6125788"/>
                    <a:pt x="133680" y="6125464"/>
                    <a:pt x="74406" y="6125141"/>
                  </a:cubicBezTo>
                  <a:cubicBezTo>
                    <a:pt x="74756" y="6156724"/>
                    <a:pt x="67074" y="6150148"/>
                    <a:pt x="112547" y="6150445"/>
                  </a:cubicBezTo>
                  <a:cubicBezTo>
                    <a:pt x="262444" y="6151469"/>
                    <a:pt x="214572" y="6075638"/>
                    <a:pt x="222928" y="6594702"/>
                  </a:cubicBezTo>
                  <a:cubicBezTo>
                    <a:pt x="223790" y="6650915"/>
                    <a:pt x="250638" y="6636848"/>
                    <a:pt x="78584" y="6636903"/>
                  </a:cubicBezTo>
                  <a:cubicBezTo>
                    <a:pt x="78772" y="6670263"/>
                    <a:pt x="52410" y="6661909"/>
                    <a:pt x="223979" y="6661882"/>
                  </a:cubicBezTo>
                  <a:cubicBezTo>
                    <a:pt x="224033" y="6664497"/>
                    <a:pt x="229801" y="7025109"/>
                    <a:pt x="232901" y="7156262"/>
                  </a:cubicBezTo>
                  <a:cubicBezTo>
                    <a:pt x="160662" y="7155885"/>
                    <a:pt x="123410" y="7154511"/>
                    <a:pt x="80605" y="7153595"/>
                  </a:cubicBezTo>
                  <a:cubicBezTo>
                    <a:pt x="80686" y="7183695"/>
                    <a:pt x="49984" y="7180381"/>
                    <a:pt x="233494" y="7181297"/>
                  </a:cubicBezTo>
                  <a:cubicBezTo>
                    <a:pt x="233548" y="7183695"/>
                    <a:pt x="243117" y="7667566"/>
                    <a:pt x="243144" y="7669533"/>
                  </a:cubicBezTo>
                  <a:cubicBezTo>
                    <a:pt x="163789" y="7669668"/>
                    <a:pt x="128504" y="7670260"/>
                    <a:pt x="81737" y="7670691"/>
                  </a:cubicBezTo>
                  <a:cubicBezTo>
                    <a:pt x="81791" y="7702166"/>
                    <a:pt x="75484" y="7695807"/>
                    <a:pt x="112763" y="7695403"/>
                  </a:cubicBezTo>
                  <a:cubicBezTo>
                    <a:pt x="257889" y="7693840"/>
                    <a:pt x="243548" y="7693436"/>
                    <a:pt x="243629" y="7698178"/>
                  </a:cubicBezTo>
                  <a:cubicBezTo>
                    <a:pt x="246271" y="7866439"/>
                    <a:pt x="251311" y="8037502"/>
                    <a:pt x="251904" y="8182534"/>
                  </a:cubicBezTo>
                  <a:cubicBezTo>
                    <a:pt x="49904" y="8182722"/>
                    <a:pt x="83031" y="8177522"/>
                    <a:pt x="83139" y="8208699"/>
                  </a:cubicBezTo>
                  <a:cubicBezTo>
                    <a:pt x="131389" y="8208268"/>
                    <a:pt x="166322" y="8207648"/>
                    <a:pt x="251985" y="8207541"/>
                  </a:cubicBezTo>
                  <a:cubicBezTo>
                    <a:pt x="252390" y="8515201"/>
                    <a:pt x="256244" y="8553278"/>
                    <a:pt x="259614" y="8695857"/>
                  </a:cubicBezTo>
                  <a:cubicBezTo>
                    <a:pt x="173331" y="8695939"/>
                    <a:pt x="137777" y="8696720"/>
                    <a:pt x="85942" y="8697421"/>
                  </a:cubicBezTo>
                  <a:cubicBezTo>
                    <a:pt x="86185" y="8727494"/>
                    <a:pt x="79365" y="8722562"/>
                    <a:pt x="112790" y="8722078"/>
                  </a:cubicBezTo>
                  <a:cubicBezTo>
                    <a:pt x="305383" y="8719221"/>
                    <a:pt x="255867" y="8630672"/>
                    <a:pt x="264277" y="9169865"/>
                  </a:cubicBezTo>
                  <a:cubicBezTo>
                    <a:pt x="265193" y="9228772"/>
                    <a:pt x="294008" y="9214059"/>
                    <a:pt x="112601" y="9214572"/>
                  </a:cubicBezTo>
                  <a:cubicBezTo>
                    <a:pt x="86967" y="9214625"/>
                    <a:pt x="91360" y="9208185"/>
                    <a:pt x="91819" y="9239686"/>
                  </a:cubicBezTo>
                  <a:cubicBezTo>
                    <a:pt x="136995" y="9239605"/>
                    <a:pt x="168802" y="9239417"/>
                    <a:pt x="265328" y="9239417"/>
                  </a:cubicBezTo>
                  <a:cubicBezTo>
                    <a:pt x="266703" y="9338746"/>
                    <a:pt x="268158" y="9526867"/>
                    <a:pt x="272687" y="9726036"/>
                  </a:cubicBezTo>
                  <a:cubicBezTo>
                    <a:pt x="188075" y="9726063"/>
                    <a:pt x="154624" y="9726871"/>
                    <a:pt x="101010" y="9727949"/>
                  </a:cubicBezTo>
                  <a:cubicBezTo>
                    <a:pt x="101846" y="9763251"/>
                    <a:pt x="74541" y="9751071"/>
                    <a:pt x="273199" y="9751043"/>
                  </a:cubicBezTo>
                  <a:cubicBezTo>
                    <a:pt x="273253" y="9753065"/>
                    <a:pt x="282795" y="10242378"/>
                    <a:pt x="282849" y="10244615"/>
                  </a:cubicBezTo>
                  <a:cubicBezTo>
                    <a:pt x="211175" y="10244696"/>
                    <a:pt x="171066" y="10244049"/>
                    <a:pt x="115674" y="10242782"/>
                  </a:cubicBezTo>
                  <a:cubicBezTo>
                    <a:pt x="116698" y="10273907"/>
                    <a:pt x="89096" y="10269649"/>
                    <a:pt x="274304" y="10269649"/>
                  </a:cubicBezTo>
                  <a:cubicBezTo>
                    <a:pt x="284897" y="10269649"/>
                    <a:pt x="283253" y="10268545"/>
                    <a:pt x="283307" y="10273125"/>
                  </a:cubicBezTo>
                  <a:cubicBezTo>
                    <a:pt x="291717" y="10818760"/>
                    <a:pt x="296731" y="10760068"/>
                    <a:pt x="274304" y="10760068"/>
                  </a:cubicBezTo>
                  <a:cubicBezTo>
                    <a:pt x="108531" y="10760068"/>
                    <a:pt x="132602" y="10752954"/>
                    <a:pt x="133680" y="10785264"/>
                  </a:cubicBezTo>
                  <a:cubicBezTo>
                    <a:pt x="175433" y="10785156"/>
                    <a:pt x="213035" y="10785102"/>
                    <a:pt x="291232" y="10785102"/>
                  </a:cubicBezTo>
                  <a:cubicBezTo>
                    <a:pt x="299130" y="11128037"/>
                    <a:pt x="296919" y="11131082"/>
                    <a:pt x="298240" y="11271183"/>
                  </a:cubicBezTo>
                  <a:cubicBezTo>
                    <a:pt x="234222" y="11270994"/>
                    <a:pt x="187805" y="11271452"/>
                    <a:pt x="149853" y="11272125"/>
                  </a:cubicBezTo>
                  <a:cubicBezTo>
                    <a:pt x="150958" y="11305056"/>
                    <a:pt x="129070" y="11296163"/>
                    <a:pt x="274331" y="11296163"/>
                  </a:cubicBezTo>
                  <a:cubicBezTo>
                    <a:pt x="307540" y="11296163"/>
                    <a:pt x="297890" y="11239708"/>
                    <a:pt x="305788" y="11744948"/>
                  </a:cubicBezTo>
                  <a:cubicBezTo>
                    <a:pt x="306650" y="11798411"/>
                    <a:pt x="314844" y="11789276"/>
                    <a:pt x="274331" y="11789276"/>
                  </a:cubicBezTo>
                  <a:cubicBezTo>
                    <a:pt x="145648" y="11789276"/>
                    <a:pt x="166700" y="11779521"/>
                    <a:pt x="167832" y="11813610"/>
                  </a:cubicBezTo>
                  <a:cubicBezTo>
                    <a:pt x="213386" y="11814284"/>
                    <a:pt x="260934" y="11814391"/>
                    <a:pt x="306947" y="11814257"/>
                  </a:cubicBezTo>
                  <a:cubicBezTo>
                    <a:pt x="316246" y="12381179"/>
                    <a:pt x="329481" y="12305511"/>
                    <a:pt x="274331" y="12305511"/>
                  </a:cubicBezTo>
                  <a:cubicBezTo>
                    <a:pt x="167212" y="12305511"/>
                    <a:pt x="183897" y="12297373"/>
                    <a:pt x="184975" y="12330572"/>
                  </a:cubicBezTo>
                  <a:cubicBezTo>
                    <a:pt x="230340" y="12330491"/>
                    <a:pt x="270099" y="12330518"/>
                    <a:pt x="313605" y="12330518"/>
                  </a:cubicBezTo>
                  <a:cubicBezTo>
                    <a:pt x="313955" y="12418421"/>
                    <a:pt x="315788" y="12525484"/>
                    <a:pt x="317890" y="12645239"/>
                  </a:cubicBezTo>
                  <a:cubicBezTo>
                    <a:pt x="352096" y="12644969"/>
                    <a:pt x="337136" y="12685741"/>
                    <a:pt x="335681" y="12330518"/>
                  </a:cubicBezTo>
                  <a:lnTo>
                    <a:pt x="762379" y="12330545"/>
                  </a:lnTo>
                  <a:cubicBezTo>
                    <a:pt x="764211" y="12460918"/>
                    <a:pt x="765371" y="12549764"/>
                    <a:pt x="768578" y="12641655"/>
                  </a:cubicBezTo>
                  <a:cubicBezTo>
                    <a:pt x="800924" y="12641385"/>
                    <a:pt x="789360" y="12683801"/>
                    <a:pt x="784482" y="12330545"/>
                  </a:cubicBezTo>
                  <a:cubicBezTo>
                    <a:pt x="1147916" y="12330572"/>
                    <a:pt x="1049234" y="12327338"/>
                    <a:pt x="1212959" y="12326745"/>
                  </a:cubicBezTo>
                  <a:cubicBezTo>
                    <a:pt x="1215816" y="12445342"/>
                    <a:pt x="1216112" y="12510070"/>
                    <a:pt x="1218808" y="12638097"/>
                  </a:cubicBezTo>
                  <a:cubicBezTo>
                    <a:pt x="1248377" y="12637855"/>
                    <a:pt x="1240911" y="12662620"/>
                    <a:pt x="1238054" y="12481047"/>
                  </a:cubicBezTo>
                  <a:cubicBezTo>
                    <a:pt x="1235331" y="12308502"/>
                    <a:pt x="1231611" y="12326691"/>
                    <a:pt x="1243822" y="12326691"/>
                  </a:cubicBezTo>
                  <a:cubicBezTo>
                    <a:pt x="1400916" y="12326691"/>
                    <a:pt x="1404070" y="12329359"/>
                    <a:pt x="1566959" y="12329359"/>
                  </a:cubicBezTo>
                  <a:cubicBezTo>
                    <a:pt x="1687717" y="12329386"/>
                    <a:pt x="1660385" y="12298774"/>
                    <a:pt x="1663242" y="12481532"/>
                  </a:cubicBezTo>
                  <a:cubicBezTo>
                    <a:pt x="1665991" y="12657850"/>
                    <a:pt x="1660681" y="12634675"/>
                    <a:pt x="1688984" y="12634433"/>
                  </a:cubicBezTo>
                  <a:cubicBezTo>
                    <a:pt x="1685723" y="12538985"/>
                    <a:pt x="1683997" y="12417316"/>
                    <a:pt x="1683970" y="12329386"/>
                  </a:cubicBezTo>
                  <a:cubicBezTo>
                    <a:pt x="1863922" y="12329440"/>
                    <a:pt x="1948857" y="12329683"/>
                    <a:pt x="2051960" y="12328847"/>
                  </a:cubicBezTo>
                  <a:cubicBezTo>
                    <a:pt x="2125035" y="12328255"/>
                    <a:pt x="2109347" y="12297939"/>
                    <a:pt x="2112205" y="12481506"/>
                  </a:cubicBezTo>
                  <a:cubicBezTo>
                    <a:pt x="2114900" y="12653808"/>
                    <a:pt x="2107461" y="12631145"/>
                    <a:pt x="2136788" y="12630929"/>
                  </a:cubicBezTo>
                  <a:cubicBezTo>
                    <a:pt x="2134901" y="12524460"/>
                    <a:pt x="2133230" y="12416858"/>
                    <a:pt x="2132017" y="12328335"/>
                  </a:cubicBezTo>
                  <a:cubicBezTo>
                    <a:pt x="2260862" y="12327850"/>
                    <a:pt x="2364261" y="12328658"/>
                    <a:pt x="2560952" y="12328578"/>
                  </a:cubicBezTo>
                  <a:cubicBezTo>
                    <a:pt x="2561356" y="12422328"/>
                    <a:pt x="2563378" y="12544131"/>
                    <a:pt x="2565399" y="12627615"/>
                  </a:cubicBezTo>
                  <a:cubicBezTo>
                    <a:pt x="2599794" y="12627373"/>
                    <a:pt x="2584403" y="12666366"/>
                    <a:pt x="2583055" y="12328524"/>
                  </a:cubicBezTo>
                  <a:cubicBezTo>
                    <a:pt x="2585050" y="12328524"/>
                    <a:pt x="3006653" y="12326665"/>
                    <a:pt x="3008809" y="12326638"/>
                  </a:cubicBezTo>
                  <a:cubicBezTo>
                    <a:pt x="3011586" y="12474176"/>
                    <a:pt x="3011774" y="12520337"/>
                    <a:pt x="3014146" y="12624112"/>
                  </a:cubicBezTo>
                  <a:cubicBezTo>
                    <a:pt x="3044902" y="12623896"/>
                    <a:pt x="3037166" y="12666851"/>
                    <a:pt x="3030939" y="12326503"/>
                  </a:cubicBezTo>
                  <a:cubicBezTo>
                    <a:pt x="3332054" y="12324455"/>
                    <a:pt x="3307417" y="12328389"/>
                    <a:pt x="3460495" y="12329116"/>
                  </a:cubicBezTo>
                  <a:cubicBezTo>
                    <a:pt x="3463514" y="12421224"/>
                    <a:pt x="3465185" y="12534107"/>
                    <a:pt x="3465616" y="12620636"/>
                  </a:cubicBezTo>
                  <a:cubicBezTo>
                    <a:pt x="3494323" y="12620420"/>
                    <a:pt x="3488716" y="12643622"/>
                    <a:pt x="3486183" y="12481047"/>
                  </a:cubicBezTo>
                  <a:cubicBezTo>
                    <a:pt x="3483433" y="12306130"/>
                    <a:pt x="3473514" y="12329251"/>
                    <a:pt x="3506668" y="12329251"/>
                  </a:cubicBezTo>
                  <a:cubicBezTo>
                    <a:pt x="3797216" y="12329494"/>
                    <a:pt x="3846679" y="12329629"/>
                    <a:pt x="3909457" y="12329359"/>
                  </a:cubicBezTo>
                  <a:cubicBezTo>
                    <a:pt x="3911398" y="12451459"/>
                    <a:pt x="3912854" y="12533487"/>
                    <a:pt x="3913635" y="12617213"/>
                  </a:cubicBezTo>
                  <a:cubicBezTo>
                    <a:pt x="3942342" y="12616998"/>
                    <a:pt x="3936439" y="12639930"/>
                    <a:pt x="3933959" y="12481047"/>
                  </a:cubicBezTo>
                  <a:cubicBezTo>
                    <a:pt x="3931129" y="12302924"/>
                    <a:pt x="3911452" y="12329521"/>
                    <a:pt x="3991805" y="12328767"/>
                  </a:cubicBezTo>
                  <a:cubicBezTo>
                    <a:pt x="4146176" y="12327311"/>
                    <a:pt x="4234481" y="12327958"/>
                    <a:pt x="4314969" y="12329144"/>
                  </a:cubicBezTo>
                  <a:cubicBezTo>
                    <a:pt x="4371250" y="12329979"/>
                    <a:pt x="4356425" y="12301199"/>
                    <a:pt x="4359256" y="12481532"/>
                  </a:cubicBezTo>
                  <a:cubicBezTo>
                    <a:pt x="4361682" y="12636480"/>
                    <a:pt x="4355698" y="12613817"/>
                    <a:pt x="4384000" y="12613602"/>
                  </a:cubicBezTo>
                  <a:cubicBezTo>
                    <a:pt x="4382006" y="12537071"/>
                    <a:pt x="4380011" y="12421735"/>
                    <a:pt x="4380065" y="12329952"/>
                  </a:cubicBezTo>
                  <a:cubicBezTo>
                    <a:pt x="4629426" y="12332189"/>
                    <a:pt x="4610665" y="12326045"/>
                    <a:pt x="4805900" y="12326045"/>
                  </a:cubicBezTo>
                  <a:cubicBezTo>
                    <a:pt x="4806278" y="12416454"/>
                    <a:pt x="4808164" y="12533002"/>
                    <a:pt x="4809970" y="12610341"/>
                  </a:cubicBezTo>
                  <a:cubicBezTo>
                    <a:pt x="4843772" y="12610072"/>
                    <a:pt x="4829324" y="12649496"/>
                    <a:pt x="4828003" y="12326072"/>
                  </a:cubicBezTo>
                  <a:cubicBezTo>
                    <a:pt x="4869945" y="12326125"/>
                    <a:pt x="4694684" y="12325371"/>
                    <a:pt x="5257450" y="12328093"/>
                  </a:cubicBezTo>
                  <a:cubicBezTo>
                    <a:pt x="5259068" y="12407669"/>
                    <a:pt x="5261090" y="12525726"/>
                    <a:pt x="5261682" y="12606892"/>
                  </a:cubicBezTo>
                  <a:cubicBezTo>
                    <a:pt x="5290551" y="12606677"/>
                    <a:pt x="5284540" y="12628504"/>
                    <a:pt x="5282249" y="12481074"/>
                  </a:cubicBezTo>
                  <a:cubicBezTo>
                    <a:pt x="5279608" y="12311250"/>
                    <a:pt x="5277047" y="12328200"/>
                    <a:pt x="5285026" y="12328227"/>
                  </a:cubicBezTo>
                  <a:cubicBezTo>
                    <a:pt x="5792777" y="12330949"/>
                    <a:pt x="5705631" y="12281042"/>
                    <a:pt x="5708839" y="12481506"/>
                  </a:cubicBezTo>
                  <a:cubicBezTo>
                    <a:pt x="5711049" y="12623815"/>
                    <a:pt x="5704122" y="12603497"/>
                    <a:pt x="5733045" y="12603281"/>
                  </a:cubicBezTo>
                  <a:cubicBezTo>
                    <a:pt x="5730754" y="12485090"/>
                    <a:pt x="5730565" y="12441758"/>
                    <a:pt x="5728085" y="12326773"/>
                  </a:cubicBezTo>
                  <a:cubicBezTo>
                    <a:pt x="5931596" y="12326260"/>
                    <a:pt x="5921595" y="12329898"/>
                    <a:pt x="6155052" y="12329359"/>
                  </a:cubicBezTo>
                  <a:cubicBezTo>
                    <a:pt x="6157694" y="12448737"/>
                    <a:pt x="6157748" y="12491341"/>
                    <a:pt x="6159985" y="12599993"/>
                  </a:cubicBezTo>
                  <a:cubicBezTo>
                    <a:pt x="6189123" y="12599778"/>
                    <a:pt x="6182196" y="12619720"/>
                    <a:pt x="6179959" y="12481074"/>
                  </a:cubicBezTo>
                  <a:cubicBezTo>
                    <a:pt x="6177129" y="12298828"/>
                    <a:pt x="6156508" y="12329548"/>
                    <a:pt x="6255082" y="12328901"/>
                  </a:cubicBezTo>
                  <a:cubicBezTo>
                    <a:pt x="6350719" y="12328255"/>
                    <a:pt x="6428888" y="12327985"/>
                    <a:pt x="6578408" y="12328793"/>
                  </a:cubicBezTo>
                  <a:cubicBezTo>
                    <a:pt x="6614501" y="12328982"/>
                    <a:pt x="6604420" y="12301765"/>
                    <a:pt x="6607276" y="12481532"/>
                  </a:cubicBezTo>
                  <a:cubicBezTo>
                    <a:pt x="6609514" y="12619558"/>
                    <a:pt x="6601778" y="12596625"/>
                    <a:pt x="6631212" y="12596409"/>
                  </a:cubicBezTo>
                  <a:cubicBezTo>
                    <a:pt x="6629676" y="12502040"/>
                    <a:pt x="6628248" y="12420038"/>
                    <a:pt x="6627304" y="12329036"/>
                  </a:cubicBezTo>
                  <a:cubicBezTo>
                    <a:pt x="6938607" y="12330249"/>
                    <a:pt x="6853753" y="12326583"/>
                    <a:pt x="7053382" y="12326422"/>
                  </a:cubicBezTo>
                  <a:cubicBezTo>
                    <a:pt x="7057371" y="12634568"/>
                    <a:pt x="7049015" y="12593176"/>
                    <a:pt x="7079744" y="12592933"/>
                  </a:cubicBezTo>
                  <a:cubicBezTo>
                    <a:pt x="7078046" y="12514031"/>
                    <a:pt x="7076536" y="12406267"/>
                    <a:pt x="7075512" y="12326422"/>
                  </a:cubicBezTo>
                  <a:cubicBezTo>
                    <a:pt x="7216865" y="12326476"/>
                    <a:pt x="7189451" y="12327634"/>
                    <a:pt x="7502937" y="12327527"/>
                  </a:cubicBezTo>
                  <a:cubicBezTo>
                    <a:pt x="7507520" y="12629933"/>
                    <a:pt x="7497816" y="12589538"/>
                    <a:pt x="7529192" y="12589269"/>
                  </a:cubicBezTo>
                  <a:cubicBezTo>
                    <a:pt x="7527656" y="12508399"/>
                    <a:pt x="7526685" y="12439144"/>
                    <a:pt x="7525014" y="12327500"/>
                  </a:cubicBezTo>
                  <a:cubicBezTo>
                    <a:pt x="7736880" y="12327419"/>
                    <a:pt x="7785426" y="12327527"/>
                    <a:pt x="7872518" y="12327069"/>
                  </a:cubicBezTo>
                  <a:cubicBezTo>
                    <a:pt x="7972737" y="12326530"/>
                    <a:pt x="7949259" y="12295782"/>
                    <a:pt x="7952143" y="12481586"/>
                  </a:cubicBezTo>
                  <a:cubicBezTo>
                    <a:pt x="7954057" y="12604790"/>
                    <a:pt x="7947076" y="12585738"/>
                    <a:pt x="7976133" y="12585496"/>
                  </a:cubicBezTo>
                  <a:cubicBezTo>
                    <a:pt x="7969636" y="12286001"/>
                    <a:pt x="7954919" y="12326718"/>
                    <a:pt x="8034383" y="12326718"/>
                  </a:cubicBezTo>
                  <a:close/>
                  <a:moveTo>
                    <a:pt x="7922088" y="10273233"/>
                  </a:moveTo>
                  <a:cubicBezTo>
                    <a:pt x="7930687" y="10836060"/>
                    <a:pt x="7946887" y="10759179"/>
                    <a:pt x="7872545" y="10758667"/>
                  </a:cubicBezTo>
                  <a:cubicBezTo>
                    <a:pt x="7423178" y="10755621"/>
                    <a:pt x="7499865" y="10788497"/>
                    <a:pt x="7497573" y="10640798"/>
                  </a:cubicBezTo>
                  <a:cubicBezTo>
                    <a:pt x="7490593" y="10193927"/>
                    <a:pt x="7470861" y="10267467"/>
                    <a:pt x="7548573" y="10268948"/>
                  </a:cubicBezTo>
                  <a:cubicBezTo>
                    <a:pt x="7824565" y="10274149"/>
                    <a:pt x="7921954" y="10265634"/>
                    <a:pt x="7922088" y="10273233"/>
                  </a:cubicBezTo>
                  <a:close/>
                  <a:moveTo>
                    <a:pt x="7921603" y="10244966"/>
                  </a:moveTo>
                  <a:cubicBezTo>
                    <a:pt x="7553667" y="10245855"/>
                    <a:pt x="7689251" y="10245531"/>
                    <a:pt x="7492236" y="10242998"/>
                  </a:cubicBezTo>
                  <a:cubicBezTo>
                    <a:pt x="7490242" y="10101685"/>
                    <a:pt x="7491697" y="9923697"/>
                    <a:pt x="7485309" y="9751151"/>
                  </a:cubicBezTo>
                  <a:cubicBezTo>
                    <a:pt x="7859229" y="9751339"/>
                    <a:pt x="7749980" y="9751043"/>
                    <a:pt x="7912169" y="9753388"/>
                  </a:cubicBezTo>
                  <a:cubicBezTo>
                    <a:pt x="7913220" y="9989556"/>
                    <a:pt x="7918880" y="10088642"/>
                    <a:pt x="7921603" y="10244966"/>
                  </a:cubicBezTo>
                  <a:close/>
                  <a:moveTo>
                    <a:pt x="7912088" y="9728300"/>
                  </a:moveTo>
                  <a:cubicBezTo>
                    <a:pt x="7466602" y="9721616"/>
                    <a:pt x="7484608" y="9732584"/>
                    <a:pt x="7484177" y="9720673"/>
                  </a:cubicBezTo>
                  <a:cubicBezTo>
                    <a:pt x="7479217" y="9594694"/>
                    <a:pt x="7477870" y="9483454"/>
                    <a:pt x="7477304" y="9353486"/>
                  </a:cubicBezTo>
                  <a:cubicBezTo>
                    <a:pt x="7476710" y="9214437"/>
                    <a:pt x="7457249" y="9237827"/>
                    <a:pt x="7548734" y="9237584"/>
                  </a:cubicBezTo>
                  <a:cubicBezTo>
                    <a:pt x="7678442" y="9237234"/>
                    <a:pt x="7769631" y="9237018"/>
                    <a:pt x="7872329" y="9238662"/>
                  </a:cubicBezTo>
                  <a:cubicBezTo>
                    <a:pt x="7916293" y="9239390"/>
                    <a:pt x="7909823" y="9170431"/>
                    <a:pt x="7912088" y="9728300"/>
                  </a:cubicBezTo>
                  <a:close/>
                  <a:moveTo>
                    <a:pt x="3451626" y="10272802"/>
                  </a:moveTo>
                  <a:cubicBezTo>
                    <a:pt x="3451492" y="10265257"/>
                    <a:pt x="3402056" y="10263559"/>
                    <a:pt x="3878055" y="10266308"/>
                  </a:cubicBezTo>
                  <a:cubicBezTo>
                    <a:pt x="3881316" y="10455021"/>
                    <a:pt x="3878405" y="10538612"/>
                    <a:pt x="3884011" y="10758532"/>
                  </a:cubicBezTo>
                  <a:cubicBezTo>
                    <a:pt x="3644004" y="10758747"/>
                    <a:pt x="3588935" y="10761981"/>
                    <a:pt x="3455346" y="10760769"/>
                  </a:cubicBezTo>
                  <a:cubicBezTo>
                    <a:pt x="3449335" y="10423816"/>
                    <a:pt x="3454834" y="10478573"/>
                    <a:pt x="3451626" y="10272802"/>
                  </a:cubicBezTo>
                  <a:close/>
                  <a:moveTo>
                    <a:pt x="746691" y="9754627"/>
                  </a:moveTo>
                  <a:cubicBezTo>
                    <a:pt x="1183658" y="9754627"/>
                    <a:pt x="985997" y="9753388"/>
                    <a:pt x="1172607" y="9752040"/>
                  </a:cubicBezTo>
                  <a:cubicBezTo>
                    <a:pt x="1172984" y="9857297"/>
                    <a:pt x="1174602" y="9906045"/>
                    <a:pt x="1176704" y="10089343"/>
                  </a:cubicBezTo>
                  <a:cubicBezTo>
                    <a:pt x="1179049" y="10293659"/>
                    <a:pt x="1265467" y="10238875"/>
                    <a:pt x="758982" y="10241623"/>
                  </a:cubicBezTo>
                  <a:cubicBezTo>
                    <a:pt x="740060" y="10241731"/>
                    <a:pt x="760842" y="10224916"/>
                    <a:pt x="746691" y="9754627"/>
                  </a:cubicBezTo>
                  <a:close/>
                  <a:moveTo>
                    <a:pt x="723402" y="8207865"/>
                  </a:moveTo>
                  <a:cubicBezTo>
                    <a:pt x="908178" y="8210613"/>
                    <a:pt x="856452" y="8210101"/>
                    <a:pt x="1147269" y="8209185"/>
                  </a:cubicBezTo>
                  <a:cubicBezTo>
                    <a:pt x="1157809" y="8717469"/>
                    <a:pt x="1144115" y="8122333"/>
                    <a:pt x="1157809" y="8696612"/>
                  </a:cubicBezTo>
                  <a:cubicBezTo>
                    <a:pt x="1004435" y="8698633"/>
                    <a:pt x="1098400" y="8701355"/>
                    <a:pt x="728469" y="8699576"/>
                  </a:cubicBezTo>
                  <a:cubicBezTo>
                    <a:pt x="727499" y="8513368"/>
                    <a:pt x="731515" y="8653253"/>
                    <a:pt x="723402" y="8207865"/>
                  </a:cubicBezTo>
                  <a:close/>
                  <a:moveTo>
                    <a:pt x="693131" y="6226599"/>
                  </a:moveTo>
                  <a:cubicBezTo>
                    <a:pt x="691514" y="6122258"/>
                    <a:pt x="622563" y="6151873"/>
                    <a:pt x="1082254" y="6148774"/>
                  </a:cubicBezTo>
                  <a:cubicBezTo>
                    <a:pt x="1133199" y="6148451"/>
                    <a:pt x="1113656" y="6081621"/>
                    <a:pt x="1121689" y="6594891"/>
                  </a:cubicBezTo>
                  <a:cubicBezTo>
                    <a:pt x="1122551" y="6648301"/>
                    <a:pt x="1181421" y="6641780"/>
                    <a:pt x="759090" y="6637253"/>
                  </a:cubicBezTo>
                  <a:cubicBezTo>
                    <a:pt x="669519" y="6636255"/>
                    <a:pt x="700571" y="6702170"/>
                    <a:pt x="693131" y="6226599"/>
                  </a:cubicBezTo>
                  <a:close/>
                  <a:moveTo>
                    <a:pt x="651270" y="3652594"/>
                  </a:moveTo>
                  <a:cubicBezTo>
                    <a:pt x="649734" y="3554289"/>
                    <a:pt x="570998" y="3571105"/>
                    <a:pt x="1076890" y="3575147"/>
                  </a:cubicBezTo>
                  <a:cubicBezTo>
                    <a:pt x="1085731" y="4100786"/>
                    <a:pt x="1084841" y="4065080"/>
                    <a:pt x="1082415" y="4065027"/>
                  </a:cubicBezTo>
                  <a:cubicBezTo>
                    <a:pt x="594637" y="4055191"/>
                    <a:pt x="655178" y="4094884"/>
                    <a:pt x="653992" y="4020267"/>
                  </a:cubicBezTo>
                  <a:cubicBezTo>
                    <a:pt x="651162" y="3833385"/>
                    <a:pt x="654181" y="3834436"/>
                    <a:pt x="651270" y="3652594"/>
                  </a:cubicBezTo>
                  <a:close/>
                  <a:moveTo>
                    <a:pt x="1062037" y="2543971"/>
                  </a:moveTo>
                  <a:cubicBezTo>
                    <a:pt x="1062603" y="2579138"/>
                    <a:pt x="1068830" y="3032585"/>
                    <a:pt x="1068830" y="3034498"/>
                  </a:cubicBezTo>
                  <a:cubicBezTo>
                    <a:pt x="558383" y="3025255"/>
                    <a:pt x="643318" y="3075350"/>
                    <a:pt x="640865" y="2917222"/>
                  </a:cubicBezTo>
                  <a:cubicBezTo>
                    <a:pt x="637981" y="2732901"/>
                    <a:pt x="635124" y="2733386"/>
                    <a:pt x="632240" y="2549819"/>
                  </a:cubicBezTo>
                  <a:cubicBezTo>
                    <a:pt x="631997" y="2534917"/>
                    <a:pt x="609867" y="2547205"/>
                    <a:pt x="1062037" y="2543971"/>
                  </a:cubicBezTo>
                  <a:close/>
                  <a:moveTo>
                    <a:pt x="631728" y="2517671"/>
                  </a:moveTo>
                  <a:cubicBezTo>
                    <a:pt x="627927" y="2279454"/>
                    <a:pt x="624638" y="2156681"/>
                    <a:pt x="624827" y="2030647"/>
                  </a:cubicBezTo>
                  <a:cubicBezTo>
                    <a:pt x="785533" y="2030782"/>
                    <a:pt x="777096" y="2032156"/>
                    <a:pt x="1051902" y="2031644"/>
                  </a:cubicBezTo>
                  <a:cubicBezTo>
                    <a:pt x="1052307" y="2274011"/>
                    <a:pt x="1058452" y="2341353"/>
                    <a:pt x="1061633" y="2518910"/>
                  </a:cubicBezTo>
                  <a:cubicBezTo>
                    <a:pt x="831087" y="2520635"/>
                    <a:pt x="776584" y="2517940"/>
                    <a:pt x="631728" y="2517671"/>
                  </a:cubicBezTo>
                  <a:close/>
                  <a:moveTo>
                    <a:pt x="1069100" y="3059532"/>
                  </a:moveTo>
                  <a:cubicBezTo>
                    <a:pt x="1071741" y="3312839"/>
                    <a:pt x="1073358" y="3370830"/>
                    <a:pt x="1076458" y="3550140"/>
                  </a:cubicBezTo>
                  <a:cubicBezTo>
                    <a:pt x="970013" y="3549304"/>
                    <a:pt x="864457" y="3549412"/>
                    <a:pt x="758955" y="3549978"/>
                  </a:cubicBezTo>
                  <a:cubicBezTo>
                    <a:pt x="620568" y="3550732"/>
                    <a:pt x="649491" y="3636102"/>
                    <a:pt x="643345" y="3101112"/>
                  </a:cubicBezTo>
                  <a:cubicBezTo>
                    <a:pt x="642698" y="3044253"/>
                    <a:pt x="574421" y="3050909"/>
                    <a:pt x="1069100" y="3059532"/>
                  </a:cubicBezTo>
                  <a:close/>
                  <a:moveTo>
                    <a:pt x="4658187" y="2917680"/>
                  </a:moveTo>
                  <a:cubicBezTo>
                    <a:pt x="4660586" y="3070958"/>
                    <a:pt x="4732097" y="3027815"/>
                    <a:pt x="4314995" y="3032827"/>
                  </a:cubicBezTo>
                  <a:cubicBezTo>
                    <a:pt x="4214938" y="3034040"/>
                    <a:pt x="4236583" y="3056541"/>
                    <a:pt x="4234400" y="2917195"/>
                  </a:cubicBezTo>
                  <a:cubicBezTo>
                    <a:pt x="4231516" y="2733197"/>
                    <a:pt x="4228254" y="2733062"/>
                    <a:pt x="4225397" y="2549792"/>
                  </a:cubicBezTo>
                  <a:cubicBezTo>
                    <a:pt x="4225182" y="2536103"/>
                    <a:pt x="4198954" y="2549199"/>
                    <a:pt x="4638510" y="2544456"/>
                  </a:cubicBezTo>
                  <a:cubicBezTo>
                    <a:pt x="4669454" y="2544133"/>
                    <a:pt x="4651691" y="2502661"/>
                    <a:pt x="4658187" y="2917680"/>
                  </a:cubicBezTo>
                  <a:close/>
                  <a:moveTo>
                    <a:pt x="5109225" y="3033043"/>
                  </a:moveTo>
                  <a:cubicBezTo>
                    <a:pt x="4977523" y="3032989"/>
                    <a:pt x="5140655" y="3032854"/>
                    <a:pt x="4682527" y="3032127"/>
                  </a:cubicBezTo>
                  <a:cubicBezTo>
                    <a:pt x="4676058" y="2775801"/>
                    <a:pt x="4681584" y="2755240"/>
                    <a:pt x="4678241" y="2544052"/>
                  </a:cubicBezTo>
                  <a:cubicBezTo>
                    <a:pt x="4933182" y="2541654"/>
                    <a:pt x="5105478" y="2547744"/>
                    <a:pt x="5105505" y="2550115"/>
                  </a:cubicBezTo>
                  <a:cubicBezTo>
                    <a:pt x="5108686" y="2752734"/>
                    <a:pt x="5102244" y="2783966"/>
                    <a:pt x="5109225" y="3033043"/>
                  </a:cubicBezTo>
                  <a:close/>
                  <a:moveTo>
                    <a:pt x="6898283" y="2519341"/>
                  </a:moveTo>
                  <a:cubicBezTo>
                    <a:pt x="6383820" y="2519530"/>
                    <a:pt x="6472987" y="2548202"/>
                    <a:pt x="6471451" y="2366064"/>
                  </a:cubicBezTo>
                  <a:cubicBezTo>
                    <a:pt x="6470641" y="2256037"/>
                    <a:pt x="6468701" y="2132213"/>
                    <a:pt x="6466463" y="2029812"/>
                  </a:cubicBezTo>
                  <a:cubicBezTo>
                    <a:pt x="6583017" y="2029219"/>
                    <a:pt x="6713183" y="2023425"/>
                    <a:pt x="6892838" y="2028761"/>
                  </a:cubicBezTo>
                  <a:cubicBezTo>
                    <a:pt x="6900466" y="2227957"/>
                    <a:pt x="6896531" y="2383418"/>
                    <a:pt x="6898283" y="2519341"/>
                  </a:cubicBezTo>
                  <a:close/>
                  <a:moveTo>
                    <a:pt x="6911006" y="3285353"/>
                  </a:moveTo>
                  <a:cubicBezTo>
                    <a:pt x="6915642" y="3585872"/>
                    <a:pt x="6920601" y="3549035"/>
                    <a:pt x="6901706" y="3549466"/>
                  </a:cubicBezTo>
                  <a:cubicBezTo>
                    <a:pt x="6789007" y="3551891"/>
                    <a:pt x="6692454" y="3551918"/>
                    <a:pt x="6578624" y="3549466"/>
                  </a:cubicBezTo>
                  <a:cubicBezTo>
                    <a:pt x="6454469" y="3546798"/>
                    <a:pt x="6497112" y="3627048"/>
                    <a:pt x="6481720" y="3100870"/>
                  </a:cubicBezTo>
                  <a:cubicBezTo>
                    <a:pt x="6480345" y="3053819"/>
                    <a:pt x="6411529" y="3053092"/>
                    <a:pt x="6901787" y="3059047"/>
                  </a:cubicBezTo>
                  <a:cubicBezTo>
                    <a:pt x="6915319" y="3059209"/>
                    <a:pt x="6907043" y="3032127"/>
                    <a:pt x="6911006" y="3285353"/>
                  </a:cubicBezTo>
                  <a:close/>
                  <a:moveTo>
                    <a:pt x="7386977" y="8697906"/>
                  </a:moveTo>
                  <a:cubicBezTo>
                    <a:pt x="6946532" y="8697906"/>
                    <a:pt x="7017046" y="8718009"/>
                    <a:pt x="7016211" y="8617790"/>
                  </a:cubicBezTo>
                  <a:cubicBezTo>
                    <a:pt x="7012275" y="8145642"/>
                    <a:pt x="6992949" y="8210748"/>
                    <a:pt x="7063598" y="8210748"/>
                  </a:cubicBezTo>
                  <a:cubicBezTo>
                    <a:pt x="7492560" y="8210748"/>
                    <a:pt x="7438919" y="8184905"/>
                    <a:pt x="7439351" y="8250064"/>
                  </a:cubicBezTo>
                  <a:cubicBezTo>
                    <a:pt x="7442020" y="8765410"/>
                    <a:pt x="7473692" y="8697906"/>
                    <a:pt x="7386977" y="8697906"/>
                  </a:cubicBezTo>
                  <a:close/>
                  <a:moveTo>
                    <a:pt x="7445793" y="8722832"/>
                  </a:moveTo>
                  <a:cubicBezTo>
                    <a:pt x="7449836" y="8982391"/>
                    <a:pt x="7452289" y="9084549"/>
                    <a:pt x="7454014" y="9212739"/>
                  </a:cubicBezTo>
                  <a:cubicBezTo>
                    <a:pt x="7184330" y="9213035"/>
                    <a:pt x="7201500" y="9214868"/>
                    <a:pt x="7026589" y="9214464"/>
                  </a:cubicBezTo>
                  <a:cubicBezTo>
                    <a:pt x="7020713" y="8886457"/>
                    <a:pt x="7019985" y="8935960"/>
                    <a:pt x="7017263" y="8722589"/>
                  </a:cubicBezTo>
                  <a:cubicBezTo>
                    <a:pt x="7150069" y="8722293"/>
                    <a:pt x="7321315" y="8723263"/>
                    <a:pt x="7445793" y="8722832"/>
                  </a:cubicBezTo>
                  <a:close/>
                  <a:moveTo>
                    <a:pt x="7386977" y="8182184"/>
                  </a:moveTo>
                  <a:cubicBezTo>
                    <a:pt x="6934996" y="8182184"/>
                    <a:pt x="7012842" y="8224815"/>
                    <a:pt x="7010362" y="8065797"/>
                  </a:cubicBezTo>
                  <a:cubicBezTo>
                    <a:pt x="7003381" y="7619814"/>
                    <a:pt x="6981197" y="7694486"/>
                    <a:pt x="7063598" y="7694486"/>
                  </a:cubicBezTo>
                  <a:cubicBezTo>
                    <a:pt x="7460727" y="7694486"/>
                    <a:pt x="7430375" y="7688127"/>
                    <a:pt x="7430510" y="7698340"/>
                  </a:cubicBezTo>
                  <a:cubicBezTo>
                    <a:pt x="7439189" y="8257744"/>
                    <a:pt x="7459621" y="8182184"/>
                    <a:pt x="7386977" y="8182184"/>
                  </a:cubicBezTo>
                  <a:close/>
                  <a:moveTo>
                    <a:pt x="7000847" y="7513884"/>
                  </a:moveTo>
                  <a:cubicBezTo>
                    <a:pt x="6998151" y="7384832"/>
                    <a:pt x="6996346" y="7264565"/>
                    <a:pt x="6995510" y="7178171"/>
                  </a:cubicBezTo>
                  <a:cubicBezTo>
                    <a:pt x="7086321" y="7178117"/>
                    <a:pt x="7015268" y="7178117"/>
                    <a:pt x="7386977" y="7178252"/>
                  </a:cubicBezTo>
                  <a:cubicBezTo>
                    <a:pt x="7435254" y="7178252"/>
                    <a:pt x="7420590" y="7102449"/>
                    <a:pt x="7430052" y="7667835"/>
                  </a:cubicBezTo>
                  <a:cubicBezTo>
                    <a:pt x="6918796" y="7666272"/>
                    <a:pt x="7005160" y="7719656"/>
                    <a:pt x="7000847" y="7513884"/>
                  </a:cubicBezTo>
                  <a:close/>
                  <a:moveTo>
                    <a:pt x="7386977" y="7153217"/>
                  </a:moveTo>
                  <a:cubicBezTo>
                    <a:pt x="7012437" y="7153083"/>
                    <a:pt x="7085377" y="7153110"/>
                    <a:pt x="6995267" y="7153137"/>
                  </a:cubicBezTo>
                  <a:cubicBezTo>
                    <a:pt x="6993218" y="6906970"/>
                    <a:pt x="6988474" y="6759702"/>
                    <a:pt x="6986669" y="6665170"/>
                  </a:cubicBezTo>
                  <a:cubicBezTo>
                    <a:pt x="7303040" y="6664201"/>
                    <a:pt x="7235625" y="6660832"/>
                    <a:pt x="7413097" y="6661371"/>
                  </a:cubicBezTo>
                  <a:cubicBezTo>
                    <a:pt x="7424310" y="7211774"/>
                    <a:pt x="7438111" y="7153217"/>
                    <a:pt x="7386977" y="7153217"/>
                  </a:cubicBezTo>
                  <a:close/>
                  <a:moveTo>
                    <a:pt x="5665010" y="8209347"/>
                  </a:moveTo>
                  <a:cubicBezTo>
                    <a:pt x="6151009" y="8212903"/>
                    <a:pt x="6088555" y="8183962"/>
                    <a:pt x="6090414" y="8249714"/>
                  </a:cubicBezTo>
                  <a:cubicBezTo>
                    <a:pt x="6095563" y="8432795"/>
                    <a:pt x="6098609" y="8698256"/>
                    <a:pt x="6093298" y="8698256"/>
                  </a:cubicBezTo>
                  <a:cubicBezTo>
                    <a:pt x="5932646" y="8698256"/>
                    <a:pt x="5928468" y="8700546"/>
                    <a:pt x="5769892" y="8700546"/>
                  </a:cubicBezTo>
                  <a:cubicBezTo>
                    <a:pt x="5630427" y="8700574"/>
                    <a:pt x="5677194" y="8789015"/>
                    <a:pt x="5665010" y="8209347"/>
                  </a:cubicBezTo>
                  <a:close/>
                  <a:moveTo>
                    <a:pt x="3867677" y="8207056"/>
                  </a:moveTo>
                  <a:cubicBezTo>
                    <a:pt x="4362086" y="8209131"/>
                    <a:pt x="4292515" y="8197435"/>
                    <a:pt x="4294213" y="8250441"/>
                  </a:cubicBezTo>
                  <a:cubicBezTo>
                    <a:pt x="4297043" y="8340419"/>
                    <a:pt x="4299416" y="8436649"/>
                    <a:pt x="4300547" y="8617952"/>
                  </a:cubicBezTo>
                  <a:cubicBezTo>
                    <a:pt x="4301275" y="8733234"/>
                    <a:pt x="4367477" y="8699468"/>
                    <a:pt x="3873823" y="8696666"/>
                  </a:cubicBezTo>
                  <a:cubicBezTo>
                    <a:pt x="3873014" y="8553116"/>
                    <a:pt x="3876087" y="8572491"/>
                    <a:pt x="3867677" y="8207056"/>
                  </a:cubicBezTo>
                  <a:close/>
                  <a:moveTo>
                    <a:pt x="1165033" y="7697828"/>
                  </a:moveTo>
                  <a:cubicBezTo>
                    <a:pt x="1164979" y="7694891"/>
                    <a:pt x="1131177" y="7691845"/>
                    <a:pt x="1567013" y="7691845"/>
                  </a:cubicBezTo>
                  <a:cubicBezTo>
                    <a:pt x="1596043" y="7691845"/>
                    <a:pt x="1588361" y="7634421"/>
                    <a:pt x="1595127" y="8066255"/>
                  </a:cubicBezTo>
                  <a:cubicBezTo>
                    <a:pt x="1597499" y="8219910"/>
                    <a:pt x="1670870" y="8184016"/>
                    <a:pt x="1243876" y="8184016"/>
                  </a:cubicBezTo>
                  <a:cubicBezTo>
                    <a:pt x="1134115" y="8184016"/>
                    <a:pt x="1173793" y="8258014"/>
                    <a:pt x="1165033" y="7697828"/>
                  </a:cubicBezTo>
                  <a:close/>
                  <a:moveTo>
                    <a:pt x="1535718" y="4088794"/>
                  </a:moveTo>
                  <a:cubicBezTo>
                    <a:pt x="1536850" y="4222508"/>
                    <a:pt x="1539438" y="4572961"/>
                    <a:pt x="1539518" y="4579051"/>
                  </a:cubicBezTo>
                  <a:cubicBezTo>
                    <a:pt x="1190262" y="4579348"/>
                    <a:pt x="1171852" y="4579267"/>
                    <a:pt x="1112794" y="4580076"/>
                  </a:cubicBezTo>
                  <a:cubicBezTo>
                    <a:pt x="1105543" y="4208091"/>
                    <a:pt x="1108858" y="4266972"/>
                    <a:pt x="1106783" y="4090546"/>
                  </a:cubicBezTo>
                  <a:cubicBezTo>
                    <a:pt x="1291290" y="4093968"/>
                    <a:pt x="1416550" y="4089118"/>
                    <a:pt x="1535718" y="4088794"/>
                  </a:cubicBezTo>
                  <a:close/>
                  <a:moveTo>
                    <a:pt x="1106486" y="4065512"/>
                  </a:moveTo>
                  <a:cubicBezTo>
                    <a:pt x="1098642" y="3474040"/>
                    <a:pt x="1057078" y="3575875"/>
                    <a:pt x="1243903" y="3575875"/>
                  </a:cubicBezTo>
                  <a:cubicBezTo>
                    <a:pt x="1395956" y="3575875"/>
                    <a:pt x="1401185" y="3574258"/>
                    <a:pt x="1525259" y="3573934"/>
                  </a:cubicBezTo>
                  <a:cubicBezTo>
                    <a:pt x="1534613" y="4027866"/>
                    <a:pt x="1533912" y="3928887"/>
                    <a:pt x="1535448" y="4063814"/>
                  </a:cubicBezTo>
                  <a:cubicBezTo>
                    <a:pt x="1404447" y="4064110"/>
                    <a:pt x="1289511" y="4068934"/>
                    <a:pt x="1106486" y="4065512"/>
                  </a:cubicBezTo>
                  <a:close/>
                  <a:moveTo>
                    <a:pt x="1539869" y="4604059"/>
                  </a:moveTo>
                  <a:cubicBezTo>
                    <a:pt x="1545152" y="4978172"/>
                    <a:pt x="1545799" y="4888059"/>
                    <a:pt x="1549384" y="5091810"/>
                  </a:cubicBezTo>
                  <a:cubicBezTo>
                    <a:pt x="1547470" y="5091810"/>
                    <a:pt x="1151312" y="5093885"/>
                    <a:pt x="1123198" y="5094289"/>
                  </a:cubicBezTo>
                  <a:cubicBezTo>
                    <a:pt x="1120880" y="4956479"/>
                    <a:pt x="1123845" y="5153466"/>
                    <a:pt x="1113306" y="4605083"/>
                  </a:cubicBezTo>
                  <a:cubicBezTo>
                    <a:pt x="1181987" y="4604194"/>
                    <a:pt x="1194683" y="4604355"/>
                    <a:pt x="1539869" y="4604059"/>
                  </a:cubicBezTo>
                  <a:close/>
                  <a:moveTo>
                    <a:pt x="2428845" y="4020698"/>
                  </a:moveTo>
                  <a:cubicBezTo>
                    <a:pt x="2429600" y="4069419"/>
                    <a:pt x="2490680" y="4076048"/>
                    <a:pt x="2052176" y="4064057"/>
                  </a:cubicBezTo>
                  <a:cubicBezTo>
                    <a:pt x="1989398" y="4062251"/>
                    <a:pt x="2004681" y="4133042"/>
                    <a:pt x="1997161" y="3652648"/>
                  </a:cubicBezTo>
                  <a:cubicBezTo>
                    <a:pt x="1995543" y="3548550"/>
                    <a:pt x="1928641" y="3576656"/>
                    <a:pt x="2375178" y="3574877"/>
                  </a:cubicBezTo>
                  <a:cubicBezTo>
                    <a:pt x="2450328" y="3574662"/>
                    <a:pt x="2420867" y="3510176"/>
                    <a:pt x="2428845" y="4020698"/>
                  </a:cubicBezTo>
                  <a:close/>
                  <a:moveTo>
                    <a:pt x="3338469" y="4580022"/>
                  </a:moveTo>
                  <a:cubicBezTo>
                    <a:pt x="2913173" y="4572018"/>
                    <a:pt x="2912176" y="4593307"/>
                    <a:pt x="2911394" y="4571830"/>
                  </a:cubicBezTo>
                  <a:cubicBezTo>
                    <a:pt x="2906785" y="4447736"/>
                    <a:pt x="2905248" y="4329032"/>
                    <a:pt x="2904574" y="4204211"/>
                  </a:cubicBezTo>
                  <a:cubicBezTo>
                    <a:pt x="2903820" y="4055649"/>
                    <a:pt x="2819127" y="4087474"/>
                    <a:pt x="3331892" y="4087043"/>
                  </a:cubicBezTo>
                  <a:cubicBezTo>
                    <a:pt x="3333105" y="4223505"/>
                    <a:pt x="3328496" y="4341266"/>
                    <a:pt x="3338469" y="4580022"/>
                  </a:cubicBezTo>
                  <a:close/>
                  <a:moveTo>
                    <a:pt x="3785949" y="4581639"/>
                  </a:moveTo>
                  <a:cubicBezTo>
                    <a:pt x="3492975" y="4581746"/>
                    <a:pt x="3452462" y="4582150"/>
                    <a:pt x="3360599" y="4580453"/>
                  </a:cubicBezTo>
                  <a:cubicBezTo>
                    <a:pt x="3350572" y="4341050"/>
                    <a:pt x="3355128" y="4216445"/>
                    <a:pt x="3353968" y="4087043"/>
                  </a:cubicBezTo>
                  <a:cubicBezTo>
                    <a:pt x="3870318" y="4086612"/>
                    <a:pt x="3782499" y="4062278"/>
                    <a:pt x="3781744" y="4204184"/>
                  </a:cubicBezTo>
                  <a:cubicBezTo>
                    <a:pt x="3781259" y="4297423"/>
                    <a:pt x="3781528" y="4326499"/>
                    <a:pt x="3785949" y="4581639"/>
                  </a:cubicBezTo>
                  <a:close/>
                  <a:moveTo>
                    <a:pt x="6901841" y="6640594"/>
                  </a:moveTo>
                  <a:cubicBezTo>
                    <a:pt x="6478243" y="6643450"/>
                    <a:pt x="6535981" y="6652855"/>
                    <a:pt x="6535064" y="6594406"/>
                  </a:cubicBezTo>
                  <a:cubicBezTo>
                    <a:pt x="6527004" y="6080031"/>
                    <a:pt x="6512476" y="6150283"/>
                    <a:pt x="6578677" y="6148451"/>
                  </a:cubicBezTo>
                  <a:cubicBezTo>
                    <a:pt x="6678276" y="6145864"/>
                    <a:pt x="6773319" y="6145244"/>
                    <a:pt x="6901653" y="6148181"/>
                  </a:cubicBezTo>
                  <a:cubicBezTo>
                    <a:pt x="6970684" y="6149771"/>
                    <a:pt x="6956991" y="6133522"/>
                    <a:pt x="6958447" y="6227003"/>
                  </a:cubicBezTo>
                  <a:cubicBezTo>
                    <a:pt x="6966021" y="6711843"/>
                    <a:pt x="6984188" y="6640055"/>
                    <a:pt x="6901841" y="6640594"/>
                  </a:cubicBezTo>
                  <a:close/>
                  <a:moveTo>
                    <a:pt x="6964592" y="6665278"/>
                  </a:moveTo>
                  <a:cubicBezTo>
                    <a:pt x="6967369" y="6815214"/>
                    <a:pt x="6970172" y="6849411"/>
                    <a:pt x="6973191" y="7153191"/>
                  </a:cubicBezTo>
                  <a:cubicBezTo>
                    <a:pt x="6497031" y="7153434"/>
                    <a:pt x="6545550" y="7157987"/>
                    <a:pt x="6545415" y="7146239"/>
                  </a:cubicBezTo>
                  <a:cubicBezTo>
                    <a:pt x="6539646" y="6593651"/>
                    <a:pt x="6514929" y="6665090"/>
                    <a:pt x="6578327" y="6665601"/>
                  </a:cubicBezTo>
                  <a:cubicBezTo>
                    <a:pt x="6754343" y="6666976"/>
                    <a:pt x="6899684" y="6665548"/>
                    <a:pt x="6964592" y="6665278"/>
                  </a:cubicBezTo>
                  <a:close/>
                  <a:moveTo>
                    <a:pt x="5640077" y="6664039"/>
                  </a:moveTo>
                  <a:cubicBezTo>
                    <a:pt x="6148206" y="6663608"/>
                    <a:pt x="6065670" y="6633992"/>
                    <a:pt x="6069443" y="6778862"/>
                  </a:cubicBezTo>
                  <a:cubicBezTo>
                    <a:pt x="6072732" y="6909288"/>
                    <a:pt x="6074915" y="7024165"/>
                    <a:pt x="6073999" y="7146642"/>
                  </a:cubicBezTo>
                  <a:cubicBezTo>
                    <a:pt x="6073891" y="7159253"/>
                    <a:pt x="6120253" y="7155427"/>
                    <a:pt x="5644848" y="7155697"/>
                  </a:cubicBezTo>
                  <a:cubicBezTo>
                    <a:pt x="5636950" y="6640729"/>
                    <a:pt x="5642395" y="6886383"/>
                    <a:pt x="5640077" y="6664039"/>
                  </a:cubicBezTo>
                  <a:close/>
                  <a:moveTo>
                    <a:pt x="4292299" y="6663877"/>
                  </a:moveTo>
                  <a:cubicBezTo>
                    <a:pt x="4519557" y="6667084"/>
                    <a:pt x="4611446" y="6664416"/>
                    <a:pt x="4719860" y="6663823"/>
                  </a:cubicBezTo>
                  <a:cubicBezTo>
                    <a:pt x="4726572" y="7125704"/>
                    <a:pt x="4726787" y="7152867"/>
                    <a:pt x="4726814" y="7156155"/>
                  </a:cubicBezTo>
                  <a:cubicBezTo>
                    <a:pt x="4248740" y="7156074"/>
                    <a:pt x="4297879" y="7161087"/>
                    <a:pt x="4297502" y="7146049"/>
                  </a:cubicBezTo>
                  <a:cubicBezTo>
                    <a:pt x="4290089" y="6837446"/>
                    <a:pt x="4293674" y="6806079"/>
                    <a:pt x="4292299" y="6663877"/>
                  </a:cubicBezTo>
                  <a:close/>
                  <a:moveTo>
                    <a:pt x="2054898" y="7180084"/>
                  </a:moveTo>
                  <a:cubicBezTo>
                    <a:pt x="2327872" y="7183022"/>
                    <a:pt x="2341646" y="7178495"/>
                    <a:pt x="2478604" y="7177524"/>
                  </a:cubicBezTo>
                  <a:cubicBezTo>
                    <a:pt x="2487176" y="7638543"/>
                    <a:pt x="2486987" y="7495506"/>
                    <a:pt x="2490114" y="7670476"/>
                  </a:cubicBezTo>
                  <a:cubicBezTo>
                    <a:pt x="2292075" y="7669964"/>
                    <a:pt x="2469089" y="7668724"/>
                    <a:pt x="2058969" y="7669021"/>
                  </a:cubicBezTo>
                  <a:cubicBezTo>
                    <a:pt x="2056435" y="7471387"/>
                    <a:pt x="2062661" y="7503159"/>
                    <a:pt x="2054898" y="7180084"/>
                  </a:cubicBezTo>
                  <a:close/>
                  <a:moveTo>
                    <a:pt x="2451919" y="5491631"/>
                  </a:moveTo>
                  <a:cubicBezTo>
                    <a:pt x="2454156" y="5634318"/>
                    <a:pt x="2475316" y="5610119"/>
                    <a:pt x="2375016" y="5610901"/>
                  </a:cubicBezTo>
                  <a:cubicBezTo>
                    <a:pt x="2231589" y="5612059"/>
                    <a:pt x="2139052" y="5611682"/>
                    <a:pt x="2051987" y="5610739"/>
                  </a:cubicBezTo>
                  <a:cubicBezTo>
                    <a:pt x="2019318" y="5610389"/>
                    <a:pt x="2031501" y="5669135"/>
                    <a:pt x="2022687" y="5123311"/>
                  </a:cubicBezTo>
                  <a:cubicBezTo>
                    <a:pt x="2022660" y="5121398"/>
                    <a:pt x="1987753" y="5110188"/>
                    <a:pt x="2374881" y="5119566"/>
                  </a:cubicBezTo>
                  <a:cubicBezTo>
                    <a:pt x="2481704" y="5122126"/>
                    <a:pt x="2444964" y="5045972"/>
                    <a:pt x="2451919" y="5491631"/>
                  </a:cubicBezTo>
                  <a:close/>
                  <a:moveTo>
                    <a:pt x="2051799" y="5635747"/>
                  </a:moveTo>
                  <a:cubicBezTo>
                    <a:pt x="2517339" y="5640758"/>
                    <a:pt x="2454453" y="5615886"/>
                    <a:pt x="2456393" y="5675171"/>
                  </a:cubicBezTo>
                  <a:cubicBezTo>
                    <a:pt x="2460221" y="5789698"/>
                    <a:pt x="2460032" y="5805139"/>
                    <a:pt x="2465154" y="6125842"/>
                  </a:cubicBezTo>
                  <a:cubicBezTo>
                    <a:pt x="2096733" y="6125249"/>
                    <a:pt x="2122636" y="6124952"/>
                    <a:pt x="2037270" y="6123659"/>
                  </a:cubicBezTo>
                  <a:cubicBezTo>
                    <a:pt x="2031016" y="5574522"/>
                    <a:pt x="2020234" y="5635423"/>
                    <a:pt x="2051799" y="5635747"/>
                  </a:cubicBezTo>
                  <a:close/>
                  <a:moveTo>
                    <a:pt x="2051745" y="6148990"/>
                  </a:moveTo>
                  <a:cubicBezTo>
                    <a:pt x="2538283" y="6156831"/>
                    <a:pt x="2464992" y="6117434"/>
                    <a:pt x="2466744" y="6227030"/>
                  </a:cubicBezTo>
                  <a:cubicBezTo>
                    <a:pt x="2474480" y="6721248"/>
                    <a:pt x="2495397" y="6637387"/>
                    <a:pt x="2375124" y="6637226"/>
                  </a:cubicBezTo>
                  <a:cubicBezTo>
                    <a:pt x="1976783" y="6636121"/>
                    <a:pt x="2043362" y="6659942"/>
                    <a:pt x="2042310" y="6594433"/>
                  </a:cubicBezTo>
                  <a:cubicBezTo>
                    <a:pt x="2034466" y="6093451"/>
                    <a:pt x="2033847" y="6148693"/>
                    <a:pt x="2051745" y="6148990"/>
                  </a:cubicBezTo>
                  <a:close/>
                  <a:moveTo>
                    <a:pt x="2052149" y="6664146"/>
                  </a:moveTo>
                  <a:cubicBezTo>
                    <a:pt x="2149834" y="6661640"/>
                    <a:pt x="2179727" y="6661991"/>
                    <a:pt x="2375124" y="6662233"/>
                  </a:cubicBezTo>
                  <a:cubicBezTo>
                    <a:pt x="2502513" y="6662583"/>
                    <a:pt x="2467175" y="6569479"/>
                    <a:pt x="2478011" y="7146615"/>
                  </a:cubicBezTo>
                  <a:cubicBezTo>
                    <a:pt x="2478038" y="7148609"/>
                    <a:pt x="2527177" y="7160143"/>
                    <a:pt x="2054278" y="7155023"/>
                  </a:cubicBezTo>
                  <a:cubicBezTo>
                    <a:pt x="2054251" y="7153137"/>
                    <a:pt x="2041178" y="6664416"/>
                    <a:pt x="2052149" y="6664146"/>
                  </a:cubicBezTo>
                  <a:close/>
                  <a:moveTo>
                    <a:pt x="2860018" y="5608556"/>
                  </a:moveTo>
                  <a:cubicBezTo>
                    <a:pt x="2398710" y="5608556"/>
                    <a:pt x="2476529" y="5646525"/>
                    <a:pt x="2473995" y="5491173"/>
                  </a:cubicBezTo>
                  <a:cubicBezTo>
                    <a:pt x="2471192" y="5311998"/>
                    <a:pt x="2474992" y="5306259"/>
                    <a:pt x="2472135" y="5123285"/>
                  </a:cubicBezTo>
                  <a:cubicBezTo>
                    <a:pt x="2472108" y="5121371"/>
                    <a:pt x="2899911" y="5115955"/>
                    <a:pt x="2900019" y="5123662"/>
                  </a:cubicBezTo>
                  <a:cubicBezTo>
                    <a:pt x="2908833" y="5686165"/>
                    <a:pt x="2919588" y="5608556"/>
                    <a:pt x="2860018" y="5608556"/>
                  </a:cubicBezTo>
                  <a:close/>
                  <a:moveTo>
                    <a:pt x="2905760" y="5633645"/>
                  </a:moveTo>
                  <a:cubicBezTo>
                    <a:pt x="2914683" y="6199247"/>
                    <a:pt x="2931475" y="6122878"/>
                    <a:pt x="2860018" y="6122878"/>
                  </a:cubicBezTo>
                  <a:cubicBezTo>
                    <a:pt x="2698045" y="6122878"/>
                    <a:pt x="2698476" y="6125922"/>
                    <a:pt x="2536800" y="6125922"/>
                  </a:cubicBezTo>
                  <a:cubicBezTo>
                    <a:pt x="2461542" y="6125922"/>
                    <a:pt x="2494615" y="6200406"/>
                    <a:pt x="2477256" y="5635369"/>
                  </a:cubicBezTo>
                  <a:cubicBezTo>
                    <a:pt x="2826001" y="5634345"/>
                    <a:pt x="2721388" y="5633213"/>
                    <a:pt x="2905760" y="5633645"/>
                  </a:cubicBezTo>
                  <a:close/>
                  <a:moveTo>
                    <a:pt x="2536800" y="6150930"/>
                  </a:moveTo>
                  <a:cubicBezTo>
                    <a:pt x="2698746" y="6150930"/>
                    <a:pt x="2698342" y="6147885"/>
                    <a:pt x="2860018" y="6147885"/>
                  </a:cubicBezTo>
                  <a:cubicBezTo>
                    <a:pt x="2929292" y="6147885"/>
                    <a:pt x="2910990" y="6069872"/>
                    <a:pt x="2920693" y="6641187"/>
                  </a:cubicBezTo>
                  <a:cubicBezTo>
                    <a:pt x="2737938" y="6642992"/>
                    <a:pt x="2734785" y="6637522"/>
                    <a:pt x="2494157" y="6637387"/>
                  </a:cubicBezTo>
                  <a:cubicBezTo>
                    <a:pt x="2486583" y="6073240"/>
                    <a:pt x="2472566" y="6150930"/>
                    <a:pt x="2536800" y="6150930"/>
                  </a:cubicBezTo>
                  <a:close/>
                  <a:moveTo>
                    <a:pt x="2536800" y="6662422"/>
                  </a:moveTo>
                  <a:cubicBezTo>
                    <a:pt x="2697344" y="6662422"/>
                    <a:pt x="2695835" y="6666491"/>
                    <a:pt x="2860018" y="6666491"/>
                  </a:cubicBezTo>
                  <a:cubicBezTo>
                    <a:pt x="2939858" y="6666491"/>
                    <a:pt x="2923146" y="6588827"/>
                    <a:pt x="2929535" y="7146480"/>
                  </a:cubicBezTo>
                  <a:cubicBezTo>
                    <a:pt x="2929643" y="7155724"/>
                    <a:pt x="2500276" y="7155401"/>
                    <a:pt x="2500114" y="7146104"/>
                  </a:cubicBezTo>
                  <a:cubicBezTo>
                    <a:pt x="2489521" y="6585109"/>
                    <a:pt x="2482540" y="6662422"/>
                    <a:pt x="2536800" y="6662422"/>
                  </a:cubicBezTo>
                  <a:close/>
                  <a:moveTo>
                    <a:pt x="2921987" y="5117733"/>
                  </a:moveTo>
                  <a:cubicBezTo>
                    <a:pt x="3007543" y="5118461"/>
                    <a:pt x="3158032" y="5124874"/>
                    <a:pt x="3345639" y="5119269"/>
                  </a:cubicBezTo>
                  <a:cubicBezTo>
                    <a:pt x="3348685" y="5309088"/>
                    <a:pt x="3353860" y="5433343"/>
                    <a:pt x="3354696" y="5609850"/>
                  </a:cubicBezTo>
                  <a:cubicBezTo>
                    <a:pt x="2998728" y="5610631"/>
                    <a:pt x="3089027" y="5609176"/>
                    <a:pt x="2927432" y="5608664"/>
                  </a:cubicBezTo>
                  <a:cubicBezTo>
                    <a:pt x="2922688" y="5307229"/>
                    <a:pt x="2924791" y="5290629"/>
                    <a:pt x="2921987" y="5117733"/>
                  </a:cubicBezTo>
                  <a:close/>
                  <a:moveTo>
                    <a:pt x="2927837" y="5633698"/>
                  </a:moveTo>
                  <a:cubicBezTo>
                    <a:pt x="3084418" y="5634264"/>
                    <a:pt x="3014659" y="5635612"/>
                    <a:pt x="3354804" y="5634884"/>
                  </a:cubicBezTo>
                  <a:cubicBezTo>
                    <a:pt x="3355478" y="5973076"/>
                    <a:pt x="3360060" y="5988301"/>
                    <a:pt x="3363807" y="6124468"/>
                  </a:cubicBezTo>
                  <a:cubicBezTo>
                    <a:pt x="3000831" y="6125303"/>
                    <a:pt x="3083717" y="6123767"/>
                    <a:pt x="2934548" y="6123039"/>
                  </a:cubicBezTo>
                  <a:cubicBezTo>
                    <a:pt x="2932041" y="5918561"/>
                    <a:pt x="2935546" y="6121880"/>
                    <a:pt x="2927837" y="5633698"/>
                  </a:cubicBezTo>
                  <a:close/>
                  <a:moveTo>
                    <a:pt x="3365963" y="6227030"/>
                  </a:moveTo>
                  <a:cubicBezTo>
                    <a:pt x="3373214" y="6701604"/>
                    <a:pt x="3383619" y="6638573"/>
                    <a:pt x="3345154" y="6638007"/>
                  </a:cubicBezTo>
                  <a:cubicBezTo>
                    <a:pt x="2883873" y="6630570"/>
                    <a:pt x="2943147" y="6667245"/>
                    <a:pt x="2942015" y="6594379"/>
                  </a:cubicBezTo>
                  <a:cubicBezTo>
                    <a:pt x="2936570" y="6260094"/>
                    <a:pt x="2935761" y="6215146"/>
                    <a:pt x="2934872" y="6148073"/>
                  </a:cubicBezTo>
                  <a:cubicBezTo>
                    <a:pt x="3440305" y="6150606"/>
                    <a:pt x="3364292" y="6121503"/>
                    <a:pt x="3365963" y="6227030"/>
                  </a:cubicBezTo>
                  <a:close/>
                  <a:moveTo>
                    <a:pt x="3367715" y="5118649"/>
                  </a:moveTo>
                  <a:cubicBezTo>
                    <a:pt x="3541548" y="5114015"/>
                    <a:pt x="3794575" y="5120320"/>
                    <a:pt x="3794629" y="5123797"/>
                  </a:cubicBezTo>
                  <a:cubicBezTo>
                    <a:pt x="3796111" y="5219272"/>
                    <a:pt x="3798402" y="5342557"/>
                    <a:pt x="3802742" y="5610901"/>
                  </a:cubicBezTo>
                  <a:cubicBezTo>
                    <a:pt x="3634947" y="5610739"/>
                    <a:pt x="3666027" y="5609257"/>
                    <a:pt x="3376826" y="5609796"/>
                  </a:cubicBezTo>
                  <a:cubicBezTo>
                    <a:pt x="3375748" y="5402839"/>
                    <a:pt x="3370006" y="5288446"/>
                    <a:pt x="3367715" y="5118649"/>
                  </a:cubicBezTo>
                  <a:close/>
                  <a:moveTo>
                    <a:pt x="3022017" y="6664146"/>
                  </a:moveTo>
                  <a:cubicBezTo>
                    <a:pt x="3131967" y="6660832"/>
                    <a:pt x="3234962" y="6661371"/>
                    <a:pt x="3344857" y="6663015"/>
                  </a:cubicBezTo>
                  <a:cubicBezTo>
                    <a:pt x="3381570" y="6663608"/>
                    <a:pt x="3374077" y="6642669"/>
                    <a:pt x="3372783" y="6778377"/>
                  </a:cubicBezTo>
                  <a:cubicBezTo>
                    <a:pt x="3368200" y="7210130"/>
                    <a:pt x="3400439" y="7153434"/>
                    <a:pt x="3345100" y="7152894"/>
                  </a:cubicBezTo>
                  <a:cubicBezTo>
                    <a:pt x="2917971" y="7148906"/>
                    <a:pt x="2951719" y="7156990"/>
                    <a:pt x="2951584" y="7146157"/>
                  </a:cubicBezTo>
                  <a:cubicBezTo>
                    <a:pt x="2945115" y="6581174"/>
                    <a:pt x="2914521" y="6667245"/>
                    <a:pt x="3022017" y="6664146"/>
                  </a:cubicBezTo>
                  <a:close/>
                  <a:moveTo>
                    <a:pt x="3376934" y="5675197"/>
                  </a:moveTo>
                  <a:cubicBezTo>
                    <a:pt x="3376934" y="5617125"/>
                    <a:pt x="3311784" y="5635504"/>
                    <a:pt x="3803146" y="5635908"/>
                  </a:cubicBezTo>
                  <a:cubicBezTo>
                    <a:pt x="3808052" y="5940173"/>
                    <a:pt x="3808052" y="5944377"/>
                    <a:pt x="3810209" y="6043247"/>
                  </a:cubicBezTo>
                  <a:cubicBezTo>
                    <a:pt x="3812419" y="6143762"/>
                    <a:pt x="3892556" y="6123308"/>
                    <a:pt x="3385883" y="6124413"/>
                  </a:cubicBezTo>
                  <a:cubicBezTo>
                    <a:pt x="3383349" y="6031956"/>
                    <a:pt x="3376934" y="5926430"/>
                    <a:pt x="3376934" y="5675197"/>
                  </a:cubicBezTo>
                  <a:close/>
                  <a:moveTo>
                    <a:pt x="3506641" y="6149313"/>
                  </a:moveTo>
                  <a:cubicBezTo>
                    <a:pt x="3670016" y="6149313"/>
                    <a:pt x="3664328" y="6146888"/>
                    <a:pt x="3812338" y="6146672"/>
                  </a:cubicBezTo>
                  <a:cubicBezTo>
                    <a:pt x="3813443" y="6206145"/>
                    <a:pt x="3813659" y="6225036"/>
                    <a:pt x="3819401" y="6594810"/>
                  </a:cubicBezTo>
                  <a:cubicBezTo>
                    <a:pt x="3820371" y="6656654"/>
                    <a:pt x="3867677" y="6638950"/>
                    <a:pt x="3506641" y="6639246"/>
                  </a:cubicBezTo>
                  <a:cubicBezTo>
                    <a:pt x="3372244" y="6639246"/>
                    <a:pt x="3395155" y="6649487"/>
                    <a:pt x="3394293" y="6594325"/>
                  </a:cubicBezTo>
                  <a:cubicBezTo>
                    <a:pt x="3385991" y="6058634"/>
                    <a:pt x="3353429" y="6149313"/>
                    <a:pt x="3506641" y="6149313"/>
                  </a:cubicBezTo>
                  <a:close/>
                  <a:moveTo>
                    <a:pt x="3816624" y="5120509"/>
                  </a:moveTo>
                  <a:cubicBezTo>
                    <a:pt x="4278822" y="5121263"/>
                    <a:pt x="4243726" y="5117168"/>
                    <a:pt x="4243834" y="5123797"/>
                  </a:cubicBezTo>
                  <a:cubicBezTo>
                    <a:pt x="4252649" y="5687054"/>
                    <a:pt x="4294483" y="5607856"/>
                    <a:pt x="4153373" y="5607856"/>
                  </a:cubicBezTo>
                  <a:cubicBezTo>
                    <a:pt x="3991697" y="5607856"/>
                    <a:pt x="3991454" y="5610901"/>
                    <a:pt x="3829967" y="5610901"/>
                  </a:cubicBezTo>
                  <a:cubicBezTo>
                    <a:pt x="3822986" y="5610901"/>
                    <a:pt x="3825142" y="5665550"/>
                    <a:pt x="3816624" y="5120509"/>
                  </a:cubicBezTo>
                  <a:close/>
                  <a:moveTo>
                    <a:pt x="3394832" y="6778701"/>
                  </a:moveTo>
                  <a:cubicBezTo>
                    <a:pt x="3396423" y="6628440"/>
                    <a:pt x="3304587" y="6664442"/>
                    <a:pt x="3820614" y="6664011"/>
                  </a:cubicBezTo>
                  <a:cubicBezTo>
                    <a:pt x="3823039" y="6791285"/>
                    <a:pt x="3829077" y="6944266"/>
                    <a:pt x="3828242" y="7146265"/>
                  </a:cubicBezTo>
                  <a:cubicBezTo>
                    <a:pt x="3828242" y="7148179"/>
                    <a:pt x="3878809" y="7156559"/>
                    <a:pt x="3399657" y="7153352"/>
                  </a:cubicBezTo>
                  <a:cubicBezTo>
                    <a:pt x="3395991" y="7027966"/>
                    <a:pt x="3393619" y="6904680"/>
                    <a:pt x="3394832" y="6778701"/>
                  </a:cubicBezTo>
                  <a:close/>
                  <a:moveTo>
                    <a:pt x="3825223" y="5635908"/>
                  </a:moveTo>
                  <a:cubicBezTo>
                    <a:pt x="3936143" y="5635908"/>
                    <a:pt x="3978893" y="5633159"/>
                    <a:pt x="4254346" y="5632809"/>
                  </a:cubicBezTo>
                  <a:cubicBezTo>
                    <a:pt x="4253538" y="5953323"/>
                    <a:pt x="4258605" y="5985175"/>
                    <a:pt x="4262218" y="6124629"/>
                  </a:cubicBezTo>
                  <a:cubicBezTo>
                    <a:pt x="3752768" y="6123174"/>
                    <a:pt x="3834549" y="6143869"/>
                    <a:pt x="3832312" y="6042628"/>
                  </a:cubicBezTo>
                  <a:cubicBezTo>
                    <a:pt x="3829697" y="5922738"/>
                    <a:pt x="3829967" y="5930391"/>
                    <a:pt x="3825223" y="5635908"/>
                  </a:cubicBezTo>
                  <a:close/>
                  <a:moveTo>
                    <a:pt x="4262837" y="6149663"/>
                  </a:moveTo>
                  <a:cubicBezTo>
                    <a:pt x="4264509" y="6222772"/>
                    <a:pt x="4269927" y="6636444"/>
                    <a:pt x="4269954" y="6638519"/>
                  </a:cubicBezTo>
                  <a:cubicBezTo>
                    <a:pt x="3779615" y="6632968"/>
                    <a:pt x="3842609" y="6664254"/>
                    <a:pt x="3841504" y="6594379"/>
                  </a:cubicBezTo>
                  <a:cubicBezTo>
                    <a:pt x="3836328" y="6260795"/>
                    <a:pt x="3835601" y="6210700"/>
                    <a:pt x="3834441" y="6146645"/>
                  </a:cubicBezTo>
                  <a:cubicBezTo>
                    <a:pt x="3986333" y="6146699"/>
                    <a:pt x="3896330" y="6148666"/>
                    <a:pt x="4262837" y="6149663"/>
                  </a:cubicBezTo>
                  <a:close/>
                  <a:moveTo>
                    <a:pt x="4270196" y="6663580"/>
                  </a:moveTo>
                  <a:cubicBezTo>
                    <a:pt x="4271517" y="6802576"/>
                    <a:pt x="4267932" y="6845369"/>
                    <a:pt x="4275641" y="7156317"/>
                  </a:cubicBezTo>
                  <a:cubicBezTo>
                    <a:pt x="4082643" y="7156613"/>
                    <a:pt x="3850264" y="7153299"/>
                    <a:pt x="3850291" y="7146400"/>
                  </a:cubicBezTo>
                  <a:cubicBezTo>
                    <a:pt x="3851126" y="6945721"/>
                    <a:pt x="3845277" y="6797806"/>
                    <a:pt x="3842690" y="6663958"/>
                  </a:cubicBezTo>
                  <a:cubicBezTo>
                    <a:pt x="3999271" y="6663931"/>
                    <a:pt x="4134990" y="6661937"/>
                    <a:pt x="4270196" y="6663580"/>
                  </a:cubicBezTo>
                  <a:close/>
                  <a:moveTo>
                    <a:pt x="3850210" y="7176123"/>
                  </a:moveTo>
                  <a:cubicBezTo>
                    <a:pt x="4018032" y="7176689"/>
                    <a:pt x="3939835" y="7181944"/>
                    <a:pt x="4276261" y="7181378"/>
                  </a:cubicBezTo>
                  <a:cubicBezTo>
                    <a:pt x="4276531" y="7193477"/>
                    <a:pt x="4285507" y="7667054"/>
                    <a:pt x="4285560" y="7670260"/>
                  </a:cubicBezTo>
                  <a:cubicBezTo>
                    <a:pt x="3984311" y="7671689"/>
                    <a:pt x="4029057" y="7667808"/>
                    <a:pt x="3859456" y="7667377"/>
                  </a:cubicBezTo>
                  <a:cubicBezTo>
                    <a:pt x="3856706" y="7510893"/>
                    <a:pt x="3849698" y="7379038"/>
                    <a:pt x="3850210" y="7176123"/>
                  </a:cubicBezTo>
                  <a:close/>
                  <a:moveTo>
                    <a:pt x="4284914" y="6149744"/>
                  </a:moveTo>
                  <a:cubicBezTo>
                    <a:pt x="4629992" y="6150930"/>
                    <a:pt x="4574464" y="6149340"/>
                    <a:pt x="4709428" y="6148316"/>
                  </a:cubicBezTo>
                  <a:cubicBezTo>
                    <a:pt x="4711719" y="6372277"/>
                    <a:pt x="4715951" y="6401084"/>
                    <a:pt x="4719482" y="6638788"/>
                  </a:cubicBezTo>
                  <a:cubicBezTo>
                    <a:pt x="4592659" y="6639436"/>
                    <a:pt x="4530097" y="6642076"/>
                    <a:pt x="4292003" y="6638815"/>
                  </a:cubicBezTo>
                  <a:cubicBezTo>
                    <a:pt x="4291976" y="6636686"/>
                    <a:pt x="4286747" y="6231341"/>
                    <a:pt x="4284914" y="6149744"/>
                  </a:cubicBezTo>
                  <a:close/>
                  <a:moveTo>
                    <a:pt x="4724900" y="5674767"/>
                  </a:moveTo>
                  <a:cubicBezTo>
                    <a:pt x="4722879" y="5614081"/>
                    <a:pt x="4662365" y="5634237"/>
                    <a:pt x="5123484" y="5634237"/>
                  </a:cubicBezTo>
                  <a:cubicBezTo>
                    <a:pt x="5169712" y="5634237"/>
                    <a:pt x="5142973" y="5574818"/>
                    <a:pt x="5157151" y="6043355"/>
                  </a:cubicBezTo>
                  <a:cubicBezTo>
                    <a:pt x="5160008" y="6137968"/>
                    <a:pt x="5232867" y="6122985"/>
                    <a:pt x="4800105" y="6122985"/>
                  </a:cubicBezTo>
                  <a:cubicBezTo>
                    <a:pt x="4700048" y="6122985"/>
                    <a:pt x="4742394" y="6198843"/>
                    <a:pt x="4724900" y="5674767"/>
                  </a:cubicBezTo>
                  <a:close/>
                  <a:moveTo>
                    <a:pt x="4800132" y="6147992"/>
                  </a:moveTo>
                  <a:cubicBezTo>
                    <a:pt x="5224242" y="6147992"/>
                    <a:pt x="5159766" y="6122419"/>
                    <a:pt x="5161410" y="6227030"/>
                  </a:cubicBezTo>
                  <a:cubicBezTo>
                    <a:pt x="5168849" y="6701280"/>
                    <a:pt x="5178903" y="6636794"/>
                    <a:pt x="5123511" y="6636794"/>
                  </a:cubicBezTo>
                  <a:cubicBezTo>
                    <a:pt x="4681880" y="6636794"/>
                    <a:pt x="4741882" y="6655415"/>
                    <a:pt x="4740912" y="6594379"/>
                  </a:cubicBezTo>
                  <a:cubicBezTo>
                    <a:pt x="4732690" y="6074021"/>
                    <a:pt x="4704657" y="6147992"/>
                    <a:pt x="4800132" y="6147992"/>
                  </a:cubicBezTo>
                  <a:close/>
                  <a:moveTo>
                    <a:pt x="4800132" y="6663608"/>
                  </a:moveTo>
                  <a:cubicBezTo>
                    <a:pt x="4960649" y="6663608"/>
                    <a:pt x="4969193" y="6661802"/>
                    <a:pt x="5123511" y="6661802"/>
                  </a:cubicBezTo>
                  <a:cubicBezTo>
                    <a:pt x="5183648" y="6661802"/>
                    <a:pt x="5165561" y="6592493"/>
                    <a:pt x="5173809" y="7152005"/>
                  </a:cubicBezTo>
                  <a:cubicBezTo>
                    <a:pt x="4996472" y="7150900"/>
                    <a:pt x="4967118" y="7156182"/>
                    <a:pt x="4748944" y="7156155"/>
                  </a:cubicBezTo>
                  <a:cubicBezTo>
                    <a:pt x="4741235" y="6594918"/>
                    <a:pt x="4718512" y="6663608"/>
                    <a:pt x="4800132" y="6663608"/>
                  </a:cubicBezTo>
                  <a:close/>
                  <a:moveTo>
                    <a:pt x="5164941" y="5123285"/>
                  </a:moveTo>
                  <a:cubicBezTo>
                    <a:pt x="5164860" y="5117437"/>
                    <a:pt x="5594226" y="5116602"/>
                    <a:pt x="5594334" y="5123716"/>
                  </a:cubicBezTo>
                  <a:cubicBezTo>
                    <a:pt x="5597542" y="5328760"/>
                    <a:pt x="5593984" y="5255840"/>
                    <a:pt x="5599806" y="5608125"/>
                  </a:cubicBezTo>
                  <a:cubicBezTo>
                    <a:pt x="5401794" y="5604972"/>
                    <a:pt x="5289581" y="5608637"/>
                    <a:pt x="5174483" y="5609095"/>
                  </a:cubicBezTo>
                  <a:cubicBezTo>
                    <a:pt x="5174294" y="5426795"/>
                    <a:pt x="5167663" y="5297231"/>
                    <a:pt x="5164941" y="5123285"/>
                  </a:cubicBezTo>
                  <a:close/>
                  <a:moveTo>
                    <a:pt x="5174186" y="5675305"/>
                  </a:moveTo>
                  <a:cubicBezTo>
                    <a:pt x="5174537" y="5628794"/>
                    <a:pt x="5110168" y="5625291"/>
                    <a:pt x="5600183" y="5633240"/>
                  </a:cubicBezTo>
                  <a:cubicBezTo>
                    <a:pt x="5607893" y="6086876"/>
                    <a:pt x="5604739" y="5936966"/>
                    <a:pt x="5606949" y="6124279"/>
                  </a:cubicBezTo>
                  <a:cubicBezTo>
                    <a:pt x="5112648" y="6115575"/>
                    <a:pt x="5182623" y="6155619"/>
                    <a:pt x="5179200" y="6042547"/>
                  </a:cubicBezTo>
                  <a:cubicBezTo>
                    <a:pt x="5174429" y="5884338"/>
                    <a:pt x="5173566" y="5774769"/>
                    <a:pt x="5174186" y="5675305"/>
                  </a:cubicBezTo>
                  <a:close/>
                  <a:moveTo>
                    <a:pt x="5607272" y="6149286"/>
                  </a:moveTo>
                  <a:cubicBezTo>
                    <a:pt x="5610561" y="6400572"/>
                    <a:pt x="5615170" y="6433125"/>
                    <a:pt x="5617704" y="6639058"/>
                  </a:cubicBezTo>
                  <a:cubicBezTo>
                    <a:pt x="5447807" y="6639193"/>
                    <a:pt x="5393897" y="6639624"/>
                    <a:pt x="5285187" y="6638007"/>
                  </a:cubicBezTo>
                  <a:cubicBezTo>
                    <a:pt x="5159927" y="6636148"/>
                    <a:pt x="5191033" y="6712706"/>
                    <a:pt x="5183432" y="6226599"/>
                  </a:cubicBezTo>
                  <a:cubicBezTo>
                    <a:pt x="5181869" y="6125653"/>
                    <a:pt x="5101138" y="6141094"/>
                    <a:pt x="5607272" y="6149286"/>
                  </a:cubicBezTo>
                  <a:close/>
                  <a:moveTo>
                    <a:pt x="5618001" y="6664066"/>
                  </a:moveTo>
                  <a:cubicBezTo>
                    <a:pt x="5620858" y="6946233"/>
                    <a:pt x="5614389" y="6610197"/>
                    <a:pt x="5622799" y="7155697"/>
                  </a:cubicBezTo>
                  <a:cubicBezTo>
                    <a:pt x="5160844" y="7155939"/>
                    <a:pt x="5411687" y="7154350"/>
                    <a:pt x="5195912" y="7152193"/>
                  </a:cubicBezTo>
                  <a:cubicBezTo>
                    <a:pt x="5194591" y="7046290"/>
                    <a:pt x="5195265" y="7097355"/>
                    <a:pt x="5188581" y="6661964"/>
                  </a:cubicBezTo>
                  <a:cubicBezTo>
                    <a:pt x="5369853" y="6662933"/>
                    <a:pt x="5202355" y="6664416"/>
                    <a:pt x="5618001" y="6664066"/>
                  </a:cubicBezTo>
                  <a:close/>
                  <a:moveTo>
                    <a:pt x="5622313" y="5633591"/>
                  </a:moveTo>
                  <a:cubicBezTo>
                    <a:pt x="6108905" y="5641298"/>
                    <a:pt x="6048580" y="5607074"/>
                    <a:pt x="6049874" y="5675467"/>
                  </a:cubicBezTo>
                  <a:cubicBezTo>
                    <a:pt x="6052408" y="5809612"/>
                    <a:pt x="6054187" y="5913414"/>
                    <a:pt x="6055400" y="6043140"/>
                  </a:cubicBezTo>
                  <a:cubicBezTo>
                    <a:pt x="6056235" y="6133684"/>
                    <a:pt x="6143273" y="6132659"/>
                    <a:pt x="5629079" y="6124629"/>
                  </a:cubicBezTo>
                  <a:cubicBezTo>
                    <a:pt x="5627354" y="5976876"/>
                    <a:pt x="5629214" y="6030070"/>
                    <a:pt x="5622313" y="5633591"/>
                  </a:cubicBezTo>
                  <a:close/>
                  <a:moveTo>
                    <a:pt x="5623203" y="7180704"/>
                  </a:moveTo>
                  <a:cubicBezTo>
                    <a:pt x="5625845" y="7351983"/>
                    <a:pt x="5626599" y="7409651"/>
                    <a:pt x="5628998" y="7514531"/>
                  </a:cubicBezTo>
                  <a:cubicBezTo>
                    <a:pt x="5633554" y="7721596"/>
                    <a:pt x="5707949" y="7660182"/>
                    <a:pt x="5284864" y="7669264"/>
                  </a:cubicBezTo>
                  <a:cubicBezTo>
                    <a:pt x="5184025" y="7671311"/>
                    <a:pt x="5203837" y="7764092"/>
                    <a:pt x="5196236" y="7177201"/>
                  </a:cubicBezTo>
                  <a:cubicBezTo>
                    <a:pt x="5362602" y="7178898"/>
                    <a:pt x="5203486" y="7180920"/>
                    <a:pt x="5623203" y="7180704"/>
                  </a:cubicBezTo>
                  <a:close/>
                  <a:moveTo>
                    <a:pt x="5630481" y="6226653"/>
                  </a:moveTo>
                  <a:cubicBezTo>
                    <a:pt x="5628944" y="6128240"/>
                    <a:pt x="5546489" y="6149313"/>
                    <a:pt x="6056586" y="6147211"/>
                  </a:cubicBezTo>
                  <a:cubicBezTo>
                    <a:pt x="6060009" y="6400006"/>
                    <a:pt x="6061222" y="6342743"/>
                    <a:pt x="6066451" y="6640972"/>
                  </a:cubicBezTo>
                  <a:cubicBezTo>
                    <a:pt x="5571638" y="6640136"/>
                    <a:pt x="5640131" y="6655442"/>
                    <a:pt x="5639187" y="6594379"/>
                  </a:cubicBezTo>
                  <a:cubicBezTo>
                    <a:pt x="5636303" y="6410462"/>
                    <a:pt x="5633311" y="6405962"/>
                    <a:pt x="5630481" y="6226653"/>
                  </a:cubicBezTo>
                  <a:close/>
                  <a:moveTo>
                    <a:pt x="6093298" y="5607910"/>
                  </a:moveTo>
                  <a:cubicBezTo>
                    <a:pt x="6063352" y="5607910"/>
                    <a:pt x="6070899" y="5625695"/>
                    <a:pt x="6068796" y="5491146"/>
                  </a:cubicBezTo>
                  <a:cubicBezTo>
                    <a:pt x="6062004" y="5063757"/>
                    <a:pt x="6050737" y="5119997"/>
                    <a:pt x="6093298" y="5119997"/>
                  </a:cubicBezTo>
                  <a:cubicBezTo>
                    <a:pt x="6255298" y="5119997"/>
                    <a:pt x="6254355" y="5119135"/>
                    <a:pt x="6416705" y="5119135"/>
                  </a:cubicBezTo>
                  <a:cubicBezTo>
                    <a:pt x="6524417" y="5119135"/>
                    <a:pt x="6491612" y="5045783"/>
                    <a:pt x="6498594" y="5491550"/>
                  </a:cubicBezTo>
                  <a:cubicBezTo>
                    <a:pt x="6501047" y="5648331"/>
                    <a:pt x="6581777" y="5607910"/>
                    <a:pt x="6093298" y="5607910"/>
                  </a:cubicBezTo>
                  <a:close/>
                  <a:moveTo>
                    <a:pt x="6500023" y="5635019"/>
                  </a:moveTo>
                  <a:cubicBezTo>
                    <a:pt x="6500615" y="5895386"/>
                    <a:pt x="6503473" y="5955641"/>
                    <a:pt x="6506815" y="6125033"/>
                  </a:cubicBezTo>
                  <a:cubicBezTo>
                    <a:pt x="6333414" y="6127647"/>
                    <a:pt x="6257454" y="6121988"/>
                    <a:pt x="6078365" y="6122123"/>
                  </a:cubicBezTo>
                  <a:cubicBezTo>
                    <a:pt x="6076964" y="6006006"/>
                    <a:pt x="6077530" y="5969573"/>
                    <a:pt x="6071222" y="5632944"/>
                  </a:cubicBezTo>
                  <a:cubicBezTo>
                    <a:pt x="6260581" y="5632755"/>
                    <a:pt x="6206725" y="5635154"/>
                    <a:pt x="6500023" y="5635019"/>
                  </a:cubicBezTo>
                  <a:close/>
                  <a:moveTo>
                    <a:pt x="6073810" y="7180489"/>
                  </a:moveTo>
                  <a:cubicBezTo>
                    <a:pt x="6072786" y="7395180"/>
                    <a:pt x="6080764" y="7504883"/>
                    <a:pt x="6083730" y="7665976"/>
                  </a:cubicBezTo>
                  <a:cubicBezTo>
                    <a:pt x="5892645" y="7666138"/>
                    <a:pt x="5910678" y="7671204"/>
                    <a:pt x="5654093" y="7668940"/>
                  </a:cubicBezTo>
                  <a:cubicBezTo>
                    <a:pt x="5651048" y="7483137"/>
                    <a:pt x="5651290" y="7572333"/>
                    <a:pt x="5645252" y="7180704"/>
                  </a:cubicBezTo>
                  <a:lnTo>
                    <a:pt x="6073810" y="7180489"/>
                  </a:lnTo>
                  <a:close/>
                  <a:moveTo>
                    <a:pt x="6079821" y="6226653"/>
                  </a:moveTo>
                  <a:cubicBezTo>
                    <a:pt x="6078069" y="6114928"/>
                    <a:pt x="6011355" y="6150661"/>
                    <a:pt x="6416705" y="6150661"/>
                  </a:cubicBezTo>
                  <a:cubicBezTo>
                    <a:pt x="6535037" y="6150661"/>
                    <a:pt x="6504740" y="6067850"/>
                    <a:pt x="6512988" y="6594864"/>
                  </a:cubicBezTo>
                  <a:cubicBezTo>
                    <a:pt x="6513931" y="6655011"/>
                    <a:pt x="6580807" y="6640998"/>
                    <a:pt x="6093298" y="6640998"/>
                  </a:cubicBezTo>
                  <a:cubicBezTo>
                    <a:pt x="6089255" y="6640998"/>
                    <a:pt x="6087045" y="6688938"/>
                    <a:pt x="6079821" y="6226653"/>
                  </a:cubicBezTo>
                  <a:close/>
                  <a:moveTo>
                    <a:pt x="6093298" y="6666006"/>
                  </a:moveTo>
                  <a:cubicBezTo>
                    <a:pt x="6596791" y="6666006"/>
                    <a:pt x="6512772" y="6629842"/>
                    <a:pt x="6516977" y="6778916"/>
                  </a:cubicBezTo>
                  <a:cubicBezTo>
                    <a:pt x="6520589" y="6911822"/>
                    <a:pt x="6521910" y="7012740"/>
                    <a:pt x="6523312" y="7146480"/>
                  </a:cubicBezTo>
                  <a:cubicBezTo>
                    <a:pt x="6523447" y="7158553"/>
                    <a:pt x="6564256" y="7155454"/>
                    <a:pt x="6096075" y="7155454"/>
                  </a:cubicBezTo>
                  <a:cubicBezTo>
                    <a:pt x="6098905" y="6790450"/>
                    <a:pt x="6081654" y="6666006"/>
                    <a:pt x="6093298" y="6666006"/>
                  </a:cubicBezTo>
                  <a:close/>
                  <a:moveTo>
                    <a:pt x="6095913" y="7180489"/>
                  </a:moveTo>
                  <a:cubicBezTo>
                    <a:pt x="6110873" y="7180489"/>
                    <a:pt x="6465035" y="7180138"/>
                    <a:pt x="6523662" y="7179707"/>
                  </a:cubicBezTo>
                  <a:cubicBezTo>
                    <a:pt x="6526493" y="7439913"/>
                    <a:pt x="6529620" y="7500302"/>
                    <a:pt x="6532422" y="7668455"/>
                  </a:cubicBezTo>
                  <a:cubicBezTo>
                    <a:pt x="6282549" y="7670395"/>
                    <a:pt x="6285380" y="7666164"/>
                    <a:pt x="6105806" y="7666003"/>
                  </a:cubicBezTo>
                  <a:cubicBezTo>
                    <a:pt x="6102679" y="7495021"/>
                    <a:pt x="6094889" y="7391623"/>
                    <a:pt x="6095913" y="7180489"/>
                  </a:cubicBezTo>
                  <a:close/>
                  <a:moveTo>
                    <a:pt x="6902137" y="6123147"/>
                  </a:moveTo>
                  <a:cubicBezTo>
                    <a:pt x="6467407" y="6113230"/>
                    <a:pt x="6529862" y="6160496"/>
                    <a:pt x="6527167" y="6042601"/>
                  </a:cubicBezTo>
                  <a:cubicBezTo>
                    <a:pt x="6524336" y="5919666"/>
                    <a:pt x="6522180" y="5797162"/>
                    <a:pt x="6522180" y="5675197"/>
                  </a:cubicBezTo>
                  <a:cubicBezTo>
                    <a:pt x="6522180" y="5614889"/>
                    <a:pt x="6458997" y="5639196"/>
                    <a:pt x="6948877" y="5632728"/>
                  </a:cubicBezTo>
                  <a:cubicBezTo>
                    <a:pt x="6955967" y="6201429"/>
                    <a:pt x="6978959" y="6124899"/>
                    <a:pt x="6902137" y="6123147"/>
                  </a:cubicBezTo>
                  <a:close/>
                  <a:moveTo>
                    <a:pt x="6901760" y="5608449"/>
                  </a:moveTo>
                  <a:cubicBezTo>
                    <a:pt x="6804049" y="5610173"/>
                    <a:pt x="6793293" y="5609850"/>
                    <a:pt x="6522018" y="5609984"/>
                  </a:cubicBezTo>
                  <a:cubicBezTo>
                    <a:pt x="6521802" y="5570803"/>
                    <a:pt x="6516600" y="5171656"/>
                    <a:pt x="6515818" y="5119027"/>
                  </a:cubicBezTo>
                  <a:cubicBezTo>
                    <a:pt x="6518567" y="5119027"/>
                    <a:pt x="6824265" y="5118407"/>
                    <a:pt x="6940845" y="5117868"/>
                  </a:cubicBezTo>
                  <a:cubicBezTo>
                    <a:pt x="6949713" y="5683848"/>
                    <a:pt x="6966883" y="5607317"/>
                    <a:pt x="6901760" y="5608449"/>
                  </a:cubicBezTo>
                  <a:close/>
                  <a:moveTo>
                    <a:pt x="6901841" y="5093049"/>
                  </a:moveTo>
                  <a:cubicBezTo>
                    <a:pt x="6753292" y="5093858"/>
                    <a:pt x="6723399" y="5093184"/>
                    <a:pt x="6578381" y="5093750"/>
                  </a:cubicBezTo>
                  <a:cubicBezTo>
                    <a:pt x="6492125" y="5094100"/>
                    <a:pt x="6516358" y="5172302"/>
                    <a:pt x="6506384" y="4604059"/>
                  </a:cubicBezTo>
                  <a:cubicBezTo>
                    <a:pt x="6637332" y="4604571"/>
                    <a:pt x="6613476" y="4605433"/>
                    <a:pt x="6931087" y="4604760"/>
                  </a:cubicBezTo>
                  <a:cubicBezTo>
                    <a:pt x="6933998" y="5160041"/>
                    <a:pt x="6964295" y="5092699"/>
                    <a:pt x="6901841" y="5093049"/>
                  </a:cubicBezTo>
                  <a:close/>
                  <a:moveTo>
                    <a:pt x="6901895" y="4579779"/>
                  </a:moveTo>
                  <a:cubicBezTo>
                    <a:pt x="6459320" y="4580992"/>
                    <a:pt x="6505953" y="4580669"/>
                    <a:pt x="6505791" y="4571668"/>
                  </a:cubicBezTo>
                  <a:cubicBezTo>
                    <a:pt x="6495629" y="3999679"/>
                    <a:pt x="6470911" y="4085884"/>
                    <a:pt x="6578219" y="4087771"/>
                  </a:cubicBezTo>
                  <a:cubicBezTo>
                    <a:pt x="6984431" y="4094858"/>
                    <a:pt x="6926666" y="4049370"/>
                    <a:pt x="6927287" y="4205046"/>
                  </a:cubicBezTo>
                  <a:cubicBezTo>
                    <a:pt x="6928661" y="4636989"/>
                    <a:pt x="6947422" y="4579644"/>
                    <a:pt x="6901895" y="4579779"/>
                  </a:cubicBezTo>
                  <a:close/>
                  <a:moveTo>
                    <a:pt x="6901976" y="4064973"/>
                  </a:moveTo>
                  <a:cubicBezTo>
                    <a:pt x="6434091" y="4059934"/>
                    <a:pt x="6496869" y="4079039"/>
                    <a:pt x="6495953" y="4020213"/>
                  </a:cubicBezTo>
                  <a:cubicBezTo>
                    <a:pt x="6487731" y="3491933"/>
                    <a:pt x="6461612" y="3572021"/>
                    <a:pt x="6578219" y="3574554"/>
                  </a:cubicBezTo>
                  <a:cubicBezTo>
                    <a:pt x="6983622" y="3583258"/>
                    <a:pt x="6914888" y="3538229"/>
                    <a:pt x="6916640" y="3653079"/>
                  </a:cubicBezTo>
                  <a:cubicBezTo>
                    <a:pt x="6923863" y="4113559"/>
                    <a:pt x="6940737" y="4065350"/>
                    <a:pt x="6901976" y="4064973"/>
                  </a:cubicBezTo>
                  <a:close/>
                  <a:moveTo>
                    <a:pt x="6416731" y="5094100"/>
                  </a:moveTo>
                  <a:cubicBezTo>
                    <a:pt x="6254732" y="5094100"/>
                    <a:pt x="6255675" y="5094963"/>
                    <a:pt x="6093326" y="5094963"/>
                  </a:cubicBezTo>
                  <a:cubicBezTo>
                    <a:pt x="6050144" y="5094963"/>
                    <a:pt x="6063324" y="5146271"/>
                    <a:pt x="6057098" y="4755666"/>
                  </a:cubicBezTo>
                  <a:cubicBezTo>
                    <a:pt x="6054294" y="4576707"/>
                    <a:pt x="6042812" y="4604086"/>
                    <a:pt x="6093326" y="4604086"/>
                  </a:cubicBezTo>
                  <a:cubicBezTo>
                    <a:pt x="6423012" y="4603924"/>
                    <a:pt x="6431503" y="4603870"/>
                    <a:pt x="6484281" y="4604005"/>
                  </a:cubicBezTo>
                  <a:cubicBezTo>
                    <a:pt x="6494524" y="5178877"/>
                    <a:pt x="6519161" y="5094100"/>
                    <a:pt x="6416731" y="5094100"/>
                  </a:cubicBezTo>
                  <a:close/>
                  <a:moveTo>
                    <a:pt x="6416731" y="4578917"/>
                  </a:moveTo>
                  <a:cubicBezTo>
                    <a:pt x="6053216" y="4579106"/>
                    <a:pt x="6092436" y="4579106"/>
                    <a:pt x="6054861" y="4579051"/>
                  </a:cubicBezTo>
                  <a:cubicBezTo>
                    <a:pt x="6053944" y="4492658"/>
                    <a:pt x="6048391" y="4089037"/>
                    <a:pt x="6048364" y="4087097"/>
                  </a:cubicBezTo>
                  <a:cubicBezTo>
                    <a:pt x="6050332" y="4087097"/>
                    <a:pt x="6412230" y="4086180"/>
                    <a:pt x="6474982" y="4086504"/>
                  </a:cubicBezTo>
                  <a:cubicBezTo>
                    <a:pt x="6484874" y="4657819"/>
                    <a:pt x="6512664" y="4578917"/>
                    <a:pt x="6416731" y="4578917"/>
                  </a:cubicBezTo>
                  <a:close/>
                  <a:moveTo>
                    <a:pt x="6048661" y="5607963"/>
                  </a:moveTo>
                  <a:cubicBezTo>
                    <a:pt x="5932323" y="5608233"/>
                    <a:pt x="5797009" y="5611332"/>
                    <a:pt x="5621909" y="5608502"/>
                  </a:cubicBezTo>
                  <a:cubicBezTo>
                    <a:pt x="5616168" y="5271308"/>
                    <a:pt x="5619780" y="5339107"/>
                    <a:pt x="5616410" y="5123285"/>
                  </a:cubicBezTo>
                  <a:cubicBezTo>
                    <a:pt x="5616275" y="5115577"/>
                    <a:pt x="5584253" y="5118730"/>
                    <a:pt x="6040844" y="5119916"/>
                  </a:cubicBezTo>
                  <a:cubicBezTo>
                    <a:pt x="6047825" y="5561237"/>
                    <a:pt x="6047637" y="5551185"/>
                    <a:pt x="6048661" y="5607963"/>
                  </a:cubicBezTo>
                  <a:close/>
                  <a:moveTo>
                    <a:pt x="5615925" y="5093831"/>
                  </a:moveTo>
                  <a:cubicBezTo>
                    <a:pt x="5607758" y="4575791"/>
                    <a:pt x="5606275" y="4602415"/>
                    <a:pt x="5608189" y="4602415"/>
                  </a:cubicBezTo>
                  <a:cubicBezTo>
                    <a:pt x="5776442" y="4603116"/>
                    <a:pt x="5783666" y="4602253"/>
                    <a:pt x="5931514" y="4603439"/>
                  </a:cubicBezTo>
                  <a:cubicBezTo>
                    <a:pt x="6065831" y="4604517"/>
                    <a:pt x="6031194" y="4514620"/>
                    <a:pt x="6040413" y="5094882"/>
                  </a:cubicBezTo>
                  <a:cubicBezTo>
                    <a:pt x="5940571" y="5094586"/>
                    <a:pt x="5831754" y="5092403"/>
                    <a:pt x="5615925" y="5093831"/>
                  </a:cubicBezTo>
                  <a:close/>
                  <a:moveTo>
                    <a:pt x="5606707" y="4571614"/>
                  </a:moveTo>
                  <a:cubicBezTo>
                    <a:pt x="5594604" y="4045840"/>
                    <a:pt x="5602663" y="4089010"/>
                    <a:pt x="5608189" y="4089010"/>
                  </a:cubicBezTo>
                  <a:cubicBezTo>
                    <a:pt x="6111169" y="4091085"/>
                    <a:pt x="6025857" y="4047619"/>
                    <a:pt x="6027825" y="4204427"/>
                  </a:cubicBezTo>
                  <a:cubicBezTo>
                    <a:pt x="6029766" y="4373846"/>
                    <a:pt x="6031140" y="4408958"/>
                    <a:pt x="6032677" y="4572153"/>
                  </a:cubicBezTo>
                  <a:cubicBezTo>
                    <a:pt x="6032757" y="4582231"/>
                    <a:pt x="5606895" y="4580669"/>
                    <a:pt x="5606707" y="4571614"/>
                  </a:cubicBezTo>
                  <a:close/>
                  <a:moveTo>
                    <a:pt x="5931461" y="4063140"/>
                  </a:moveTo>
                  <a:cubicBezTo>
                    <a:pt x="5539831" y="4068934"/>
                    <a:pt x="5600830" y="4078797"/>
                    <a:pt x="5599887" y="4020186"/>
                  </a:cubicBezTo>
                  <a:cubicBezTo>
                    <a:pt x="5592232" y="3519365"/>
                    <a:pt x="5585062" y="3573934"/>
                    <a:pt x="5608189" y="3574069"/>
                  </a:cubicBezTo>
                  <a:cubicBezTo>
                    <a:pt x="6095455" y="3577330"/>
                    <a:pt x="6019684" y="3549628"/>
                    <a:pt x="6021301" y="3653052"/>
                  </a:cubicBezTo>
                  <a:cubicBezTo>
                    <a:pt x="6024051" y="3828723"/>
                    <a:pt x="6022407" y="3837077"/>
                    <a:pt x="6025291" y="4020671"/>
                  </a:cubicBezTo>
                  <a:cubicBezTo>
                    <a:pt x="6026100" y="4073434"/>
                    <a:pt x="6044779" y="4061443"/>
                    <a:pt x="5931461" y="4063140"/>
                  </a:cubicBezTo>
                  <a:close/>
                  <a:moveTo>
                    <a:pt x="5593849" y="5093965"/>
                  </a:moveTo>
                  <a:cubicBezTo>
                    <a:pt x="5508159" y="5094424"/>
                    <a:pt x="5515060" y="5094343"/>
                    <a:pt x="5164510" y="5094505"/>
                  </a:cubicBezTo>
                  <a:cubicBezTo>
                    <a:pt x="5161626" y="4892937"/>
                    <a:pt x="5165103" y="4959551"/>
                    <a:pt x="5158714" y="4606053"/>
                  </a:cubicBezTo>
                  <a:cubicBezTo>
                    <a:pt x="5332682" y="4605325"/>
                    <a:pt x="5254782" y="4600933"/>
                    <a:pt x="5585331" y="4602334"/>
                  </a:cubicBezTo>
                  <a:cubicBezTo>
                    <a:pt x="5586922" y="4672317"/>
                    <a:pt x="5593607" y="5078471"/>
                    <a:pt x="5593849" y="5093965"/>
                  </a:cubicBezTo>
                  <a:close/>
                  <a:moveTo>
                    <a:pt x="5158256" y="4580992"/>
                  </a:moveTo>
                  <a:cubicBezTo>
                    <a:pt x="5149630" y="4084699"/>
                    <a:pt x="5151464" y="4215906"/>
                    <a:pt x="5149226" y="4090142"/>
                  </a:cubicBezTo>
                  <a:cubicBezTo>
                    <a:pt x="5323733" y="4089953"/>
                    <a:pt x="5313085" y="4087797"/>
                    <a:pt x="5578754" y="4088902"/>
                  </a:cubicBezTo>
                  <a:cubicBezTo>
                    <a:pt x="5580075" y="4208199"/>
                    <a:pt x="5578215" y="4304429"/>
                    <a:pt x="5584658" y="4572288"/>
                  </a:cubicBezTo>
                  <a:cubicBezTo>
                    <a:pt x="5584738" y="4577327"/>
                    <a:pt x="5622259" y="4578997"/>
                    <a:pt x="5158256" y="4580992"/>
                  </a:cubicBezTo>
                  <a:close/>
                  <a:moveTo>
                    <a:pt x="5148768" y="4065134"/>
                  </a:moveTo>
                  <a:cubicBezTo>
                    <a:pt x="5145291" y="3858150"/>
                    <a:pt x="5147151" y="3861492"/>
                    <a:pt x="5142676" y="3573907"/>
                  </a:cubicBezTo>
                  <a:cubicBezTo>
                    <a:pt x="5646924" y="3573826"/>
                    <a:pt x="5569805" y="3547040"/>
                    <a:pt x="5571449" y="3653052"/>
                  </a:cubicBezTo>
                  <a:cubicBezTo>
                    <a:pt x="5573983" y="3816220"/>
                    <a:pt x="5574765" y="3830825"/>
                    <a:pt x="5577784" y="4020617"/>
                  </a:cubicBezTo>
                  <a:cubicBezTo>
                    <a:pt x="5578727" y="4078932"/>
                    <a:pt x="5647220" y="4064596"/>
                    <a:pt x="5148768" y="4065134"/>
                  </a:cubicBezTo>
                  <a:close/>
                  <a:moveTo>
                    <a:pt x="5142811" y="5119512"/>
                  </a:moveTo>
                  <a:cubicBezTo>
                    <a:pt x="5145533" y="5300222"/>
                    <a:pt x="5152245" y="5424208"/>
                    <a:pt x="5152380" y="5609176"/>
                  </a:cubicBezTo>
                  <a:cubicBezTo>
                    <a:pt x="5010677" y="5609445"/>
                    <a:pt x="4954584" y="5607505"/>
                    <a:pt x="4722825" y="5607505"/>
                  </a:cubicBezTo>
                  <a:cubicBezTo>
                    <a:pt x="4717326" y="5406288"/>
                    <a:pt x="4720129" y="5300276"/>
                    <a:pt x="4717164" y="5119404"/>
                  </a:cubicBezTo>
                  <a:cubicBezTo>
                    <a:pt x="4772395" y="5119754"/>
                    <a:pt x="4784067" y="5119674"/>
                    <a:pt x="5142811" y="5119512"/>
                  </a:cubicBezTo>
                  <a:close/>
                  <a:moveTo>
                    <a:pt x="4800132" y="5094639"/>
                  </a:moveTo>
                  <a:cubicBezTo>
                    <a:pt x="4693902" y="5094639"/>
                    <a:pt x="4718674" y="5125036"/>
                    <a:pt x="4713067" y="4939260"/>
                  </a:cubicBezTo>
                  <a:cubicBezTo>
                    <a:pt x="4709752" y="4829691"/>
                    <a:pt x="4707352" y="4706594"/>
                    <a:pt x="4707919" y="4605325"/>
                  </a:cubicBezTo>
                  <a:cubicBezTo>
                    <a:pt x="4722717" y="4605406"/>
                    <a:pt x="5082297" y="4606188"/>
                    <a:pt x="5136611" y="4606107"/>
                  </a:cubicBezTo>
                  <a:cubicBezTo>
                    <a:pt x="5142945" y="4957772"/>
                    <a:pt x="5139657" y="4901156"/>
                    <a:pt x="5142433" y="5094505"/>
                  </a:cubicBezTo>
                  <a:lnTo>
                    <a:pt x="4800132" y="5094639"/>
                  </a:lnTo>
                  <a:close/>
                  <a:moveTo>
                    <a:pt x="4708889" y="6042978"/>
                  </a:moveTo>
                  <a:cubicBezTo>
                    <a:pt x="4708997" y="6141929"/>
                    <a:pt x="4786034" y="6126731"/>
                    <a:pt x="4315157" y="6124845"/>
                  </a:cubicBezTo>
                  <a:cubicBezTo>
                    <a:pt x="4283701" y="6124710"/>
                    <a:pt x="4272919" y="6196256"/>
                    <a:pt x="4276261" y="5675683"/>
                  </a:cubicBezTo>
                  <a:cubicBezTo>
                    <a:pt x="4276611" y="5618311"/>
                    <a:pt x="4208550" y="5632540"/>
                    <a:pt x="4701477" y="5632540"/>
                  </a:cubicBezTo>
                  <a:cubicBezTo>
                    <a:pt x="4705196" y="5755986"/>
                    <a:pt x="4708673" y="5847850"/>
                    <a:pt x="4708889" y="6042978"/>
                  </a:cubicBezTo>
                  <a:close/>
                  <a:moveTo>
                    <a:pt x="4276450" y="5607748"/>
                  </a:moveTo>
                  <a:cubicBezTo>
                    <a:pt x="4276099" y="5378155"/>
                    <a:pt x="4268148" y="5300465"/>
                    <a:pt x="4265856" y="5119754"/>
                  </a:cubicBezTo>
                  <a:cubicBezTo>
                    <a:pt x="4467668" y="5117221"/>
                    <a:pt x="4383407" y="5116602"/>
                    <a:pt x="4695061" y="5119242"/>
                  </a:cubicBezTo>
                  <a:cubicBezTo>
                    <a:pt x="4698215" y="5312564"/>
                    <a:pt x="4695034" y="5398419"/>
                    <a:pt x="4700695" y="5607505"/>
                  </a:cubicBezTo>
                  <a:cubicBezTo>
                    <a:pt x="4317960" y="5607532"/>
                    <a:pt x="4432600" y="5607505"/>
                    <a:pt x="4276450" y="5607748"/>
                  </a:cubicBezTo>
                  <a:close/>
                  <a:moveTo>
                    <a:pt x="4638564" y="5093588"/>
                  </a:moveTo>
                  <a:cubicBezTo>
                    <a:pt x="4534948" y="5092187"/>
                    <a:pt x="4421117" y="5092052"/>
                    <a:pt x="4314969" y="5093912"/>
                  </a:cubicBezTo>
                  <a:cubicBezTo>
                    <a:pt x="4233403" y="5095340"/>
                    <a:pt x="4278417" y="5157023"/>
                    <a:pt x="4260169" y="4604086"/>
                  </a:cubicBezTo>
                  <a:cubicBezTo>
                    <a:pt x="4623064" y="4603251"/>
                    <a:pt x="4517886" y="4603709"/>
                    <a:pt x="4685843" y="4605137"/>
                  </a:cubicBezTo>
                  <a:cubicBezTo>
                    <a:pt x="4682824" y="5156565"/>
                    <a:pt x="4731855" y="5094720"/>
                    <a:pt x="4638564" y="5093588"/>
                  </a:cubicBezTo>
                  <a:close/>
                  <a:moveTo>
                    <a:pt x="4686058" y="4571830"/>
                  </a:moveTo>
                  <a:cubicBezTo>
                    <a:pt x="4685950" y="4585492"/>
                    <a:pt x="4729510" y="4577246"/>
                    <a:pt x="4315050" y="4578890"/>
                  </a:cubicBezTo>
                  <a:cubicBezTo>
                    <a:pt x="4238740" y="4579106"/>
                    <a:pt x="4257635" y="4654666"/>
                    <a:pt x="4251624" y="4200923"/>
                  </a:cubicBezTo>
                  <a:cubicBezTo>
                    <a:pt x="4249926" y="4066859"/>
                    <a:pt x="4233268" y="4088660"/>
                    <a:pt x="4314941" y="4089872"/>
                  </a:cubicBezTo>
                  <a:cubicBezTo>
                    <a:pt x="4415942" y="4091489"/>
                    <a:pt x="4453571" y="4091112"/>
                    <a:pt x="4680667" y="4091166"/>
                  </a:cubicBezTo>
                  <a:cubicBezTo>
                    <a:pt x="4686301" y="4447494"/>
                    <a:pt x="4687002" y="4458704"/>
                    <a:pt x="4686058" y="4571830"/>
                  </a:cubicBezTo>
                  <a:close/>
                  <a:moveTo>
                    <a:pt x="4249710" y="4064003"/>
                  </a:moveTo>
                  <a:cubicBezTo>
                    <a:pt x="4246530" y="3857153"/>
                    <a:pt x="4245694" y="3829936"/>
                    <a:pt x="4241759" y="3573099"/>
                  </a:cubicBezTo>
                  <a:cubicBezTo>
                    <a:pt x="4361223" y="3572317"/>
                    <a:pt x="4399284" y="3569919"/>
                    <a:pt x="4670936" y="3572749"/>
                  </a:cubicBezTo>
                  <a:cubicBezTo>
                    <a:pt x="4676705" y="3949637"/>
                    <a:pt x="4674845" y="3724302"/>
                    <a:pt x="4680263" y="4066159"/>
                  </a:cubicBezTo>
                  <a:cubicBezTo>
                    <a:pt x="4240869" y="4066078"/>
                    <a:pt x="4429554" y="4065673"/>
                    <a:pt x="4249710" y="4064003"/>
                  </a:cubicBezTo>
                  <a:close/>
                  <a:moveTo>
                    <a:pt x="4242702" y="4939664"/>
                  </a:moveTo>
                  <a:cubicBezTo>
                    <a:pt x="4242055" y="5139076"/>
                    <a:pt x="4333433" y="5096283"/>
                    <a:pt x="3816247" y="5095475"/>
                  </a:cubicBezTo>
                  <a:cubicBezTo>
                    <a:pt x="3810990" y="4760489"/>
                    <a:pt x="3809751" y="4679135"/>
                    <a:pt x="3808511" y="4606646"/>
                  </a:cubicBezTo>
                  <a:cubicBezTo>
                    <a:pt x="4007519" y="4606592"/>
                    <a:pt x="3916088" y="4604679"/>
                    <a:pt x="4238012" y="4604140"/>
                  </a:cubicBezTo>
                  <a:cubicBezTo>
                    <a:pt x="4240977" y="4692824"/>
                    <a:pt x="4243106" y="4809857"/>
                    <a:pt x="4242702" y="4939664"/>
                  </a:cubicBezTo>
                  <a:close/>
                  <a:moveTo>
                    <a:pt x="4153373" y="4579186"/>
                  </a:moveTo>
                  <a:cubicBezTo>
                    <a:pt x="3769857" y="4579186"/>
                    <a:pt x="3808214" y="4589507"/>
                    <a:pt x="3807891" y="4571749"/>
                  </a:cubicBezTo>
                  <a:cubicBezTo>
                    <a:pt x="3798214" y="4025576"/>
                    <a:pt x="3797971" y="4090519"/>
                    <a:pt x="3829967" y="4090519"/>
                  </a:cubicBezTo>
                  <a:cubicBezTo>
                    <a:pt x="4308984" y="4090519"/>
                    <a:pt x="4227607" y="4053385"/>
                    <a:pt x="4229521" y="4201355"/>
                  </a:cubicBezTo>
                  <a:cubicBezTo>
                    <a:pt x="4231866" y="4378373"/>
                    <a:pt x="4233052" y="4463500"/>
                    <a:pt x="4236907" y="4572503"/>
                  </a:cubicBezTo>
                  <a:cubicBezTo>
                    <a:pt x="4237230" y="4581315"/>
                    <a:pt x="4249791" y="4579186"/>
                    <a:pt x="4153373" y="4579186"/>
                  </a:cubicBezTo>
                  <a:close/>
                  <a:moveTo>
                    <a:pt x="4153373" y="4063625"/>
                  </a:moveTo>
                  <a:cubicBezTo>
                    <a:pt x="3747188" y="4063625"/>
                    <a:pt x="3803874" y="4083081"/>
                    <a:pt x="3802850" y="4020159"/>
                  </a:cubicBezTo>
                  <a:cubicBezTo>
                    <a:pt x="3794818" y="3507050"/>
                    <a:pt x="3774089" y="3573180"/>
                    <a:pt x="3829940" y="3573180"/>
                  </a:cubicBezTo>
                  <a:cubicBezTo>
                    <a:pt x="4117900" y="3573314"/>
                    <a:pt x="4165799" y="3573449"/>
                    <a:pt x="4219682" y="3573207"/>
                  </a:cubicBezTo>
                  <a:cubicBezTo>
                    <a:pt x="4228416" y="4144953"/>
                    <a:pt x="4258552" y="4063625"/>
                    <a:pt x="4153373" y="4063625"/>
                  </a:cubicBezTo>
                  <a:close/>
                  <a:moveTo>
                    <a:pt x="3794171" y="5095421"/>
                  </a:moveTo>
                  <a:cubicBezTo>
                    <a:pt x="3671849" y="5094936"/>
                    <a:pt x="3542141" y="5089115"/>
                    <a:pt x="3367338" y="5093588"/>
                  </a:cubicBezTo>
                  <a:cubicBezTo>
                    <a:pt x="3365236" y="4934571"/>
                    <a:pt x="3369360" y="4805330"/>
                    <a:pt x="3361596" y="4605541"/>
                  </a:cubicBezTo>
                  <a:cubicBezTo>
                    <a:pt x="3454969" y="4607239"/>
                    <a:pt x="3506021" y="4606753"/>
                    <a:pt x="3786381" y="4606646"/>
                  </a:cubicBezTo>
                  <a:cubicBezTo>
                    <a:pt x="3788079" y="4703199"/>
                    <a:pt x="3788887" y="4757687"/>
                    <a:pt x="3794171" y="5095421"/>
                  </a:cubicBezTo>
                  <a:close/>
                  <a:moveTo>
                    <a:pt x="3353726" y="4062008"/>
                  </a:moveTo>
                  <a:cubicBezTo>
                    <a:pt x="3351569" y="3879277"/>
                    <a:pt x="3347364" y="3820801"/>
                    <a:pt x="3344156" y="3573880"/>
                  </a:cubicBezTo>
                  <a:cubicBezTo>
                    <a:pt x="3374050" y="3573880"/>
                    <a:pt x="3649341" y="3573557"/>
                    <a:pt x="3770882" y="3573233"/>
                  </a:cubicBezTo>
                  <a:cubicBezTo>
                    <a:pt x="3775006" y="3862327"/>
                    <a:pt x="3778968" y="3853488"/>
                    <a:pt x="3781421" y="4065296"/>
                  </a:cubicBezTo>
                  <a:cubicBezTo>
                    <a:pt x="3580660" y="4064191"/>
                    <a:pt x="3773954" y="4061658"/>
                    <a:pt x="3353726" y="4062008"/>
                  </a:cubicBezTo>
                  <a:close/>
                  <a:moveTo>
                    <a:pt x="3344696" y="5094208"/>
                  </a:moveTo>
                  <a:cubicBezTo>
                    <a:pt x="3143396" y="5100002"/>
                    <a:pt x="3035737" y="5093642"/>
                    <a:pt x="2921583" y="5092699"/>
                  </a:cubicBezTo>
                  <a:cubicBezTo>
                    <a:pt x="2912445" y="4513731"/>
                    <a:pt x="2877862" y="4607293"/>
                    <a:pt x="3021856" y="4604975"/>
                  </a:cubicBezTo>
                  <a:cubicBezTo>
                    <a:pt x="3128220" y="4603251"/>
                    <a:pt x="3229679" y="4603089"/>
                    <a:pt x="3339466" y="4605164"/>
                  </a:cubicBezTo>
                  <a:cubicBezTo>
                    <a:pt x="3344480" y="4733677"/>
                    <a:pt x="3346609" y="5094127"/>
                    <a:pt x="3344696" y="5094208"/>
                  </a:cubicBezTo>
                  <a:close/>
                  <a:moveTo>
                    <a:pt x="3183370" y="4062143"/>
                  </a:moveTo>
                  <a:cubicBezTo>
                    <a:pt x="3033123" y="4062143"/>
                    <a:pt x="3028540" y="4063895"/>
                    <a:pt x="2903253" y="4064245"/>
                  </a:cubicBezTo>
                  <a:cubicBezTo>
                    <a:pt x="2898509" y="3721607"/>
                    <a:pt x="2897620" y="3661271"/>
                    <a:pt x="2896110" y="3576171"/>
                  </a:cubicBezTo>
                  <a:cubicBezTo>
                    <a:pt x="3391517" y="3574662"/>
                    <a:pt x="3321460" y="3542325"/>
                    <a:pt x="3323213" y="3653079"/>
                  </a:cubicBezTo>
                  <a:cubicBezTo>
                    <a:pt x="3330976" y="4148618"/>
                    <a:pt x="3372352" y="4061982"/>
                    <a:pt x="3183370" y="4062143"/>
                  </a:cubicBezTo>
                  <a:close/>
                  <a:moveTo>
                    <a:pt x="2899534" y="5092564"/>
                  </a:moveTo>
                  <a:cubicBezTo>
                    <a:pt x="2693786" y="5091540"/>
                    <a:pt x="2681036" y="5098088"/>
                    <a:pt x="2471677" y="5096229"/>
                  </a:cubicBezTo>
                  <a:cubicBezTo>
                    <a:pt x="2461515" y="4527285"/>
                    <a:pt x="2427767" y="4602900"/>
                    <a:pt x="2536800" y="4602900"/>
                  </a:cubicBezTo>
                  <a:cubicBezTo>
                    <a:pt x="2695889" y="4602900"/>
                    <a:pt x="2699177" y="4606269"/>
                    <a:pt x="2860018" y="4606269"/>
                  </a:cubicBezTo>
                  <a:cubicBezTo>
                    <a:pt x="2903038" y="4606269"/>
                    <a:pt x="2890800" y="4539573"/>
                    <a:pt x="2899534" y="5092564"/>
                  </a:cubicBezTo>
                  <a:close/>
                  <a:moveTo>
                    <a:pt x="2860018" y="4581261"/>
                  </a:moveTo>
                  <a:cubicBezTo>
                    <a:pt x="2857619" y="4581261"/>
                    <a:pt x="2460976" y="4579995"/>
                    <a:pt x="2460949" y="4572018"/>
                  </a:cubicBezTo>
                  <a:cubicBezTo>
                    <a:pt x="2459790" y="4015821"/>
                    <a:pt x="2412834" y="4090789"/>
                    <a:pt x="2536800" y="4090789"/>
                  </a:cubicBezTo>
                  <a:cubicBezTo>
                    <a:pt x="2950559" y="4090789"/>
                    <a:pt x="2881689" y="4051957"/>
                    <a:pt x="2882471" y="4204346"/>
                  </a:cubicBezTo>
                  <a:cubicBezTo>
                    <a:pt x="2884735" y="4638606"/>
                    <a:pt x="2906434" y="4581261"/>
                    <a:pt x="2860018" y="4581261"/>
                  </a:cubicBezTo>
                  <a:close/>
                  <a:moveTo>
                    <a:pt x="2860018" y="4064326"/>
                  </a:moveTo>
                  <a:cubicBezTo>
                    <a:pt x="2388844" y="4064326"/>
                    <a:pt x="2451946" y="4085129"/>
                    <a:pt x="2450921" y="4020267"/>
                  </a:cubicBezTo>
                  <a:cubicBezTo>
                    <a:pt x="2448037" y="3836700"/>
                    <a:pt x="2451703" y="3836592"/>
                    <a:pt x="2448819" y="3652594"/>
                  </a:cubicBezTo>
                  <a:cubicBezTo>
                    <a:pt x="2447283" y="3554586"/>
                    <a:pt x="2429519" y="3574608"/>
                    <a:pt x="2536800" y="3574608"/>
                  </a:cubicBezTo>
                  <a:cubicBezTo>
                    <a:pt x="2942177" y="3574608"/>
                    <a:pt x="2873738" y="3551325"/>
                    <a:pt x="2875328" y="3653025"/>
                  </a:cubicBezTo>
                  <a:cubicBezTo>
                    <a:pt x="2882849" y="4127788"/>
                    <a:pt x="2887943" y="4064326"/>
                    <a:pt x="2860018" y="4064326"/>
                  </a:cubicBezTo>
                  <a:close/>
                  <a:moveTo>
                    <a:pt x="2449574" y="5095987"/>
                  </a:moveTo>
                  <a:cubicBezTo>
                    <a:pt x="2289515" y="5093939"/>
                    <a:pt x="2399869" y="5091621"/>
                    <a:pt x="2022202" y="5093076"/>
                  </a:cubicBezTo>
                  <a:cubicBezTo>
                    <a:pt x="2012660" y="4531139"/>
                    <a:pt x="1993360" y="4602900"/>
                    <a:pt x="2052014" y="4602415"/>
                  </a:cubicBezTo>
                  <a:cubicBezTo>
                    <a:pt x="2149672" y="4601634"/>
                    <a:pt x="2229540" y="4601337"/>
                    <a:pt x="2375043" y="4602307"/>
                  </a:cubicBezTo>
                  <a:cubicBezTo>
                    <a:pt x="2454641" y="4602927"/>
                    <a:pt x="2439142" y="4520090"/>
                    <a:pt x="2449574" y="5095987"/>
                  </a:cubicBezTo>
                  <a:close/>
                  <a:moveTo>
                    <a:pt x="2008185" y="5635315"/>
                  </a:moveTo>
                  <a:cubicBezTo>
                    <a:pt x="2015301" y="6013955"/>
                    <a:pt x="2013522" y="5978789"/>
                    <a:pt x="2015140" y="6123336"/>
                  </a:cubicBezTo>
                  <a:cubicBezTo>
                    <a:pt x="1946189" y="6122392"/>
                    <a:pt x="1926700" y="6122608"/>
                    <a:pt x="1587471" y="6122527"/>
                  </a:cubicBezTo>
                  <a:cubicBezTo>
                    <a:pt x="1584479" y="5987601"/>
                    <a:pt x="1581622" y="5951033"/>
                    <a:pt x="1579358" y="5633240"/>
                  </a:cubicBezTo>
                  <a:cubicBezTo>
                    <a:pt x="1582350" y="5633267"/>
                    <a:pt x="2005948" y="5635315"/>
                    <a:pt x="2008185" y="5635315"/>
                  </a:cubicBezTo>
                  <a:close/>
                  <a:moveTo>
                    <a:pt x="1579169" y="5608233"/>
                  </a:moveTo>
                  <a:cubicBezTo>
                    <a:pt x="1578549" y="5540595"/>
                    <a:pt x="1577876" y="5505347"/>
                    <a:pt x="1571999" y="5123285"/>
                  </a:cubicBezTo>
                  <a:cubicBezTo>
                    <a:pt x="1571811" y="5110700"/>
                    <a:pt x="1549573" y="5119674"/>
                    <a:pt x="2000530" y="5118191"/>
                  </a:cubicBezTo>
                  <a:cubicBezTo>
                    <a:pt x="2003306" y="5285805"/>
                    <a:pt x="2003441" y="5372792"/>
                    <a:pt x="2007727" y="5610308"/>
                  </a:cubicBezTo>
                  <a:cubicBezTo>
                    <a:pt x="2005517" y="5610281"/>
                    <a:pt x="1581218" y="5608233"/>
                    <a:pt x="1579169" y="5608233"/>
                  </a:cubicBezTo>
                  <a:close/>
                  <a:moveTo>
                    <a:pt x="1890284" y="6147615"/>
                  </a:moveTo>
                  <a:cubicBezTo>
                    <a:pt x="2054224" y="6147615"/>
                    <a:pt x="2011851" y="6058553"/>
                    <a:pt x="2020234" y="6594864"/>
                  </a:cubicBezTo>
                  <a:cubicBezTo>
                    <a:pt x="2021312" y="6663418"/>
                    <a:pt x="2077945" y="6638277"/>
                    <a:pt x="1594614" y="6636525"/>
                  </a:cubicBezTo>
                  <a:cubicBezTo>
                    <a:pt x="1591434" y="6470932"/>
                    <a:pt x="1591973" y="6344144"/>
                    <a:pt x="1588011" y="6147561"/>
                  </a:cubicBezTo>
                  <a:lnTo>
                    <a:pt x="1890284" y="6147615"/>
                  </a:lnTo>
                  <a:close/>
                  <a:moveTo>
                    <a:pt x="2375178" y="4577273"/>
                  </a:moveTo>
                  <a:cubicBezTo>
                    <a:pt x="2276226" y="4576492"/>
                    <a:pt x="2164686" y="4576411"/>
                    <a:pt x="2051799" y="4577327"/>
                  </a:cubicBezTo>
                  <a:cubicBezTo>
                    <a:pt x="1994977" y="4577785"/>
                    <a:pt x="2013118" y="4652187"/>
                    <a:pt x="2004870" y="4087878"/>
                  </a:cubicBezTo>
                  <a:cubicBezTo>
                    <a:pt x="2172746" y="4091489"/>
                    <a:pt x="2073147" y="4091893"/>
                    <a:pt x="2430112" y="4090896"/>
                  </a:cubicBezTo>
                  <a:cubicBezTo>
                    <a:pt x="2441487" y="4654289"/>
                    <a:pt x="2463267" y="4577866"/>
                    <a:pt x="2375178" y="4577273"/>
                  </a:cubicBezTo>
                  <a:close/>
                  <a:moveTo>
                    <a:pt x="2000126" y="5093157"/>
                  </a:moveTo>
                  <a:cubicBezTo>
                    <a:pt x="1740711" y="5094100"/>
                    <a:pt x="1760630" y="5091837"/>
                    <a:pt x="1571487" y="5091810"/>
                  </a:cubicBezTo>
                  <a:cubicBezTo>
                    <a:pt x="1562538" y="4568596"/>
                    <a:pt x="1557444" y="4604059"/>
                    <a:pt x="1567013" y="4604032"/>
                  </a:cubicBezTo>
                  <a:cubicBezTo>
                    <a:pt x="1570193" y="4604032"/>
                    <a:pt x="1988077" y="4602846"/>
                    <a:pt x="1990422" y="4602819"/>
                  </a:cubicBezTo>
                  <a:cubicBezTo>
                    <a:pt x="1994627" y="4862432"/>
                    <a:pt x="1998967" y="5026300"/>
                    <a:pt x="2000126" y="5093157"/>
                  </a:cubicBezTo>
                  <a:close/>
                  <a:moveTo>
                    <a:pt x="1561514" y="4571884"/>
                  </a:moveTo>
                  <a:cubicBezTo>
                    <a:pt x="1560031" y="4463365"/>
                    <a:pt x="1551379" y="4088741"/>
                    <a:pt x="1567040" y="4088741"/>
                  </a:cubicBezTo>
                  <a:cubicBezTo>
                    <a:pt x="2066273" y="4088741"/>
                    <a:pt x="1982443" y="4049209"/>
                    <a:pt x="1984384" y="4204427"/>
                  </a:cubicBezTo>
                  <a:cubicBezTo>
                    <a:pt x="1986055" y="4338275"/>
                    <a:pt x="1987080" y="4394326"/>
                    <a:pt x="1990045" y="4577785"/>
                  </a:cubicBezTo>
                  <a:cubicBezTo>
                    <a:pt x="1508358" y="4580534"/>
                    <a:pt x="1561648" y="4581881"/>
                    <a:pt x="1561514" y="4571884"/>
                  </a:cubicBezTo>
                  <a:close/>
                  <a:moveTo>
                    <a:pt x="1890284" y="4061766"/>
                  </a:moveTo>
                  <a:cubicBezTo>
                    <a:pt x="1495312" y="4061766"/>
                    <a:pt x="1557929" y="4083567"/>
                    <a:pt x="1556931" y="4020159"/>
                  </a:cubicBezTo>
                  <a:cubicBezTo>
                    <a:pt x="1549115" y="3519985"/>
                    <a:pt x="1535179" y="3573826"/>
                    <a:pt x="1567013" y="3573826"/>
                  </a:cubicBezTo>
                  <a:cubicBezTo>
                    <a:pt x="2049211" y="3573826"/>
                    <a:pt x="1973467" y="3549628"/>
                    <a:pt x="1975085" y="3653079"/>
                  </a:cubicBezTo>
                  <a:cubicBezTo>
                    <a:pt x="1982713" y="4139078"/>
                    <a:pt x="2007970" y="4061766"/>
                    <a:pt x="1890284" y="4061766"/>
                  </a:cubicBezTo>
                  <a:close/>
                  <a:moveTo>
                    <a:pt x="1549815" y="5116844"/>
                  </a:moveTo>
                  <a:cubicBezTo>
                    <a:pt x="1549842" y="5119216"/>
                    <a:pt x="1556365" y="5530597"/>
                    <a:pt x="1557066" y="5608233"/>
                  </a:cubicBezTo>
                  <a:cubicBezTo>
                    <a:pt x="1423235" y="5608179"/>
                    <a:pt x="1582835" y="5607936"/>
                    <a:pt x="1131096" y="5606751"/>
                  </a:cubicBezTo>
                  <a:cubicBezTo>
                    <a:pt x="1130126" y="5531513"/>
                    <a:pt x="1129021" y="5465061"/>
                    <a:pt x="1123657" y="5123311"/>
                  </a:cubicBezTo>
                  <a:cubicBezTo>
                    <a:pt x="1123603" y="5118326"/>
                    <a:pt x="1086620" y="5117248"/>
                    <a:pt x="1549815" y="5116844"/>
                  </a:cubicBezTo>
                  <a:close/>
                  <a:moveTo>
                    <a:pt x="1557282" y="5633240"/>
                  </a:moveTo>
                  <a:cubicBezTo>
                    <a:pt x="1559708" y="5964857"/>
                    <a:pt x="1562430" y="5989460"/>
                    <a:pt x="1565368" y="6122527"/>
                  </a:cubicBezTo>
                  <a:cubicBezTo>
                    <a:pt x="1563050" y="6122527"/>
                    <a:pt x="1141609" y="6123336"/>
                    <a:pt x="1138428" y="6123363"/>
                  </a:cubicBezTo>
                  <a:cubicBezTo>
                    <a:pt x="1131366" y="5664904"/>
                    <a:pt x="1133792" y="5824595"/>
                    <a:pt x="1131393" y="5631758"/>
                  </a:cubicBezTo>
                  <a:cubicBezTo>
                    <a:pt x="1537793" y="5632701"/>
                    <a:pt x="1406900" y="5633186"/>
                    <a:pt x="1557282" y="5633240"/>
                  </a:cubicBezTo>
                  <a:close/>
                  <a:moveTo>
                    <a:pt x="1565908" y="6147561"/>
                  </a:moveTo>
                  <a:cubicBezTo>
                    <a:pt x="1570112" y="6355839"/>
                    <a:pt x="1568900" y="6445629"/>
                    <a:pt x="1572538" y="6636471"/>
                  </a:cubicBezTo>
                  <a:cubicBezTo>
                    <a:pt x="1569843" y="6636471"/>
                    <a:pt x="1523319" y="6636283"/>
                    <a:pt x="1144466" y="6637387"/>
                  </a:cubicBezTo>
                  <a:cubicBezTo>
                    <a:pt x="1140773" y="6410381"/>
                    <a:pt x="1143361" y="6443715"/>
                    <a:pt x="1138832" y="6148397"/>
                  </a:cubicBezTo>
                  <a:cubicBezTo>
                    <a:pt x="1144142" y="6148397"/>
                    <a:pt x="1539923" y="6147561"/>
                    <a:pt x="1565908" y="6147561"/>
                  </a:cubicBezTo>
                  <a:close/>
                  <a:moveTo>
                    <a:pt x="1567013" y="6661478"/>
                  </a:moveTo>
                  <a:cubicBezTo>
                    <a:pt x="1576096" y="6661478"/>
                    <a:pt x="1571918" y="6648490"/>
                    <a:pt x="1576420" y="6778969"/>
                  </a:cubicBezTo>
                  <a:cubicBezTo>
                    <a:pt x="1590841" y="7197815"/>
                    <a:pt x="1587633" y="7155562"/>
                    <a:pt x="1567013" y="7155562"/>
                  </a:cubicBezTo>
                  <a:cubicBezTo>
                    <a:pt x="1564344" y="7155562"/>
                    <a:pt x="1154116" y="7155643"/>
                    <a:pt x="1153846" y="7145942"/>
                  </a:cubicBezTo>
                  <a:cubicBezTo>
                    <a:pt x="1150477" y="7026780"/>
                    <a:pt x="1150746" y="7021848"/>
                    <a:pt x="1144897" y="6662449"/>
                  </a:cubicBezTo>
                  <a:cubicBezTo>
                    <a:pt x="1147889" y="6662449"/>
                    <a:pt x="1564614" y="6661478"/>
                    <a:pt x="1567013" y="6661478"/>
                  </a:cubicBezTo>
                  <a:close/>
                  <a:moveTo>
                    <a:pt x="1243903" y="7177551"/>
                  </a:moveTo>
                  <a:cubicBezTo>
                    <a:pt x="1404797" y="7177551"/>
                    <a:pt x="1405363" y="7180597"/>
                    <a:pt x="1567040" y="7180597"/>
                  </a:cubicBezTo>
                  <a:cubicBezTo>
                    <a:pt x="1593078" y="7180597"/>
                    <a:pt x="1580167" y="7126620"/>
                    <a:pt x="1587768" y="7666865"/>
                  </a:cubicBezTo>
                  <a:cubicBezTo>
                    <a:pt x="1577255" y="7666839"/>
                    <a:pt x="1166569" y="7669156"/>
                    <a:pt x="1164574" y="7669182"/>
                  </a:cubicBezTo>
                  <a:cubicBezTo>
                    <a:pt x="1154951" y="7090079"/>
                    <a:pt x="1124250" y="7177551"/>
                    <a:pt x="1243903" y="7177551"/>
                  </a:cubicBezTo>
                  <a:close/>
                  <a:moveTo>
                    <a:pt x="1595127" y="6661532"/>
                  </a:moveTo>
                  <a:cubicBezTo>
                    <a:pt x="1738743" y="6662099"/>
                    <a:pt x="1730117" y="6666168"/>
                    <a:pt x="1890284" y="6666168"/>
                  </a:cubicBezTo>
                  <a:cubicBezTo>
                    <a:pt x="2062527" y="6666168"/>
                    <a:pt x="2017377" y="6564063"/>
                    <a:pt x="2031933" y="7146697"/>
                  </a:cubicBezTo>
                  <a:cubicBezTo>
                    <a:pt x="2032202" y="7157556"/>
                    <a:pt x="2086031" y="7154700"/>
                    <a:pt x="1605046" y="7155535"/>
                  </a:cubicBezTo>
                  <a:cubicBezTo>
                    <a:pt x="1603914" y="6875362"/>
                    <a:pt x="1597499" y="6771856"/>
                    <a:pt x="1595127" y="6661532"/>
                  </a:cubicBezTo>
                  <a:close/>
                  <a:moveTo>
                    <a:pt x="2032768" y="7179842"/>
                  </a:moveTo>
                  <a:cubicBezTo>
                    <a:pt x="2039911" y="7472411"/>
                    <a:pt x="2034601" y="7492164"/>
                    <a:pt x="2036892" y="7669021"/>
                  </a:cubicBezTo>
                  <a:cubicBezTo>
                    <a:pt x="1640519" y="7669290"/>
                    <a:pt x="1794055" y="7667431"/>
                    <a:pt x="1609817" y="7666892"/>
                  </a:cubicBezTo>
                  <a:cubicBezTo>
                    <a:pt x="1609790" y="7664763"/>
                    <a:pt x="1605208" y="7182644"/>
                    <a:pt x="1605181" y="7180542"/>
                  </a:cubicBezTo>
                  <a:cubicBezTo>
                    <a:pt x="1726398" y="7180354"/>
                    <a:pt x="1853787" y="7178009"/>
                    <a:pt x="2032768" y="7179842"/>
                  </a:cubicBezTo>
                  <a:close/>
                  <a:moveTo>
                    <a:pt x="2037270" y="7694028"/>
                  </a:moveTo>
                  <a:cubicBezTo>
                    <a:pt x="2037297" y="7696022"/>
                    <a:pt x="2043739" y="8107755"/>
                    <a:pt x="2045653" y="8184258"/>
                  </a:cubicBezTo>
                  <a:cubicBezTo>
                    <a:pt x="1814190" y="8182749"/>
                    <a:pt x="1719740" y="8185120"/>
                    <a:pt x="1619305" y="8185417"/>
                  </a:cubicBezTo>
                  <a:cubicBezTo>
                    <a:pt x="1619278" y="8183503"/>
                    <a:pt x="1610356" y="7700604"/>
                    <a:pt x="1610221" y="7691927"/>
                  </a:cubicBezTo>
                  <a:cubicBezTo>
                    <a:pt x="1812950" y="7692573"/>
                    <a:pt x="1627392" y="7694325"/>
                    <a:pt x="2037270" y="7694028"/>
                  </a:cubicBezTo>
                  <a:close/>
                  <a:moveTo>
                    <a:pt x="2046273" y="8209319"/>
                  </a:moveTo>
                  <a:cubicBezTo>
                    <a:pt x="2054764" y="8521453"/>
                    <a:pt x="2052526" y="8554329"/>
                    <a:pt x="2053928" y="8698875"/>
                  </a:cubicBezTo>
                  <a:cubicBezTo>
                    <a:pt x="1889233" y="8697016"/>
                    <a:pt x="1687178" y="8699010"/>
                    <a:pt x="1626421" y="8699172"/>
                  </a:cubicBezTo>
                  <a:cubicBezTo>
                    <a:pt x="1625047" y="8561551"/>
                    <a:pt x="1626988" y="8567506"/>
                    <a:pt x="1619764" y="8210425"/>
                  </a:cubicBezTo>
                  <a:cubicBezTo>
                    <a:pt x="1752517" y="8210101"/>
                    <a:pt x="1801818" y="8207730"/>
                    <a:pt x="2046273" y="8209319"/>
                  </a:cubicBezTo>
                  <a:close/>
                  <a:moveTo>
                    <a:pt x="2051799" y="8723964"/>
                  </a:moveTo>
                  <a:cubicBezTo>
                    <a:pt x="2057270" y="8723991"/>
                    <a:pt x="2051448" y="8695534"/>
                    <a:pt x="2061610" y="9212280"/>
                  </a:cubicBezTo>
                  <a:cubicBezTo>
                    <a:pt x="1816535" y="9210906"/>
                    <a:pt x="1747800" y="9212388"/>
                    <a:pt x="1637069" y="9212685"/>
                  </a:cubicBezTo>
                  <a:cubicBezTo>
                    <a:pt x="1633241" y="8957788"/>
                    <a:pt x="1629494" y="8970130"/>
                    <a:pt x="1626664" y="8724233"/>
                  </a:cubicBezTo>
                  <a:cubicBezTo>
                    <a:pt x="1761116" y="8723937"/>
                    <a:pt x="1850822" y="8722051"/>
                    <a:pt x="2051799" y="8723964"/>
                  </a:cubicBezTo>
                  <a:close/>
                  <a:moveTo>
                    <a:pt x="2059373" y="7697936"/>
                  </a:moveTo>
                  <a:cubicBezTo>
                    <a:pt x="2059265" y="7690902"/>
                    <a:pt x="2025275" y="7694460"/>
                    <a:pt x="2490518" y="7695484"/>
                  </a:cubicBezTo>
                  <a:cubicBezTo>
                    <a:pt x="2491165" y="7735447"/>
                    <a:pt x="2496341" y="8172159"/>
                    <a:pt x="2496421" y="8184231"/>
                  </a:cubicBezTo>
                  <a:cubicBezTo>
                    <a:pt x="2368197" y="8184312"/>
                    <a:pt x="2229783" y="8185444"/>
                    <a:pt x="2067675" y="8184393"/>
                  </a:cubicBezTo>
                  <a:cubicBezTo>
                    <a:pt x="2066004" y="8115569"/>
                    <a:pt x="2065627" y="8080780"/>
                    <a:pt x="2059373" y="7697936"/>
                  </a:cubicBezTo>
                  <a:close/>
                  <a:moveTo>
                    <a:pt x="2496583" y="8209266"/>
                  </a:moveTo>
                  <a:cubicBezTo>
                    <a:pt x="2497580" y="8485882"/>
                    <a:pt x="2500546" y="8545868"/>
                    <a:pt x="2503591" y="8699926"/>
                  </a:cubicBezTo>
                  <a:cubicBezTo>
                    <a:pt x="2169457" y="8699657"/>
                    <a:pt x="2149618" y="8699765"/>
                    <a:pt x="2076031" y="8699092"/>
                  </a:cubicBezTo>
                  <a:cubicBezTo>
                    <a:pt x="2074764" y="8563329"/>
                    <a:pt x="2076678" y="8517384"/>
                    <a:pt x="2068376" y="8209454"/>
                  </a:cubicBezTo>
                  <a:cubicBezTo>
                    <a:pt x="2224904" y="8210425"/>
                    <a:pt x="2397577" y="8209347"/>
                    <a:pt x="2496583" y="8209266"/>
                  </a:cubicBezTo>
                  <a:close/>
                  <a:moveTo>
                    <a:pt x="2213502" y="8724719"/>
                  </a:moveTo>
                  <a:cubicBezTo>
                    <a:pt x="2559901" y="8725015"/>
                    <a:pt x="2503753" y="8699333"/>
                    <a:pt x="2505344" y="8802058"/>
                  </a:cubicBezTo>
                  <a:cubicBezTo>
                    <a:pt x="2507877" y="8964066"/>
                    <a:pt x="2507635" y="8988266"/>
                    <a:pt x="2510465" y="9170000"/>
                  </a:cubicBezTo>
                  <a:cubicBezTo>
                    <a:pt x="2511355" y="9227237"/>
                    <a:pt x="2580198" y="9214948"/>
                    <a:pt x="2083659" y="9212388"/>
                  </a:cubicBezTo>
                  <a:cubicBezTo>
                    <a:pt x="2083012" y="9179755"/>
                    <a:pt x="2083444" y="9206487"/>
                    <a:pt x="2077271" y="8801627"/>
                  </a:cubicBezTo>
                  <a:cubicBezTo>
                    <a:pt x="2075789" y="8703430"/>
                    <a:pt x="2048807" y="8724719"/>
                    <a:pt x="2213502" y="8724719"/>
                  </a:cubicBezTo>
                  <a:close/>
                  <a:moveTo>
                    <a:pt x="2500680" y="7177389"/>
                  </a:moveTo>
                  <a:cubicBezTo>
                    <a:pt x="2502594" y="7177389"/>
                    <a:pt x="2841095" y="7176635"/>
                    <a:pt x="2929885" y="7176770"/>
                  </a:cubicBezTo>
                  <a:cubicBezTo>
                    <a:pt x="2936732" y="7756924"/>
                    <a:pt x="2959859" y="7668024"/>
                    <a:pt x="2860018" y="7668024"/>
                  </a:cubicBezTo>
                  <a:cubicBezTo>
                    <a:pt x="2699096" y="7668024"/>
                    <a:pt x="2695565" y="7670530"/>
                    <a:pt x="2536800" y="7670530"/>
                  </a:cubicBezTo>
                  <a:cubicBezTo>
                    <a:pt x="2504643" y="7670530"/>
                    <a:pt x="2511004" y="7735958"/>
                    <a:pt x="2500680" y="7177389"/>
                  </a:cubicBezTo>
                  <a:close/>
                  <a:moveTo>
                    <a:pt x="2536800" y="7695537"/>
                  </a:moveTo>
                  <a:cubicBezTo>
                    <a:pt x="2968431" y="7695537"/>
                    <a:pt x="2935923" y="7687291"/>
                    <a:pt x="2936112" y="7698367"/>
                  </a:cubicBezTo>
                  <a:cubicBezTo>
                    <a:pt x="2945061" y="8267850"/>
                    <a:pt x="2978647" y="8185821"/>
                    <a:pt x="2860018" y="8185902"/>
                  </a:cubicBezTo>
                  <a:cubicBezTo>
                    <a:pt x="2702250" y="8185902"/>
                    <a:pt x="2702358" y="8184231"/>
                    <a:pt x="2536800" y="8184231"/>
                  </a:cubicBezTo>
                  <a:cubicBezTo>
                    <a:pt x="2512028" y="8184231"/>
                    <a:pt x="2519306" y="8202179"/>
                    <a:pt x="2517177" y="8065824"/>
                  </a:cubicBezTo>
                  <a:cubicBezTo>
                    <a:pt x="2510492" y="7638597"/>
                    <a:pt x="2503295" y="7695537"/>
                    <a:pt x="2536800" y="7695537"/>
                  </a:cubicBezTo>
                  <a:close/>
                  <a:moveTo>
                    <a:pt x="2536800" y="8209266"/>
                  </a:moveTo>
                  <a:cubicBezTo>
                    <a:pt x="3011262" y="8209266"/>
                    <a:pt x="2946031" y="8198244"/>
                    <a:pt x="2947325" y="8250334"/>
                  </a:cubicBezTo>
                  <a:cubicBezTo>
                    <a:pt x="2960156" y="8785000"/>
                    <a:pt x="2973552" y="8697151"/>
                    <a:pt x="2860018" y="8697151"/>
                  </a:cubicBezTo>
                  <a:cubicBezTo>
                    <a:pt x="2457768" y="8697151"/>
                    <a:pt x="2526557" y="8734069"/>
                    <a:pt x="2523889" y="8617575"/>
                  </a:cubicBezTo>
                  <a:cubicBezTo>
                    <a:pt x="2513349" y="8159035"/>
                    <a:pt x="2515964" y="8209266"/>
                    <a:pt x="2536800" y="8209266"/>
                  </a:cubicBezTo>
                  <a:close/>
                  <a:moveTo>
                    <a:pt x="2951934" y="7176823"/>
                  </a:moveTo>
                  <a:cubicBezTo>
                    <a:pt x="3386261" y="7177686"/>
                    <a:pt x="3190082" y="7176878"/>
                    <a:pt x="3378255" y="7178279"/>
                  </a:cubicBezTo>
                  <a:cubicBezTo>
                    <a:pt x="3393754" y="7748085"/>
                    <a:pt x="3392514" y="7669452"/>
                    <a:pt x="3345208" y="7668320"/>
                  </a:cubicBezTo>
                  <a:cubicBezTo>
                    <a:pt x="2876083" y="7656949"/>
                    <a:pt x="2957433" y="7722134"/>
                    <a:pt x="2956112" y="7514126"/>
                  </a:cubicBezTo>
                  <a:cubicBezTo>
                    <a:pt x="2955250" y="7372786"/>
                    <a:pt x="2953821" y="7334521"/>
                    <a:pt x="2951934" y="7176823"/>
                  </a:cubicBezTo>
                  <a:close/>
                  <a:moveTo>
                    <a:pt x="3021802" y="7692223"/>
                  </a:moveTo>
                  <a:cubicBezTo>
                    <a:pt x="3423647" y="7688423"/>
                    <a:pt x="3384751" y="7696400"/>
                    <a:pt x="3384805" y="7698367"/>
                  </a:cubicBezTo>
                  <a:cubicBezTo>
                    <a:pt x="3393538" y="8256532"/>
                    <a:pt x="3422407" y="8184204"/>
                    <a:pt x="3344884" y="8184932"/>
                  </a:cubicBezTo>
                  <a:cubicBezTo>
                    <a:pt x="3237388" y="8185795"/>
                    <a:pt x="3252267" y="8185579"/>
                    <a:pt x="2967892" y="8185821"/>
                  </a:cubicBezTo>
                  <a:cubicBezTo>
                    <a:pt x="2955492" y="7613913"/>
                    <a:pt x="2934548" y="7693166"/>
                    <a:pt x="3021802" y="7692223"/>
                  </a:cubicBezTo>
                  <a:close/>
                  <a:moveTo>
                    <a:pt x="3397150" y="8209562"/>
                  </a:moveTo>
                  <a:cubicBezTo>
                    <a:pt x="3404213" y="8585049"/>
                    <a:pt x="3402353" y="8551580"/>
                    <a:pt x="3404104" y="8700169"/>
                  </a:cubicBezTo>
                  <a:cubicBezTo>
                    <a:pt x="2946543" y="8697340"/>
                    <a:pt x="3315611" y="8700412"/>
                    <a:pt x="2975520" y="8697555"/>
                  </a:cubicBezTo>
                  <a:cubicBezTo>
                    <a:pt x="2974280" y="8565971"/>
                    <a:pt x="2975843" y="8528621"/>
                    <a:pt x="2968458" y="8210856"/>
                  </a:cubicBezTo>
                  <a:cubicBezTo>
                    <a:pt x="3380007" y="8210505"/>
                    <a:pt x="3215743" y="8210748"/>
                    <a:pt x="3397150" y="8209562"/>
                  </a:cubicBezTo>
                  <a:close/>
                  <a:moveTo>
                    <a:pt x="3400385" y="7178414"/>
                  </a:moveTo>
                  <a:cubicBezTo>
                    <a:pt x="3653951" y="7179923"/>
                    <a:pt x="3640931" y="7176123"/>
                    <a:pt x="3828161" y="7176069"/>
                  </a:cubicBezTo>
                  <a:cubicBezTo>
                    <a:pt x="3827190" y="7557054"/>
                    <a:pt x="3847919" y="7667323"/>
                    <a:pt x="3829994" y="7667323"/>
                  </a:cubicBezTo>
                  <a:cubicBezTo>
                    <a:pt x="3671687" y="7667323"/>
                    <a:pt x="3576159" y="7672200"/>
                    <a:pt x="3406477" y="7669587"/>
                  </a:cubicBezTo>
                  <a:cubicBezTo>
                    <a:pt x="3404293" y="7516525"/>
                    <a:pt x="3406234" y="7392216"/>
                    <a:pt x="3400385" y="7178414"/>
                  </a:cubicBezTo>
                  <a:close/>
                  <a:moveTo>
                    <a:pt x="3506641" y="7695268"/>
                  </a:moveTo>
                  <a:cubicBezTo>
                    <a:pt x="3863795" y="7695268"/>
                    <a:pt x="3837676" y="7685621"/>
                    <a:pt x="3837865" y="7698313"/>
                  </a:cubicBezTo>
                  <a:cubicBezTo>
                    <a:pt x="3846328" y="8240228"/>
                    <a:pt x="3850237" y="8181941"/>
                    <a:pt x="3829940" y="8181941"/>
                  </a:cubicBezTo>
                  <a:cubicBezTo>
                    <a:pt x="3335288" y="8181941"/>
                    <a:pt x="3419226" y="8223009"/>
                    <a:pt x="3416773" y="8065770"/>
                  </a:cubicBezTo>
                  <a:cubicBezTo>
                    <a:pt x="3409819" y="7618980"/>
                    <a:pt x="3367149" y="7695268"/>
                    <a:pt x="3506641" y="7695268"/>
                  </a:cubicBezTo>
                  <a:close/>
                  <a:moveTo>
                    <a:pt x="3506641" y="8209266"/>
                  </a:moveTo>
                  <a:cubicBezTo>
                    <a:pt x="3903257" y="8209266"/>
                    <a:pt x="3845088" y="8187815"/>
                    <a:pt x="3846598" y="8251358"/>
                  </a:cubicBezTo>
                  <a:cubicBezTo>
                    <a:pt x="3859375" y="8757567"/>
                    <a:pt x="3854065" y="8696532"/>
                    <a:pt x="3829940" y="8696532"/>
                  </a:cubicBezTo>
                  <a:cubicBezTo>
                    <a:pt x="3359143" y="8696532"/>
                    <a:pt x="3426397" y="8736468"/>
                    <a:pt x="3425399" y="8617710"/>
                  </a:cubicBezTo>
                  <a:cubicBezTo>
                    <a:pt x="3421437" y="8136157"/>
                    <a:pt x="3392379" y="8209266"/>
                    <a:pt x="3506641" y="8209266"/>
                  </a:cubicBezTo>
                  <a:close/>
                  <a:moveTo>
                    <a:pt x="3506641" y="8725473"/>
                  </a:moveTo>
                  <a:cubicBezTo>
                    <a:pt x="3910886" y="8725473"/>
                    <a:pt x="3851181" y="8689821"/>
                    <a:pt x="3852932" y="8802058"/>
                  </a:cubicBezTo>
                  <a:cubicBezTo>
                    <a:pt x="3860291" y="9271969"/>
                    <a:pt x="3879887" y="9213736"/>
                    <a:pt x="3829967" y="9213736"/>
                  </a:cubicBezTo>
                  <a:cubicBezTo>
                    <a:pt x="3369818" y="9213736"/>
                    <a:pt x="3432273" y="9227668"/>
                    <a:pt x="3431329" y="9169569"/>
                  </a:cubicBezTo>
                  <a:cubicBezTo>
                    <a:pt x="3423027" y="8638918"/>
                    <a:pt x="3407474" y="8725473"/>
                    <a:pt x="3506641" y="8725473"/>
                  </a:cubicBezTo>
                  <a:close/>
                  <a:moveTo>
                    <a:pt x="3859941" y="7697882"/>
                  </a:moveTo>
                  <a:cubicBezTo>
                    <a:pt x="3859752" y="7684974"/>
                    <a:pt x="3851046" y="7697235"/>
                    <a:pt x="4285965" y="7695295"/>
                  </a:cubicBezTo>
                  <a:cubicBezTo>
                    <a:pt x="4288660" y="7875223"/>
                    <a:pt x="4287690" y="8011174"/>
                    <a:pt x="4292273" y="8184932"/>
                  </a:cubicBezTo>
                  <a:cubicBezTo>
                    <a:pt x="4051375" y="8187627"/>
                    <a:pt x="4006334" y="8182615"/>
                    <a:pt x="3867111" y="8182022"/>
                  </a:cubicBezTo>
                  <a:cubicBezTo>
                    <a:pt x="3863822" y="8028312"/>
                    <a:pt x="3862744" y="7877272"/>
                    <a:pt x="3859941" y="7697882"/>
                  </a:cubicBezTo>
                  <a:close/>
                  <a:moveTo>
                    <a:pt x="4315103" y="7181297"/>
                  </a:moveTo>
                  <a:cubicBezTo>
                    <a:pt x="4460013" y="7181108"/>
                    <a:pt x="4355590" y="7181108"/>
                    <a:pt x="4727164" y="7181162"/>
                  </a:cubicBezTo>
                  <a:cubicBezTo>
                    <a:pt x="4731909" y="7525579"/>
                    <a:pt x="4733472" y="7485454"/>
                    <a:pt x="4736599" y="7669533"/>
                  </a:cubicBezTo>
                  <a:cubicBezTo>
                    <a:pt x="4394621" y="7669748"/>
                    <a:pt x="4382383" y="7669695"/>
                    <a:pt x="4307664" y="7670126"/>
                  </a:cubicBezTo>
                  <a:cubicBezTo>
                    <a:pt x="4298822" y="7125030"/>
                    <a:pt x="4289173" y="7181351"/>
                    <a:pt x="4315103" y="7181297"/>
                  </a:cubicBezTo>
                  <a:close/>
                  <a:moveTo>
                    <a:pt x="4315130" y="7695160"/>
                  </a:moveTo>
                  <a:cubicBezTo>
                    <a:pt x="4408233" y="7694675"/>
                    <a:pt x="4406777" y="7694783"/>
                    <a:pt x="4736976" y="7694540"/>
                  </a:cubicBezTo>
                  <a:cubicBezTo>
                    <a:pt x="4737003" y="7696777"/>
                    <a:pt x="4743419" y="8118614"/>
                    <a:pt x="4743850" y="8181348"/>
                  </a:cubicBezTo>
                  <a:cubicBezTo>
                    <a:pt x="4741801" y="8181348"/>
                    <a:pt x="4316289" y="8184636"/>
                    <a:pt x="4314349" y="8184662"/>
                  </a:cubicBezTo>
                  <a:cubicBezTo>
                    <a:pt x="4314322" y="8182749"/>
                    <a:pt x="4302812" y="7695241"/>
                    <a:pt x="4315130" y="7695160"/>
                  </a:cubicBezTo>
                  <a:close/>
                  <a:moveTo>
                    <a:pt x="4315238" y="8209697"/>
                  </a:moveTo>
                  <a:cubicBezTo>
                    <a:pt x="4812612" y="8203661"/>
                    <a:pt x="4744011" y="8193097"/>
                    <a:pt x="4744146" y="8250011"/>
                  </a:cubicBezTo>
                  <a:cubicBezTo>
                    <a:pt x="4745251" y="8779934"/>
                    <a:pt x="4786654" y="8700627"/>
                    <a:pt x="4638564" y="8698849"/>
                  </a:cubicBezTo>
                  <a:cubicBezTo>
                    <a:pt x="4536134" y="8697474"/>
                    <a:pt x="4424514" y="8697340"/>
                    <a:pt x="4323298" y="8699092"/>
                  </a:cubicBezTo>
                  <a:cubicBezTo>
                    <a:pt x="4322597" y="8631318"/>
                    <a:pt x="4319119" y="8209643"/>
                    <a:pt x="4315238" y="8209697"/>
                  </a:cubicBezTo>
                  <a:close/>
                  <a:moveTo>
                    <a:pt x="4749618" y="8724799"/>
                  </a:moveTo>
                  <a:cubicBezTo>
                    <a:pt x="4752394" y="8923403"/>
                    <a:pt x="4753634" y="8945230"/>
                    <a:pt x="4758001" y="9211904"/>
                  </a:cubicBezTo>
                  <a:cubicBezTo>
                    <a:pt x="4454676" y="9211957"/>
                    <a:pt x="4416562" y="9211472"/>
                    <a:pt x="4329605" y="9213601"/>
                  </a:cubicBezTo>
                  <a:cubicBezTo>
                    <a:pt x="4328527" y="9155880"/>
                    <a:pt x="4323594" y="8726173"/>
                    <a:pt x="4323567" y="8724153"/>
                  </a:cubicBezTo>
                  <a:cubicBezTo>
                    <a:pt x="4510662" y="8720865"/>
                    <a:pt x="4633092" y="8724422"/>
                    <a:pt x="4749618" y="8724799"/>
                  </a:cubicBezTo>
                  <a:close/>
                  <a:moveTo>
                    <a:pt x="4749268" y="7181189"/>
                  </a:moveTo>
                  <a:cubicBezTo>
                    <a:pt x="4998520" y="7181216"/>
                    <a:pt x="4973938" y="7175772"/>
                    <a:pt x="5174132" y="7177066"/>
                  </a:cubicBezTo>
                  <a:cubicBezTo>
                    <a:pt x="5175534" y="7284776"/>
                    <a:pt x="5177367" y="7406929"/>
                    <a:pt x="5180063" y="7514558"/>
                  </a:cubicBezTo>
                  <a:cubicBezTo>
                    <a:pt x="5184941" y="7716853"/>
                    <a:pt x="5264890" y="7669506"/>
                    <a:pt x="4800132" y="7669506"/>
                  </a:cubicBezTo>
                  <a:cubicBezTo>
                    <a:pt x="4744227" y="7669533"/>
                    <a:pt x="4757058" y="7749486"/>
                    <a:pt x="4749268" y="7181189"/>
                  </a:cubicBezTo>
                  <a:close/>
                  <a:moveTo>
                    <a:pt x="4800132" y="7694513"/>
                  </a:moveTo>
                  <a:cubicBezTo>
                    <a:pt x="4802531" y="7694513"/>
                    <a:pt x="5183702" y="7694918"/>
                    <a:pt x="5183756" y="7698313"/>
                  </a:cubicBezTo>
                  <a:cubicBezTo>
                    <a:pt x="5192570" y="8260089"/>
                    <a:pt x="5214646" y="8183477"/>
                    <a:pt x="5123511" y="8183477"/>
                  </a:cubicBezTo>
                  <a:cubicBezTo>
                    <a:pt x="4969894" y="8183477"/>
                    <a:pt x="4959544" y="8181240"/>
                    <a:pt x="4800132" y="8181240"/>
                  </a:cubicBezTo>
                  <a:cubicBezTo>
                    <a:pt x="4756599" y="8181240"/>
                    <a:pt x="4766762" y="8204469"/>
                    <a:pt x="4764578" y="8065770"/>
                  </a:cubicBezTo>
                  <a:cubicBezTo>
                    <a:pt x="4757651" y="7622564"/>
                    <a:pt x="4741936" y="7694567"/>
                    <a:pt x="4800132" y="7694513"/>
                  </a:cubicBezTo>
                  <a:close/>
                  <a:moveTo>
                    <a:pt x="4800132" y="8206274"/>
                  </a:moveTo>
                  <a:cubicBezTo>
                    <a:pt x="5253866" y="8206274"/>
                    <a:pt x="5190925" y="8200265"/>
                    <a:pt x="5191330" y="8250172"/>
                  </a:cubicBezTo>
                  <a:cubicBezTo>
                    <a:pt x="5192327" y="8368499"/>
                    <a:pt x="5192785" y="8387416"/>
                    <a:pt x="5197853" y="8700384"/>
                  </a:cubicBezTo>
                  <a:cubicBezTo>
                    <a:pt x="5107716" y="8701490"/>
                    <a:pt x="5042538" y="8700277"/>
                    <a:pt x="4771371" y="8699846"/>
                  </a:cubicBezTo>
                  <a:cubicBezTo>
                    <a:pt x="4764147" y="8144133"/>
                    <a:pt x="4751747" y="8206274"/>
                    <a:pt x="4800132" y="8206274"/>
                  </a:cubicBezTo>
                  <a:close/>
                  <a:moveTo>
                    <a:pt x="4800132" y="8724880"/>
                  </a:moveTo>
                  <a:cubicBezTo>
                    <a:pt x="4929139" y="8724880"/>
                    <a:pt x="5098928" y="8726605"/>
                    <a:pt x="5198257" y="8725392"/>
                  </a:cubicBezTo>
                  <a:cubicBezTo>
                    <a:pt x="5207664" y="9304630"/>
                    <a:pt x="5228743" y="9214652"/>
                    <a:pt x="5123484" y="9214652"/>
                  </a:cubicBezTo>
                  <a:cubicBezTo>
                    <a:pt x="4721935" y="9214652"/>
                    <a:pt x="4780212" y="9222656"/>
                    <a:pt x="4779403" y="9169569"/>
                  </a:cubicBezTo>
                  <a:cubicBezTo>
                    <a:pt x="4771371" y="8656218"/>
                    <a:pt x="4759268" y="8724880"/>
                    <a:pt x="4800132" y="8724880"/>
                  </a:cubicBezTo>
                  <a:close/>
                  <a:moveTo>
                    <a:pt x="5205805" y="7697882"/>
                  </a:moveTo>
                  <a:cubicBezTo>
                    <a:pt x="5205724" y="7693436"/>
                    <a:pt x="5430367" y="7691603"/>
                    <a:pt x="5608135" y="7693544"/>
                  </a:cubicBezTo>
                  <a:cubicBezTo>
                    <a:pt x="5640805" y="7693894"/>
                    <a:pt x="5633662" y="7637842"/>
                    <a:pt x="5640374" y="8066282"/>
                  </a:cubicBezTo>
                  <a:cubicBezTo>
                    <a:pt x="5642746" y="8217054"/>
                    <a:pt x="5717033" y="8181429"/>
                    <a:pt x="5284999" y="8183153"/>
                  </a:cubicBezTo>
                  <a:cubicBezTo>
                    <a:pt x="5186801" y="8183531"/>
                    <a:pt x="5214673" y="8263808"/>
                    <a:pt x="5205805" y="7697882"/>
                  </a:cubicBezTo>
                  <a:close/>
                  <a:moveTo>
                    <a:pt x="5285106" y="8208215"/>
                  </a:moveTo>
                  <a:cubicBezTo>
                    <a:pt x="5698515" y="8206544"/>
                    <a:pt x="5642664" y="8197166"/>
                    <a:pt x="5643824" y="8250199"/>
                  </a:cubicBezTo>
                  <a:cubicBezTo>
                    <a:pt x="5655226" y="8770637"/>
                    <a:pt x="5658164" y="8699657"/>
                    <a:pt x="5608459" y="8698364"/>
                  </a:cubicBezTo>
                  <a:cubicBezTo>
                    <a:pt x="5502633" y="8695454"/>
                    <a:pt x="5394894" y="8695319"/>
                    <a:pt x="5284756" y="8698472"/>
                  </a:cubicBezTo>
                  <a:cubicBezTo>
                    <a:pt x="5198257" y="8700843"/>
                    <a:pt x="5220630" y="8745252"/>
                    <a:pt x="5215589" y="8433766"/>
                  </a:cubicBezTo>
                  <a:cubicBezTo>
                    <a:pt x="5211358" y="8162781"/>
                    <a:pt x="5196532" y="8208592"/>
                    <a:pt x="5285106" y="8208215"/>
                  </a:cubicBezTo>
                  <a:close/>
                  <a:moveTo>
                    <a:pt x="5285349" y="8723506"/>
                  </a:moveTo>
                  <a:cubicBezTo>
                    <a:pt x="5401094" y="8720326"/>
                    <a:pt x="5498024" y="8720515"/>
                    <a:pt x="5607947" y="8723398"/>
                  </a:cubicBezTo>
                  <a:cubicBezTo>
                    <a:pt x="5659350" y="8724799"/>
                    <a:pt x="5648029" y="8708738"/>
                    <a:pt x="5649484" y="8802031"/>
                  </a:cubicBezTo>
                  <a:cubicBezTo>
                    <a:pt x="5656978" y="9279919"/>
                    <a:pt x="5671965" y="9215864"/>
                    <a:pt x="5608270" y="9215623"/>
                  </a:cubicBezTo>
                  <a:cubicBezTo>
                    <a:pt x="5167582" y="9213844"/>
                    <a:pt x="5228474" y="9229878"/>
                    <a:pt x="5227530" y="9169542"/>
                  </a:cubicBezTo>
                  <a:cubicBezTo>
                    <a:pt x="5219228" y="8657134"/>
                    <a:pt x="5194376" y="8726120"/>
                    <a:pt x="5285349" y="8723506"/>
                  </a:cubicBezTo>
                  <a:close/>
                  <a:moveTo>
                    <a:pt x="5654579" y="7697882"/>
                  </a:moveTo>
                  <a:cubicBezTo>
                    <a:pt x="5654525" y="7693974"/>
                    <a:pt x="6082166" y="7690983"/>
                    <a:pt x="6084161" y="7690983"/>
                  </a:cubicBezTo>
                  <a:cubicBezTo>
                    <a:pt x="6087773" y="7911818"/>
                    <a:pt x="6082031" y="7905378"/>
                    <a:pt x="6088635" y="8182399"/>
                  </a:cubicBezTo>
                  <a:cubicBezTo>
                    <a:pt x="5578916" y="8182507"/>
                    <a:pt x="5664902" y="8223575"/>
                    <a:pt x="5662423" y="8065824"/>
                  </a:cubicBezTo>
                  <a:cubicBezTo>
                    <a:pt x="5659565" y="7881772"/>
                    <a:pt x="5657436" y="7880856"/>
                    <a:pt x="5654579" y="7697882"/>
                  </a:cubicBezTo>
                  <a:close/>
                  <a:moveTo>
                    <a:pt x="5769892" y="8725580"/>
                  </a:moveTo>
                  <a:cubicBezTo>
                    <a:pt x="6162573" y="8725580"/>
                    <a:pt x="6095832" y="8693082"/>
                    <a:pt x="6097530" y="8802112"/>
                  </a:cubicBezTo>
                  <a:cubicBezTo>
                    <a:pt x="6104673" y="9261029"/>
                    <a:pt x="6118825" y="9214706"/>
                    <a:pt x="6093298" y="9214706"/>
                  </a:cubicBezTo>
                  <a:cubicBezTo>
                    <a:pt x="5613365" y="9214706"/>
                    <a:pt x="5678003" y="9234998"/>
                    <a:pt x="5676951" y="9169569"/>
                  </a:cubicBezTo>
                  <a:cubicBezTo>
                    <a:pt x="5668703" y="8641127"/>
                    <a:pt x="5643284" y="8725580"/>
                    <a:pt x="5769892" y="8725580"/>
                  </a:cubicBezTo>
                  <a:close/>
                  <a:moveTo>
                    <a:pt x="6106237" y="7690983"/>
                  </a:moveTo>
                  <a:cubicBezTo>
                    <a:pt x="6108151" y="7690983"/>
                    <a:pt x="6532827" y="7692789"/>
                    <a:pt x="6532907" y="7698313"/>
                  </a:cubicBezTo>
                  <a:cubicBezTo>
                    <a:pt x="6537220" y="7985440"/>
                    <a:pt x="6538541" y="8079136"/>
                    <a:pt x="6540374" y="8185821"/>
                  </a:cubicBezTo>
                  <a:cubicBezTo>
                    <a:pt x="6234408" y="8188058"/>
                    <a:pt x="6306162" y="8182749"/>
                    <a:pt x="6110765" y="8182399"/>
                  </a:cubicBezTo>
                  <a:cubicBezTo>
                    <a:pt x="6103946" y="7900366"/>
                    <a:pt x="6109876" y="7917370"/>
                    <a:pt x="6106237" y="7690983"/>
                  </a:cubicBezTo>
                  <a:close/>
                  <a:moveTo>
                    <a:pt x="6540805" y="8210909"/>
                  </a:moveTo>
                  <a:cubicBezTo>
                    <a:pt x="6546628" y="8540936"/>
                    <a:pt x="6539323" y="8131279"/>
                    <a:pt x="6549161" y="8699092"/>
                  </a:cubicBezTo>
                  <a:cubicBezTo>
                    <a:pt x="6462852" y="8699415"/>
                    <a:pt x="6356703" y="8699441"/>
                    <a:pt x="6255082" y="8698768"/>
                  </a:cubicBezTo>
                  <a:cubicBezTo>
                    <a:pt x="6070225" y="8697555"/>
                    <a:pt x="6127747" y="8789797"/>
                    <a:pt x="6112571" y="8248905"/>
                  </a:cubicBezTo>
                  <a:cubicBezTo>
                    <a:pt x="6110657" y="8182507"/>
                    <a:pt x="6051653" y="8214224"/>
                    <a:pt x="6540805" y="8210909"/>
                  </a:cubicBezTo>
                  <a:close/>
                  <a:moveTo>
                    <a:pt x="6547787" y="7330047"/>
                  </a:moveTo>
                  <a:cubicBezTo>
                    <a:pt x="6545010" y="7152463"/>
                    <a:pt x="6535307" y="7179626"/>
                    <a:pt x="6578543" y="7179168"/>
                  </a:cubicBezTo>
                  <a:cubicBezTo>
                    <a:pt x="6674206" y="7178144"/>
                    <a:pt x="6681079" y="7178333"/>
                    <a:pt x="6973461" y="7178171"/>
                  </a:cubicBezTo>
                  <a:cubicBezTo>
                    <a:pt x="6979148" y="7751561"/>
                    <a:pt x="7012518" y="7669830"/>
                    <a:pt x="6902057" y="7668348"/>
                  </a:cubicBezTo>
                  <a:cubicBezTo>
                    <a:pt x="6815558" y="7667188"/>
                    <a:pt x="6715852" y="7666730"/>
                    <a:pt x="6578354" y="7668024"/>
                  </a:cubicBezTo>
                  <a:cubicBezTo>
                    <a:pt x="6546412" y="7668348"/>
                    <a:pt x="6553798" y="7714293"/>
                    <a:pt x="6547787" y="7330047"/>
                  </a:cubicBezTo>
                  <a:close/>
                  <a:moveTo>
                    <a:pt x="6578516" y="7693112"/>
                  </a:moveTo>
                  <a:cubicBezTo>
                    <a:pt x="7017181" y="7688962"/>
                    <a:pt x="6982059" y="7696076"/>
                    <a:pt x="6982086" y="7698340"/>
                  </a:cubicBezTo>
                  <a:cubicBezTo>
                    <a:pt x="6990981" y="8267014"/>
                    <a:pt x="7021467" y="8185929"/>
                    <a:pt x="6901922" y="8185282"/>
                  </a:cubicBezTo>
                  <a:cubicBezTo>
                    <a:pt x="6811461" y="8184797"/>
                    <a:pt x="6690029" y="8184662"/>
                    <a:pt x="6578327" y="8185552"/>
                  </a:cubicBezTo>
                  <a:cubicBezTo>
                    <a:pt x="6557221" y="8185713"/>
                    <a:pt x="6562639" y="8203876"/>
                    <a:pt x="6560483" y="8065851"/>
                  </a:cubicBezTo>
                  <a:cubicBezTo>
                    <a:pt x="6554148" y="7642667"/>
                    <a:pt x="6545658" y="7693409"/>
                    <a:pt x="6578516" y="7693112"/>
                  </a:cubicBezTo>
                  <a:close/>
                  <a:moveTo>
                    <a:pt x="7386977" y="6636310"/>
                  </a:moveTo>
                  <a:cubicBezTo>
                    <a:pt x="6926774" y="6636310"/>
                    <a:pt x="6986534" y="6663150"/>
                    <a:pt x="6985455" y="6594379"/>
                  </a:cubicBezTo>
                  <a:cubicBezTo>
                    <a:pt x="6977154" y="6064347"/>
                    <a:pt x="6957126" y="6150068"/>
                    <a:pt x="7063598" y="6150068"/>
                  </a:cubicBezTo>
                  <a:cubicBezTo>
                    <a:pt x="7464069" y="6150068"/>
                    <a:pt x="7407382" y="6121315"/>
                    <a:pt x="7409027" y="6227030"/>
                  </a:cubicBezTo>
                  <a:cubicBezTo>
                    <a:pt x="7416412" y="6699744"/>
                    <a:pt x="7417787" y="6636310"/>
                    <a:pt x="7386977" y="6636310"/>
                  </a:cubicBezTo>
                  <a:close/>
                  <a:moveTo>
                    <a:pt x="7386977" y="6124063"/>
                  </a:moveTo>
                  <a:cubicBezTo>
                    <a:pt x="6906558" y="6124063"/>
                    <a:pt x="6979444" y="6151199"/>
                    <a:pt x="6977315" y="6042708"/>
                  </a:cubicBezTo>
                  <a:cubicBezTo>
                    <a:pt x="6967611" y="5554311"/>
                    <a:pt x="6949308" y="5632054"/>
                    <a:pt x="7063598" y="5632054"/>
                  </a:cubicBezTo>
                  <a:cubicBezTo>
                    <a:pt x="7450349" y="5632054"/>
                    <a:pt x="7399403" y="5612652"/>
                    <a:pt x="7399673" y="5675251"/>
                  </a:cubicBezTo>
                  <a:cubicBezTo>
                    <a:pt x="7401803" y="6177608"/>
                    <a:pt x="7421103" y="6124063"/>
                    <a:pt x="7386977" y="6124063"/>
                  </a:cubicBezTo>
                  <a:close/>
                  <a:moveTo>
                    <a:pt x="7386977" y="5606482"/>
                  </a:moveTo>
                  <a:cubicBezTo>
                    <a:pt x="6884806" y="5606482"/>
                    <a:pt x="6971277" y="5642456"/>
                    <a:pt x="6968905" y="5491119"/>
                  </a:cubicBezTo>
                  <a:cubicBezTo>
                    <a:pt x="6960711" y="4979708"/>
                    <a:pt x="6963487" y="5155810"/>
                    <a:pt x="6962921" y="5117787"/>
                  </a:cubicBezTo>
                  <a:cubicBezTo>
                    <a:pt x="7028341" y="5117545"/>
                    <a:pt x="7079340" y="5117626"/>
                    <a:pt x="7386977" y="5117679"/>
                  </a:cubicBezTo>
                  <a:cubicBezTo>
                    <a:pt x="7388864" y="5117679"/>
                    <a:pt x="7409485" y="5606482"/>
                    <a:pt x="7386977" y="5606482"/>
                  </a:cubicBezTo>
                  <a:close/>
                  <a:moveTo>
                    <a:pt x="7386977" y="5092672"/>
                  </a:moveTo>
                  <a:cubicBezTo>
                    <a:pt x="7087292" y="5092618"/>
                    <a:pt x="7028745" y="5092537"/>
                    <a:pt x="6962517" y="5092780"/>
                  </a:cubicBezTo>
                  <a:cubicBezTo>
                    <a:pt x="6959741" y="4931310"/>
                    <a:pt x="6954377" y="4833544"/>
                    <a:pt x="6953136" y="4604732"/>
                  </a:cubicBezTo>
                  <a:cubicBezTo>
                    <a:pt x="6955967" y="4604732"/>
                    <a:pt x="7377947" y="4604032"/>
                    <a:pt x="7381290" y="4604032"/>
                  </a:cubicBezTo>
                  <a:cubicBezTo>
                    <a:pt x="7383824" y="4725053"/>
                    <a:pt x="7389269" y="5092672"/>
                    <a:pt x="7386977" y="5092672"/>
                  </a:cubicBezTo>
                  <a:close/>
                  <a:moveTo>
                    <a:pt x="6953002" y="4579671"/>
                  </a:moveTo>
                  <a:cubicBezTo>
                    <a:pt x="6953002" y="4577246"/>
                    <a:pt x="6948581" y="4092486"/>
                    <a:pt x="6948554" y="4090438"/>
                  </a:cubicBezTo>
                  <a:cubicBezTo>
                    <a:pt x="7214519" y="4092459"/>
                    <a:pt x="7197079" y="4087339"/>
                    <a:pt x="7371478" y="4087016"/>
                  </a:cubicBezTo>
                  <a:cubicBezTo>
                    <a:pt x="7371505" y="4088929"/>
                    <a:pt x="7380589" y="4569485"/>
                    <a:pt x="7380643" y="4572314"/>
                  </a:cubicBezTo>
                  <a:cubicBezTo>
                    <a:pt x="7380831" y="4582393"/>
                    <a:pt x="7425604" y="4579078"/>
                    <a:pt x="6953002" y="4579671"/>
                  </a:cubicBezTo>
                  <a:close/>
                  <a:moveTo>
                    <a:pt x="6948231" y="4065404"/>
                  </a:moveTo>
                  <a:cubicBezTo>
                    <a:pt x="6945265" y="3853057"/>
                    <a:pt x="6941843" y="3854458"/>
                    <a:pt x="6937530" y="3573773"/>
                  </a:cubicBezTo>
                  <a:cubicBezTo>
                    <a:pt x="7010766" y="3572398"/>
                    <a:pt x="7109233" y="3572156"/>
                    <a:pt x="7225086" y="3574177"/>
                  </a:cubicBezTo>
                  <a:cubicBezTo>
                    <a:pt x="7407544" y="3577356"/>
                    <a:pt x="7361721" y="3482555"/>
                    <a:pt x="7370400" y="4020725"/>
                  </a:cubicBezTo>
                  <a:cubicBezTo>
                    <a:pt x="7371074" y="4065889"/>
                    <a:pt x="7442235" y="4069257"/>
                    <a:pt x="6948231" y="4065404"/>
                  </a:cubicBezTo>
                  <a:close/>
                  <a:moveTo>
                    <a:pt x="6937125" y="3548711"/>
                  </a:moveTo>
                  <a:cubicBezTo>
                    <a:pt x="6932165" y="3226715"/>
                    <a:pt x="6931572" y="3213026"/>
                    <a:pt x="6931815" y="3101301"/>
                  </a:cubicBezTo>
                  <a:cubicBezTo>
                    <a:pt x="6931923" y="3047837"/>
                    <a:pt x="6861031" y="3059101"/>
                    <a:pt x="7357219" y="3058347"/>
                  </a:cubicBezTo>
                  <a:cubicBezTo>
                    <a:pt x="7359753" y="3353800"/>
                    <a:pt x="7362314" y="3416372"/>
                    <a:pt x="7364928" y="3550517"/>
                  </a:cubicBezTo>
                  <a:cubicBezTo>
                    <a:pt x="7220961" y="3550274"/>
                    <a:pt x="7115244" y="3545343"/>
                    <a:pt x="6937125" y="3548711"/>
                  </a:cubicBezTo>
                  <a:close/>
                  <a:moveTo>
                    <a:pt x="6931815" y="3034309"/>
                  </a:moveTo>
                  <a:cubicBezTo>
                    <a:pt x="6930871" y="2790919"/>
                    <a:pt x="6923863" y="2747614"/>
                    <a:pt x="6920710" y="2544456"/>
                  </a:cubicBezTo>
                  <a:cubicBezTo>
                    <a:pt x="7399620" y="2544187"/>
                    <a:pt x="7351747" y="2541681"/>
                    <a:pt x="7351909" y="2550115"/>
                  </a:cubicBezTo>
                  <a:cubicBezTo>
                    <a:pt x="7352341" y="2579030"/>
                    <a:pt x="7351073" y="2449978"/>
                    <a:pt x="7357003" y="3033339"/>
                  </a:cubicBezTo>
                  <a:cubicBezTo>
                    <a:pt x="7218265" y="3033528"/>
                    <a:pt x="7107751" y="3036223"/>
                    <a:pt x="6931815" y="3034309"/>
                  </a:cubicBezTo>
                  <a:close/>
                  <a:moveTo>
                    <a:pt x="6920359" y="2519314"/>
                  </a:moveTo>
                  <a:cubicBezTo>
                    <a:pt x="6918634" y="2387002"/>
                    <a:pt x="6922516" y="2228604"/>
                    <a:pt x="6914995" y="2029381"/>
                  </a:cubicBezTo>
                  <a:cubicBezTo>
                    <a:pt x="7114948" y="2035013"/>
                    <a:pt x="7229209" y="2027710"/>
                    <a:pt x="7341342" y="2026982"/>
                  </a:cubicBezTo>
                  <a:cubicBezTo>
                    <a:pt x="7346491" y="2350138"/>
                    <a:pt x="7349591" y="2414030"/>
                    <a:pt x="7351423" y="2519180"/>
                  </a:cubicBezTo>
                  <a:lnTo>
                    <a:pt x="6920359" y="2519314"/>
                  </a:lnTo>
                  <a:close/>
                  <a:moveTo>
                    <a:pt x="6901976" y="3033959"/>
                  </a:moveTo>
                  <a:cubicBezTo>
                    <a:pt x="6396704" y="3027842"/>
                    <a:pt x="6480076" y="3079770"/>
                    <a:pt x="6477542" y="2917249"/>
                  </a:cubicBezTo>
                  <a:cubicBezTo>
                    <a:pt x="6474712" y="2737617"/>
                    <a:pt x="6476464" y="2732173"/>
                    <a:pt x="6473607" y="2549738"/>
                  </a:cubicBezTo>
                  <a:cubicBezTo>
                    <a:pt x="6473418" y="2537154"/>
                    <a:pt x="6431314" y="2544295"/>
                    <a:pt x="6898634" y="2544456"/>
                  </a:cubicBezTo>
                  <a:cubicBezTo>
                    <a:pt x="6901302" y="2730314"/>
                    <a:pt x="6918203" y="3034174"/>
                    <a:pt x="6901976" y="3033959"/>
                  </a:cubicBezTo>
                  <a:close/>
                  <a:moveTo>
                    <a:pt x="6466545" y="3572883"/>
                  </a:moveTo>
                  <a:cubicBezTo>
                    <a:pt x="6467865" y="3684770"/>
                    <a:pt x="6469644" y="3765747"/>
                    <a:pt x="6474550" y="4061469"/>
                  </a:cubicBezTo>
                  <a:cubicBezTo>
                    <a:pt x="6412607" y="4061119"/>
                    <a:pt x="6049982" y="4062036"/>
                    <a:pt x="6047987" y="4062036"/>
                  </a:cubicBezTo>
                  <a:cubicBezTo>
                    <a:pt x="6043944" y="3791293"/>
                    <a:pt x="6046639" y="3833520"/>
                    <a:pt x="6042084" y="3575470"/>
                  </a:cubicBezTo>
                  <a:cubicBezTo>
                    <a:pt x="6271848" y="3575767"/>
                    <a:pt x="6284409" y="3571886"/>
                    <a:pt x="6466545" y="3572883"/>
                  </a:cubicBezTo>
                  <a:close/>
                  <a:moveTo>
                    <a:pt x="6416731" y="3547741"/>
                  </a:moveTo>
                  <a:cubicBezTo>
                    <a:pt x="5974562" y="3547741"/>
                    <a:pt x="6042300" y="3577842"/>
                    <a:pt x="6040008" y="3468650"/>
                  </a:cubicBezTo>
                  <a:cubicBezTo>
                    <a:pt x="6030062" y="2992163"/>
                    <a:pt x="6015533" y="3060933"/>
                    <a:pt x="6093298" y="3060933"/>
                  </a:cubicBezTo>
                  <a:cubicBezTo>
                    <a:pt x="6515198" y="3060933"/>
                    <a:pt x="6457973" y="3045816"/>
                    <a:pt x="6459590" y="3101678"/>
                  </a:cubicBezTo>
                  <a:cubicBezTo>
                    <a:pt x="6474793" y="3619988"/>
                    <a:pt x="6472367" y="3547741"/>
                    <a:pt x="6416731" y="3547741"/>
                  </a:cubicBezTo>
                  <a:close/>
                  <a:moveTo>
                    <a:pt x="6416731" y="3035603"/>
                  </a:moveTo>
                  <a:cubicBezTo>
                    <a:pt x="5954750" y="3035603"/>
                    <a:pt x="6034159" y="3069583"/>
                    <a:pt x="6031760" y="2917195"/>
                  </a:cubicBezTo>
                  <a:cubicBezTo>
                    <a:pt x="6024779" y="2470836"/>
                    <a:pt x="5993808" y="2545507"/>
                    <a:pt x="6093298" y="2545507"/>
                  </a:cubicBezTo>
                  <a:cubicBezTo>
                    <a:pt x="6482151" y="2545507"/>
                    <a:pt x="6451288" y="2534620"/>
                    <a:pt x="6451530" y="2550196"/>
                  </a:cubicBezTo>
                  <a:cubicBezTo>
                    <a:pt x="6460372" y="3113131"/>
                    <a:pt x="6470830" y="3035603"/>
                    <a:pt x="6416731" y="3035603"/>
                  </a:cubicBezTo>
                  <a:close/>
                  <a:moveTo>
                    <a:pt x="6416731" y="2517320"/>
                  </a:moveTo>
                  <a:cubicBezTo>
                    <a:pt x="6254004" y="2517320"/>
                    <a:pt x="6253896" y="2520473"/>
                    <a:pt x="6093326" y="2520473"/>
                  </a:cubicBezTo>
                  <a:cubicBezTo>
                    <a:pt x="5995074" y="2520473"/>
                    <a:pt x="6024320" y="2595414"/>
                    <a:pt x="6015156" y="2027225"/>
                  </a:cubicBezTo>
                  <a:cubicBezTo>
                    <a:pt x="6172115" y="2024961"/>
                    <a:pt x="6274894" y="2030378"/>
                    <a:pt x="6444387" y="2029893"/>
                  </a:cubicBezTo>
                  <a:cubicBezTo>
                    <a:pt x="6456895" y="2596681"/>
                    <a:pt x="6459860" y="2517320"/>
                    <a:pt x="6416731" y="2517320"/>
                  </a:cubicBezTo>
                  <a:close/>
                  <a:moveTo>
                    <a:pt x="6017905" y="3469243"/>
                  </a:moveTo>
                  <a:cubicBezTo>
                    <a:pt x="6020035" y="3571778"/>
                    <a:pt x="6098231" y="3552322"/>
                    <a:pt x="5608297" y="3549035"/>
                  </a:cubicBezTo>
                  <a:cubicBezTo>
                    <a:pt x="5584415" y="3548873"/>
                    <a:pt x="5593310" y="3604277"/>
                    <a:pt x="5583364" y="3100978"/>
                  </a:cubicBezTo>
                  <a:cubicBezTo>
                    <a:pt x="5582258" y="3045870"/>
                    <a:pt x="5521691" y="3059694"/>
                    <a:pt x="5931622" y="3060772"/>
                  </a:cubicBezTo>
                  <a:cubicBezTo>
                    <a:pt x="6035669" y="3061068"/>
                    <a:pt x="6007824" y="2986666"/>
                    <a:pt x="6017905" y="3469243"/>
                  </a:cubicBezTo>
                  <a:close/>
                  <a:moveTo>
                    <a:pt x="5931596" y="3035710"/>
                  </a:moveTo>
                  <a:cubicBezTo>
                    <a:pt x="5509507" y="3034579"/>
                    <a:pt x="5582393" y="3066565"/>
                    <a:pt x="5580075" y="2917249"/>
                  </a:cubicBezTo>
                  <a:cubicBezTo>
                    <a:pt x="5573363" y="2489699"/>
                    <a:pt x="5557352" y="2546585"/>
                    <a:pt x="5608324" y="2546046"/>
                  </a:cubicBezTo>
                  <a:cubicBezTo>
                    <a:pt x="6037232" y="2541411"/>
                    <a:pt x="6001436" y="2546343"/>
                    <a:pt x="6001490" y="2550169"/>
                  </a:cubicBezTo>
                  <a:cubicBezTo>
                    <a:pt x="6010304" y="3115341"/>
                    <a:pt x="6042866" y="3036007"/>
                    <a:pt x="5931596" y="3035710"/>
                  </a:cubicBezTo>
                  <a:close/>
                  <a:moveTo>
                    <a:pt x="5931596" y="2520311"/>
                  </a:moveTo>
                  <a:cubicBezTo>
                    <a:pt x="5829490" y="2520042"/>
                    <a:pt x="5710214" y="2519907"/>
                    <a:pt x="5608135" y="2521012"/>
                  </a:cubicBezTo>
                  <a:cubicBezTo>
                    <a:pt x="5560047" y="2521524"/>
                    <a:pt x="5571800" y="2597759"/>
                    <a:pt x="5565034" y="2030270"/>
                  </a:cubicBezTo>
                  <a:cubicBezTo>
                    <a:pt x="5911837" y="2033531"/>
                    <a:pt x="5855286" y="2030351"/>
                    <a:pt x="5993053" y="2027602"/>
                  </a:cubicBezTo>
                  <a:cubicBezTo>
                    <a:pt x="6002218" y="2595010"/>
                    <a:pt x="6028768" y="2520419"/>
                    <a:pt x="5931596" y="2520311"/>
                  </a:cubicBezTo>
                  <a:close/>
                  <a:moveTo>
                    <a:pt x="5567972" y="3469243"/>
                  </a:moveTo>
                  <a:cubicBezTo>
                    <a:pt x="5570263" y="3574123"/>
                    <a:pt x="5646735" y="3548711"/>
                    <a:pt x="5142299" y="3548873"/>
                  </a:cubicBezTo>
                  <a:cubicBezTo>
                    <a:pt x="5137177" y="3218765"/>
                    <a:pt x="5137420" y="3210331"/>
                    <a:pt x="5133538" y="3100762"/>
                  </a:cubicBezTo>
                  <a:cubicBezTo>
                    <a:pt x="5131409" y="3040804"/>
                    <a:pt x="5084318" y="3058050"/>
                    <a:pt x="5446594" y="3058293"/>
                  </a:cubicBezTo>
                  <a:cubicBezTo>
                    <a:pt x="5591908" y="3058293"/>
                    <a:pt x="5557163" y="2975914"/>
                    <a:pt x="5567972" y="3469243"/>
                  </a:cubicBezTo>
                  <a:close/>
                  <a:moveTo>
                    <a:pt x="5131328" y="3033043"/>
                  </a:moveTo>
                  <a:cubicBezTo>
                    <a:pt x="5124400" y="2791889"/>
                    <a:pt x="5130681" y="2748827"/>
                    <a:pt x="5127554" y="2549684"/>
                  </a:cubicBezTo>
                  <a:cubicBezTo>
                    <a:pt x="5127446" y="2541896"/>
                    <a:pt x="5126126" y="2549684"/>
                    <a:pt x="5551233" y="2546585"/>
                  </a:cubicBezTo>
                  <a:cubicBezTo>
                    <a:pt x="5551287" y="2549307"/>
                    <a:pt x="5551341" y="2567173"/>
                    <a:pt x="5559967" y="3033797"/>
                  </a:cubicBezTo>
                  <a:cubicBezTo>
                    <a:pt x="5498213" y="3033123"/>
                    <a:pt x="5473198" y="3033285"/>
                    <a:pt x="5131328" y="3033043"/>
                  </a:cubicBezTo>
                  <a:close/>
                  <a:moveTo>
                    <a:pt x="5123484" y="4581073"/>
                  </a:moveTo>
                  <a:cubicBezTo>
                    <a:pt x="4658941" y="4581073"/>
                    <a:pt x="4708053" y="4583094"/>
                    <a:pt x="4708161" y="4572099"/>
                  </a:cubicBezTo>
                  <a:cubicBezTo>
                    <a:pt x="4709132" y="4458569"/>
                    <a:pt x="4708242" y="4439005"/>
                    <a:pt x="4702770" y="4091166"/>
                  </a:cubicBezTo>
                  <a:cubicBezTo>
                    <a:pt x="4957037" y="4091220"/>
                    <a:pt x="4993130" y="4090142"/>
                    <a:pt x="5127150" y="4090142"/>
                  </a:cubicBezTo>
                  <a:cubicBezTo>
                    <a:pt x="5136881" y="4639980"/>
                    <a:pt x="5143673" y="4581073"/>
                    <a:pt x="5123484" y="4581073"/>
                  </a:cubicBezTo>
                  <a:close/>
                  <a:moveTo>
                    <a:pt x="5123484" y="4065134"/>
                  </a:moveTo>
                  <a:cubicBezTo>
                    <a:pt x="4628940" y="4065134"/>
                    <a:pt x="4702662" y="4085588"/>
                    <a:pt x="4701638" y="4020159"/>
                  </a:cubicBezTo>
                  <a:cubicBezTo>
                    <a:pt x="4693336" y="3490505"/>
                    <a:pt x="4659993" y="3573341"/>
                    <a:pt x="4800132" y="3573341"/>
                  </a:cubicBezTo>
                  <a:cubicBezTo>
                    <a:pt x="4951538" y="3573341"/>
                    <a:pt x="4965635" y="3573880"/>
                    <a:pt x="5120627" y="3573880"/>
                  </a:cubicBezTo>
                  <a:cubicBezTo>
                    <a:pt x="5128902" y="4106337"/>
                    <a:pt x="5126773" y="4065134"/>
                    <a:pt x="5123484" y="4065134"/>
                  </a:cubicBezTo>
                  <a:close/>
                  <a:moveTo>
                    <a:pt x="4692662" y="3547930"/>
                  </a:moveTo>
                  <a:cubicBezTo>
                    <a:pt x="4688053" y="3245875"/>
                    <a:pt x="4687918" y="3214346"/>
                    <a:pt x="4684468" y="3100870"/>
                  </a:cubicBezTo>
                  <a:cubicBezTo>
                    <a:pt x="4682608" y="3039133"/>
                    <a:pt x="4616568" y="3057915"/>
                    <a:pt x="5109980" y="3058077"/>
                  </a:cubicBezTo>
                  <a:cubicBezTo>
                    <a:pt x="5115775" y="3241132"/>
                    <a:pt x="5113618" y="3121458"/>
                    <a:pt x="5120249" y="3548900"/>
                  </a:cubicBezTo>
                  <a:cubicBezTo>
                    <a:pt x="5086771" y="3548873"/>
                    <a:pt x="4726949" y="3548226"/>
                    <a:pt x="4692662" y="3547930"/>
                  </a:cubicBezTo>
                  <a:close/>
                  <a:moveTo>
                    <a:pt x="4677837" y="2518991"/>
                  </a:moveTo>
                  <a:cubicBezTo>
                    <a:pt x="4672257" y="2165708"/>
                    <a:pt x="4671691" y="2118604"/>
                    <a:pt x="4669589" y="2029327"/>
                  </a:cubicBezTo>
                  <a:cubicBezTo>
                    <a:pt x="4832154" y="2032318"/>
                    <a:pt x="4971889" y="2028411"/>
                    <a:pt x="5096125" y="2028168"/>
                  </a:cubicBezTo>
                  <a:cubicBezTo>
                    <a:pt x="5098066" y="2110223"/>
                    <a:pt x="5104993" y="2519099"/>
                    <a:pt x="5105047" y="2521551"/>
                  </a:cubicBezTo>
                  <a:cubicBezTo>
                    <a:pt x="4926092" y="2521255"/>
                    <a:pt x="4924475" y="2516808"/>
                    <a:pt x="4677837" y="2518991"/>
                  </a:cubicBezTo>
                  <a:close/>
                  <a:moveTo>
                    <a:pt x="4670586" y="3547714"/>
                  </a:moveTo>
                  <a:cubicBezTo>
                    <a:pt x="4400685" y="3544831"/>
                    <a:pt x="4357719" y="3547310"/>
                    <a:pt x="4241408" y="3548065"/>
                  </a:cubicBezTo>
                  <a:cubicBezTo>
                    <a:pt x="4232594" y="2970578"/>
                    <a:pt x="4214723" y="3059101"/>
                    <a:pt x="4315211" y="3057888"/>
                  </a:cubicBezTo>
                  <a:cubicBezTo>
                    <a:pt x="4716517" y="3053065"/>
                    <a:pt x="4660694" y="3046004"/>
                    <a:pt x="4662365" y="3101678"/>
                  </a:cubicBezTo>
                  <a:cubicBezTo>
                    <a:pt x="4666138" y="3226823"/>
                    <a:pt x="4666192" y="3259995"/>
                    <a:pt x="4670586" y="3547714"/>
                  </a:cubicBezTo>
                  <a:close/>
                  <a:moveTo>
                    <a:pt x="4638321" y="2519395"/>
                  </a:moveTo>
                  <a:cubicBezTo>
                    <a:pt x="4523519" y="2520635"/>
                    <a:pt x="4433220" y="2520662"/>
                    <a:pt x="4315184" y="2519395"/>
                  </a:cubicBezTo>
                  <a:cubicBezTo>
                    <a:pt x="4199358" y="2517994"/>
                    <a:pt x="4223483" y="2611152"/>
                    <a:pt x="4216798" y="2027683"/>
                  </a:cubicBezTo>
                  <a:cubicBezTo>
                    <a:pt x="4432843" y="2027386"/>
                    <a:pt x="4497481" y="2025743"/>
                    <a:pt x="4647458" y="2028896"/>
                  </a:cubicBezTo>
                  <a:cubicBezTo>
                    <a:pt x="4660262" y="2573641"/>
                    <a:pt x="4660559" y="2519153"/>
                    <a:pt x="4638321" y="2519395"/>
                  </a:cubicBezTo>
                  <a:close/>
                  <a:moveTo>
                    <a:pt x="4219332" y="3548199"/>
                  </a:moveTo>
                  <a:cubicBezTo>
                    <a:pt x="3716702" y="3550517"/>
                    <a:pt x="3792823" y="3570350"/>
                    <a:pt x="3791556" y="3468812"/>
                  </a:cubicBezTo>
                  <a:cubicBezTo>
                    <a:pt x="3785572" y="2989469"/>
                    <a:pt x="3765571" y="3056433"/>
                    <a:pt x="3829967" y="3056433"/>
                  </a:cubicBezTo>
                  <a:cubicBezTo>
                    <a:pt x="4274725" y="3056433"/>
                    <a:pt x="4213779" y="3049804"/>
                    <a:pt x="4213779" y="3100708"/>
                  </a:cubicBezTo>
                  <a:cubicBezTo>
                    <a:pt x="4213887" y="3213564"/>
                    <a:pt x="4214076" y="3204725"/>
                    <a:pt x="4219332" y="3548199"/>
                  </a:cubicBezTo>
                  <a:close/>
                  <a:moveTo>
                    <a:pt x="4153373" y="3033797"/>
                  </a:moveTo>
                  <a:cubicBezTo>
                    <a:pt x="3991885" y="3033797"/>
                    <a:pt x="3991805" y="3031399"/>
                    <a:pt x="3829967" y="3031399"/>
                  </a:cubicBezTo>
                  <a:cubicBezTo>
                    <a:pt x="3771690" y="3031399"/>
                    <a:pt x="3783334" y="3054654"/>
                    <a:pt x="3781178" y="2917303"/>
                  </a:cubicBezTo>
                  <a:cubicBezTo>
                    <a:pt x="3774143" y="2468788"/>
                    <a:pt x="3758671" y="2541789"/>
                    <a:pt x="3829967" y="2541789"/>
                  </a:cubicBezTo>
                  <a:cubicBezTo>
                    <a:pt x="4246745" y="2541789"/>
                    <a:pt x="4203186" y="2542004"/>
                    <a:pt x="4203321" y="2550223"/>
                  </a:cubicBezTo>
                  <a:cubicBezTo>
                    <a:pt x="4212027" y="3106313"/>
                    <a:pt x="4241678" y="3033797"/>
                    <a:pt x="4153373" y="3033797"/>
                  </a:cubicBezTo>
                  <a:close/>
                  <a:moveTo>
                    <a:pt x="3829967" y="2516781"/>
                  </a:moveTo>
                  <a:cubicBezTo>
                    <a:pt x="3752255" y="2516781"/>
                    <a:pt x="3782607" y="2592127"/>
                    <a:pt x="3768563" y="2027899"/>
                  </a:cubicBezTo>
                  <a:cubicBezTo>
                    <a:pt x="3812177" y="2027710"/>
                    <a:pt x="3839536" y="2027764"/>
                    <a:pt x="4153400" y="2027710"/>
                  </a:cubicBezTo>
                  <a:cubicBezTo>
                    <a:pt x="4208415" y="2027710"/>
                    <a:pt x="4193644" y="1949831"/>
                    <a:pt x="4202836" y="2518533"/>
                  </a:cubicBezTo>
                  <a:cubicBezTo>
                    <a:pt x="3934283" y="2517751"/>
                    <a:pt x="3967734" y="2516781"/>
                    <a:pt x="3829967" y="2516781"/>
                  </a:cubicBezTo>
                  <a:close/>
                  <a:moveTo>
                    <a:pt x="3769480" y="3469135"/>
                  </a:moveTo>
                  <a:cubicBezTo>
                    <a:pt x="3770720" y="3568760"/>
                    <a:pt x="3852231" y="3551595"/>
                    <a:pt x="3345046" y="3548873"/>
                  </a:cubicBezTo>
                  <a:cubicBezTo>
                    <a:pt x="3341380" y="3548846"/>
                    <a:pt x="3345046" y="3382283"/>
                    <a:pt x="3336555" y="3100223"/>
                  </a:cubicBezTo>
                  <a:cubicBezTo>
                    <a:pt x="3334588" y="3033663"/>
                    <a:pt x="3284397" y="3069799"/>
                    <a:pt x="3668614" y="3058777"/>
                  </a:cubicBezTo>
                  <a:cubicBezTo>
                    <a:pt x="3783227" y="3055463"/>
                    <a:pt x="3763334" y="2978420"/>
                    <a:pt x="3769480" y="3469135"/>
                  </a:cubicBezTo>
                  <a:close/>
                  <a:moveTo>
                    <a:pt x="3668021" y="3033689"/>
                  </a:moveTo>
                  <a:cubicBezTo>
                    <a:pt x="3586105" y="3036061"/>
                    <a:pt x="3494296" y="3037273"/>
                    <a:pt x="3345181" y="3034444"/>
                  </a:cubicBezTo>
                  <a:cubicBezTo>
                    <a:pt x="3331623" y="3034201"/>
                    <a:pt x="3334534" y="3050531"/>
                    <a:pt x="3332377" y="2917276"/>
                  </a:cubicBezTo>
                  <a:cubicBezTo>
                    <a:pt x="3325638" y="2487543"/>
                    <a:pt x="3321488" y="2545373"/>
                    <a:pt x="3345235" y="2544807"/>
                  </a:cubicBezTo>
                  <a:cubicBezTo>
                    <a:pt x="3805222" y="2534243"/>
                    <a:pt x="3756083" y="2545265"/>
                    <a:pt x="3756137" y="2550142"/>
                  </a:cubicBezTo>
                  <a:cubicBezTo>
                    <a:pt x="3758994" y="2731742"/>
                    <a:pt x="3756245" y="2734059"/>
                    <a:pt x="3759102" y="2917707"/>
                  </a:cubicBezTo>
                  <a:cubicBezTo>
                    <a:pt x="3761285" y="3055733"/>
                    <a:pt x="3785033" y="3030348"/>
                    <a:pt x="3668021" y="3033689"/>
                  </a:cubicBezTo>
                  <a:close/>
                  <a:moveTo>
                    <a:pt x="3668210" y="2517374"/>
                  </a:moveTo>
                  <a:cubicBezTo>
                    <a:pt x="3476263" y="2518668"/>
                    <a:pt x="3466047" y="2516997"/>
                    <a:pt x="3344750" y="2519773"/>
                  </a:cubicBezTo>
                  <a:cubicBezTo>
                    <a:pt x="3321757" y="2520311"/>
                    <a:pt x="3326016" y="2580162"/>
                    <a:pt x="3321353" y="2030863"/>
                  </a:cubicBezTo>
                  <a:cubicBezTo>
                    <a:pt x="3455400" y="2029677"/>
                    <a:pt x="3220083" y="2031429"/>
                    <a:pt x="3746460" y="2028006"/>
                  </a:cubicBezTo>
                  <a:cubicBezTo>
                    <a:pt x="3760746" y="2608726"/>
                    <a:pt x="3779831" y="2516485"/>
                    <a:pt x="3668210" y="2517374"/>
                  </a:cubicBezTo>
                  <a:close/>
                  <a:moveTo>
                    <a:pt x="3321730" y="3548738"/>
                  </a:moveTo>
                  <a:cubicBezTo>
                    <a:pt x="2825677" y="3545828"/>
                    <a:pt x="2896434" y="3585306"/>
                    <a:pt x="2894008" y="3468704"/>
                  </a:cubicBezTo>
                  <a:cubicBezTo>
                    <a:pt x="2890773" y="3313971"/>
                    <a:pt x="2889264" y="3199471"/>
                    <a:pt x="2888428" y="3101139"/>
                  </a:cubicBezTo>
                  <a:cubicBezTo>
                    <a:pt x="2888024" y="3052391"/>
                    <a:pt x="2819935" y="3050505"/>
                    <a:pt x="3313212" y="3058966"/>
                  </a:cubicBezTo>
                  <a:cubicBezTo>
                    <a:pt x="3320733" y="3328631"/>
                    <a:pt x="3319574" y="3369860"/>
                    <a:pt x="3321730" y="3548738"/>
                  </a:cubicBezTo>
                  <a:close/>
                  <a:moveTo>
                    <a:pt x="2887835" y="3035091"/>
                  </a:moveTo>
                  <a:cubicBezTo>
                    <a:pt x="2885140" y="2786365"/>
                    <a:pt x="2881905" y="2752168"/>
                    <a:pt x="2878617" y="2544106"/>
                  </a:cubicBezTo>
                  <a:cubicBezTo>
                    <a:pt x="2881070" y="2544106"/>
                    <a:pt x="3305719" y="2546424"/>
                    <a:pt x="3305800" y="2550223"/>
                  </a:cubicBezTo>
                  <a:cubicBezTo>
                    <a:pt x="3308252" y="2705926"/>
                    <a:pt x="3308792" y="2881786"/>
                    <a:pt x="3312592" y="3033878"/>
                  </a:cubicBezTo>
                  <a:cubicBezTo>
                    <a:pt x="3145821" y="3031156"/>
                    <a:pt x="3007866" y="3034875"/>
                    <a:pt x="2887835" y="3035091"/>
                  </a:cubicBezTo>
                  <a:close/>
                  <a:moveTo>
                    <a:pt x="2878239" y="2519072"/>
                  </a:moveTo>
                  <a:cubicBezTo>
                    <a:pt x="2872741" y="2171098"/>
                    <a:pt x="2871743" y="2124856"/>
                    <a:pt x="2871231" y="2029273"/>
                  </a:cubicBezTo>
                  <a:cubicBezTo>
                    <a:pt x="3042854" y="2029381"/>
                    <a:pt x="3069755" y="2032695"/>
                    <a:pt x="3299249" y="2031024"/>
                  </a:cubicBezTo>
                  <a:cubicBezTo>
                    <a:pt x="3299277" y="2033072"/>
                    <a:pt x="3305287" y="2518452"/>
                    <a:pt x="3305314" y="2520608"/>
                  </a:cubicBezTo>
                  <a:cubicBezTo>
                    <a:pt x="3145417" y="2523626"/>
                    <a:pt x="3009807" y="2519233"/>
                    <a:pt x="2878239" y="2519072"/>
                  </a:cubicBezTo>
                  <a:close/>
                  <a:moveTo>
                    <a:pt x="2871959" y="3469297"/>
                  </a:moveTo>
                  <a:cubicBezTo>
                    <a:pt x="2874331" y="3582342"/>
                    <a:pt x="2941287" y="3549574"/>
                    <a:pt x="2536800" y="3549574"/>
                  </a:cubicBezTo>
                  <a:cubicBezTo>
                    <a:pt x="2426878" y="3549574"/>
                    <a:pt x="2444075" y="3636776"/>
                    <a:pt x="2439600" y="3099927"/>
                  </a:cubicBezTo>
                  <a:cubicBezTo>
                    <a:pt x="2439142" y="3045034"/>
                    <a:pt x="2372321" y="3060098"/>
                    <a:pt x="2866029" y="3060098"/>
                  </a:cubicBezTo>
                  <a:cubicBezTo>
                    <a:pt x="2867080" y="3169802"/>
                    <a:pt x="2867646" y="3262232"/>
                    <a:pt x="2871959" y="3469297"/>
                  </a:cubicBezTo>
                  <a:close/>
                  <a:moveTo>
                    <a:pt x="2860018" y="3035118"/>
                  </a:moveTo>
                  <a:cubicBezTo>
                    <a:pt x="2580090" y="3035199"/>
                    <a:pt x="2513942" y="3035306"/>
                    <a:pt x="2439007" y="3035091"/>
                  </a:cubicBezTo>
                  <a:cubicBezTo>
                    <a:pt x="2438980" y="3033663"/>
                    <a:pt x="2433212" y="2590429"/>
                    <a:pt x="2432457" y="2542732"/>
                  </a:cubicBezTo>
                  <a:cubicBezTo>
                    <a:pt x="2434371" y="2542705"/>
                    <a:pt x="2856513" y="2539552"/>
                    <a:pt x="2856675" y="2550196"/>
                  </a:cubicBezTo>
                  <a:cubicBezTo>
                    <a:pt x="2864708" y="3069718"/>
                    <a:pt x="2870908" y="3035118"/>
                    <a:pt x="2860018" y="3035118"/>
                  </a:cubicBezTo>
                  <a:close/>
                  <a:moveTo>
                    <a:pt x="2432026" y="2517671"/>
                  </a:moveTo>
                  <a:cubicBezTo>
                    <a:pt x="2430624" y="2431330"/>
                    <a:pt x="2435800" y="2741389"/>
                    <a:pt x="2423562" y="2030405"/>
                  </a:cubicBezTo>
                  <a:cubicBezTo>
                    <a:pt x="2577502" y="2032507"/>
                    <a:pt x="2716536" y="2029354"/>
                    <a:pt x="2849128" y="2029273"/>
                  </a:cubicBezTo>
                  <a:cubicBezTo>
                    <a:pt x="2849667" y="2124937"/>
                    <a:pt x="2851015" y="2192926"/>
                    <a:pt x="2856163" y="2519045"/>
                  </a:cubicBezTo>
                  <a:cubicBezTo>
                    <a:pt x="2694568" y="2519018"/>
                    <a:pt x="2605050" y="2515919"/>
                    <a:pt x="2432026" y="2517671"/>
                  </a:cubicBezTo>
                  <a:close/>
                  <a:moveTo>
                    <a:pt x="2424937" y="3549708"/>
                  </a:moveTo>
                  <a:cubicBezTo>
                    <a:pt x="2060721" y="3550570"/>
                    <a:pt x="2166357" y="3549951"/>
                    <a:pt x="1995840" y="3548684"/>
                  </a:cubicBezTo>
                  <a:cubicBezTo>
                    <a:pt x="1994654" y="3418878"/>
                    <a:pt x="1996487" y="3394895"/>
                    <a:pt x="1989047" y="3060125"/>
                  </a:cubicBezTo>
                  <a:cubicBezTo>
                    <a:pt x="2116248" y="3059748"/>
                    <a:pt x="2126868" y="3058939"/>
                    <a:pt x="2417147" y="3060044"/>
                  </a:cubicBezTo>
                  <a:cubicBezTo>
                    <a:pt x="2419923" y="3360725"/>
                    <a:pt x="2422430" y="3420306"/>
                    <a:pt x="2424937" y="3549708"/>
                  </a:cubicBezTo>
                  <a:close/>
                  <a:moveTo>
                    <a:pt x="2375178" y="3034848"/>
                  </a:moveTo>
                  <a:cubicBezTo>
                    <a:pt x="1910069" y="3032315"/>
                    <a:pt x="1988778" y="3070634"/>
                    <a:pt x="1986379" y="2917249"/>
                  </a:cubicBezTo>
                  <a:cubicBezTo>
                    <a:pt x="1983494" y="2733817"/>
                    <a:pt x="1985624" y="2733547"/>
                    <a:pt x="1982740" y="2549738"/>
                  </a:cubicBezTo>
                  <a:cubicBezTo>
                    <a:pt x="1982578" y="2539363"/>
                    <a:pt x="1957537" y="2548849"/>
                    <a:pt x="2410381" y="2542974"/>
                  </a:cubicBezTo>
                  <a:cubicBezTo>
                    <a:pt x="2419061" y="3103780"/>
                    <a:pt x="2432080" y="3035064"/>
                    <a:pt x="2375178" y="3034848"/>
                  </a:cubicBezTo>
                  <a:close/>
                  <a:moveTo>
                    <a:pt x="1982255" y="2519880"/>
                  </a:moveTo>
                  <a:cubicBezTo>
                    <a:pt x="1973063" y="1950855"/>
                    <a:pt x="1943547" y="2028680"/>
                    <a:pt x="2051960" y="2028357"/>
                  </a:cubicBezTo>
                  <a:cubicBezTo>
                    <a:pt x="2188892" y="2027979"/>
                    <a:pt x="2269083" y="2027764"/>
                    <a:pt x="2374935" y="2029596"/>
                  </a:cubicBezTo>
                  <a:cubicBezTo>
                    <a:pt x="2411998" y="2030297"/>
                    <a:pt x="2401109" y="1970689"/>
                    <a:pt x="2409977" y="2517940"/>
                  </a:cubicBezTo>
                  <a:cubicBezTo>
                    <a:pt x="2252155" y="2520042"/>
                    <a:pt x="2335473" y="2519638"/>
                    <a:pt x="1982255" y="2519880"/>
                  </a:cubicBezTo>
                  <a:close/>
                  <a:moveTo>
                    <a:pt x="1973764" y="3548523"/>
                  </a:moveTo>
                  <a:cubicBezTo>
                    <a:pt x="1863572" y="3547957"/>
                    <a:pt x="1725023" y="3548738"/>
                    <a:pt x="1546823" y="3548819"/>
                  </a:cubicBezTo>
                  <a:cubicBezTo>
                    <a:pt x="1543481" y="3396916"/>
                    <a:pt x="1541109" y="3395622"/>
                    <a:pt x="1538602" y="3058724"/>
                  </a:cubicBezTo>
                  <a:cubicBezTo>
                    <a:pt x="1712165" y="3058293"/>
                    <a:pt x="1728877" y="3060637"/>
                    <a:pt x="1966917" y="3060152"/>
                  </a:cubicBezTo>
                  <a:cubicBezTo>
                    <a:pt x="1974788" y="3423001"/>
                    <a:pt x="1972470" y="3405835"/>
                    <a:pt x="1973764" y="3548523"/>
                  </a:cubicBezTo>
                  <a:close/>
                  <a:moveTo>
                    <a:pt x="1890284" y="3035225"/>
                  </a:moveTo>
                  <a:cubicBezTo>
                    <a:pt x="1728473" y="3035225"/>
                    <a:pt x="1729012" y="3033716"/>
                    <a:pt x="1567013" y="3033716"/>
                  </a:cubicBezTo>
                  <a:cubicBezTo>
                    <a:pt x="1529653" y="3033716"/>
                    <a:pt x="1539060" y="3056568"/>
                    <a:pt x="1536877" y="2917276"/>
                  </a:cubicBezTo>
                  <a:cubicBezTo>
                    <a:pt x="1530165" y="2488998"/>
                    <a:pt x="1517739" y="2546019"/>
                    <a:pt x="1567013" y="2546019"/>
                  </a:cubicBezTo>
                  <a:cubicBezTo>
                    <a:pt x="1995516" y="2546019"/>
                    <a:pt x="1960502" y="2540657"/>
                    <a:pt x="1960664" y="2550196"/>
                  </a:cubicBezTo>
                  <a:cubicBezTo>
                    <a:pt x="1969532" y="3114963"/>
                    <a:pt x="1990233" y="3035225"/>
                    <a:pt x="1890284" y="3035225"/>
                  </a:cubicBezTo>
                  <a:close/>
                  <a:moveTo>
                    <a:pt x="1890284" y="2519934"/>
                  </a:moveTo>
                  <a:cubicBezTo>
                    <a:pt x="1723621" y="2519934"/>
                    <a:pt x="1724079" y="2520958"/>
                    <a:pt x="1567013" y="2520958"/>
                  </a:cubicBezTo>
                  <a:cubicBezTo>
                    <a:pt x="1505259" y="2520958"/>
                    <a:pt x="1543023" y="2580512"/>
                    <a:pt x="1524046" y="2027009"/>
                  </a:cubicBezTo>
                  <a:cubicBezTo>
                    <a:pt x="1636287" y="2026362"/>
                    <a:pt x="1727988" y="2028680"/>
                    <a:pt x="1951607" y="2028545"/>
                  </a:cubicBezTo>
                  <a:cubicBezTo>
                    <a:pt x="1961311" y="2599295"/>
                    <a:pt x="1984007" y="2519880"/>
                    <a:pt x="1890284" y="2519934"/>
                  </a:cubicBezTo>
                  <a:close/>
                  <a:moveTo>
                    <a:pt x="1524720" y="3548873"/>
                  </a:moveTo>
                  <a:cubicBezTo>
                    <a:pt x="1026619" y="3550140"/>
                    <a:pt x="1099181" y="3578893"/>
                    <a:pt x="1097106" y="3468704"/>
                  </a:cubicBezTo>
                  <a:cubicBezTo>
                    <a:pt x="1094680" y="3338925"/>
                    <a:pt x="1092793" y="3222619"/>
                    <a:pt x="1091634" y="3101139"/>
                  </a:cubicBezTo>
                  <a:cubicBezTo>
                    <a:pt x="1091122" y="3044738"/>
                    <a:pt x="1022791" y="3060879"/>
                    <a:pt x="1516526" y="3058805"/>
                  </a:cubicBezTo>
                  <a:cubicBezTo>
                    <a:pt x="1518979" y="3392362"/>
                    <a:pt x="1521674" y="3413973"/>
                    <a:pt x="1524720" y="3548873"/>
                  </a:cubicBezTo>
                  <a:close/>
                  <a:moveTo>
                    <a:pt x="1405310" y="3034956"/>
                  </a:moveTo>
                  <a:cubicBezTo>
                    <a:pt x="1278890" y="3036842"/>
                    <a:pt x="1183012" y="3036492"/>
                    <a:pt x="1090933" y="3034875"/>
                  </a:cubicBezTo>
                  <a:cubicBezTo>
                    <a:pt x="1090906" y="3032773"/>
                    <a:pt x="1084491" y="2566823"/>
                    <a:pt x="1084087" y="2543783"/>
                  </a:cubicBezTo>
                  <a:cubicBezTo>
                    <a:pt x="1555557" y="2539983"/>
                    <a:pt x="1509895" y="2548256"/>
                    <a:pt x="1509922" y="2550169"/>
                  </a:cubicBezTo>
                  <a:cubicBezTo>
                    <a:pt x="1518925" y="3123317"/>
                    <a:pt x="1549330" y="3032612"/>
                    <a:pt x="1405310" y="3034956"/>
                  </a:cubicBezTo>
                  <a:close/>
                  <a:moveTo>
                    <a:pt x="1083682" y="2518722"/>
                  </a:moveTo>
                  <a:cubicBezTo>
                    <a:pt x="1074572" y="2003915"/>
                    <a:pt x="1067051" y="2031617"/>
                    <a:pt x="1082227" y="2031563"/>
                  </a:cubicBezTo>
                  <a:cubicBezTo>
                    <a:pt x="1284982" y="2031024"/>
                    <a:pt x="1302449" y="2032075"/>
                    <a:pt x="1405741" y="2029111"/>
                  </a:cubicBezTo>
                  <a:cubicBezTo>
                    <a:pt x="1529114" y="2025716"/>
                    <a:pt x="1501000" y="1941370"/>
                    <a:pt x="1509491" y="2520823"/>
                  </a:cubicBezTo>
                  <a:cubicBezTo>
                    <a:pt x="1388058" y="2520177"/>
                    <a:pt x="1338569" y="2516646"/>
                    <a:pt x="1083682" y="2518722"/>
                  </a:cubicBezTo>
                  <a:close/>
                  <a:moveTo>
                    <a:pt x="759198" y="4089953"/>
                  </a:moveTo>
                  <a:cubicBezTo>
                    <a:pt x="867449" y="4087905"/>
                    <a:pt x="970310" y="4087797"/>
                    <a:pt x="1082038" y="4090061"/>
                  </a:cubicBezTo>
                  <a:cubicBezTo>
                    <a:pt x="1084653" y="4090115"/>
                    <a:pt x="1093790" y="4580345"/>
                    <a:pt x="1082092" y="4580560"/>
                  </a:cubicBezTo>
                  <a:cubicBezTo>
                    <a:pt x="1065542" y="4580803"/>
                    <a:pt x="666176" y="4587486"/>
                    <a:pt x="665987" y="4570509"/>
                  </a:cubicBezTo>
                  <a:cubicBezTo>
                    <a:pt x="660623" y="4000406"/>
                    <a:pt x="614180" y="4092675"/>
                    <a:pt x="759198" y="4089953"/>
                  </a:cubicBezTo>
                  <a:close/>
                  <a:moveTo>
                    <a:pt x="758901" y="4605837"/>
                  </a:moveTo>
                  <a:cubicBezTo>
                    <a:pt x="866128" y="4607131"/>
                    <a:pt x="975566" y="4607293"/>
                    <a:pt x="1082361" y="4605568"/>
                  </a:cubicBezTo>
                  <a:cubicBezTo>
                    <a:pt x="1093144" y="4605406"/>
                    <a:pt x="1091823" y="4548709"/>
                    <a:pt x="1101122" y="5094666"/>
                  </a:cubicBezTo>
                  <a:cubicBezTo>
                    <a:pt x="897046" y="5098196"/>
                    <a:pt x="801841" y="5095798"/>
                    <a:pt x="674209" y="5095367"/>
                  </a:cubicBezTo>
                  <a:cubicBezTo>
                    <a:pt x="665017" y="4519228"/>
                    <a:pt x="635340" y="4604328"/>
                    <a:pt x="758901" y="4605837"/>
                  </a:cubicBezTo>
                  <a:close/>
                  <a:moveTo>
                    <a:pt x="1101607" y="5123743"/>
                  </a:moveTo>
                  <a:cubicBezTo>
                    <a:pt x="1107591" y="5506237"/>
                    <a:pt x="1108104" y="5535717"/>
                    <a:pt x="1108993" y="5606697"/>
                  </a:cubicBezTo>
                  <a:cubicBezTo>
                    <a:pt x="775020" y="5605781"/>
                    <a:pt x="813782" y="5606993"/>
                    <a:pt x="682241" y="5607586"/>
                  </a:cubicBezTo>
                  <a:cubicBezTo>
                    <a:pt x="672187" y="4964725"/>
                    <a:pt x="675206" y="5157643"/>
                    <a:pt x="674613" y="5120401"/>
                  </a:cubicBezTo>
                  <a:cubicBezTo>
                    <a:pt x="1139291" y="5122072"/>
                    <a:pt x="1101500" y="5117383"/>
                    <a:pt x="1101607" y="5123743"/>
                  </a:cubicBezTo>
                  <a:close/>
                  <a:moveTo>
                    <a:pt x="759090" y="5632054"/>
                  </a:moveTo>
                  <a:cubicBezTo>
                    <a:pt x="1173604" y="5628686"/>
                    <a:pt x="1109182" y="5621572"/>
                    <a:pt x="1109802" y="5675305"/>
                  </a:cubicBezTo>
                  <a:cubicBezTo>
                    <a:pt x="1111096" y="5788889"/>
                    <a:pt x="1111392" y="5801097"/>
                    <a:pt x="1116352" y="6123497"/>
                  </a:cubicBezTo>
                  <a:cubicBezTo>
                    <a:pt x="829416" y="6125060"/>
                    <a:pt x="817744" y="6123767"/>
                    <a:pt x="691352" y="6123282"/>
                  </a:cubicBezTo>
                  <a:cubicBezTo>
                    <a:pt x="680651" y="5557248"/>
                    <a:pt x="651809" y="5633079"/>
                    <a:pt x="759090" y="5632054"/>
                  </a:cubicBezTo>
                  <a:close/>
                  <a:moveTo>
                    <a:pt x="758901" y="6662260"/>
                  </a:moveTo>
                  <a:cubicBezTo>
                    <a:pt x="861923" y="6663365"/>
                    <a:pt x="979232" y="6663311"/>
                    <a:pt x="1082281" y="6662745"/>
                  </a:cubicBezTo>
                  <a:cubicBezTo>
                    <a:pt x="1146838" y="6662395"/>
                    <a:pt x="1116082" y="6600496"/>
                    <a:pt x="1131905" y="7152759"/>
                  </a:cubicBezTo>
                  <a:cubicBezTo>
                    <a:pt x="806962" y="7154376"/>
                    <a:pt x="875778" y="7153514"/>
                    <a:pt x="704479" y="7152383"/>
                  </a:cubicBezTo>
                  <a:cubicBezTo>
                    <a:pt x="689843" y="6580906"/>
                    <a:pt x="677848" y="6661398"/>
                    <a:pt x="758901" y="6662260"/>
                  </a:cubicBezTo>
                  <a:close/>
                  <a:moveTo>
                    <a:pt x="758901" y="7177929"/>
                  </a:moveTo>
                  <a:cubicBezTo>
                    <a:pt x="867018" y="7178953"/>
                    <a:pt x="972547" y="7178898"/>
                    <a:pt x="1082281" y="7178144"/>
                  </a:cubicBezTo>
                  <a:cubicBezTo>
                    <a:pt x="1148132" y="7177686"/>
                    <a:pt x="1132686" y="7097867"/>
                    <a:pt x="1142471" y="7669317"/>
                  </a:cubicBezTo>
                  <a:cubicBezTo>
                    <a:pt x="997049" y="7670503"/>
                    <a:pt x="1047158" y="7671932"/>
                    <a:pt x="715746" y="7670153"/>
                  </a:cubicBezTo>
                  <a:cubicBezTo>
                    <a:pt x="706096" y="7102232"/>
                    <a:pt x="681837" y="7177201"/>
                    <a:pt x="758901" y="7177929"/>
                  </a:cubicBezTo>
                  <a:close/>
                  <a:moveTo>
                    <a:pt x="758955" y="7695484"/>
                  </a:moveTo>
                  <a:cubicBezTo>
                    <a:pt x="1167539" y="7698205"/>
                    <a:pt x="1142822" y="7689636"/>
                    <a:pt x="1142956" y="7698259"/>
                  </a:cubicBezTo>
                  <a:cubicBezTo>
                    <a:pt x="1145814" y="7881071"/>
                    <a:pt x="1141824" y="7879670"/>
                    <a:pt x="1144735" y="8066309"/>
                  </a:cubicBezTo>
                  <a:cubicBezTo>
                    <a:pt x="1146946" y="8207810"/>
                    <a:pt x="1163442" y="8183962"/>
                    <a:pt x="1082173" y="8184393"/>
                  </a:cubicBezTo>
                  <a:cubicBezTo>
                    <a:pt x="973625" y="8184986"/>
                    <a:pt x="867072" y="8185309"/>
                    <a:pt x="759198" y="8183423"/>
                  </a:cubicBezTo>
                  <a:cubicBezTo>
                    <a:pt x="712215" y="8182615"/>
                    <a:pt x="723186" y="8204819"/>
                    <a:pt x="721003" y="8065770"/>
                  </a:cubicBezTo>
                  <a:cubicBezTo>
                    <a:pt x="714318" y="7638085"/>
                    <a:pt x="698684" y="7695079"/>
                    <a:pt x="758955" y="7695484"/>
                  </a:cubicBezTo>
                  <a:close/>
                  <a:moveTo>
                    <a:pt x="758955" y="8724826"/>
                  </a:moveTo>
                  <a:cubicBezTo>
                    <a:pt x="1227326" y="8727332"/>
                    <a:pt x="1158132" y="8692193"/>
                    <a:pt x="1159830" y="8802004"/>
                  </a:cubicBezTo>
                  <a:cubicBezTo>
                    <a:pt x="1162660" y="8983361"/>
                    <a:pt x="1160315" y="8986595"/>
                    <a:pt x="1163200" y="9170000"/>
                  </a:cubicBezTo>
                  <a:cubicBezTo>
                    <a:pt x="1164116" y="9227829"/>
                    <a:pt x="1180424" y="9216215"/>
                    <a:pt x="1082281" y="9215676"/>
                  </a:cubicBezTo>
                  <a:cubicBezTo>
                    <a:pt x="685745" y="9213547"/>
                    <a:pt x="740356" y="9228153"/>
                    <a:pt x="739440" y="9169434"/>
                  </a:cubicBezTo>
                  <a:cubicBezTo>
                    <a:pt x="731677" y="8672144"/>
                    <a:pt x="708981" y="8724557"/>
                    <a:pt x="758955" y="8724826"/>
                  </a:cubicBezTo>
                  <a:close/>
                  <a:moveTo>
                    <a:pt x="740275" y="9238069"/>
                  </a:moveTo>
                  <a:cubicBezTo>
                    <a:pt x="842300" y="9240306"/>
                    <a:pt x="816882" y="9240226"/>
                    <a:pt x="1164413" y="9241061"/>
                  </a:cubicBezTo>
                  <a:cubicBezTo>
                    <a:pt x="1166865" y="9367822"/>
                    <a:pt x="1172122" y="9502129"/>
                    <a:pt x="1172499" y="9727033"/>
                  </a:cubicBezTo>
                  <a:cubicBezTo>
                    <a:pt x="707525" y="9730294"/>
                    <a:pt x="746044" y="9734902"/>
                    <a:pt x="745586" y="9720808"/>
                  </a:cubicBezTo>
                  <a:cubicBezTo>
                    <a:pt x="737391" y="9466423"/>
                    <a:pt x="741408" y="9365101"/>
                    <a:pt x="740275" y="9238069"/>
                  </a:cubicBezTo>
                  <a:close/>
                  <a:moveTo>
                    <a:pt x="1177782" y="8617467"/>
                  </a:moveTo>
                  <a:cubicBezTo>
                    <a:pt x="1163766" y="8138609"/>
                    <a:pt x="1147754" y="8209050"/>
                    <a:pt x="1243876" y="8209050"/>
                  </a:cubicBezTo>
                  <a:cubicBezTo>
                    <a:pt x="1654077" y="8209050"/>
                    <a:pt x="1597364" y="8198406"/>
                    <a:pt x="1598469" y="8252139"/>
                  </a:cubicBezTo>
                  <a:cubicBezTo>
                    <a:pt x="1609440" y="8770287"/>
                    <a:pt x="1614939" y="8699280"/>
                    <a:pt x="1567013" y="8699280"/>
                  </a:cubicBezTo>
                  <a:cubicBezTo>
                    <a:pt x="1406873" y="8699280"/>
                    <a:pt x="1405957" y="8696127"/>
                    <a:pt x="1243876" y="8696127"/>
                  </a:cubicBezTo>
                  <a:cubicBezTo>
                    <a:pt x="1163119" y="8696100"/>
                    <a:pt x="1180559" y="8712619"/>
                    <a:pt x="1177782" y="8617467"/>
                  </a:cubicBezTo>
                  <a:close/>
                  <a:moveTo>
                    <a:pt x="1243903" y="8721135"/>
                  </a:moveTo>
                  <a:cubicBezTo>
                    <a:pt x="1402883" y="8721135"/>
                    <a:pt x="1405875" y="8724288"/>
                    <a:pt x="1567040" y="8724288"/>
                  </a:cubicBezTo>
                  <a:cubicBezTo>
                    <a:pt x="1614561" y="8724288"/>
                    <a:pt x="1604237" y="8708658"/>
                    <a:pt x="1605693" y="8802058"/>
                  </a:cubicBezTo>
                  <a:cubicBezTo>
                    <a:pt x="1613133" y="9277898"/>
                    <a:pt x="1635613" y="9212766"/>
                    <a:pt x="1567040" y="9212766"/>
                  </a:cubicBezTo>
                  <a:cubicBezTo>
                    <a:pt x="1128913" y="9212766"/>
                    <a:pt x="1186381" y="9238554"/>
                    <a:pt x="1185303" y="9169569"/>
                  </a:cubicBezTo>
                  <a:cubicBezTo>
                    <a:pt x="1177108" y="8648376"/>
                    <a:pt x="1166839" y="8721135"/>
                    <a:pt x="1243903" y="8721135"/>
                  </a:cubicBezTo>
                  <a:close/>
                  <a:moveTo>
                    <a:pt x="1243903" y="9241142"/>
                  </a:moveTo>
                  <a:cubicBezTo>
                    <a:pt x="1690844" y="9241142"/>
                    <a:pt x="1615100" y="9200289"/>
                    <a:pt x="1616879" y="9353729"/>
                  </a:cubicBezTo>
                  <a:cubicBezTo>
                    <a:pt x="1622055" y="9804211"/>
                    <a:pt x="1643700" y="9730051"/>
                    <a:pt x="1567040" y="9729997"/>
                  </a:cubicBezTo>
                  <a:cubicBezTo>
                    <a:pt x="1544963" y="9729997"/>
                    <a:pt x="1194656" y="9728866"/>
                    <a:pt x="1194656" y="9721240"/>
                  </a:cubicBezTo>
                  <a:cubicBezTo>
                    <a:pt x="1193470" y="9168815"/>
                    <a:pt x="1157027" y="9241142"/>
                    <a:pt x="1243903" y="9241142"/>
                  </a:cubicBezTo>
                  <a:close/>
                  <a:moveTo>
                    <a:pt x="1243903" y="9751798"/>
                  </a:moveTo>
                  <a:cubicBezTo>
                    <a:pt x="1403746" y="9751798"/>
                    <a:pt x="1402965" y="9755005"/>
                    <a:pt x="1567040" y="9755005"/>
                  </a:cubicBezTo>
                  <a:cubicBezTo>
                    <a:pt x="1636422" y="9755058"/>
                    <a:pt x="1620303" y="9672922"/>
                    <a:pt x="1629926" y="10243160"/>
                  </a:cubicBezTo>
                  <a:cubicBezTo>
                    <a:pt x="1469355" y="10242567"/>
                    <a:pt x="1336736" y="10244858"/>
                    <a:pt x="1200883" y="10244265"/>
                  </a:cubicBezTo>
                  <a:cubicBezTo>
                    <a:pt x="1192176" y="9672033"/>
                    <a:pt x="1177459" y="9751798"/>
                    <a:pt x="1243903" y="9751798"/>
                  </a:cubicBezTo>
                  <a:close/>
                  <a:moveTo>
                    <a:pt x="1243903" y="10269379"/>
                  </a:moveTo>
                  <a:cubicBezTo>
                    <a:pt x="1662272" y="10269379"/>
                    <a:pt x="1630276" y="10263963"/>
                    <a:pt x="1630411" y="10273287"/>
                  </a:cubicBezTo>
                  <a:cubicBezTo>
                    <a:pt x="1639333" y="10842986"/>
                    <a:pt x="1665803" y="10760526"/>
                    <a:pt x="1567040" y="10760526"/>
                  </a:cubicBezTo>
                  <a:cubicBezTo>
                    <a:pt x="1407520" y="10760526"/>
                    <a:pt x="1409973" y="10758397"/>
                    <a:pt x="1243903" y="10758397"/>
                  </a:cubicBezTo>
                  <a:cubicBezTo>
                    <a:pt x="1202635" y="10758397"/>
                    <a:pt x="1213767" y="10781357"/>
                    <a:pt x="1211584" y="10640744"/>
                  </a:cubicBezTo>
                  <a:cubicBezTo>
                    <a:pt x="1204872" y="10212548"/>
                    <a:pt x="1174332" y="10269379"/>
                    <a:pt x="1243903" y="10269379"/>
                  </a:cubicBezTo>
                  <a:close/>
                  <a:moveTo>
                    <a:pt x="1638983" y="9353351"/>
                  </a:moveTo>
                  <a:cubicBezTo>
                    <a:pt x="1637338" y="9209532"/>
                    <a:pt x="1550570" y="9234540"/>
                    <a:pt x="2051852" y="9237234"/>
                  </a:cubicBezTo>
                  <a:cubicBezTo>
                    <a:pt x="2063928" y="9237315"/>
                    <a:pt x="2065168" y="9177464"/>
                    <a:pt x="2073740" y="9729727"/>
                  </a:cubicBezTo>
                  <a:cubicBezTo>
                    <a:pt x="1595369" y="9732045"/>
                    <a:pt x="1643187" y="9733177"/>
                    <a:pt x="1643160" y="9721240"/>
                  </a:cubicBezTo>
                  <a:cubicBezTo>
                    <a:pt x="1642864" y="9579118"/>
                    <a:pt x="1641408" y="9566587"/>
                    <a:pt x="1638983" y="9353351"/>
                  </a:cubicBezTo>
                  <a:close/>
                  <a:moveTo>
                    <a:pt x="2074117" y="9754789"/>
                  </a:moveTo>
                  <a:cubicBezTo>
                    <a:pt x="2082716" y="10308966"/>
                    <a:pt x="2093094" y="10244373"/>
                    <a:pt x="2051852" y="10244508"/>
                  </a:cubicBezTo>
                  <a:cubicBezTo>
                    <a:pt x="1939046" y="10244966"/>
                    <a:pt x="1841226" y="10245127"/>
                    <a:pt x="1728716" y="10243915"/>
                  </a:cubicBezTo>
                  <a:cubicBezTo>
                    <a:pt x="1637338" y="10242917"/>
                    <a:pt x="1645613" y="10326886"/>
                    <a:pt x="1643241" y="9755058"/>
                  </a:cubicBezTo>
                  <a:cubicBezTo>
                    <a:pt x="1918830" y="9755301"/>
                    <a:pt x="1941526" y="9755490"/>
                    <a:pt x="2074117" y="9754789"/>
                  </a:cubicBezTo>
                  <a:close/>
                  <a:moveTo>
                    <a:pt x="1728527" y="10269003"/>
                  </a:moveTo>
                  <a:cubicBezTo>
                    <a:pt x="2108135" y="10273098"/>
                    <a:pt x="2081503" y="10264852"/>
                    <a:pt x="2081638" y="10273233"/>
                  </a:cubicBezTo>
                  <a:cubicBezTo>
                    <a:pt x="2090452" y="10836734"/>
                    <a:pt x="2101638" y="10760283"/>
                    <a:pt x="2052041" y="10759529"/>
                  </a:cubicBezTo>
                  <a:cubicBezTo>
                    <a:pt x="1581514" y="10752576"/>
                    <a:pt x="1662487" y="10801621"/>
                    <a:pt x="1659980" y="10640744"/>
                  </a:cubicBezTo>
                  <a:cubicBezTo>
                    <a:pt x="1652999" y="10193765"/>
                    <a:pt x="1622567" y="10267870"/>
                    <a:pt x="1728527" y="10269003"/>
                  </a:cubicBezTo>
                  <a:close/>
                  <a:moveTo>
                    <a:pt x="2084225" y="9237423"/>
                  </a:moveTo>
                  <a:cubicBezTo>
                    <a:pt x="2145872" y="9237746"/>
                    <a:pt x="2508066" y="9238043"/>
                    <a:pt x="2511570" y="9238043"/>
                  </a:cubicBezTo>
                  <a:cubicBezTo>
                    <a:pt x="2511597" y="9240144"/>
                    <a:pt x="2518794" y="9664623"/>
                    <a:pt x="2519953" y="9727302"/>
                  </a:cubicBezTo>
                  <a:cubicBezTo>
                    <a:pt x="2376202" y="9727464"/>
                    <a:pt x="2518417" y="9728084"/>
                    <a:pt x="2095816" y="9729647"/>
                  </a:cubicBezTo>
                  <a:cubicBezTo>
                    <a:pt x="2088484" y="9257579"/>
                    <a:pt x="2088700" y="9431391"/>
                    <a:pt x="2084225" y="9237423"/>
                  </a:cubicBezTo>
                  <a:close/>
                  <a:moveTo>
                    <a:pt x="2520438" y="9752310"/>
                  </a:moveTo>
                  <a:cubicBezTo>
                    <a:pt x="2529738" y="10243915"/>
                    <a:pt x="2528174" y="10097886"/>
                    <a:pt x="2530681" y="10243375"/>
                  </a:cubicBezTo>
                  <a:cubicBezTo>
                    <a:pt x="2512567" y="10243375"/>
                    <a:pt x="2607584" y="10243106"/>
                    <a:pt x="2103283" y="10244346"/>
                  </a:cubicBezTo>
                  <a:cubicBezTo>
                    <a:pt x="2101126" y="10103571"/>
                    <a:pt x="2102420" y="10154960"/>
                    <a:pt x="2096220" y="9754682"/>
                  </a:cubicBezTo>
                  <a:cubicBezTo>
                    <a:pt x="2552569" y="9752741"/>
                    <a:pt x="2387388" y="9752445"/>
                    <a:pt x="2520438" y="9752310"/>
                  </a:cubicBezTo>
                  <a:close/>
                  <a:moveTo>
                    <a:pt x="2526126" y="8724961"/>
                  </a:moveTo>
                  <a:cubicBezTo>
                    <a:pt x="2719070" y="8725149"/>
                    <a:pt x="2718315" y="8720811"/>
                    <a:pt x="2953713" y="8722428"/>
                  </a:cubicBezTo>
                  <a:cubicBezTo>
                    <a:pt x="2956732" y="8985840"/>
                    <a:pt x="2960075" y="8948006"/>
                    <a:pt x="2964037" y="9211472"/>
                  </a:cubicBezTo>
                  <a:cubicBezTo>
                    <a:pt x="2675753" y="9210853"/>
                    <a:pt x="2734488" y="9213008"/>
                    <a:pt x="2533269" y="9213008"/>
                  </a:cubicBezTo>
                  <a:cubicBezTo>
                    <a:pt x="2530169" y="9024564"/>
                    <a:pt x="2529280" y="8896267"/>
                    <a:pt x="2526126" y="8724961"/>
                  </a:cubicBezTo>
                  <a:close/>
                  <a:moveTo>
                    <a:pt x="2536800" y="9238043"/>
                  </a:moveTo>
                  <a:cubicBezTo>
                    <a:pt x="3046493" y="9238043"/>
                    <a:pt x="2963929" y="9196812"/>
                    <a:pt x="2966032" y="9353620"/>
                  </a:cubicBezTo>
                  <a:cubicBezTo>
                    <a:pt x="2968161" y="9524414"/>
                    <a:pt x="2969698" y="9573028"/>
                    <a:pt x="2970776" y="9721293"/>
                  </a:cubicBezTo>
                  <a:cubicBezTo>
                    <a:pt x="2970857" y="9733070"/>
                    <a:pt x="3005278" y="9727357"/>
                    <a:pt x="2542083" y="9727276"/>
                  </a:cubicBezTo>
                  <a:cubicBezTo>
                    <a:pt x="2542002" y="9722857"/>
                    <a:pt x="2532352" y="9238043"/>
                    <a:pt x="2536800" y="9238043"/>
                  </a:cubicBezTo>
                  <a:close/>
                  <a:moveTo>
                    <a:pt x="2971018" y="9753091"/>
                  </a:moveTo>
                  <a:cubicBezTo>
                    <a:pt x="2971045" y="9755463"/>
                    <a:pt x="2976679" y="10238902"/>
                    <a:pt x="2976706" y="10241651"/>
                  </a:cubicBezTo>
                  <a:cubicBezTo>
                    <a:pt x="2802361" y="10239198"/>
                    <a:pt x="2684109" y="10243214"/>
                    <a:pt x="2552731" y="10243375"/>
                  </a:cubicBezTo>
                  <a:cubicBezTo>
                    <a:pt x="2549927" y="10079507"/>
                    <a:pt x="2551625" y="10242136"/>
                    <a:pt x="2542542" y="9752310"/>
                  </a:cubicBezTo>
                  <a:cubicBezTo>
                    <a:pt x="2693759" y="9752337"/>
                    <a:pt x="2801229" y="9754304"/>
                    <a:pt x="2971018" y="9753091"/>
                  </a:cubicBezTo>
                  <a:close/>
                  <a:moveTo>
                    <a:pt x="2977110" y="10266712"/>
                  </a:moveTo>
                  <a:cubicBezTo>
                    <a:pt x="2980318" y="10475879"/>
                    <a:pt x="2978242" y="10425083"/>
                    <a:pt x="2983660" y="10757561"/>
                  </a:cubicBezTo>
                  <a:cubicBezTo>
                    <a:pt x="2882202" y="10758936"/>
                    <a:pt x="2761335" y="10758020"/>
                    <a:pt x="2558445" y="10757966"/>
                  </a:cubicBezTo>
                  <a:cubicBezTo>
                    <a:pt x="2558418" y="10754894"/>
                    <a:pt x="2553270" y="10275362"/>
                    <a:pt x="2553243" y="10272802"/>
                  </a:cubicBezTo>
                  <a:cubicBezTo>
                    <a:pt x="2553108" y="10263828"/>
                    <a:pt x="2967999" y="10266578"/>
                    <a:pt x="2977110" y="10266712"/>
                  </a:cubicBezTo>
                  <a:close/>
                  <a:moveTo>
                    <a:pt x="2975789" y="8722617"/>
                  </a:moveTo>
                  <a:cubicBezTo>
                    <a:pt x="3224261" y="8724826"/>
                    <a:pt x="3032125" y="8722859"/>
                    <a:pt x="3404428" y="8725204"/>
                  </a:cubicBezTo>
                  <a:cubicBezTo>
                    <a:pt x="3407959" y="8997940"/>
                    <a:pt x="3407232" y="9053398"/>
                    <a:pt x="3409954" y="9212496"/>
                  </a:cubicBezTo>
                  <a:cubicBezTo>
                    <a:pt x="3061722" y="9211634"/>
                    <a:pt x="3262510" y="9212362"/>
                    <a:pt x="2986086" y="9211553"/>
                  </a:cubicBezTo>
                  <a:cubicBezTo>
                    <a:pt x="2982097" y="8950593"/>
                    <a:pt x="2978593" y="8969914"/>
                    <a:pt x="2975789" y="8722617"/>
                  </a:cubicBezTo>
                  <a:close/>
                  <a:moveTo>
                    <a:pt x="3021667" y="9236749"/>
                  </a:moveTo>
                  <a:cubicBezTo>
                    <a:pt x="3490280" y="9238635"/>
                    <a:pt x="3409334" y="9204439"/>
                    <a:pt x="3412919" y="9354941"/>
                  </a:cubicBezTo>
                  <a:cubicBezTo>
                    <a:pt x="3415965" y="9480652"/>
                    <a:pt x="3417366" y="9578579"/>
                    <a:pt x="3419307" y="9721482"/>
                  </a:cubicBezTo>
                  <a:cubicBezTo>
                    <a:pt x="3419415" y="9730968"/>
                    <a:pt x="2992960" y="9730617"/>
                    <a:pt x="2992906" y="9721158"/>
                  </a:cubicBezTo>
                  <a:cubicBezTo>
                    <a:pt x="2988836" y="9166874"/>
                    <a:pt x="2968727" y="9236507"/>
                    <a:pt x="3021667" y="9236749"/>
                  </a:cubicBezTo>
                  <a:close/>
                  <a:moveTo>
                    <a:pt x="3021802" y="9752633"/>
                  </a:moveTo>
                  <a:cubicBezTo>
                    <a:pt x="3135013" y="9751556"/>
                    <a:pt x="3231700" y="9751717"/>
                    <a:pt x="3344938" y="9752040"/>
                  </a:cubicBezTo>
                  <a:cubicBezTo>
                    <a:pt x="3441680" y="9752310"/>
                    <a:pt x="3419253" y="9664838"/>
                    <a:pt x="3429038" y="10241489"/>
                  </a:cubicBezTo>
                  <a:cubicBezTo>
                    <a:pt x="3310894" y="10242351"/>
                    <a:pt x="3244666" y="10246313"/>
                    <a:pt x="2998809" y="10242001"/>
                  </a:cubicBezTo>
                  <a:cubicBezTo>
                    <a:pt x="2990588" y="9679578"/>
                    <a:pt x="2983175" y="9753038"/>
                    <a:pt x="3021802" y="9752633"/>
                  </a:cubicBezTo>
                  <a:close/>
                  <a:moveTo>
                    <a:pt x="3021532" y="10267467"/>
                  </a:moveTo>
                  <a:cubicBezTo>
                    <a:pt x="3419631" y="10274958"/>
                    <a:pt x="3429308" y="10256364"/>
                    <a:pt x="3429577" y="10273233"/>
                  </a:cubicBezTo>
                  <a:cubicBezTo>
                    <a:pt x="3432381" y="10451842"/>
                    <a:pt x="3428472" y="10460815"/>
                    <a:pt x="3431302" y="10641283"/>
                  </a:cubicBezTo>
                  <a:cubicBezTo>
                    <a:pt x="3433512" y="10783297"/>
                    <a:pt x="3455831" y="10761981"/>
                    <a:pt x="3345343" y="10758316"/>
                  </a:cubicBezTo>
                  <a:cubicBezTo>
                    <a:pt x="2936786" y="10744923"/>
                    <a:pt x="3006572" y="10807684"/>
                    <a:pt x="3003850" y="10640825"/>
                  </a:cubicBezTo>
                  <a:cubicBezTo>
                    <a:pt x="2997084" y="10210984"/>
                    <a:pt x="2988189" y="10266846"/>
                    <a:pt x="3021532" y="10267467"/>
                  </a:cubicBezTo>
                  <a:close/>
                  <a:moveTo>
                    <a:pt x="3432515" y="9237558"/>
                  </a:moveTo>
                  <a:cubicBezTo>
                    <a:pt x="3783173" y="9237989"/>
                    <a:pt x="3507935" y="9238016"/>
                    <a:pt x="3862690" y="9238770"/>
                  </a:cubicBezTo>
                  <a:cubicBezTo>
                    <a:pt x="3871505" y="9806367"/>
                    <a:pt x="3883850" y="9730455"/>
                    <a:pt x="3829967" y="9730455"/>
                  </a:cubicBezTo>
                  <a:cubicBezTo>
                    <a:pt x="3827864" y="9730455"/>
                    <a:pt x="3441518" y="9728919"/>
                    <a:pt x="3441410" y="9720997"/>
                  </a:cubicBezTo>
                  <a:cubicBezTo>
                    <a:pt x="3436801" y="9380810"/>
                    <a:pt x="3435318" y="9389353"/>
                    <a:pt x="3432515" y="9237558"/>
                  </a:cubicBezTo>
                  <a:close/>
                  <a:moveTo>
                    <a:pt x="3829967" y="9755516"/>
                  </a:moveTo>
                  <a:cubicBezTo>
                    <a:pt x="3881316" y="9755516"/>
                    <a:pt x="3867650" y="9677100"/>
                    <a:pt x="3877650" y="10241300"/>
                  </a:cubicBezTo>
                  <a:cubicBezTo>
                    <a:pt x="3846436" y="10241112"/>
                    <a:pt x="3822069" y="10241165"/>
                    <a:pt x="3506668" y="10241220"/>
                  </a:cubicBezTo>
                  <a:cubicBezTo>
                    <a:pt x="3437043" y="10241220"/>
                    <a:pt x="3449658" y="10322197"/>
                    <a:pt x="3441842" y="9752175"/>
                  </a:cubicBezTo>
                  <a:cubicBezTo>
                    <a:pt x="3673466" y="9752310"/>
                    <a:pt x="3678884" y="9755516"/>
                    <a:pt x="3829967" y="9755516"/>
                  </a:cubicBezTo>
                  <a:close/>
                  <a:moveTo>
                    <a:pt x="3883688" y="9169515"/>
                  </a:moveTo>
                  <a:cubicBezTo>
                    <a:pt x="3875494" y="8643310"/>
                    <a:pt x="3835493" y="8719652"/>
                    <a:pt x="3991427" y="8723640"/>
                  </a:cubicBezTo>
                  <a:cubicBezTo>
                    <a:pt x="4098115" y="8726362"/>
                    <a:pt x="4207256" y="8726147"/>
                    <a:pt x="4301491" y="8724530"/>
                  </a:cubicBezTo>
                  <a:cubicBezTo>
                    <a:pt x="4307071" y="9185818"/>
                    <a:pt x="4305400" y="9096137"/>
                    <a:pt x="4307556" y="9214140"/>
                  </a:cubicBezTo>
                  <a:cubicBezTo>
                    <a:pt x="3815114" y="9226670"/>
                    <a:pt x="3884416" y="9215380"/>
                    <a:pt x="3883688" y="9169515"/>
                  </a:cubicBezTo>
                  <a:close/>
                  <a:moveTo>
                    <a:pt x="4308014" y="9239202"/>
                  </a:moveTo>
                  <a:cubicBezTo>
                    <a:pt x="4311303" y="9402800"/>
                    <a:pt x="4314295" y="9390700"/>
                    <a:pt x="4317340" y="9728731"/>
                  </a:cubicBezTo>
                  <a:cubicBezTo>
                    <a:pt x="4258633" y="9729269"/>
                    <a:pt x="3892422" y="9730428"/>
                    <a:pt x="3890508" y="9730428"/>
                  </a:cubicBezTo>
                  <a:cubicBezTo>
                    <a:pt x="3890777" y="9595610"/>
                    <a:pt x="3890723" y="9622719"/>
                    <a:pt x="3884739" y="9238851"/>
                  </a:cubicBezTo>
                  <a:cubicBezTo>
                    <a:pt x="4003773" y="9239363"/>
                    <a:pt x="4138332" y="9243486"/>
                    <a:pt x="4308014" y="9239202"/>
                  </a:cubicBezTo>
                  <a:close/>
                  <a:moveTo>
                    <a:pt x="4315184" y="9753765"/>
                  </a:moveTo>
                  <a:cubicBezTo>
                    <a:pt x="4317906" y="9753765"/>
                    <a:pt x="4325643" y="10241165"/>
                    <a:pt x="4325670" y="10243295"/>
                  </a:cubicBezTo>
                  <a:cubicBezTo>
                    <a:pt x="4074584" y="10247579"/>
                    <a:pt x="4015444" y="10242459"/>
                    <a:pt x="3899699" y="10241435"/>
                  </a:cubicBezTo>
                  <a:cubicBezTo>
                    <a:pt x="3897166" y="10096484"/>
                    <a:pt x="3890238" y="9956168"/>
                    <a:pt x="3890454" y="9755436"/>
                  </a:cubicBezTo>
                  <a:cubicBezTo>
                    <a:pt x="3892368" y="9755463"/>
                    <a:pt x="4275372" y="9754142"/>
                    <a:pt x="4315184" y="9753765"/>
                  </a:cubicBezTo>
                  <a:close/>
                  <a:moveTo>
                    <a:pt x="4326182" y="10273287"/>
                  </a:moveTo>
                  <a:cubicBezTo>
                    <a:pt x="4334780" y="10821697"/>
                    <a:pt x="4339282" y="10759260"/>
                    <a:pt x="4315184" y="10758990"/>
                  </a:cubicBezTo>
                  <a:cubicBezTo>
                    <a:pt x="3824360" y="10753735"/>
                    <a:pt x="3906195" y="10798414"/>
                    <a:pt x="3903743" y="10640798"/>
                  </a:cubicBezTo>
                  <a:cubicBezTo>
                    <a:pt x="3900885" y="10457986"/>
                    <a:pt x="3903204" y="10461597"/>
                    <a:pt x="3900239" y="10272802"/>
                  </a:cubicBezTo>
                  <a:cubicBezTo>
                    <a:pt x="3900104" y="10263020"/>
                    <a:pt x="4326155" y="10271185"/>
                    <a:pt x="4326182" y="10273287"/>
                  </a:cubicBezTo>
                  <a:close/>
                  <a:moveTo>
                    <a:pt x="4330090" y="9238635"/>
                  </a:moveTo>
                  <a:cubicBezTo>
                    <a:pt x="4412195" y="9236587"/>
                    <a:pt x="4426616" y="9236938"/>
                    <a:pt x="4758406" y="9236883"/>
                  </a:cubicBezTo>
                  <a:cubicBezTo>
                    <a:pt x="4762233" y="9461007"/>
                    <a:pt x="4759699" y="9260732"/>
                    <a:pt x="4766734" y="9729889"/>
                  </a:cubicBezTo>
                  <a:cubicBezTo>
                    <a:pt x="4290116" y="9728946"/>
                    <a:pt x="4339498" y="9730563"/>
                    <a:pt x="4339417" y="9721105"/>
                  </a:cubicBezTo>
                  <a:cubicBezTo>
                    <a:pt x="4336991" y="9430206"/>
                    <a:pt x="4332867" y="9373750"/>
                    <a:pt x="4330090" y="9238635"/>
                  </a:cubicBezTo>
                  <a:close/>
                  <a:moveTo>
                    <a:pt x="4767112" y="9754924"/>
                  </a:moveTo>
                  <a:cubicBezTo>
                    <a:pt x="4774039" y="10216697"/>
                    <a:pt x="4770724" y="9974654"/>
                    <a:pt x="4775010" y="10244318"/>
                  </a:cubicBezTo>
                  <a:cubicBezTo>
                    <a:pt x="4630746" y="10244076"/>
                    <a:pt x="4528344" y="10240196"/>
                    <a:pt x="4347773" y="10242917"/>
                  </a:cubicBezTo>
                  <a:cubicBezTo>
                    <a:pt x="4345428" y="10099502"/>
                    <a:pt x="4341277" y="9934879"/>
                    <a:pt x="4339713" y="9753523"/>
                  </a:cubicBezTo>
                  <a:cubicBezTo>
                    <a:pt x="4559342" y="9751609"/>
                    <a:pt x="4630127" y="9754682"/>
                    <a:pt x="4767112" y="9754924"/>
                  </a:cubicBezTo>
                  <a:close/>
                  <a:moveTo>
                    <a:pt x="4775414" y="10269353"/>
                  </a:moveTo>
                  <a:cubicBezTo>
                    <a:pt x="4778568" y="10497222"/>
                    <a:pt x="4774929" y="10394254"/>
                    <a:pt x="4780589" y="10757427"/>
                  </a:cubicBezTo>
                  <a:cubicBezTo>
                    <a:pt x="4618805" y="10757643"/>
                    <a:pt x="4577348" y="10761307"/>
                    <a:pt x="4355374" y="10759394"/>
                  </a:cubicBezTo>
                  <a:cubicBezTo>
                    <a:pt x="4351627" y="10615198"/>
                    <a:pt x="4351061" y="10453836"/>
                    <a:pt x="4348231" y="10272856"/>
                  </a:cubicBezTo>
                  <a:cubicBezTo>
                    <a:pt x="4348096" y="10262481"/>
                    <a:pt x="4329955" y="10268679"/>
                    <a:pt x="4775414" y="10269353"/>
                  </a:cubicBezTo>
                  <a:close/>
                  <a:moveTo>
                    <a:pt x="4780482" y="9236911"/>
                  </a:moveTo>
                  <a:cubicBezTo>
                    <a:pt x="4918276" y="9236883"/>
                    <a:pt x="4929246" y="9239067"/>
                    <a:pt x="5206586" y="9239767"/>
                  </a:cubicBezTo>
                  <a:cubicBezTo>
                    <a:pt x="5206613" y="9241923"/>
                    <a:pt x="5215131" y="9709867"/>
                    <a:pt x="5215536" y="9729566"/>
                  </a:cubicBezTo>
                  <a:cubicBezTo>
                    <a:pt x="5005637" y="9729512"/>
                    <a:pt x="4863692" y="9729997"/>
                    <a:pt x="4788784" y="9729917"/>
                  </a:cubicBezTo>
                  <a:cubicBezTo>
                    <a:pt x="4782072" y="9281320"/>
                    <a:pt x="4783743" y="9429262"/>
                    <a:pt x="4780482" y="9236911"/>
                  </a:cubicBezTo>
                  <a:close/>
                  <a:moveTo>
                    <a:pt x="4800132" y="9754951"/>
                  </a:moveTo>
                  <a:cubicBezTo>
                    <a:pt x="5303193" y="9754951"/>
                    <a:pt x="5215778" y="9717817"/>
                    <a:pt x="5218716" y="9905345"/>
                  </a:cubicBezTo>
                  <a:cubicBezTo>
                    <a:pt x="5221600" y="10090043"/>
                    <a:pt x="5222167" y="10077297"/>
                    <a:pt x="5224889" y="10245774"/>
                  </a:cubicBezTo>
                  <a:cubicBezTo>
                    <a:pt x="5018979" y="10246986"/>
                    <a:pt x="4977577" y="10244346"/>
                    <a:pt x="4797086" y="10244346"/>
                  </a:cubicBezTo>
                  <a:cubicBezTo>
                    <a:pt x="4788487" y="9697283"/>
                    <a:pt x="4783716" y="9754951"/>
                    <a:pt x="4800132" y="9754951"/>
                  </a:cubicBezTo>
                  <a:close/>
                  <a:moveTo>
                    <a:pt x="4800132" y="10269379"/>
                  </a:moveTo>
                  <a:cubicBezTo>
                    <a:pt x="4802045" y="10269379"/>
                    <a:pt x="5225293" y="10270404"/>
                    <a:pt x="5225347" y="10273287"/>
                  </a:cubicBezTo>
                  <a:cubicBezTo>
                    <a:pt x="5225401" y="10276521"/>
                    <a:pt x="5231250" y="10757400"/>
                    <a:pt x="5231277" y="10760634"/>
                  </a:cubicBezTo>
                  <a:cubicBezTo>
                    <a:pt x="4934691" y="10762170"/>
                    <a:pt x="5006957" y="10757454"/>
                    <a:pt x="4802666" y="10757427"/>
                  </a:cubicBezTo>
                  <a:cubicBezTo>
                    <a:pt x="4794175" y="10215080"/>
                    <a:pt x="4798218" y="10269379"/>
                    <a:pt x="4800132" y="10269379"/>
                  </a:cubicBezTo>
                  <a:close/>
                  <a:moveTo>
                    <a:pt x="5284999" y="9240064"/>
                  </a:moveTo>
                  <a:cubicBezTo>
                    <a:pt x="5444572" y="9240711"/>
                    <a:pt x="5449801" y="9240091"/>
                    <a:pt x="5608162" y="9240711"/>
                  </a:cubicBezTo>
                  <a:cubicBezTo>
                    <a:pt x="5673285" y="9240980"/>
                    <a:pt x="5656600" y="9163775"/>
                    <a:pt x="5663258" y="9728758"/>
                  </a:cubicBezTo>
                  <a:cubicBezTo>
                    <a:pt x="5193702" y="9730913"/>
                    <a:pt x="5237692" y="9733420"/>
                    <a:pt x="5237450" y="9720970"/>
                  </a:cubicBezTo>
                  <a:cubicBezTo>
                    <a:pt x="5226398" y="9163505"/>
                    <a:pt x="5209147" y="9239740"/>
                    <a:pt x="5284999" y="9240064"/>
                  </a:cubicBezTo>
                  <a:close/>
                  <a:moveTo>
                    <a:pt x="5663582" y="9753765"/>
                  </a:moveTo>
                  <a:cubicBezTo>
                    <a:pt x="5665064" y="9878128"/>
                    <a:pt x="5666628" y="9982469"/>
                    <a:pt x="5669862" y="10089505"/>
                  </a:cubicBezTo>
                  <a:cubicBezTo>
                    <a:pt x="5675873" y="10287380"/>
                    <a:pt x="5751725" y="10241543"/>
                    <a:pt x="5284945" y="10245342"/>
                  </a:cubicBezTo>
                  <a:cubicBezTo>
                    <a:pt x="5230280" y="10245774"/>
                    <a:pt x="5249472" y="10320661"/>
                    <a:pt x="5238151" y="9754600"/>
                  </a:cubicBezTo>
                  <a:cubicBezTo>
                    <a:pt x="5630670" y="9754654"/>
                    <a:pt x="5477619" y="9754654"/>
                    <a:pt x="5663582" y="9753765"/>
                  </a:cubicBezTo>
                  <a:close/>
                  <a:moveTo>
                    <a:pt x="5285160" y="10270404"/>
                  </a:moveTo>
                  <a:cubicBezTo>
                    <a:pt x="5287074" y="10270377"/>
                    <a:pt x="5673986" y="10266578"/>
                    <a:pt x="5674094" y="10273287"/>
                  </a:cubicBezTo>
                  <a:cubicBezTo>
                    <a:pt x="5682908" y="10838135"/>
                    <a:pt x="5712990" y="10758181"/>
                    <a:pt x="5608135" y="10759044"/>
                  </a:cubicBezTo>
                  <a:cubicBezTo>
                    <a:pt x="5446863" y="10760364"/>
                    <a:pt x="5437052" y="10759071"/>
                    <a:pt x="5284999" y="10760283"/>
                  </a:cubicBezTo>
                  <a:cubicBezTo>
                    <a:pt x="5243380" y="10760553"/>
                    <a:pt x="5253973" y="10782596"/>
                    <a:pt x="5251763" y="10640798"/>
                  </a:cubicBezTo>
                  <a:cubicBezTo>
                    <a:pt x="5245267" y="10214110"/>
                    <a:pt x="5232355" y="10270835"/>
                    <a:pt x="5285160" y="10270404"/>
                  </a:cubicBezTo>
                  <a:close/>
                  <a:moveTo>
                    <a:pt x="5678110" y="9240899"/>
                  </a:moveTo>
                  <a:cubicBezTo>
                    <a:pt x="5946313" y="9241384"/>
                    <a:pt x="5907767" y="9239713"/>
                    <a:pt x="6093326" y="9239713"/>
                  </a:cubicBezTo>
                  <a:cubicBezTo>
                    <a:pt x="6115321" y="9239713"/>
                    <a:pt x="6105213" y="9181588"/>
                    <a:pt x="6113973" y="9731183"/>
                  </a:cubicBezTo>
                  <a:cubicBezTo>
                    <a:pt x="5947364" y="9731641"/>
                    <a:pt x="5920706" y="9727815"/>
                    <a:pt x="5685388" y="9728623"/>
                  </a:cubicBezTo>
                  <a:cubicBezTo>
                    <a:pt x="5683555" y="9586448"/>
                    <a:pt x="5685577" y="9714853"/>
                    <a:pt x="5678110" y="9240899"/>
                  </a:cubicBezTo>
                  <a:close/>
                  <a:moveTo>
                    <a:pt x="5769892" y="9753549"/>
                  </a:moveTo>
                  <a:cubicBezTo>
                    <a:pt x="5929816" y="9753549"/>
                    <a:pt x="5931487" y="9756271"/>
                    <a:pt x="6093298" y="9756271"/>
                  </a:cubicBezTo>
                  <a:cubicBezTo>
                    <a:pt x="6124863" y="9756271"/>
                    <a:pt x="6113892" y="9695612"/>
                    <a:pt x="6122841" y="10245208"/>
                  </a:cubicBezTo>
                  <a:cubicBezTo>
                    <a:pt x="5961974" y="10245639"/>
                    <a:pt x="5901648" y="10242782"/>
                    <a:pt x="5695685" y="10243510"/>
                  </a:cubicBezTo>
                  <a:cubicBezTo>
                    <a:pt x="5685873" y="9674970"/>
                    <a:pt x="5651533" y="9753549"/>
                    <a:pt x="5769892" y="9753549"/>
                  </a:cubicBezTo>
                  <a:close/>
                  <a:moveTo>
                    <a:pt x="6119580" y="8801680"/>
                  </a:moveTo>
                  <a:cubicBezTo>
                    <a:pt x="6117908" y="8694268"/>
                    <a:pt x="6045184" y="8725958"/>
                    <a:pt x="6549566" y="8724126"/>
                  </a:cubicBezTo>
                  <a:cubicBezTo>
                    <a:pt x="6554094" y="8993089"/>
                    <a:pt x="6551291" y="8997832"/>
                    <a:pt x="6555119" y="9213897"/>
                  </a:cubicBezTo>
                  <a:cubicBezTo>
                    <a:pt x="6465574" y="9214948"/>
                    <a:pt x="6428699" y="9214652"/>
                    <a:pt x="6129418" y="9214706"/>
                  </a:cubicBezTo>
                  <a:cubicBezTo>
                    <a:pt x="6126265" y="8988966"/>
                    <a:pt x="6122464" y="8985463"/>
                    <a:pt x="6119580" y="8801680"/>
                  </a:cubicBezTo>
                  <a:close/>
                  <a:moveTo>
                    <a:pt x="6555577" y="9238932"/>
                  </a:moveTo>
                  <a:cubicBezTo>
                    <a:pt x="6558138" y="9373670"/>
                    <a:pt x="6562154" y="9448503"/>
                    <a:pt x="6564418" y="9721347"/>
                  </a:cubicBezTo>
                  <a:cubicBezTo>
                    <a:pt x="6564472" y="9728731"/>
                    <a:pt x="6614069" y="9728246"/>
                    <a:pt x="6136022" y="9731102"/>
                  </a:cubicBezTo>
                  <a:cubicBezTo>
                    <a:pt x="6128637" y="9267658"/>
                    <a:pt x="6132249" y="9433897"/>
                    <a:pt x="6129768" y="9239713"/>
                  </a:cubicBezTo>
                  <a:cubicBezTo>
                    <a:pt x="6429077" y="9239660"/>
                    <a:pt x="6477165" y="9239902"/>
                    <a:pt x="6555577" y="9238932"/>
                  </a:cubicBezTo>
                  <a:close/>
                  <a:moveTo>
                    <a:pt x="6564715" y="9753415"/>
                  </a:moveTo>
                  <a:cubicBezTo>
                    <a:pt x="6564741" y="9755543"/>
                    <a:pt x="6570133" y="10241381"/>
                    <a:pt x="6570160" y="10243322"/>
                  </a:cubicBezTo>
                  <a:cubicBezTo>
                    <a:pt x="6345220" y="10240331"/>
                    <a:pt x="6253034" y="10244561"/>
                    <a:pt x="6144917" y="10245100"/>
                  </a:cubicBezTo>
                  <a:cubicBezTo>
                    <a:pt x="6142707" y="10108368"/>
                    <a:pt x="6142518" y="10138818"/>
                    <a:pt x="6136427" y="9756136"/>
                  </a:cubicBezTo>
                  <a:cubicBezTo>
                    <a:pt x="6260393" y="9755409"/>
                    <a:pt x="6353387" y="9748914"/>
                    <a:pt x="6564715" y="9753415"/>
                  </a:cubicBezTo>
                  <a:close/>
                  <a:moveTo>
                    <a:pt x="6569782" y="8617575"/>
                  </a:moveTo>
                  <a:cubicBezTo>
                    <a:pt x="6561237" y="8161865"/>
                    <a:pt x="6557248" y="8210801"/>
                    <a:pt x="6578516" y="8210640"/>
                  </a:cubicBezTo>
                  <a:cubicBezTo>
                    <a:pt x="7055619" y="8206759"/>
                    <a:pt x="6989876" y="8199807"/>
                    <a:pt x="6990091" y="8250064"/>
                  </a:cubicBezTo>
                  <a:cubicBezTo>
                    <a:pt x="6992329" y="8777913"/>
                    <a:pt x="7025484" y="8697232"/>
                    <a:pt x="6901814" y="8698067"/>
                  </a:cubicBezTo>
                  <a:cubicBezTo>
                    <a:pt x="6747120" y="8699118"/>
                    <a:pt x="6751891" y="8698310"/>
                    <a:pt x="6578354" y="8698983"/>
                  </a:cubicBezTo>
                  <a:cubicBezTo>
                    <a:pt x="6568731" y="8699037"/>
                    <a:pt x="6571562" y="8711245"/>
                    <a:pt x="6569782" y="8617575"/>
                  </a:cubicBezTo>
                  <a:close/>
                  <a:moveTo>
                    <a:pt x="6578489" y="8724018"/>
                  </a:moveTo>
                  <a:cubicBezTo>
                    <a:pt x="7072601" y="8721996"/>
                    <a:pt x="6994755" y="8700169"/>
                    <a:pt x="6996372" y="8802058"/>
                  </a:cubicBezTo>
                  <a:cubicBezTo>
                    <a:pt x="7004109" y="9297732"/>
                    <a:pt x="7034433" y="9215137"/>
                    <a:pt x="6902003" y="9213521"/>
                  </a:cubicBezTo>
                  <a:cubicBezTo>
                    <a:pt x="6522530" y="9208912"/>
                    <a:pt x="6577518" y="9235941"/>
                    <a:pt x="6576467" y="9169569"/>
                  </a:cubicBezTo>
                  <a:cubicBezTo>
                    <a:pt x="6568650" y="8671012"/>
                    <a:pt x="6571157" y="8724018"/>
                    <a:pt x="6578489" y="8724018"/>
                  </a:cubicBezTo>
                  <a:close/>
                  <a:moveTo>
                    <a:pt x="6578569" y="9238635"/>
                  </a:moveTo>
                  <a:cubicBezTo>
                    <a:pt x="7094947" y="9232356"/>
                    <a:pt x="7003919" y="9214437"/>
                    <a:pt x="7007721" y="9353944"/>
                  </a:cubicBezTo>
                  <a:cubicBezTo>
                    <a:pt x="7011198" y="9481918"/>
                    <a:pt x="7013246" y="9595717"/>
                    <a:pt x="7012842" y="9721185"/>
                  </a:cubicBezTo>
                  <a:cubicBezTo>
                    <a:pt x="7012788" y="9738055"/>
                    <a:pt x="6588543" y="9728838"/>
                    <a:pt x="6586602" y="9728811"/>
                  </a:cubicBezTo>
                  <a:cubicBezTo>
                    <a:pt x="6583422" y="9362459"/>
                    <a:pt x="6575470" y="9238689"/>
                    <a:pt x="6578569" y="9238635"/>
                  </a:cubicBezTo>
                  <a:close/>
                  <a:moveTo>
                    <a:pt x="7012761" y="9756191"/>
                  </a:moveTo>
                  <a:cubicBezTo>
                    <a:pt x="7012653" y="9934125"/>
                    <a:pt x="7018637" y="10090933"/>
                    <a:pt x="7021171" y="10240869"/>
                  </a:cubicBezTo>
                  <a:cubicBezTo>
                    <a:pt x="6894536" y="10241489"/>
                    <a:pt x="6824831" y="10246663"/>
                    <a:pt x="6592209" y="10243618"/>
                  </a:cubicBezTo>
                  <a:cubicBezTo>
                    <a:pt x="6592182" y="10241220"/>
                    <a:pt x="6586818" y="9755813"/>
                    <a:pt x="6586791" y="9753900"/>
                  </a:cubicBezTo>
                  <a:cubicBezTo>
                    <a:pt x="6676578" y="9755813"/>
                    <a:pt x="7009634" y="9756191"/>
                    <a:pt x="7012761" y="9756191"/>
                  </a:cubicBezTo>
                  <a:close/>
                  <a:moveTo>
                    <a:pt x="7021602" y="10265903"/>
                  </a:moveTo>
                  <a:cubicBezTo>
                    <a:pt x="7024540" y="10446803"/>
                    <a:pt x="7024405" y="10556668"/>
                    <a:pt x="7028556" y="10757723"/>
                  </a:cubicBezTo>
                  <a:lnTo>
                    <a:pt x="6600835" y="10757912"/>
                  </a:lnTo>
                  <a:cubicBezTo>
                    <a:pt x="6599460" y="10692780"/>
                    <a:pt x="6592802" y="10280563"/>
                    <a:pt x="6592667" y="10272937"/>
                  </a:cubicBezTo>
                  <a:cubicBezTo>
                    <a:pt x="6592613" y="10268437"/>
                    <a:pt x="6555146" y="10268275"/>
                    <a:pt x="7021602" y="10265903"/>
                  </a:cubicBezTo>
                  <a:close/>
                  <a:moveTo>
                    <a:pt x="7027074" y="9239471"/>
                  </a:moveTo>
                  <a:cubicBezTo>
                    <a:pt x="7212767" y="9239821"/>
                    <a:pt x="7179639" y="9237854"/>
                    <a:pt x="7454338" y="9237746"/>
                  </a:cubicBezTo>
                  <a:cubicBezTo>
                    <a:pt x="7455874" y="9369870"/>
                    <a:pt x="7454338" y="9528753"/>
                    <a:pt x="7462209" y="9726117"/>
                  </a:cubicBezTo>
                  <a:cubicBezTo>
                    <a:pt x="7184033" y="9725982"/>
                    <a:pt x="7249210" y="9731345"/>
                    <a:pt x="7034918" y="9731183"/>
                  </a:cubicBezTo>
                  <a:cubicBezTo>
                    <a:pt x="7035592" y="9507276"/>
                    <a:pt x="7029608" y="9366313"/>
                    <a:pt x="7027074" y="9239471"/>
                  </a:cubicBezTo>
                  <a:close/>
                  <a:moveTo>
                    <a:pt x="7063598" y="9756217"/>
                  </a:moveTo>
                  <a:cubicBezTo>
                    <a:pt x="7541267" y="9756217"/>
                    <a:pt x="7463880" y="9697444"/>
                    <a:pt x="7467115" y="9905291"/>
                  </a:cubicBezTo>
                  <a:cubicBezTo>
                    <a:pt x="7469864" y="10081447"/>
                    <a:pt x="7467869" y="10080478"/>
                    <a:pt x="7470160" y="10242756"/>
                  </a:cubicBezTo>
                  <a:cubicBezTo>
                    <a:pt x="7468247" y="10242729"/>
                    <a:pt x="7095783" y="10240680"/>
                    <a:pt x="7043247" y="10240815"/>
                  </a:cubicBezTo>
                  <a:cubicBezTo>
                    <a:pt x="7034082" y="9700462"/>
                    <a:pt x="7020389" y="9756217"/>
                    <a:pt x="7063598" y="9756217"/>
                  </a:cubicBezTo>
                  <a:close/>
                  <a:moveTo>
                    <a:pt x="7063598" y="10265795"/>
                  </a:moveTo>
                  <a:cubicBezTo>
                    <a:pt x="7516146" y="10265795"/>
                    <a:pt x="7470538" y="10266766"/>
                    <a:pt x="7470618" y="10273314"/>
                  </a:cubicBezTo>
                  <a:cubicBezTo>
                    <a:pt x="7479514" y="10841746"/>
                    <a:pt x="7506981" y="10755864"/>
                    <a:pt x="7386951" y="10755864"/>
                  </a:cubicBezTo>
                  <a:cubicBezTo>
                    <a:pt x="7225759" y="10755864"/>
                    <a:pt x="7222147" y="10757723"/>
                    <a:pt x="7063571" y="10757723"/>
                  </a:cubicBezTo>
                  <a:cubicBezTo>
                    <a:pt x="7046051" y="10757723"/>
                    <a:pt x="7050632" y="10775752"/>
                    <a:pt x="7048504" y="10640852"/>
                  </a:cubicBezTo>
                  <a:cubicBezTo>
                    <a:pt x="7041953" y="10219688"/>
                    <a:pt x="7033300" y="10265795"/>
                    <a:pt x="7063598" y="10265795"/>
                  </a:cubicBezTo>
                  <a:close/>
                  <a:moveTo>
                    <a:pt x="7898799" y="8802004"/>
                  </a:moveTo>
                  <a:cubicBezTo>
                    <a:pt x="7906266" y="9276389"/>
                    <a:pt x="7918341" y="9214355"/>
                    <a:pt x="7872599" y="9213628"/>
                  </a:cubicBezTo>
                  <a:cubicBezTo>
                    <a:pt x="7779361" y="9212119"/>
                    <a:pt x="7698173" y="9212146"/>
                    <a:pt x="7548654" y="9212550"/>
                  </a:cubicBezTo>
                  <a:cubicBezTo>
                    <a:pt x="7451696" y="9212793"/>
                    <a:pt x="7476576" y="9282399"/>
                    <a:pt x="7469082" y="8801627"/>
                  </a:cubicBezTo>
                  <a:cubicBezTo>
                    <a:pt x="7467546" y="8701948"/>
                    <a:pt x="7446871" y="8723237"/>
                    <a:pt x="7548815" y="8721996"/>
                  </a:cubicBezTo>
                  <a:cubicBezTo>
                    <a:pt x="7959448" y="8717038"/>
                    <a:pt x="7897344" y="8707499"/>
                    <a:pt x="7898799" y="8802004"/>
                  </a:cubicBezTo>
                  <a:close/>
                  <a:moveTo>
                    <a:pt x="7888125" y="8250603"/>
                  </a:moveTo>
                  <a:cubicBezTo>
                    <a:pt x="7892600" y="8358609"/>
                    <a:pt x="7892761" y="8389491"/>
                    <a:pt x="7896077" y="8618060"/>
                  </a:cubicBezTo>
                  <a:cubicBezTo>
                    <a:pt x="7897397" y="8714856"/>
                    <a:pt x="7904406" y="8699603"/>
                    <a:pt x="7872815" y="8698606"/>
                  </a:cubicBezTo>
                  <a:cubicBezTo>
                    <a:pt x="7357003" y="8681737"/>
                    <a:pt x="7465848" y="8837817"/>
                    <a:pt x="7461158" y="8207325"/>
                  </a:cubicBezTo>
                  <a:cubicBezTo>
                    <a:pt x="7952116" y="8209239"/>
                    <a:pt x="7885591" y="8189621"/>
                    <a:pt x="7888125" y="8250603"/>
                  </a:cubicBezTo>
                  <a:close/>
                  <a:moveTo>
                    <a:pt x="7878232" y="7698367"/>
                  </a:moveTo>
                  <a:cubicBezTo>
                    <a:pt x="7886723" y="8242654"/>
                    <a:pt x="7889257" y="8182911"/>
                    <a:pt x="7872437" y="8183045"/>
                  </a:cubicBezTo>
                  <a:cubicBezTo>
                    <a:pt x="7375252" y="8186360"/>
                    <a:pt x="7461724" y="8210801"/>
                    <a:pt x="7459460" y="8065770"/>
                  </a:cubicBezTo>
                  <a:cubicBezTo>
                    <a:pt x="7456521" y="7880074"/>
                    <a:pt x="7455740" y="7893359"/>
                    <a:pt x="7452586" y="7697882"/>
                  </a:cubicBezTo>
                  <a:cubicBezTo>
                    <a:pt x="7452505" y="7691226"/>
                    <a:pt x="7878152" y="7693759"/>
                    <a:pt x="7878232" y="7698367"/>
                  </a:cubicBezTo>
                  <a:close/>
                  <a:moveTo>
                    <a:pt x="7877747" y="7668401"/>
                  </a:moveTo>
                  <a:cubicBezTo>
                    <a:pt x="7658495" y="7672740"/>
                    <a:pt x="7572967" y="7668563"/>
                    <a:pt x="7452101" y="7667916"/>
                  </a:cubicBezTo>
                  <a:cubicBezTo>
                    <a:pt x="7449593" y="7517171"/>
                    <a:pt x="7444311" y="7346136"/>
                    <a:pt x="7444014" y="7178360"/>
                  </a:cubicBezTo>
                  <a:cubicBezTo>
                    <a:pt x="7596445" y="7178980"/>
                    <a:pt x="7538383" y="7181027"/>
                    <a:pt x="7869256" y="7180219"/>
                  </a:cubicBezTo>
                  <a:cubicBezTo>
                    <a:pt x="7875133" y="7542394"/>
                    <a:pt x="7875726" y="7543499"/>
                    <a:pt x="7877747" y="7668401"/>
                  </a:cubicBezTo>
                  <a:close/>
                  <a:moveTo>
                    <a:pt x="7868879" y="7155131"/>
                  </a:moveTo>
                  <a:cubicBezTo>
                    <a:pt x="7388756" y="7156397"/>
                    <a:pt x="7444014" y="7154188"/>
                    <a:pt x="7444014" y="7146912"/>
                  </a:cubicBezTo>
                  <a:cubicBezTo>
                    <a:pt x="7443772" y="6909396"/>
                    <a:pt x="7437760" y="6783228"/>
                    <a:pt x="7435227" y="6661478"/>
                  </a:cubicBezTo>
                  <a:cubicBezTo>
                    <a:pt x="7575851" y="6662449"/>
                    <a:pt x="7588681" y="6667838"/>
                    <a:pt x="7861844" y="6665009"/>
                  </a:cubicBezTo>
                  <a:cubicBezTo>
                    <a:pt x="7864594" y="6860244"/>
                    <a:pt x="7861547" y="6702843"/>
                    <a:pt x="7868879" y="7155131"/>
                  </a:cubicBezTo>
                  <a:close/>
                  <a:moveTo>
                    <a:pt x="7858556" y="6227030"/>
                  </a:moveTo>
                  <a:cubicBezTo>
                    <a:pt x="7861413" y="6409088"/>
                    <a:pt x="7857881" y="6410731"/>
                    <a:pt x="7860766" y="6594864"/>
                  </a:cubicBezTo>
                  <a:cubicBezTo>
                    <a:pt x="7861844" y="6661829"/>
                    <a:pt x="7924029" y="6639651"/>
                    <a:pt x="7434715" y="6636471"/>
                  </a:cubicBezTo>
                  <a:cubicBezTo>
                    <a:pt x="7430753" y="6428436"/>
                    <a:pt x="7434688" y="6406150"/>
                    <a:pt x="7429755" y="6149124"/>
                  </a:cubicBezTo>
                  <a:cubicBezTo>
                    <a:pt x="7937156" y="6149879"/>
                    <a:pt x="7856965" y="6125896"/>
                    <a:pt x="7858556" y="6227030"/>
                  </a:cubicBezTo>
                  <a:close/>
                  <a:moveTo>
                    <a:pt x="7845401" y="5633159"/>
                  </a:moveTo>
                  <a:cubicBezTo>
                    <a:pt x="7854296" y="6153598"/>
                    <a:pt x="7851062" y="5922307"/>
                    <a:pt x="7856479" y="6125087"/>
                  </a:cubicBezTo>
                  <a:cubicBezTo>
                    <a:pt x="7350426" y="6125249"/>
                    <a:pt x="7430025" y="6148612"/>
                    <a:pt x="7427383" y="6042520"/>
                  </a:cubicBezTo>
                  <a:cubicBezTo>
                    <a:pt x="7424229" y="5916405"/>
                    <a:pt x="7422315" y="5803845"/>
                    <a:pt x="7421776" y="5675063"/>
                  </a:cubicBezTo>
                  <a:cubicBezTo>
                    <a:pt x="7421479" y="5616048"/>
                    <a:pt x="7355117" y="5628956"/>
                    <a:pt x="7845401" y="5633159"/>
                  </a:cubicBezTo>
                  <a:close/>
                  <a:moveTo>
                    <a:pt x="7840954" y="5123689"/>
                  </a:moveTo>
                  <a:cubicBezTo>
                    <a:pt x="7844269" y="5334500"/>
                    <a:pt x="7838986" y="5245761"/>
                    <a:pt x="7844970" y="5608152"/>
                  </a:cubicBezTo>
                  <a:cubicBezTo>
                    <a:pt x="7842248" y="5608125"/>
                    <a:pt x="7424607" y="5606535"/>
                    <a:pt x="7421345" y="5606508"/>
                  </a:cubicBezTo>
                  <a:cubicBezTo>
                    <a:pt x="7419027" y="5326119"/>
                    <a:pt x="7413824" y="5326927"/>
                    <a:pt x="7410752" y="5117733"/>
                  </a:cubicBezTo>
                  <a:cubicBezTo>
                    <a:pt x="7412719" y="5117733"/>
                    <a:pt x="7840926" y="5121775"/>
                    <a:pt x="7840954" y="5123689"/>
                  </a:cubicBezTo>
                  <a:close/>
                  <a:moveTo>
                    <a:pt x="7829902" y="4604221"/>
                  </a:moveTo>
                  <a:cubicBezTo>
                    <a:pt x="7844027" y="5265218"/>
                    <a:pt x="7839094" y="5014335"/>
                    <a:pt x="7840495" y="5094882"/>
                  </a:cubicBezTo>
                  <a:cubicBezTo>
                    <a:pt x="7663590" y="5099220"/>
                    <a:pt x="7542669" y="5093023"/>
                    <a:pt x="7410401" y="5092726"/>
                  </a:cubicBezTo>
                  <a:cubicBezTo>
                    <a:pt x="7408083" y="4937211"/>
                    <a:pt x="7407976" y="4827023"/>
                    <a:pt x="7403420" y="4604059"/>
                  </a:cubicBezTo>
                  <a:cubicBezTo>
                    <a:pt x="7533127" y="4604113"/>
                    <a:pt x="7707365" y="4605972"/>
                    <a:pt x="7829902" y="4604221"/>
                  </a:cubicBezTo>
                  <a:close/>
                  <a:moveTo>
                    <a:pt x="7829201" y="4572314"/>
                  </a:moveTo>
                  <a:cubicBezTo>
                    <a:pt x="7829471" y="4584010"/>
                    <a:pt x="7863650" y="4579186"/>
                    <a:pt x="7402907" y="4579025"/>
                  </a:cubicBezTo>
                  <a:cubicBezTo>
                    <a:pt x="7402854" y="4576546"/>
                    <a:pt x="7393582" y="4089010"/>
                    <a:pt x="7393555" y="4087016"/>
                  </a:cubicBezTo>
                  <a:cubicBezTo>
                    <a:pt x="7395495" y="4087016"/>
                    <a:pt x="7819713" y="4089414"/>
                    <a:pt x="7821761" y="4089441"/>
                  </a:cubicBezTo>
                  <a:cubicBezTo>
                    <a:pt x="7823325" y="4198660"/>
                    <a:pt x="7824673" y="4365465"/>
                    <a:pt x="7829201" y="4572314"/>
                  </a:cubicBezTo>
                  <a:close/>
                  <a:moveTo>
                    <a:pt x="7815913" y="3653079"/>
                  </a:moveTo>
                  <a:cubicBezTo>
                    <a:pt x="7818797" y="3836808"/>
                    <a:pt x="7817826" y="3836457"/>
                    <a:pt x="7820710" y="4020644"/>
                  </a:cubicBezTo>
                  <a:cubicBezTo>
                    <a:pt x="7821708" y="4083971"/>
                    <a:pt x="7887208" y="4062170"/>
                    <a:pt x="7393123" y="4061982"/>
                  </a:cubicBezTo>
                  <a:cubicBezTo>
                    <a:pt x="7388703" y="3797895"/>
                    <a:pt x="7392611" y="3858716"/>
                    <a:pt x="7387517" y="3575578"/>
                  </a:cubicBezTo>
                  <a:cubicBezTo>
                    <a:pt x="7888152" y="3575578"/>
                    <a:pt x="7814241" y="3545424"/>
                    <a:pt x="7815913" y="3653079"/>
                  </a:cubicBezTo>
                  <a:close/>
                  <a:moveTo>
                    <a:pt x="7808824" y="3101517"/>
                  </a:moveTo>
                  <a:cubicBezTo>
                    <a:pt x="7819983" y="3636075"/>
                    <a:pt x="7838986" y="3549466"/>
                    <a:pt x="7710519" y="3549466"/>
                  </a:cubicBezTo>
                  <a:cubicBezTo>
                    <a:pt x="7548464" y="3549466"/>
                    <a:pt x="7549165" y="3550544"/>
                    <a:pt x="7387031" y="3550544"/>
                  </a:cubicBezTo>
                  <a:cubicBezTo>
                    <a:pt x="7382746" y="3326744"/>
                    <a:pt x="7382018" y="3364121"/>
                    <a:pt x="7379322" y="3058319"/>
                  </a:cubicBezTo>
                  <a:cubicBezTo>
                    <a:pt x="7866615" y="3058347"/>
                    <a:pt x="7807556" y="3040372"/>
                    <a:pt x="7808824" y="3101517"/>
                  </a:cubicBezTo>
                  <a:close/>
                  <a:moveTo>
                    <a:pt x="7798499" y="2550169"/>
                  </a:moveTo>
                  <a:cubicBezTo>
                    <a:pt x="7807502" y="3124260"/>
                    <a:pt x="7839552" y="3032881"/>
                    <a:pt x="7710519" y="3032881"/>
                  </a:cubicBezTo>
                  <a:cubicBezTo>
                    <a:pt x="7550486" y="3032881"/>
                    <a:pt x="7548654" y="3033312"/>
                    <a:pt x="7386951" y="3033312"/>
                  </a:cubicBezTo>
                  <a:cubicBezTo>
                    <a:pt x="7376222" y="3033312"/>
                    <a:pt x="7379537" y="3048133"/>
                    <a:pt x="7377489" y="2917249"/>
                  </a:cubicBezTo>
                  <a:cubicBezTo>
                    <a:pt x="7370805" y="2488217"/>
                    <a:pt x="7368378" y="2544187"/>
                    <a:pt x="7386951" y="2544187"/>
                  </a:cubicBezTo>
                  <a:cubicBezTo>
                    <a:pt x="7828150" y="2544187"/>
                    <a:pt x="7798284" y="2535779"/>
                    <a:pt x="7798499" y="2550169"/>
                  </a:cubicBezTo>
                  <a:close/>
                  <a:moveTo>
                    <a:pt x="7798015" y="2517428"/>
                  </a:moveTo>
                  <a:cubicBezTo>
                    <a:pt x="7645772" y="2515676"/>
                    <a:pt x="7545715" y="2519126"/>
                    <a:pt x="7373473" y="2519153"/>
                  </a:cubicBezTo>
                  <a:cubicBezTo>
                    <a:pt x="7363958" y="1966431"/>
                    <a:pt x="7350157" y="2026821"/>
                    <a:pt x="7386977" y="2026821"/>
                  </a:cubicBezTo>
                  <a:cubicBezTo>
                    <a:pt x="7522993" y="2026821"/>
                    <a:pt x="7559382" y="2027144"/>
                    <a:pt x="7710545" y="2027144"/>
                  </a:cubicBezTo>
                  <a:cubicBezTo>
                    <a:pt x="7818554" y="2027171"/>
                    <a:pt x="7789254" y="1938406"/>
                    <a:pt x="7798015" y="2517428"/>
                  </a:cubicBezTo>
                  <a:close/>
                  <a:moveTo>
                    <a:pt x="7783432" y="1631257"/>
                  </a:moveTo>
                  <a:cubicBezTo>
                    <a:pt x="7786828" y="1743171"/>
                    <a:pt x="7786882" y="1767908"/>
                    <a:pt x="7790709" y="2002622"/>
                  </a:cubicBezTo>
                  <a:cubicBezTo>
                    <a:pt x="7742972" y="2002002"/>
                    <a:pt x="7396276" y="2001759"/>
                    <a:pt x="7362987" y="2001867"/>
                  </a:cubicBezTo>
                  <a:cubicBezTo>
                    <a:pt x="7354066" y="1440603"/>
                    <a:pt x="7339806" y="1515841"/>
                    <a:pt x="7386977" y="1515841"/>
                  </a:cubicBezTo>
                  <a:cubicBezTo>
                    <a:pt x="7861089" y="1515841"/>
                    <a:pt x="7778633" y="1472105"/>
                    <a:pt x="7783432" y="1631257"/>
                  </a:cubicBezTo>
                  <a:close/>
                  <a:moveTo>
                    <a:pt x="7775722" y="1079479"/>
                  </a:moveTo>
                  <a:cubicBezTo>
                    <a:pt x="7783054" y="1561005"/>
                    <a:pt x="7799254" y="1487250"/>
                    <a:pt x="7710519" y="1487250"/>
                  </a:cubicBezTo>
                  <a:cubicBezTo>
                    <a:pt x="7300883" y="1487250"/>
                    <a:pt x="7353958" y="1511907"/>
                    <a:pt x="7352960" y="1446882"/>
                  </a:cubicBezTo>
                  <a:cubicBezTo>
                    <a:pt x="7344874" y="930971"/>
                    <a:pt x="7335817" y="999579"/>
                    <a:pt x="7386977" y="999579"/>
                  </a:cubicBezTo>
                  <a:cubicBezTo>
                    <a:pt x="7845509" y="999579"/>
                    <a:pt x="7774079" y="974545"/>
                    <a:pt x="7775722" y="1079479"/>
                  </a:cubicBezTo>
                  <a:close/>
                  <a:moveTo>
                    <a:pt x="7386977" y="482860"/>
                  </a:moveTo>
                  <a:cubicBezTo>
                    <a:pt x="7826802" y="482860"/>
                    <a:pt x="7766935" y="472377"/>
                    <a:pt x="7766989" y="527674"/>
                  </a:cubicBezTo>
                  <a:cubicBezTo>
                    <a:pt x="7766989" y="1049567"/>
                    <a:pt x="7801330" y="973629"/>
                    <a:pt x="7710519" y="973629"/>
                  </a:cubicBezTo>
                  <a:cubicBezTo>
                    <a:pt x="7280478" y="973629"/>
                    <a:pt x="7348189" y="996912"/>
                    <a:pt x="7345844" y="895104"/>
                  </a:cubicBezTo>
                  <a:cubicBezTo>
                    <a:pt x="7335359" y="416784"/>
                    <a:pt x="7321018" y="482860"/>
                    <a:pt x="7386977" y="482860"/>
                  </a:cubicBezTo>
                  <a:close/>
                  <a:moveTo>
                    <a:pt x="7340911" y="2001975"/>
                  </a:moveTo>
                  <a:cubicBezTo>
                    <a:pt x="7227107" y="2002702"/>
                    <a:pt x="6914402" y="2014829"/>
                    <a:pt x="6913728" y="1997906"/>
                  </a:cubicBezTo>
                  <a:cubicBezTo>
                    <a:pt x="6906773" y="1825819"/>
                    <a:pt x="6907124" y="1660522"/>
                    <a:pt x="6905183" y="1515248"/>
                  </a:cubicBezTo>
                  <a:cubicBezTo>
                    <a:pt x="7366410" y="1515410"/>
                    <a:pt x="7141821" y="1515679"/>
                    <a:pt x="7332016" y="1515841"/>
                  </a:cubicBezTo>
                  <a:cubicBezTo>
                    <a:pt x="7336113" y="1745138"/>
                    <a:pt x="7332744" y="1487842"/>
                    <a:pt x="7340911" y="2001975"/>
                  </a:cubicBezTo>
                  <a:close/>
                  <a:moveTo>
                    <a:pt x="7330884" y="1447313"/>
                  </a:moveTo>
                  <a:cubicBezTo>
                    <a:pt x="7331827" y="1508107"/>
                    <a:pt x="7398811" y="1490402"/>
                    <a:pt x="6904833" y="1490241"/>
                  </a:cubicBezTo>
                  <a:cubicBezTo>
                    <a:pt x="6899550" y="1120520"/>
                    <a:pt x="6904779" y="1395843"/>
                    <a:pt x="6898849" y="997990"/>
                  </a:cubicBezTo>
                  <a:cubicBezTo>
                    <a:pt x="7495229" y="1000172"/>
                    <a:pt x="7275572" y="999391"/>
                    <a:pt x="7325924" y="999526"/>
                  </a:cubicBezTo>
                  <a:cubicBezTo>
                    <a:pt x="7330776" y="1262426"/>
                    <a:pt x="7327542" y="1233996"/>
                    <a:pt x="7330884" y="1447313"/>
                  </a:cubicBezTo>
                  <a:close/>
                  <a:moveTo>
                    <a:pt x="6901949" y="485312"/>
                  </a:moveTo>
                  <a:cubicBezTo>
                    <a:pt x="7380562" y="484369"/>
                    <a:pt x="7314792" y="464562"/>
                    <a:pt x="7316463" y="528051"/>
                  </a:cubicBezTo>
                  <a:cubicBezTo>
                    <a:pt x="7330372" y="1060400"/>
                    <a:pt x="7349591" y="974895"/>
                    <a:pt x="7225382" y="973871"/>
                  </a:cubicBezTo>
                  <a:cubicBezTo>
                    <a:pt x="6832459" y="970692"/>
                    <a:pt x="6898930" y="1000226"/>
                    <a:pt x="6897448" y="900978"/>
                  </a:cubicBezTo>
                  <a:cubicBezTo>
                    <a:pt x="6890897" y="435756"/>
                    <a:pt x="6885129" y="485366"/>
                    <a:pt x="6901949" y="485312"/>
                  </a:cubicBezTo>
                  <a:close/>
                  <a:moveTo>
                    <a:pt x="6891679" y="1999038"/>
                  </a:moveTo>
                  <a:cubicBezTo>
                    <a:pt x="6891895" y="2004400"/>
                    <a:pt x="6942543" y="2002164"/>
                    <a:pt x="6465925" y="2004778"/>
                  </a:cubicBezTo>
                  <a:cubicBezTo>
                    <a:pt x="6459348" y="1721047"/>
                    <a:pt x="6460992" y="1651899"/>
                    <a:pt x="6459213" y="1512607"/>
                  </a:cubicBezTo>
                  <a:cubicBezTo>
                    <a:pt x="6670783" y="1513362"/>
                    <a:pt x="6462043" y="1515113"/>
                    <a:pt x="6883134" y="1515248"/>
                  </a:cubicBezTo>
                  <a:cubicBezTo>
                    <a:pt x="6885075" y="1662301"/>
                    <a:pt x="6884752" y="1827085"/>
                    <a:pt x="6891679" y="1999038"/>
                  </a:cubicBezTo>
                  <a:close/>
                  <a:moveTo>
                    <a:pt x="6878013" y="1079479"/>
                  </a:moveTo>
                  <a:cubicBezTo>
                    <a:pt x="6880843" y="1260001"/>
                    <a:pt x="6879280" y="1264070"/>
                    <a:pt x="6882137" y="1447313"/>
                  </a:cubicBezTo>
                  <a:cubicBezTo>
                    <a:pt x="6883134" y="1510613"/>
                    <a:pt x="6947503" y="1489244"/>
                    <a:pt x="6458862" y="1487573"/>
                  </a:cubicBezTo>
                  <a:cubicBezTo>
                    <a:pt x="6456517" y="1318504"/>
                    <a:pt x="6455358" y="1315998"/>
                    <a:pt x="6450237" y="998367"/>
                  </a:cubicBezTo>
                  <a:cubicBezTo>
                    <a:pt x="6952247" y="998043"/>
                    <a:pt x="6876368" y="970260"/>
                    <a:pt x="6878013" y="1079479"/>
                  </a:cubicBezTo>
                  <a:close/>
                  <a:moveTo>
                    <a:pt x="6740138" y="485528"/>
                  </a:moveTo>
                  <a:cubicBezTo>
                    <a:pt x="6891598" y="485528"/>
                    <a:pt x="6867959" y="473644"/>
                    <a:pt x="6869091" y="527916"/>
                  </a:cubicBezTo>
                  <a:cubicBezTo>
                    <a:pt x="6871759" y="655648"/>
                    <a:pt x="6873430" y="766618"/>
                    <a:pt x="6875317" y="901382"/>
                  </a:cubicBezTo>
                  <a:cubicBezTo>
                    <a:pt x="6876719" y="995160"/>
                    <a:pt x="6954565" y="972928"/>
                    <a:pt x="6449859" y="973333"/>
                  </a:cubicBezTo>
                  <a:cubicBezTo>
                    <a:pt x="6444549" y="642497"/>
                    <a:pt x="6444576" y="634063"/>
                    <a:pt x="6441908" y="527269"/>
                  </a:cubicBezTo>
                  <a:cubicBezTo>
                    <a:pt x="6440506" y="471299"/>
                    <a:pt x="6388025" y="485258"/>
                    <a:pt x="6740138" y="485528"/>
                  </a:cubicBezTo>
                  <a:close/>
                  <a:moveTo>
                    <a:pt x="6416731" y="2004912"/>
                  </a:moveTo>
                  <a:cubicBezTo>
                    <a:pt x="6256700" y="2004912"/>
                    <a:pt x="6257589" y="2001706"/>
                    <a:pt x="6093326" y="2001706"/>
                  </a:cubicBezTo>
                  <a:cubicBezTo>
                    <a:pt x="5985937" y="2001706"/>
                    <a:pt x="6016207" y="2094028"/>
                    <a:pt x="6006396" y="1514709"/>
                  </a:cubicBezTo>
                  <a:cubicBezTo>
                    <a:pt x="6189123" y="1516649"/>
                    <a:pt x="6254543" y="1512230"/>
                    <a:pt x="6437136" y="1512526"/>
                  </a:cubicBezTo>
                  <a:cubicBezTo>
                    <a:pt x="6444172" y="2077752"/>
                    <a:pt x="6455763" y="2004912"/>
                    <a:pt x="6416731" y="2004912"/>
                  </a:cubicBezTo>
                  <a:close/>
                  <a:moveTo>
                    <a:pt x="6429481" y="1079425"/>
                  </a:moveTo>
                  <a:cubicBezTo>
                    <a:pt x="6436921" y="1550091"/>
                    <a:pt x="6445061" y="1487519"/>
                    <a:pt x="6416731" y="1487519"/>
                  </a:cubicBezTo>
                  <a:cubicBezTo>
                    <a:pt x="5944938" y="1487519"/>
                    <a:pt x="6006288" y="1510047"/>
                    <a:pt x="6005290" y="1446882"/>
                  </a:cubicBezTo>
                  <a:cubicBezTo>
                    <a:pt x="6002352" y="1258599"/>
                    <a:pt x="6004562" y="1262130"/>
                    <a:pt x="6001678" y="1079048"/>
                  </a:cubicBezTo>
                  <a:cubicBezTo>
                    <a:pt x="6000115" y="982037"/>
                    <a:pt x="5976287" y="998825"/>
                    <a:pt x="6093298" y="998825"/>
                  </a:cubicBezTo>
                  <a:cubicBezTo>
                    <a:pt x="6495979" y="998825"/>
                    <a:pt x="6427675" y="967808"/>
                    <a:pt x="6429481" y="1079425"/>
                  </a:cubicBezTo>
                  <a:close/>
                  <a:moveTo>
                    <a:pt x="6419831" y="527997"/>
                  </a:moveTo>
                  <a:cubicBezTo>
                    <a:pt x="6422608" y="638374"/>
                    <a:pt x="6422689" y="656025"/>
                    <a:pt x="6427783" y="973359"/>
                  </a:cubicBezTo>
                  <a:cubicBezTo>
                    <a:pt x="6380558" y="973359"/>
                    <a:pt x="6047610" y="973737"/>
                    <a:pt x="5999980" y="974249"/>
                  </a:cubicBezTo>
                  <a:lnTo>
                    <a:pt x="5992028" y="483587"/>
                  </a:lnTo>
                  <a:cubicBezTo>
                    <a:pt x="6500373" y="475503"/>
                    <a:pt x="6418511" y="475638"/>
                    <a:pt x="6419831" y="527997"/>
                  </a:cubicBezTo>
                  <a:close/>
                  <a:moveTo>
                    <a:pt x="5986422" y="1631042"/>
                  </a:moveTo>
                  <a:cubicBezTo>
                    <a:pt x="5988605" y="1747078"/>
                    <a:pt x="5987850" y="1703585"/>
                    <a:pt x="5992649" y="2002568"/>
                  </a:cubicBezTo>
                  <a:cubicBezTo>
                    <a:pt x="5853533" y="2005289"/>
                    <a:pt x="5909735" y="2008523"/>
                    <a:pt x="5564738" y="2005236"/>
                  </a:cubicBezTo>
                  <a:cubicBezTo>
                    <a:pt x="5558484" y="1502286"/>
                    <a:pt x="5562123" y="1668229"/>
                    <a:pt x="5560533" y="1511960"/>
                  </a:cubicBezTo>
                  <a:cubicBezTo>
                    <a:pt x="6072004" y="1511718"/>
                    <a:pt x="5983646" y="1490914"/>
                    <a:pt x="5986422" y="1631042"/>
                  </a:cubicBezTo>
                  <a:close/>
                  <a:moveTo>
                    <a:pt x="5979602" y="1079479"/>
                  </a:moveTo>
                  <a:cubicBezTo>
                    <a:pt x="5986853" y="1555616"/>
                    <a:pt x="5999333" y="1489863"/>
                    <a:pt x="5931784" y="1488489"/>
                  </a:cubicBezTo>
                  <a:cubicBezTo>
                    <a:pt x="5830703" y="1486441"/>
                    <a:pt x="5812050" y="1486845"/>
                    <a:pt x="5560236" y="1486953"/>
                  </a:cubicBezTo>
                  <a:cubicBezTo>
                    <a:pt x="5557217" y="1250003"/>
                    <a:pt x="5552392" y="1251324"/>
                    <a:pt x="5549751" y="999903"/>
                  </a:cubicBezTo>
                  <a:cubicBezTo>
                    <a:pt x="6054483" y="1004834"/>
                    <a:pt x="5977823" y="968482"/>
                    <a:pt x="5979602" y="1079479"/>
                  </a:cubicBezTo>
                  <a:close/>
                  <a:moveTo>
                    <a:pt x="5608081" y="485797"/>
                  </a:moveTo>
                  <a:cubicBezTo>
                    <a:pt x="5717734" y="487252"/>
                    <a:pt x="5823479" y="487495"/>
                    <a:pt x="5931838" y="484881"/>
                  </a:cubicBezTo>
                  <a:cubicBezTo>
                    <a:pt x="5985371" y="483534"/>
                    <a:pt x="5968793" y="410640"/>
                    <a:pt x="5977904" y="974545"/>
                  </a:cubicBezTo>
                  <a:cubicBezTo>
                    <a:pt x="5785796" y="977294"/>
                    <a:pt x="5861189" y="977968"/>
                    <a:pt x="5549508" y="974922"/>
                  </a:cubicBezTo>
                  <a:cubicBezTo>
                    <a:pt x="5544872" y="403095"/>
                    <a:pt x="5518887" y="484638"/>
                    <a:pt x="5608081" y="485797"/>
                  </a:cubicBezTo>
                  <a:close/>
                  <a:moveTo>
                    <a:pt x="5550829" y="2521551"/>
                  </a:moveTo>
                  <a:cubicBezTo>
                    <a:pt x="5445192" y="2522306"/>
                    <a:pt x="5308180" y="2521551"/>
                    <a:pt x="5127123" y="2521551"/>
                  </a:cubicBezTo>
                  <a:cubicBezTo>
                    <a:pt x="5126827" y="2503658"/>
                    <a:pt x="5119576" y="2084569"/>
                    <a:pt x="5118228" y="2028141"/>
                  </a:cubicBezTo>
                  <a:cubicBezTo>
                    <a:pt x="5120196" y="2028141"/>
                    <a:pt x="5539966" y="2030054"/>
                    <a:pt x="5542931" y="2030081"/>
                  </a:cubicBezTo>
                  <a:cubicBezTo>
                    <a:pt x="5545141" y="2209525"/>
                    <a:pt x="5548942" y="2403332"/>
                    <a:pt x="5550829" y="2521551"/>
                  </a:cubicBezTo>
                  <a:close/>
                  <a:moveTo>
                    <a:pt x="5538807" y="1630772"/>
                  </a:moveTo>
                  <a:cubicBezTo>
                    <a:pt x="5537863" y="2080365"/>
                    <a:pt x="5586733" y="2004751"/>
                    <a:pt x="5446621" y="2004751"/>
                  </a:cubicBezTo>
                  <a:cubicBezTo>
                    <a:pt x="5080302" y="2004751"/>
                    <a:pt x="5117662" y="2004724"/>
                    <a:pt x="5117500" y="1998175"/>
                  </a:cubicBezTo>
                  <a:cubicBezTo>
                    <a:pt x="5115343" y="1908790"/>
                    <a:pt x="5101516" y="1513119"/>
                    <a:pt x="5123484" y="1513119"/>
                  </a:cubicBezTo>
                  <a:cubicBezTo>
                    <a:pt x="5623041" y="1513119"/>
                    <a:pt x="5539130" y="1476336"/>
                    <a:pt x="5538807" y="1630772"/>
                  </a:cubicBezTo>
                  <a:close/>
                  <a:moveTo>
                    <a:pt x="5528753" y="1079479"/>
                  </a:moveTo>
                  <a:cubicBezTo>
                    <a:pt x="5536273" y="1559146"/>
                    <a:pt x="5568377" y="1486953"/>
                    <a:pt x="5446621" y="1487007"/>
                  </a:cubicBezTo>
                  <a:cubicBezTo>
                    <a:pt x="5061218" y="1487007"/>
                    <a:pt x="5110087" y="1506328"/>
                    <a:pt x="5109144" y="1446828"/>
                  </a:cubicBezTo>
                  <a:cubicBezTo>
                    <a:pt x="5108928" y="1432438"/>
                    <a:pt x="5102567" y="1019548"/>
                    <a:pt x="5102216" y="996669"/>
                  </a:cubicBezTo>
                  <a:cubicBezTo>
                    <a:pt x="5614173" y="995591"/>
                    <a:pt x="5527162" y="979126"/>
                    <a:pt x="5528753" y="1079479"/>
                  </a:cubicBezTo>
                  <a:close/>
                  <a:moveTo>
                    <a:pt x="5123484" y="486094"/>
                  </a:moveTo>
                  <a:cubicBezTo>
                    <a:pt x="5582043" y="486094"/>
                    <a:pt x="5520504" y="467015"/>
                    <a:pt x="5521825" y="526704"/>
                  </a:cubicBezTo>
                  <a:cubicBezTo>
                    <a:pt x="5534009" y="1062502"/>
                    <a:pt x="5544144" y="974464"/>
                    <a:pt x="5446621" y="974464"/>
                  </a:cubicBezTo>
                  <a:cubicBezTo>
                    <a:pt x="5285484" y="974464"/>
                    <a:pt x="5285322" y="971635"/>
                    <a:pt x="5123484" y="971635"/>
                  </a:cubicBezTo>
                  <a:cubicBezTo>
                    <a:pt x="5094669" y="971635"/>
                    <a:pt x="5102028" y="985701"/>
                    <a:pt x="5100788" y="895158"/>
                  </a:cubicBezTo>
                  <a:cubicBezTo>
                    <a:pt x="5094400" y="423117"/>
                    <a:pt x="5082108" y="486094"/>
                    <a:pt x="5123484" y="486094"/>
                  </a:cubicBezTo>
                  <a:close/>
                  <a:moveTo>
                    <a:pt x="5088038" y="1513173"/>
                  </a:moveTo>
                  <a:cubicBezTo>
                    <a:pt x="5089898" y="1648342"/>
                    <a:pt x="5089925" y="1774106"/>
                    <a:pt x="5095532" y="2003161"/>
                  </a:cubicBezTo>
                  <a:cubicBezTo>
                    <a:pt x="4645140" y="2003969"/>
                    <a:pt x="4669130" y="2009278"/>
                    <a:pt x="4668861" y="1999226"/>
                  </a:cubicBezTo>
                  <a:cubicBezTo>
                    <a:pt x="4667837" y="1955760"/>
                    <a:pt x="4659642" y="1516676"/>
                    <a:pt x="4659615" y="1514709"/>
                  </a:cubicBezTo>
                  <a:cubicBezTo>
                    <a:pt x="4885444" y="1516622"/>
                    <a:pt x="4951107" y="1513469"/>
                    <a:pt x="5088038" y="1513173"/>
                  </a:cubicBezTo>
                  <a:close/>
                  <a:moveTo>
                    <a:pt x="5087688" y="1488139"/>
                  </a:moveTo>
                  <a:cubicBezTo>
                    <a:pt x="4593872" y="1489190"/>
                    <a:pt x="4659481" y="1507945"/>
                    <a:pt x="4658510" y="1446828"/>
                  </a:cubicBezTo>
                  <a:cubicBezTo>
                    <a:pt x="4655626" y="1262749"/>
                    <a:pt x="4656407" y="1262642"/>
                    <a:pt x="4653523" y="1079048"/>
                  </a:cubicBezTo>
                  <a:cubicBezTo>
                    <a:pt x="4651906" y="976593"/>
                    <a:pt x="4568157" y="999633"/>
                    <a:pt x="5080114" y="996777"/>
                  </a:cubicBezTo>
                  <a:cubicBezTo>
                    <a:pt x="5080140" y="998825"/>
                    <a:pt x="5087014" y="1441358"/>
                    <a:pt x="5087688" y="1488139"/>
                  </a:cubicBezTo>
                  <a:close/>
                  <a:moveTo>
                    <a:pt x="5071784" y="485959"/>
                  </a:moveTo>
                  <a:cubicBezTo>
                    <a:pt x="5077229" y="760608"/>
                    <a:pt x="5076798" y="769393"/>
                    <a:pt x="5079763" y="971743"/>
                  </a:cubicBezTo>
                  <a:cubicBezTo>
                    <a:pt x="4584438" y="974356"/>
                    <a:pt x="4652553" y="1006936"/>
                    <a:pt x="4649992" y="895050"/>
                  </a:cubicBezTo>
                  <a:cubicBezTo>
                    <a:pt x="4645976" y="719864"/>
                    <a:pt x="4644952" y="619403"/>
                    <a:pt x="4644574" y="527593"/>
                  </a:cubicBezTo>
                  <a:cubicBezTo>
                    <a:pt x="4644305" y="465048"/>
                    <a:pt x="4581392" y="483534"/>
                    <a:pt x="5071784" y="485959"/>
                  </a:cubicBezTo>
                  <a:close/>
                  <a:moveTo>
                    <a:pt x="4638617" y="2003673"/>
                  </a:moveTo>
                  <a:cubicBezTo>
                    <a:pt x="4375105" y="1997987"/>
                    <a:pt x="4216583" y="2007850"/>
                    <a:pt x="4216475" y="1998391"/>
                  </a:cubicBezTo>
                  <a:cubicBezTo>
                    <a:pt x="4210491" y="1425028"/>
                    <a:pt x="4174775" y="1510802"/>
                    <a:pt x="4314969" y="1512688"/>
                  </a:cubicBezTo>
                  <a:cubicBezTo>
                    <a:pt x="4447965" y="1514467"/>
                    <a:pt x="4483114" y="1513038"/>
                    <a:pt x="4637566" y="1514467"/>
                  </a:cubicBezTo>
                  <a:cubicBezTo>
                    <a:pt x="4646920" y="2067161"/>
                    <a:pt x="4651825" y="2003915"/>
                    <a:pt x="4638617" y="2003673"/>
                  </a:cubicBezTo>
                  <a:close/>
                  <a:moveTo>
                    <a:pt x="4631447" y="1079479"/>
                  </a:moveTo>
                  <a:cubicBezTo>
                    <a:pt x="4634331" y="1263154"/>
                    <a:pt x="4633550" y="1262965"/>
                    <a:pt x="4636434" y="1447259"/>
                  </a:cubicBezTo>
                  <a:cubicBezTo>
                    <a:pt x="4637405" y="1508242"/>
                    <a:pt x="4703929" y="1488462"/>
                    <a:pt x="4209413" y="1486684"/>
                  </a:cubicBezTo>
                  <a:cubicBezTo>
                    <a:pt x="4205450" y="1225939"/>
                    <a:pt x="4209197" y="1228634"/>
                    <a:pt x="4204453" y="1000738"/>
                  </a:cubicBezTo>
                  <a:cubicBezTo>
                    <a:pt x="4696490" y="997801"/>
                    <a:pt x="4629695" y="966326"/>
                    <a:pt x="4631447" y="1079479"/>
                  </a:cubicBezTo>
                  <a:close/>
                  <a:moveTo>
                    <a:pt x="4622229" y="485177"/>
                  </a:moveTo>
                  <a:cubicBezTo>
                    <a:pt x="4623927" y="762576"/>
                    <a:pt x="4626083" y="801892"/>
                    <a:pt x="4629587" y="973710"/>
                  </a:cubicBezTo>
                  <a:cubicBezTo>
                    <a:pt x="4529476" y="971581"/>
                    <a:pt x="4422330" y="971554"/>
                    <a:pt x="4314861" y="974006"/>
                  </a:cubicBezTo>
                  <a:cubicBezTo>
                    <a:pt x="4169870" y="977321"/>
                    <a:pt x="4207714" y="1056816"/>
                    <a:pt x="4193886" y="527323"/>
                  </a:cubicBezTo>
                  <a:cubicBezTo>
                    <a:pt x="4191946" y="453676"/>
                    <a:pt x="4138359" y="495202"/>
                    <a:pt x="4622229" y="485177"/>
                  </a:cubicBezTo>
                  <a:close/>
                  <a:moveTo>
                    <a:pt x="4153373" y="2002676"/>
                  </a:moveTo>
                  <a:cubicBezTo>
                    <a:pt x="3836786" y="2002729"/>
                    <a:pt x="3808160" y="2002676"/>
                    <a:pt x="3767916" y="2002864"/>
                  </a:cubicBezTo>
                  <a:cubicBezTo>
                    <a:pt x="3760423" y="1737916"/>
                    <a:pt x="3763819" y="1637186"/>
                    <a:pt x="3762606" y="1514089"/>
                  </a:cubicBezTo>
                  <a:cubicBezTo>
                    <a:pt x="3995632" y="1513389"/>
                    <a:pt x="4054960" y="1511341"/>
                    <a:pt x="4187687" y="1511637"/>
                  </a:cubicBezTo>
                  <a:cubicBezTo>
                    <a:pt x="4196151" y="2090525"/>
                    <a:pt x="4212513" y="2002676"/>
                    <a:pt x="4153373" y="2002676"/>
                  </a:cubicBezTo>
                  <a:close/>
                  <a:moveTo>
                    <a:pt x="4183805" y="1079425"/>
                  </a:moveTo>
                  <a:cubicBezTo>
                    <a:pt x="4191164" y="1550522"/>
                    <a:pt x="4195396" y="1486576"/>
                    <a:pt x="4153400" y="1486576"/>
                  </a:cubicBezTo>
                  <a:cubicBezTo>
                    <a:pt x="3702389" y="1486576"/>
                    <a:pt x="3762714" y="1508403"/>
                    <a:pt x="3761771" y="1446828"/>
                  </a:cubicBezTo>
                  <a:cubicBezTo>
                    <a:pt x="3753495" y="918440"/>
                    <a:pt x="3728077" y="998717"/>
                    <a:pt x="3829994" y="998717"/>
                  </a:cubicBezTo>
                  <a:cubicBezTo>
                    <a:pt x="3991508" y="998717"/>
                    <a:pt x="3991562" y="1000900"/>
                    <a:pt x="4153400" y="1000900"/>
                  </a:cubicBezTo>
                  <a:cubicBezTo>
                    <a:pt x="4189708" y="1000873"/>
                    <a:pt x="4182269" y="985082"/>
                    <a:pt x="4183805" y="1079425"/>
                  </a:cubicBezTo>
                  <a:close/>
                  <a:moveTo>
                    <a:pt x="3829967" y="483614"/>
                  </a:moveTo>
                  <a:cubicBezTo>
                    <a:pt x="3842851" y="483614"/>
                    <a:pt x="4150785" y="483803"/>
                    <a:pt x="4170678" y="483830"/>
                  </a:cubicBezTo>
                  <a:cubicBezTo>
                    <a:pt x="4172349" y="553274"/>
                    <a:pt x="4165746" y="280618"/>
                    <a:pt x="4181784" y="975839"/>
                  </a:cubicBezTo>
                  <a:cubicBezTo>
                    <a:pt x="4001913" y="976351"/>
                    <a:pt x="3927409" y="972416"/>
                    <a:pt x="3752983" y="974006"/>
                  </a:cubicBezTo>
                  <a:cubicBezTo>
                    <a:pt x="3746245" y="394741"/>
                    <a:pt x="3714923" y="483614"/>
                    <a:pt x="3829967" y="483614"/>
                  </a:cubicBezTo>
                  <a:close/>
                  <a:moveTo>
                    <a:pt x="3740530" y="1514170"/>
                  </a:moveTo>
                  <a:cubicBezTo>
                    <a:pt x="3742147" y="1685476"/>
                    <a:pt x="3737511" y="1647776"/>
                    <a:pt x="3745813" y="2002972"/>
                  </a:cubicBezTo>
                  <a:cubicBezTo>
                    <a:pt x="3247981" y="2006098"/>
                    <a:pt x="3372971" y="2005289"/>
                    <a:pt x="3321137" y="2005774"/>
                  </a:cubicBezTo>
                  <a:cubicBezTo>
                    <a:pt x="3319547" y="1803075"/>
                    <a:pt x="3316123" y="1666047"/>
                    <a:pt x="3313563" y="1512850"/>
                  </a:cubicBezTo>
                  <a:cubicBezTo>
                    <a:pt x="3522491" y="1516811"/>
                    <a:pt x="3575404" y="1514898"/>
                    <a:pt x="3740530" y="1514170"/>
                  </a:cubicBezTo>
                  <a:close/>
                  <a:moveTo>
                    <a:pt x="3732390" y="1079479"/>
                  </a:moveTo>
                  <a:cubicBezTo>
                    <a:pt x="3739910" y="1559846"/>
                    <a:pt x="3764304" y="1488786"/>
                    <a:pt x="3668210" y="1489567"/>
                  </a:cubicBezTo>
                  <a:cubicBezTo>
                    <a:pt x="3256337" y="1492908"/>
                    <a:pt x="3313320" y="1497409"/>
                    <a:pt x="3312511" y="1446828"/>
                  </a:cubicBezTo>
                  <a:cubicBezTo>
                    <a:pt x="3305503" y="1010493"/>
                    <a:pt x="3305988" y="1038007"/>
                    <a:pt x="3305207" y="1000065"/>
                  </a:cubicBezTo>
                  <a:cubicBezTo>
                    <a:pt x="3806678" y="1007313"/>
                    <a:pt x="3730584" y="963685"/>
                    <a:pt x="3732390" y="1079479"/>
                  </a:cubicBezTo>
                  <a:close/>
                  <a:moveTo>
                    <a:pt x="3345100" y="486067"/>
                  </a:moveTo>
                  <a:cubicBezTo>
                    <a:pt x="3782715" y="482240"/>
                    <a:pt x="3722147" y="471892"/>
                    <a:pt x="3723764" y="528078"/>
                  </a:cubicBezTo>
                  <a:cubicBezTo>
                    <a:pt x="3738913" y="1045606"/>
                    <a:pt x="3741015" y="973818"/>
                    <a:pt x="3668129" y="975381"/>
                  </a:cubicBezTo>
                  <a:cubicBezTo>
                    <a:pt x="3558125" y="977752"/>
                    <a:pt x="3454133" y="977617"/>
                    <a:pt x="3345154" y="975704"/>
                  </a:cubicBezTo>
                  <a:cubicBezTo>
                    <a:pt x="3294020" y="974815"/>
                    <a:pt x="3305314" y="991145"/>
                    <a:pt x="3302700" y="894996"/>
                  </a:cubicBezTo>
                  <a:cubicBezTo>
                    <a:pt x="3289869" y="422902"/>
                    <a:pt x="3283885" y="486633"/>
                    <a:pt x="3345100" y="486067"/>
                  </a:cubicBezTo>
                  <a:close/>
                  <a:moveTo>
                    <a:pt x="3298980" y="1997475"/>
                  </a:moveTo>
                  <a:cubicBezTo>
                    <a:pt x="3299115" y="2012646"/>
                    <a:pt x="3332674" y="2004562"/>
                    <a:pt x="2871123" y="2004293"/>
                  </a:cubicBezTo>
                  <a:cubicBezTo>
                    <a:pt x="2870692" y="1915231"/>
                    <a:pt x="2865409" y="1515248"/>
                    <a:pt x="2865355" y="1512176"/>
                  </a:cubicBezTo>
                  <a:cubicBezTo>
                    <a:pt x="3091399" y="1512176"/>
                    <a:pt x="3196551" y="1511071"/>
                    <a:pt x="3291487" y="1512526"/>
                  </a:cubicBezTo>
                  <a:cubicBezTo>
                    <a:pt x="3294182" y="1674373"/>
                    <a:pt x="3297632" y="1812291"/>
                    <a:pt x="3298980" y="1997475"/>
                  </a:cubicBezTo>
                  <a:close/>
                  <a:moveTo>
                    <a:pt x="3291082" y="1487465"/>
                  </a:moveTo>
                  <a:cubicBezTo>
                    <a:pt x="2804463" y="1480082"/>
                    <a:pt x="2865409" y="1511502"/>
                    <a:pt x="2864384" y="1446774"/>
                  </a:cubicBezTo>
                  <a:cubicBezTo>
                    <a:pt x="2858239" y="1057247"/>
                    <a:pt x="2858131" y="1046010"/>
                    <a:pt x="2857053" y="996588"/>
                  </a:cubicBezTo>
                  <a:cubicBezTo>
                    <a:pt x="2860072" y="996588"/>
                    <a:pt x="3281028" y="999768"/>
                    <a:pt x="3283131" y="999795"/>
                  </a:cubicBezTo>
                  <a:cubicBezTo>
                    <a:pt x="3284236" y="1053717"/>
                    <a:pt x="3284371" y="1069562"/>
                    <a:pt x="3291082" y="1487465"/>
                  </a:cubicBezTo>
                  <a:close/>
                  <a:moveTo>
                    <a:pt x="2860018" y="487171"/>
                  </a:moveTo>
                  <a:cubicBezTo>
                    <a:pt x="3338954" y="487171"/>
                    <a:pt x="3273993" y="470733"/>
                    <a:pt x="3274478" y="527781"/>
                  </a:cubicBezTo>
                  <a:cubicBezTo>
                    <a:pt x="3278306" y="1054553"/>
                    <a:pt x="3316770" y="974303"/>
                    <a:pt x="3183370" y="974303"/>
                  </a:cubicBezTo>
                  <a:cubicBezTo>
                    <a:pt x="3024794" y="974303"/>
                    <a:pt x="3020723" y="971581"/>
                    <a:pt x="2859991" y="971581"/>
                  </a:cubicBezTo>
                  <a:cubicBezTo>
                    <a:pt x="2855112" y="971554"/>
                    <a:pt x="2834410" y="487171"/>
                    <a:pt x="2860018" y="487171"/>
                  </a:cubicBezTo>
                  <a:close/>
                  <a:moveTo>
                    <a:pt x="2848966" y="1998553"/>
                  </a:moveTo>
                  <a:cubicBezTo>
                    <a:pt x="2849020" y="2007122"/>
                    <a:pt x="2505505" y="2006502"/>
                    <a:pt x="2423131" y="2005370"/>
                  </a:cubicBezTo>
                  <a:cubicBezTo>
                    <a:pt x="2414748" y="1524222"/>
                    <a:pt x="2416123" y="1654217"/>
                    <a:pt x="2413481" y="1514359"/>
                  </a:cubicBezTo>
                  <a:cubicBezTo>
                    <a:pt x="2612678" y="1517458"/>
                    <a:pt x="2683947" y="1512392"/>
                    <a:pt x="2843306" y="1512176"/>
                  </a:cubicBezTo>
                  <a:cubicBezTo>
                    <a:pt x="2843306" y="1514116"/>
                    <a:pt x="2848696" y="1930483"/>
                    <a:pt x="2848966" y="1998553"/>
                  </a:cubicBezTo>
                  <a:close/>
                  <a:moveTo>
                    <a:pt x="2842928" y="1487142"/>
                  </a:moveTo>
                  <a:cubicBezTo>
                    <a:pt x="2351107" y="1487869"/>
                    <a:pt x="2413292" y="1509697"/>
                    <a:pt x="2412322" y="1446828"/>
                  </a:cubicBezTo>
                  <a:cubicBezTo>
                    <a:pt x="2409923" y="1292526"/>
                    <a:pt x="2409842" y="1260001"/>
                    <a:pt x="2406985" y="1079048"/>
                  </a:cubicBezTo>
                  <a:cubicBezTo>
                    <a:pt x="2405367" y="972551"/>
                    <a:pt x="2330729" y="996777"/>
                    <a:pt x="2834977" y="996588"/>
                  </a:cubicBezTo>
                  <a:cubicBezTo>
                    <a:pt x="2836324" y="1057732"/>
                    <a:pt x="2842901" y="1485121"/>
                    <a:pt x="2842928" y="1487142"/>
                  </a:cubicBezTo>
                  <a:close/>
                  <a:moveTo>
                    <a:pt x="2826081" y="487091"/>
                  </a:moveTo>
                  <a:cubicBezTo>
                    <a:pt x="2827645" y="817171"/>
                    <a:pt x="2831176" y="844173"/>
                    <a:pt x="2834356" y="971581"/>
                  </a:cubicBezTo>
                  <a:cubicBezTo>
                    <a:pt x="2524724" y="971716"/>
                    <a:pt x="2463482" y="972012"/>
                    <a:pt x="2405341" y="973440"/>
                  </a:cubicBezTo>
                  <a:cubicBezTo>
                    <a:pt x="2399437" y="587174"/>
                    <a:pt x="2400839" y="666157"/>
                    <a:pt x="2396661" y="483884"/>
                  </a:cubicBezTo>
                  <a:cubicBezTo>
                    <a:pt x="2606587" y="478225"/>
                    <a:pt x="2688772" y="486390"/>
                    <a:pt x="2826081" y="487091"/>
                  </a:cubicBezTo>
                  <a:close/>
                  <a:moveTo>
                    <a:pt x="2394073" y="1631150"/>
                  </a:moveTo>
                  <a:cubicBezTo>
                    <a:pt x="2405367" y="2063658"/>
                    <a:pt x="2409626" y="2005182"/>
                    <a:pt x="2375313" y="2004589"/>
                  </a:cubicBezTo>
                  <a:cubicBezTo>
                    <a:pt x="1974518" y="1997070"/>
                    <a:pt x="1973386" y="2011164"/>
                    <a:pt x="1973171" y="1998337"/>
                  </a:cubicBezTo>
                  <a:cubicBezTo>
                    <a:pt x="1963629" y="1427076"/>
                    <a:pt x="1930797" y="1512958"/>
                    <a:pt x="2051933" y="1512472"/>
                  </a:cubicBezTo>
                  <a:cubicBezTo>
                    <a:pt x="2200375" y="1511880"/>
                    <a:pt x="2269892" y="1511691"/>
                    <a:pt x="2374908" y="1513658"/>
                  </a:cubicBezTo>
                  <a:cubicBezTo>
                    <a:pt x="2397173" y="1514089"/>
                    <a:pt x="2390542" y="1495657"/>
                    <a:pt x="2394073" y="1631150"/>
                  </a:cubicBezTo>
                  <a:close/>
                  <a:moveTo>
                    <a:pt x="2384909" y="1079479"/>
                  </a:moveTo>
                  <a:cubicBezTo>
                    <a:pt x="2392079" y="1537911"/>
                    <a:pt x="2396580" y="1489001"/>
                    <a:pt x="2375313" y="1488597"/>
                  </a:cubicBezTo>
                  <a:cubicBezTo>
                    <a:pt x="1903600" y="1479731"/>
                    <a:pt x="1962227" y="1511071"/>
                    <a:pt x="1961230" y="1446882"/>
                  </a:cubicBezTo>
                  <a:cubicBezTo>
                    <a:pt x="1958372" y="1264501"/>
                    <a:pt x="1962739" y="1265040"/>
                    <a:pt x="1959828" y="1078994"/>
                  </a:cubicBezTo>
                  <a:cubicBezTo>
                    <a:pt x="1957995" y="962985"/>
                    <a:pt x="1893330" y="1012487"/>
                    <a:pt x="2375393" y="999310"/>
                  </a:cubicBezTo>
                  <a:cubicBezTo>
                    <a:pt x="2387065" y="998987"/>
                    <a:pt x="2383507" y="987022"/>
                    <a:pt x="2384909" y="1079479"/>
                  </a:cubicBezTo>
                  <a:close/>
                  <a:moveTo>
                    <a:pt x="2374585" y="484504"/>
                  </a:moveTo>
                  <a:cubicBezTo>
                    <a:pt x="2386903" y="1028521"/>
                    <a:pt x="2385825" y="973952"/>
                    <a:pt x="2374828" y="974222"/>
                  </a:cubicBezTo>
                  <a:cubicBezTo>
                    <a:pt x="2268463" y="977294"/>
                    <a:pt x="2249810" y="976189"/>
                    <a:pt x="2051852" y="976728"/>
                  </a:cubicBezTo>
                  <a:cubicBezTo>
                    <a:pt x="1927725" y="977051"/>
                    <a:pt x="1962739" y="1058514"/>
                    <a:pt x="1948911" y="527269"/>
                  </a:cubicBezTo>
                  <a:cubicBezTo>
                    <a:pt x="1947051" y="453622"/>
                    <a:pt x="1896403" y="498220"/>
                    <a:pt x="2374585" y="484504"/>
                  </a:cubicBezTo>
                  <a:close/>
                  <a:moveTo>
                    <a:pt x="1951122" y="1998822"/>
                  </a:moveTo>
                  <a:cubicBezTo>
                    <a:pt x="1951283" y="2008901"/>
                    <a:pt x="1523157" y="2001679"/>
                    <a:pt x="1523022" y="1998014"/>
                  </a:cubicBezTo>
                  <a:cubicBezTo>
                    <a:pt x="1502563" y="1431684"/>
                    <a:pt x="1509437" y="1511556"/>
                    <a:pt x="1567013" y="1511556"/>
                  </a:cubicBezTo>
                  <a:cubicBezTo>
                    <a:pt x="1721276" y="1511556"/>
                    <a:pt x="1725454" y="1512796"/>
                    <a:pt x="1890284" y="1512796"/>
                  </a:cubicBezTo>
                  <a:cubicBezTo>
                    <a:pt x="1955542" y="1512796"/>
                    <a:pt x="1941094" y="1434082"/>
                    <a:pt x="1951122" y="1998822"/>
                  </a:cubicBezTo>
                  <a:close/>
                  <a:moveTo>
                    <a:pt x="1937779" y="1079425"/>
                  </a:moveTo>
                  <a:cubicBezTo>
                    <a:pt x="1945245" y="1554726"/>
                    <a:pt x="1951122" y="1487788"/>
                    <a:pt x="1890284" y="1487788"/>
                  </a:cubicBezTo>
                  <a:cubicBezTo>
                    <a:pt x="1455904" y="1487788"/>
                    <a:pt x="1515232" y="1497571"/>
                    <a:pt x="1514450" y="1446828"/>
                  </a:cubicBezTo>
                  <a:cubicBezTo>
                    <a:pt x="1506283" y="925501"/>
                    <a:pt x="1484422" y="1000172"/>
                    <a:pt x="1567013" y="1000172"/>
                  </a:cubicBezTo>
                  <a:cubicBezTo>
                    <a:pt x="2007835" y="1000172"/>
                    <a:pt x="1936296" y="984246"/>
                    <a:pt x="1937779" y="1079425"/>
                  </a:cubicBezTo>
                  <a:close/>
                  <a:moveTo>
                    <a:pt x="1567013" y="484827"/>
                  </a:moveTo>
                  <a:cubicBezTo>
                    <a:pt x="1897616" y="484908"/>
                    <a:pt x="1898505" y="484908"/>
                    <a:pt x="1925757" y="484962"/>
                  </a:cubicBezTo>
                  <a:cubicBezTo>
                    <a:pt x="1928345" y="592456"/>
                    <a:pt x="1935919" y="974869"/>
                    <a:pt x="1935973" y="976997"/>
                  </a:cubicBezTo>
                  <a:cubicBezTo>
                    <a:pt x="1796777" y="977132"/>
                    <a:pt x="1923250" y="977132"/>
                    <a:pt x="1505178" y="975030"/>
                  </a:cubicBezTo>
                  <a:cubicBezTo>
                    <a:pt x="1496040" y="395927"/>
                    <a:pt x="1477819" y="484827"/>
                    <a:pt x="1567013" y="484827"/>
                  </a:cubicBezTo>
                  <a:close/>
                  <a:moveTo>
                    <a:pt x="1494234" y="1630934"/>
                  </a:moveTo>
                  <a:cubicBezTo>
                    <a:pt x="1494881" y="1755944"/>
                    <a:pt x="1496444" y="1875564"/>
                    <a:pt x="1500892" y="1998984"/>
                  </a:cubicBezTo>
                  <a:cubicBezTo>
                    <a:pt x="1501000" y="2001867"/>
                    <a:pt x="1073951" y="2018709"/>
                    <a:pt x="1073951" y="1999092"/>
                  </a:cubicBezTo>
                  <a:cubicBezTo>
                    <a:pt x="1073951" y="1471674"/>
                    <a:pt x="1048964" y="1513766"/>
                    <a:pt x="1082146" y="1513981"/>
                  </a:cubicBezTo>
                  <a:cubicBezTo>
                    <a:pt x="1575989" y="1517350"/>
                    <a:pt x="1493398" y="1470111"/>
                    <a:pt x="1494234" y="1630934"/>
                  </a:cubicBezTo>
                  <a:close/>
                  <a:moveTo>
                    <a:pt x="1484746" y="1079533"/>
                  </a:moveTo>
                  <a:cubicBezTo>
                    <a:pt x="1492266" y="1561786"/>
                    <a:pt x="1520353" y="1485821"/>
                    <a:pt x="1405256" y="1488004"/>
                  </a:cubicBezTo>
                  <a:cubicBezTo>
                    <a:pt x="1003141" y="1495037"/>
                    <a:pt x="1064787" y="1497705"/>
                    <a:pt x="1064005" y="1446882"/>
                  </a:cubicBezTo>
                  <a:cubicBezTo>
                    <a:pt x="1056134" y="944040"/>
                    <a:pt x="1051633" y="999633"/>
                    <a:pt x="1082389" y="999148"/>
                  </a:cubicBezTo>
                  <a:cubicBezTo>
                    <a:pt x="1565854" y="991333"/>
                    <a:pt x="1483290" y="987345"/>
                    <a:pt x="1484746" y="1079533"/>
                  </a:cubicBezTo>
                  <a:close/>
                  <a:moveTo>
                    <a:pt x="1082281" y="483695"/>
                  </a:moveTo>
                  <a:cubicBezTo>
                    <a:pt x="1537012" y="480947"/>
                    <a:pt x="1474772" y="470922"/>
                    <a:pt x="1475878" y="531797"/>
                  </a:cubicBezTo>
                  <a:cubicBezTo>
                    <a:pt x="1478169" y="656833"/>
                    <a:pt x="1479517" y="748024"/>
                    <a:pt x="1483102" y="974869"/>
                  </a:cubicBezTo>
                  <a:cubicBezTo>
                    <a:pt x="1379972" y="974087"/>
                    <a:pt x="1297489" y="970853"/>
                    <a:pt x="1058452" y="974491"/>
                  </a:cubicBezTo>
                  <a:cubicBezTo>
                    <a:pt x="1051768" y="416488"/>
                    <a:pt x="1033519" y="483965"/>
                    <a:pt x="1082281" y="483695"/>
                  </a:cubicBezTo>
                  <a:close/>
                  <a:moveTo>
                    <a:pt x="1051875" y="1999092"/>
                  </a:moveTo>
                  <a:cubicBezTo>
                    <a:pt x="1051875" y="2011299"/>
                    <a:pt x="1089127" y="2006071"/>
                    <a:pt x="624881" y="2005640"/>
                  </a:cubicBezTo>
                  <a:cubicBezTo>
                    <a:pt x="625528" y="1783969"/>
                    <a:pt x="619544" y="1639934"/>
                    <a:pt x="617118" y="1514224"/>
                  </a:cubicBezTo>
                  <a:cubicBezTo>
                    <a:pt x="751650" y="1514170"/>
                    <a:pt x="879741" y="1512850"/>
                    <a:pt x="1043142" y="1513766"/>
                  </a:cubicBezTo>
                  <a:cubicBezTo>
                    <a:pt x="1045730" y="1643653"/>
                    <a:pt x="1051875" y="1764163"/>
                    <a:pt x="1051875" y="1999092"/>
                  </a:cubicBezTo>
                  <a:close/>
                  <a:moveTo>
                    <a:pt x="1041929" y="1447313"/>
                  </a:moveTo>
                  <a:cubicBezTo>
                    <a:pt x="1042792" y="1501694"/>
                    <a:pt x="1112551" y="1488947"/>
                    <a:pt x="616606" y="1489190"/>
                  </a:cubicBezTo>
                  <a:cubicBezTo>
                    <a:pt x="611242" y="1186272"/>
                    <a:pt x="609220" y="1150540"/>
                    <a:pt x="607657" y="1000253"/>
                  </a:cubicBezTo>
                  <a:cubicBezTo>
                    <a:pt x="912437" y="1000469"/>
                    <a:pt x="962654" y="1000765"/>
                    <a:pt x="1036673" y="999822"/>
                  </a:cubicBezTo>
                  <a:cubicBezTo>
                    <a:pt x="1040446" y="1280669"/>
                    <a:pt x="1039988" y="1322923"/>
                    <a:pt x="1041929" y="1447313"/>
                  </a:cubicBezTo>
                  <a:close/>
                  <a:moveTo>
                    <a:pt x="1026942" y="483965"/>
                  </a:moveTo>
                  <a:cubicBezTo>
                    <a:pt x="1034813" y="731128"/>
                    <a:pt x="1032387" y="656160"/>
                    <a:pt x="1036349" y="974815"/>
                  </a:cubicBezTo>
                  <a:cubicBezTo>
                    <a:pt x="970660" y="975623"/>
                    <a:pt x="945888" y="975461"/>
                    <a:pt x="607441" y="975246"/>
                  </a:cubicBezTo>
                  <a:cubicBezTo>
                    <a:pt x="606201" y="821510"/>
                    <a:pt x="608870" y="862416"/>
                    <a:pt x="601161" y="486633"/>
                  </a:cubicBezTo>
                  <a:cubicBezTo>
                    <a:pt x="738955" y="486552"/>
                    <a:pt x="628574" y="485582"/>
                    <a:pt x="1026942" y="483965"/>
                  </a:cubicBezTo>
                  <a:close/>
                  <a:moveTo>
                    <a:pt x="274358" y="484207"/>
                  </a:moveTo>
                  <a:cubicBezTo>
                    <a:pt x="432853" y="484207"/>
                    <a:pt x="431937" y="486417"/>
                    <a:pt x="579058" y="486579"/>
                  </a:cubicBezTo>
                  <a:cubicBezTo>
                    <a:pt x="586982" y="874812"/>
                    <a:pt x="584098" y="825687"/>
                    <a:pt x="585365" y="975192"/>
                  </a:cubicBezTo>
                  <a:cubicBezTo>
                    <a:pt x="281717" y="974976"/>
                    <a:pt x="233872" y="974788"/>
                    <a:pt x="159449" y="975354"/>
                  </a:cubicBezTo>
                  <a:cubicBezTo>
                    <a:pt x="153546" y="382777"/>
                    <a:pt x="111792" y="484207"/>
                    <a:pt x="274358" y="484207"/>
                  </a:cubicBezTo>
                  <a:close/>
                  <a:moveTo>
                    <a:pt x="274358" y="1000011"/>
                  </a:moveTo>
                  <a:cubicBezTo>
                    <a:pt x="645070" y="1000253"/>
                    <a:pt x="584988" y="973764"/>
                    <a:pt x="586632" y="1079533"/>
                  </a:cubicBezTo>
                  <a:cubicBezTo>
                    <a:pt x="589543" y="1266630"/>
                    <a:pt x="590945" y="1263477"/>
                    <a:pt x="593829" y="1447259"/>
                  </a:cubicBezTo>
                  <a:cubicBezTo>
                    <a:pt x="594772" y="1507541"/>
                    <a:pt x="661594" y="1488678"/>
                    <a:pt x="166241" y="1488435"/>
                  </a:cubicBezTo>
                  <a:cubicBezTo>
                    <a:pt x="156376" y="910060"/>
                    <a:pt x="128235" y="1000011"/>
                    <a:pt x="274358" y="1000011"/>
                  </a:cubicBezTo>
                  <a:close/>
                  <a:moveTo>
                    <a:pt x="174436" y="1997798"/>
                  </a:moveTo>
                  <a:cubicBezTo>
                    <a:pt x="172630" y="1423033"/>
                    <a:pt x="124219" y="1513443"/>
                    <a:pt x="274358" y="1513523"/>
                  </a:cubicBezTo>
                  <a:cubicBezTo>
                    <a:pt x="414821" y="1513523"/>
                    <a:pt x="437436" y="1514224"/>
                    <a:pt x="594988" y="1514224"/>
                  </a:cubicBezTo>
                  <a:cubicBezTo>
                    <a:pt x="597818" y="1662840"/>
                    <a:pt x="603398" y="1777340"/>
                    <a:pt x="602724" y="2005640"/>
                  </a:cubicBezTo>
                  <a:cubicBezTo>
                    <a:pt x="600029" y="2005640"/>
                    <a:pt x="174463" y="2005640"/>
                    <a:pt x="174436" y="1997798"/>
                  </a:cubicBezTo>
                  <a:close/>
                  <a:moveTo>
                    <a:pt x="179342" y="2365956"/>
                  </a:moveTo>
                  <a:cubicBezTo>
                    <a:pt x="177455" y="2265684"/>
                    <a:pt x="175002" y="2129652"/>
                    <a:pt x="174571" y="2029138"/>
                  </a:cubicBezTo>
                  <a:cubicBezTo>
                    <a:pt x="420427" y="2028141"/>
                    <a:pt x="399348" y="2030647"/>
                    <a:pt x="602697" y="2030647"/>
                  </a:cubicBezTo>
                  <a:cubicBezTo>
                    <a:pt x="602050" y="2545992"/>
                    <a:pt x="622563" y="2517644"/>
                    <a:pt x="597441" y="2517644"/>
                  </a:cubicBezTo>
                  <a:cubicBezTo>
                    <a:pt x="94514" y="2517644"/>
                    <a:pt x="182900" y="2557149"/>
                    <a:pt x="179342" y="2365956"/>
                  </a:cubicBezTo>
                  <a:close/>
                  <a:moveTo>
                    <a:pt x="182495" y="2549792"/>
                  </a:moveTo>
                  <a:cubicBezTo>
                    <a:pt x="182334" y="2540064"/>
                    <a:pt x="609975" y="2539552"/>
                    <a:pt x="610137" y="2550223"/>
                  </a:cubicBezTo>
                  <a:cubicBezTo>
                    <a:pt x="618600" y="3090010"/>
                    <a:pt x="635043" y="3031561"/>
                    <a:pt x="597414" y="3031561"/>
                  </a:cubicBezTo>
                  <a:cubicBezTo>
                    <a:pt x="301771" y="3031507"/>
                    <a:pt x="249263" y="3031318"/>
                    <a:pt x="191337" y="3031857"/>
                  </a:cubicBezTo>
                  <a:cubicBezTo>
                    <a:pt x="189854" y="2972815"/>
                    <a:pt x="182738" y="2565044"/>
                    <a:pt x="182495" y="2549792"/>
                  </a:cubicBezTo>
                  <a:close/>
                  <a:moveTo>
                    <a:pt x="200286" y="3468758"/>
                  </a:moveTo>
                  <a:cubicBezTo>
                    <a:pt x="194194" y="2981708"/>
                    <a:pt x="167347" y="3056541"/>
                    <a:pt x="274358" y="3056541"/>
                  </a:cubicBezTo>
                  <a:cubicBezTo>
                    <a:pt x="296758" y="3056541"/>
                    <a:pt x="601673" y="3056595"/>
                    <a:pt x="620703" y="3056622"/>
                  </a:cubicBezTo>
                  <a:cubicBezTo>
                    <a:pt x="622239" y="3185916"/>
                    <a:pt x="621215" y="3122185"/>
                    <a:pt x="627603" y="3550436"/>
                  </a:cubicBezTo>
                  <a:cubicBezTo>
                    <a:pt x="122628" y="3550813"/>
                    <a:pt x="201526" y="3566578"/>
                    <a:pt x="200286" y="3468758"/>
                  </a:cubicBezTo>
                  <a:close/>
                  <a:moveTo>
                    <a:pt x="208696" y="4020159"/>
                  </a:moveTo>
                  <a:cubicBezTo>
                    <a:pt x="203601" y="3700183"/>
                    <a:pt x="202577" y="3638824"/>
                    <a:pt x="201660" y="3572506"/>
                  </a:cubicBezTo>
                  <a:cubicBezTo>
                    <a:pt x="370345" y="3570727"/>
                    <a:pt x="435225" y="3575605"/>
                    <a:pt x="628008" y="3575470"/>
                  </a:cubicBezTo>
                  <a:cubicBezTo>
                    <a:pt x="632779" y="3888197"/>
                    <a:pt x="628493" y="3852437"/>
                    <a:pt x="632752" y="4066401"/>
                  </a:cubicBezTo>
                  <a:cubicBezTo>
                    <a:pt x="135863" y="4068018"/>
                    <a:pt x="209477" y="4070686"/>
                    <a:pt x="208696" y="4020159"/>
                  </a:cubicBezTo>
                  <a:close/>
                  <a:moveTo>
                    <a:pt x="216378" y="4571668"/>
                  </a:moveTo>
                  <a:cubicBezTo>
                    <a:pt x="204086" y="4008787"/>
                    <a:pt x="191283" y="4088094"/>
                    <a:pt x="274385" y="4088094"/>
                  </a:cubicBezTo>
                  <a:cubicBezTo>
                    <a:pt x="433366" y="4088094"/>
                    <a:pt x="436331" y="4091462"/>
                    <a:pt x="597468" y="4091462"/>
                  </a:cubicBezTo>
                  <a:cubicBezTo>
                    <a:pt x="639437" y="4091462"/>
                    <a:pt x="638601" y="4013341"/>
                    <a:pt x="643911" y="4570752"/>
                  </a:cubicBezTo>
                  <a:cubicBezTo>
                    <a:pt x="644019" y="4583013"/>
                    <a:pt x="652375" y="4579833"/>
                    <a:pt x="597468" y="4579833"/>
                  </a:cubicBezTo>
                  <a:cubicBezTo>
                    <a:pt x="171552" y="4579833"/>
                    <a:pt x="216593" y="4581234"/>
                    <a:pt x="216378" y="4571668"/>
                  </a:cubicBezTo>
                  <a:close/>
                  <a:moveTo>
                    <a:pt x="217106" y="4604113"/>
                  </a:moveTo>
                  <a:cubicBezTo>
                    <a:pt x="283253" y="4604059"/>
                    <a:pt x="642186" y="4604921"/>
                    <a:pt x="644208" y="4604921"/>
                  </a:cubicBezTo>
                  <a:cubicBezTo>
                    <a:pt x="649922" y="5172491"/>
                    <a:pt x="677093" y="5095232"/>
                    <a:pt x="597441" y="5095232"/>
                  </a:cubicBezTo>
                  <a:cubicBezTo>
                    <a:pt x="276110" y="5095178"/>
                    <a:pt x="258266" y="5095205"/>
                    <a:pt x="222146" y="5095124"/>
                  </a:cubicBezTo>
                  <a:cubicBezTo>
                    <a:pt x="219612" y="4911827"/>
                    <a:pt x="223683" y="4904659"/>
                    <a:pt x="217106" y="4604113"/>
                  </a:cubicBezTo>
                  <a:close/>
                  <a:moveTo>
                    <a:pt x="233359" y="5610847"/>
                  </a:moveTo>
                  <a:cubicBezTo>
                    <a:pt x="223602" y="5131908"/>
                    <a:pt x="224491" y="5261202"/>
                    <a:pt x="222497" y="5120132"/>
                  </a:cubicBezTo>
                  <a:cubicBezTo>
                    <a:pt x="685611" y="5121317"/>
                    <a:pt x="652510" y="5117491"/>
                    <a:pt x="652591" y="5123716"/>
                  </a:cubicBezTo>
                  <a:cubicBezTo>
                    <a:pt x="661297" y="5680776"/>
                    <a:pt x="685152" y="5607721"/>
                    <a:pt x="597414" y="5607721"/>
                  </a:cubicBezTo>
                  <a:cubicBezTo>
                    <a:pt x="421910" y="5607748"/>
                    <a:pt x="420077" y="5611709"/>
                    <a:pt x="233359" y="5610847"/>
                  </a:cubicBezTo>
                  <a:close/>
                  <a:moveTo>
                    <a:pt x="233899" y="5635881"/>
                  </a:moveTo>
                  <a:cubicBezTo>
                    <a:pt x="381100" y="5636528"/>
                    <a:pt x="402772" y="5633456"/>
                    <a:pt x="660569" y="5632675"/>
                  </a:cubicBezTo>
                  <a:cubicBezTo>
                    <a:pt x="669734" y="6217275"/>
                    <a:pt x="691109" y="6123093"/>
                    <a:pt x="597441" y="6123093"/>
                  </a:cubicBezTo>
                  <a:cubicBezTo>
                    <a:pt x="435845" y="6123093"/>
                    <a:pt x="435684" y="6126138"/>
                    <a:pt x="274358" y="6126138"/>
                  </a:cubicBezTo>
                  <a:cubicBezTo>
                    <a:pt x="225650" y="6126138"/>
                    <a:pt x="245651" y="6189088"/>
                    <a:pt x="233899" y="5635881"/>
                  </a:cubicBezTo>
                  <a:close/>
                  <a:moveTo>
                    <a:pt x="245058" y="6594433"/>
                  </a:moveTo>
                  <a:cubicBezTo>
                    <a:pt x="237025" y="6079707"/>
                    <a:pt x="236944" y="6151145"/>
                    <a:pt x="274358" y="6151145"/>
                  </a:cubicBezTo>
                  <a:cubicBezTo>
                    <a:pt x="736259" y="6151145"/>
                    <a:pt x="669330" y="6118243"/>
                    <a:pt x="671082" y="6227030"/>
                  </a:cubicBezTo>
                  <a:cubicBezTo>
                    <a:pt x="673885" y="6406474"/>
                    <a:pt x="670462" y="6411270"/>
                    <a:pt x="673346" y="6594810"/>
                  </a:cubicBezTo>
                  <a:cubicBezTo>
                    <a:pt x="674182" y="6647547"/>
                    <a:pt x="689276" y="6636363"/>
                    <a:pt x="597468" y="6636363"/>
                  </a:cubicBezTo>
                  <a:cubicBezTo>
                    <a:pt x="189153" y="6636363"/>
                    <a:pt x="245947" y="6652209"/>
                    <a:pt x="245058" y="6594433"/>
                  </a:cubicBezTo>
                  <a:close/>
                  <a:moveTo>
                    <a:pt x="254843" y="7146049"/>
                  </a:moveTo>
                  <a:cubicBezTo>
                    <a:pt x="241365" y="6584435"/>
                    <a:pt x="237322" y="6662044"/>
                    <a:pt x="274358" y="6662044"/>
                  </a:cubicBezTo>
                  <a:cubicBezTo>
                    <a:pt x="757203" y="6662044"/>
                    <a:pt x="673993" y="6630192"/>
                    <a:pt x="675880" y="6778701"/>
                  </a:cubicBezTo>
                  <a:cubicBezTo>
                    <a:pt x="677362" y="6896488"/>
                    <a:pt x="679195" y="7029528"/>
                    <a:pt x="682268" y="7146750"/>
                  </a:cubicBezTo>
                  <a:cubicBezTo>
                    <a:pt x="682457" y="7154295"/>
                    <a:pt x="695153" y="7152086"/>
                    <a:pt x="597468" y="7152086"/>
                  </a:cubicBezTo>
                  <a:cubicBezTo>
                    <a:pt x="226675" y="7152086"/>
                    <a:pt x="255328" y="7167041"/>
                    <a:pt x="254843" y="7146049"/>
                  </a:cubicBezTo>
                  <a:close/>
                  <a:moveTo>
                    <a:pt x="265274" y="7669668"/>
                  </a:moveTo>
                  <a:cubicBezTo>
                    <a:pt x="256298" y="7124788"/>
                    <a:pt x="245354" y="7181566"/>
                    <a:pt x="274358" y="7181566"/>
                  </a:cubicBezTo>
                  <a:cubicBezTo>
                    <a:pt x="764319" y="7181566"/>
                    <a:pt x="682807" y="7124437"/>
                    <a:pt x="686042" y="7330425"/>
                  </a:cubicBezTo>
                  <a:cubicBezTo>
                    <a:pt x="688899" y="7513237"/>
                    <a:pt x="690921" y="7510246"/>
                    <a:pt x="693670" y="7670045"/>
                  </a:cubicBezTo>
                  <a:cubicBezTo>
                    <a:pt x="641324" y="7669830"/>
                    <a:pt x="290477" y="7669668"/>
                    <a:pt x="265274" y="7669668"/>
                  </a:cubicBezTo>
                  <a:close/>
                  <a:moveTo>
                    <a:pt x="274358" y="7694675"/>
                  </a:moveTo>
                  <a:cubicBezTo>
                    <a:pt x="654100" y="7694918"/>
                    <a:pt x="648871" y="7694891"/>
                    <a:pt x="694101" y="7695106"/>
                  </a:cubicBezTo>
                  <a:cubicBezTo>
                    <a:pt x="697821" y="7954934"/>
                    <a:pt x="696635" y="7943185"/>
                    <a:pt x="700867" y="8182560"/>
                  </a:cubicBezTo>
                  <a:cubicBezTo>
                    <a:pt x="592885" y="8181294"/>
                    <a:pt x="436196" y="8182695"/>
                    <a:pt x="274035" y="8182695"/>
                  </a:cubicBezTo>
                  <a:cubicBezTo>
                    <a:pt x="271555" y="7656760"/>
                    <a:pt x="254654" y="7694675"/>
                    <a:pt x="274358" y="7694675"/>
                  </a:cubicBezTo>
                  <a:close/>
                  <a:moveTo>
                    <a:pt x="274358" y="8207676"/>
                  </a:moveTo>
                  <a:cubicBezTo>
                    <a:pt x="767877" y="8207676"/>
                    <a:pt x="701002" y="8190941"/>
                    <a:pt x="702107" y="8250199"/>
                  </a:cubicBezTo>
                  <a:cubicBezTo>
                    <a:pt x="712215" y="8786779"/>
                    <a:pt x="731515" y="8699307"/>
                    <a:pt x="597441" y="8699307"/>
                  </a:cubicBezTo>
                  <a:cubicBezTo>
                    <a:pt x="441910" y="8699307"/>
                    <a:pt x="437005" y="8696100"/>
                    <a:pt x="281744" y="8695992"/>
                  </a:cubicBezTo>
                  <a:cubicBezTo>
                    <a:pt x="269425" y="8170596"/>
                    <a:pt x="276272" y="8207676"/>
                    <a:pt x="274358" y="8207676"/>
                  </a:cubicBezTo>
                  <a:close/>
                  <a:moveTo>
                    <a:pt x="286407" y="9169569"/>
                  </a:moveTo>
                  <a:cubicBezTo>
                    <a:pt x="283604" y="8990610"/>
                    <a:pt x="286649" y="8985059"/>
                    <a:pt x="283765" y="8801573"/>
                  </a:cubicBezTo>
                  <a:cubicBezTo>
                    <a:pt x="282067" y="8691169"/>
                    <a:pt x="210448" y="8722374"/>
                    <a:pt x="706555" y="8724557"/>
                  </a:cubicBezTo>
                  <a:cubicBezTo>
                    <a:pt x="708792" y="8977405"/>
                    <a:pt x="715234" y="8978511"/>
                    <a:pt x="717957" y="9212550"/>
                  </a:cubicBezTo>
                  <a:cubicBezTo>
                    <a:pt x="231553" y="9203819"/>
                    <a:pt x="287566" y="9243675"/>
                    <a:pt x="286407" y="9169569"/>
                  </a:cubicBezTo>
                  <a:close/>
                  <a:moveTo>
                    <a:pt x="294709" y="9720970"/>
                  </a:moveTo>
                  <a:cubicBezTo>
                    <a:pt x="291960" y="9589493"/>
                    <a:pt x="290288" y="9491485"/>
                    <a:pt x="288860" y="9353459"/>
                  </a:cubicBezTo>
                  <a:cubicBezTo>
                    <a:pt x="287350" y="9208293"/>
                    <a:pt x="257430" y="9241465"/>
                    <a:pt x="436088" y="9238096"/>
                  </a:cubicBezTo>
                  <a:cubicBezTo>
                    <a:pt x="552264" y="9236049"/>
                    <a:pt x="650003" y="9236345"/>
                    <a:pt x="718226" y="9237611"/>
                  </a:cubicBezTo>
                  <a:cubicBezTo>
                    <a:pt x="719439" y="9377523"/>
                    <a:pt x="714911" y="9445943"/>
                    <a:pt x="723779" y="9729620"/>
                  </a:cubicBezTo>
                  <a:cubicBezTo>
                    <a:pt x="256433" y="9729620"/>
                    <a:pt x="294817" y="9725685"/>
                    <a:pt x="294709" y="9720970"/>
                  </a:cubicBezTo>
                  <a:close/>
                  <a:moveTo>
                    <a:pt x="295356" y="9751232"/>
                  </a:moveTo>
                  <a:cubicBezTo>
                    <a:pt x="439134" y="9751529"/>
                    <a:pt x="394820" y="9754627"/>
                    <a:pt x="724561" y="9754627"/>
                  </a:cubicBezTo>
                  <a:cubicBezTo>
                    <a:pt x="731785" y="9990015"/>
                    <a:pt x="727661" y="10081474"/>
                    <a:pt x="729763" y="10241758"/>
                  </a:cubicBezTo>
                  <a:cubicBezTo>
                    <a:pt x="299211" y="10243510"/>
                    <a:pt x="444202" y="10244399"/>
                    <a:pt x="304979" y="10244749"/>
                  </a:cubicBezTo>
                  <a:cubicBezTo>
                    <a:pt x="304952" y="10242001"/>
                    <a:pt x="295410" y="9753307"/>
                    <a:pt x="295356" y="9751232"/>
                  </a:cubicBezTo>
                  <a:close/>
                  <a:moveTo>
                    <a:pt x="305437" y="10272856"/>
                  </a:moveTo>
                  <a:cubicBezTo>
                    <a:pt x="305383" y="10269379"/>
                    <a:pt x="268671" y="10268841"/>
                    <a:pt x="730113" y="10266793"/>
                  </a:cubicBezTo>
                  <a:cubicBezTo>
                    <a:pt x="733024" y="10455561"/>
                    <a:pt x="737715" y="10463698"/>
                    <a:pt x="741273" y="10759906"/>
                  </a:cubicBezTo>
                  <a:cubicBezTo>
                    <a:pt x="552129" y="10759232"/>
                    <a:pt x="448973" y="10760121"/>
                    <a:pt x="312823" y="10760230"/>
                  </a:cubicBezTo>
                  <a:cubicBezTo>
                    <a:pt x="309426" y="10600592"/>
                    <a:pt x="307998" y="10432790"/>
                    <a:pt x="305437" y="10272856"/>
                  </a:cubicBezTo>
                  <a:close/>
                  <a:moveTo>
                    <a:pt x="319885" y="11192926"/>
                  </a:moveTo>
                  <a:cubicBezTo>
                    <a:pt x="317863" y="10702049"/>
                    <a:pt x="275463" y="10785641"/>
                    <a:pt x="435926" y="10784994"/>
                  </a:cubicBezTo>
                  <a:cubicBezTo>
                    <a:pt x="545579" y="10784698"/>
                    <a:pt x="618466" y="10784590"/>
                    <a:pt x="741569" y="10784941"/>
                  </a:cubicBezTo>
                  <a:cubicBezTo>
                    <a:pt x="747445" y="11315161"/>
                    <a:pt x="741650" y="10669390"/>
                    <a:pt x="746098" y="11275170"/>
                  </a:cubicBezTo>
                  <a:cubicBezTo>
                    <a:pt x="235354" y="11277838"/>
                    <a:pt x="320289" y="11287836"/>
                    <a:pt x="319885" y="11192926"/>
                  </a:cubicBezTo>
                  <a:close/>
                  <a:moveTo>
                    <a:pt x="327891" y="11744651"/>
                  </a:moveTo>
                  <a:cubicBezTo>
                    <a:pt x="319454" y="11206374"/>
                    <a:pt x="286892" y="11294546"/>
                    <a:pt x="435630" y="11298426"/>
                  </a:cubicBezTo>
                  <a:cubicBezTo>
                    <a:pt x="527358" y="11300932"/>
                    <a:pt x="604773" y="11300932"/>
                    <a:pt x="746313" y="11300231"/>
                  </a:cubicBezTo>
                  <a:cubicBezTo>
                    <a:pt x="748928" y="11565207"/>
                    <a:pt x="755235" y="11549631"/>
                    <a:pt x="758039" y="11786770"/>
                  </a:cubicBezTo>
                  <a:cubicBezTo>
                    <a:pt x="264978" y="11780788"/>
                    <a:pt x="329023" y="11813906"/>
                    <a:pt x="327891" y="11744651"/>
                  </a:cubicBezTo>
                  <a:close/>
                  <a:moveTo>
                    <a:pt x="335654" y="12305619"/>
                  </a:moveTo>
                  <a:cubicBezTo>
                    <a:pt x="335195" y="12170665"/>
                    <a:pt x="335384" y="12200604"/>
                    <a:pt x="329050" y="11814257"/>
                  </a:cubicBezTo>
                  <a:cubicBezTo>
                    <a:pt x="459728" y="11813448"/>
                    <a:pt x="495497" y="11808651"/>
                    <a:pt x="758308" y="11811859"/>
                  </a:cubicBezTo>
                  <a:cubicBezTo>
                    <a:pt x="759494" y="11946542"/>
                    <a:pt x="761381" y="12249999"/>
                    <a:pt x="762109" y="12305646"/>
                  </a:cubicBezTo>
                  <a:lnTo>
                    <a:pt x="335654" y="12305619"/>
                  </a:lnTo>
                  <a:close/>
                  <a:moveTo>
                    <a:pt x="759063" y="10266658"/>
                  </a:moveTo>
                  <a:cubicBezTo>
                    <a:pt x="1214252" y="10264799"/>
                    <a:pt x="1179184" y="10270323"/>
                    <a:pt x="1179238" y="10273341"/>
                  </a:cubicBezTo>
                  <a:cubicBezTo>
                    <a:pt x="1188025" y="10834955"/>
                    <a:pt x="1237326" y="10757427"/>
                    <a:pt x="1082146" y="10759313"/>
                  </a:cubicBezTo>
                  <a:cubicBezTo>
                    <a:pt x="977183" y="10760445"/>
                    <a:pt x="913920" y="10760418"/>
                    <a:pt x="763403" y="10759987"/>
                  </a:cubicBezTo>
                  <a:cubicBezTo>
                    <a:pt x="756853" y="10227934"/>
                    <a:pt x="743348" y="10266739"/>
                    <a:pt x="759063" y="10266658"/>
                  </a:cubicBezTo>
                  <a:close/>
                  <a:moveTo>
                    <a:pt x="767985" y="11192981"/>
                  </a:moveTo>
                  <a:cubicBezTo>
                    <a:pt x="767985" y="10700298"/>
                    <a:pt x="716285" y="10785264"/>
                    <a:pt x="920577" y="10785264"/>
                  </a:cubicBezTo>
                  <a:cubicBezTo>
                    <a:pt x="1072873" y="10785264"/>
                    <a:pt x="1066835" y="10783917"/>
                    <a:pt x="1190613" y="10783485"/>
                  </a:cubicBezTo>
                  <a:cubicBezTo>
                    <a:pt x="1190074" y="11090364"/>
                    <a:pt x="1194737" y="11135637"/>
                    <a:pt x="1198268" y="11273958"/>
                  </a:cubicBezTo>
                  <a:cubicBezTo>
                    <a:pt x="691864" y="11274497"/>
                    <a:pt x="767985" y="11302550"/>
                    <a:pt x="767985" y="11192981"/>
                  </a:cubicBezTo>
                  <a:close/>
                  <a:moveTo>
                    <a:pt x="779549" y="11744597"/>
                  </a:moveTo>
                  <a:cubicBezTo>
                    <a:pt x="771220" y="11211035"/>
                    <a:pt x="718657" y="11299747"/>
                    <a:pt x="920577" y="11299747"/>
                  </a:cubicBezTo>
                  <a:cubicBezTo>
                    <a:pt x="1081607" y="11299747"/>
                    <a:pt x="1059423" y="11299181"/>
                    <a:pt x="1198861" y="11299019"/>
                  </a:cubicBezTo>
                  <a:cubicBezTo>
                    <a:pt x="1203821" y="11519019"/>
                    <a:pt x="1199400" y="11546640"/>
                    <a:pt x="1203309" y="11786959"/>
                  </a:cubicBezTo>
                  <a:cubicBezTo>
                    <a:pt x="712566" y="11787471"/>
                    <a:pt x="780438" y="11802534"/>
                    <a:pt x="779549" y="11744597"/>
                  </a:cubicBezTo>
                  <a:close/>
                  <a:moveTo>
                    <a:pt x="784212" y="12305672"/>
                  </a:moveTo>
                  <a:cubicBezTo>
                    <a:pt x="783403" y="12244367"/>
                    <a:pt x="781517" y="11940021"/>
                    <a:pt x="780384" y="11812127"/>
                  </a:cubicBezTo>
                  <a:cubicBezTo>
                    <a:pt x="928368" y="11813826"/>
                    <a:pt x="1091823" y="11812101"/>
                    <a:pt x="1203740" y="11811966"/>
                  </a:cubicBezTo>
                  <a:cubicBezTo>
                    <a:pt x="1210425" y="12222539"/>
                    <a:pt x="1209616" y="12182522"/>
                    <a:pt x="1212419" y="12301873"/>
                  </a:cubicBezTo>
                  <a:cubicBezTo>
                    <a:pt x="1060959" y="12302385"/>
                    <a:pt x="1127457" y="12305699"/>
                    <a:pt x="784212" y="12305672"/>
                  </a:cubicBezTo>
                  <a:close/>
                  <a:moveTo>
                    <a:pt x="1217999" y="11192523"/>
                  </a:moveTo>
                  <a:cubicBezTo>
                    <a:pt x="1202662" y="10719296"/>
                    <a:pt x="1209859" y="10783405"/>
                    <a:pt x="1243903" y="10783405"/>
                  </a:cubicBezTo>
                  <a:cubicBezTo>
                    <a:pt x="1701869" y="10783405"/>
                    <a:pt x="1639495" y="10772949"/>
                    <a:pt x="1639710" y="10825012"/>
                  </a:cubicBezTo>
                  <a:cubicBezTo>
                    <a:pt x="1641948" y="11353803"/>
                    <a:pt x="1673027" y="11271991"/>
                    <a:pt x="1567040" y="11271991"/>
                  </a:cubicBezTo>
                  <a:cubicBezTo>
                    <a:pt x="1162175" y="11271991"/>
                    <a:pt x="1221557" y="11303008"/>
                    <a:pt x="1217999" y="11192523"/>
                  </a:cubicBezTo>
                  <a:close/>
                  <a:moveTo>
                    <a:pt x="1224711" y="11744705"/>
                  </a:moveTo>
                  <a:cubicBezTo>
                    <a:pt x="1216813" y="11239627"/>
                    <a:pt x="1217029" y="11298992"/>
                    <a:pt x="1243903" y="11298992"/>
                  </a:cubicBezTo>
                  <a:cubicBezTo>
                    <a:pt x="1717853" y="11298992"/>
                    <a:pt x="1645074" y="11270643"/>
                    <a:pt x="1646746" y="11377248"/>
                  </a:cubicBezTo>
                  <a:cubicBezTo>
                    <a:pt x="1654266" y="11859933"/>
                    <a:pt x="1687717" y="11789249"/>
                    <a:pt x="1567013" y="11789249"/>
                  </a:cubicBezTo>
                  <a:cubicBezTo>
                    <a:pt x="1168914" y="11789249"/>
                    <a:pt x="1225573" y="11798923"/>
                    <a:pt x="1224711" y="11744705"/>
                  </a:cubicBezTo>
                  <a:close/>
                  <a:moveTo>
                    <a:pt x="1661948" y="12297184"/>
                  </a:moveTo>
                  <a:cubicBezTo>
                    <a:pt x="1661921" y="12311708"/>
                    <a:pt x="1698715" y="12301792"/>
                    <a:pt x="1243876" y="12301792"/>
                  </a:cubicBezTo>
                  <a:cubicBezTo>
                    <a:pt x="1229644" y="12301792"/>
                    <a:pt x="1234657" y="12356819"/>
                    <a:pt x="1225789" y="11811912"/>
                  </a:cubicBezTo>
                  <a:cubicBezTo>
                    <a:pt x="1417817" y="11811804"/>
                    <a:pt x="1373664" y="11814607"/>
                    <a:pt x="1657042" y="11814176"/>
                  </a:cubicBezTo>
                  <a:cubicBezTo>
                    <a:pt x="1657096" y="11817329"/>
                    <a:pt x="1662056" y="12207394"/>
                    <a:pt x="1661948" y="12297184"/>
                  </a:cubicBezTo>
                  <a:close/>
                  <a:moveTo>
                    <a:pt x="1666234" y="11192819"/>
                  </a:moveTo>
                  <a:cubicBezTo>
                    <a:pt x="1660250" y="10717059"/>
                    <a:pt x="1638767" y="10785669"/>
                    <a:pt x="1728797" y="10784456"/>
                  </a:cubicBezTo>
                  <a:cubicBezTo>
                    <a:pt x="2145360" y="10778823"/>
                    <a:pt x="2088996" y="10776613"/>
                    <a:pt x="2090209" y="10825308"/>
                  </a:cubicBezTo>
                  <a:cubicBezTo>
                    <a:pt x="2102744" y="11346581"/>
                    <a:pt x="2102447" y="11274147"/>
                    <a:pt x="2052014" y="11273581"/>
                  </a:cubicBezTo>
                  <a:cubicBezTo>
                    <a:pt x="1598038" y="11268676"/>
                    <a:pt x="1667528" y="11297888"/>
                    <a:pt x="1666234" y="11192819"/>
                  </a:cubicBezTo>
                  <a:close/>
                  <a:moveTo>
                    <a:pt x="1678121" y="11744597"/>
                  </a:moveTo>
                  <a:cubicBezTo>
                    <a:pt x="1670062" y="11229656"/>
                    <a:pt x="1639683" y="11297052"/>
                    <a:pt x="1728581" y="11297402"/>
                  </a:cubicBezTo>
                  <a:cubicBezTo>
                    <a:pt x="2164848" y="11299154"/>
                    <a:pt x="2095735" y="11278108"/>
                    <a:pt x="2097272" y="11377248"/>
                  </a:cubicBezTo>
                  <a:cubicBezTo>
                    <a:pt x="2100129" y="11559144"/>
                    <a:pt x="2101692" y="11571136"/>
                    <a:pt x="2104415" y="11745028"/>
                  </a:cubicBezTo>
                  <a:cubicBezTo>
                    <a:pt x="2105304" y="11803127"/>
                    <a:pt x="2144847" y="11788575"/>
                    <a:pt x="1890284" y="11788765"/>
                  </a:cubicBezTo>
                  <a:cubicBezTo>
                    <a:pt x="1638767" y="11788765"/>
                    <a:pt x="1679065" y="11803828"/>
                    <a:pt x="1678121" y="11744597"/>
                  </a:cubicBezTo>
                  <a:close/>
                  <a:moveTo>
                    <a:pt x="2051799" y="12303948"/>
                  </a:moveTo>
                  <a:cubicBezTo>
                    <a:pt x="1950744" y="12304756"/>
                    <a:pt x="1934436" y="12304621"/>
                    <a:pt x="1683997" y="12304541"/>
                  </a:cubicBezTo>
                  <a:cubicBezTo>
                    <a:pt x="1684132" y="12211087"/>
                    <a:pt x="1679199" y="11817437"/>
                    <a:pt x="1679145" y="11814176"/>
                  </a:cubicBezTo>
                  <a:cubicBezTo>
                    <a:pt x="1881362" y="11813771"/>
                    <a:pt x="1643268" y="11813961"/>
                    <a:pt x="2105304" y="11813637"/>
                  </a:cubicBezTo>
                  <a:cubicBezTo>
                    <a:pt x="2110884" y="12395623"/>
                    <a:pt x="2133310" y="12303274"/>
                    <a:pt x="2051799" y="12303948"/>
                  </a:cubicBezTo>
                  <a:close/>
                  <a:moveTo>
                    <a:pt x="2108566" y="10640798"/>
                  </a:moveTo>
                  <a:cubicBezTo>
                    <a:pt x="2105763" y="10461705"/>
                    <a:pt x="2106733" y="10464831"/>
                    <a:pt x="2103714" y="10272802"/>
                  </a:cubicBezTo>
                  <a:cubicBezTo>
                    <a:pt x="2103660" y="10268410"/>
                    <a:pt x="2067810" y="10268490"/>
                    <a:pt x="2531086" y="10268410"/>
                  </a:cubicBezTo>
                  <a:cubicBezTo>
                    <a:pt x="2531113" y="10270404"/>
                    <a:pt x="2532622" y="10347393"/>
                    <a:pt x="2536342" y="10757966"/>
                  </a:cubicBezTo>
                  <a:cubicBezTo>
                    <a:pt x="2026110" y="10757966"/>
                    <a:pt x="2111073" y="10800920"/>
                    <a:pt x="2108566" y="10640798"/>
                  </a:cubicBezTo>
                  <a:close/>
                  <a:moveTo>
                    <a:pt x="2213502" y="10785803"/>
                  </a:moveTo>
                  <a:cubicBezTo>
                    <a:pt x="2375205" y="10785803"/>
                    <a:pt x="2375717" y="10782974"/>
                    <a:pt x="2536530" y="10782974"/>
                  </a:cubicBezTo>
                  <a:cubicBezTo>
                    <a:pt x="2538930" y="11102733"/>
                    <a:pt x="2541544" y="11135609"/>
                    <a:pt x="2544428" y="11272718"/>
                  </a:cubicBezTo>
                  <a:cubicBezTo>
                    <a:pt x="2368089" y="11272718"/>
                    <a:pt x="2307682" y="11275413"/>
                    <a:pt x="2118054" y="11274174"/>
                  </a:cubicBezTo>
                  <a:cubicBezTo>
                    <a:pt x="2113310" y="10701295"/>
                    <a:pt x="2077837" y="10785803"/>
                    <a:pt x="2213502" y="10785803"/>
                  </a:cubicBezTo>
                  <a:close/>
                  <a:moveTo>
                    <a:pt x="2126491" y="11744597"/>
                  </a:moveTo>
                  <a:cubicBezTo>
                    <a:pt x="2118270" y="11217638"/>
                    <a:pt x="2089023" y="11299477"/>
                    <a:pt x="2213502" y="11299477"/>
                  </a:cubicBezTo>
                  <a:cubicBezTo>
                    <a:pt x="2610765" y="11299477"/>
                    <a:pt x="2544563" y="11264499"/>
                    <a:pt x="2546315" y="11377248"/>
                  </a:cubicBezTo>
                  <a:cubicBezTo>
                    <a:pt x="2552758" y="11784722"/>
                    <a:pt x="2552272" y="11754999"/>
                    <a:pt x="2552838" y="11789384"/>
                  </a:cubicBezTo>
                  <a:cubicBezTo>
                    <a:pt x="2058079" y="11790057"/>
                    <a:pt x="2127407" y="11802804"/>
                    <a:pt x="2126491" y="11744597"/>
                  </a:cubicBezTo>
                  <a:close/>
                  <a:moveTo>
                    <a:pt x="2536800" y="12303732"/>
                  </a:moveTo>
                  <a:cubicBezTo>
                    <a:pt x="2084603" y="12303732"/>
                    <a:pt x="2131747" y="12305699"/>
                    <a:pt x="2131639" y="12297157"/>
                  </a:cubicBezTo>
                  <a:cubicBezTo>
                    <a:pt x="2123768" y="11714550"/>
                    <a:pt x="2103714" y="11813664"/>
                    <a:pt x="2213529" y="11813583"/>
                  </a:cubicBezTo>
                  <a:cubicBezTo>
                    <a:pt x="2375663" y="11813583"/>
                    <a:pt x="2375043" y="11814445"/>
                    <a:pt x="2536800" y="11814445"/>
                  </a:cubicBezTo>
                  <a:cubicBezTo>
                    <a:pt x="2559065" y="11814445"/>
                    <a:pt x="2552623" y="11796849"/>
                    <a:pt x="2555642" y="11929269"/>
                  </a:cubicBezTo>
                  <a:cubicBezTo>
                    <a:pt x="2565561" y="12361131"/>
                    <a:pt x="2568526" y="12303732"/>
                    <a:pt x="2536800" y="12303732"/>
                  </a:cubicBezTo>
                  <a:close/>
                  <a:moveTo>
                    <a:pt x="2558957" y="10824904"/>
                  </a:moveTo>
                  <a:cubicBezTo>
                    <a:pt x="2558553" y="10759933"/>
                    <a:pt x="2497580" y="10789090"/>
                    <a:pt x="2984065" y="10782569"/>
                  </a:cubicBezTo>
                  <a:cubicBezTo>
                    <a:pt x="2988970" y="11083116"/>
                    <a:pt x="2988863" y="11089987"/>
                    <a:pt x="2991989" y="11193412"/>
                  </a:cubicBezTo>
                  <a:cubicBezTo>
                    <a:pt x="2995493" y="11309152"/>
                    <a:pt x="3063124" y="11273931"/>
                    <a:pt x="2566532" y="11272745"/>
                  </a:cubicBezTo>
                  <a:cubicBezTo>
                    <a:pt x="2564429" y="11172905"/>
                    <a:pt x="2560386" y="11055170"/>
                    <a:pt x="2558957" y="10824904"/>
                  </a:cubicBezTo>
                  <a:close/>
                  <a:moveTo>
                    <a:pt x="2567017" y="11297753"/>
                  </a:moveTo>
                  <a:cubicBezTo>
                    <a:pt x="3075119" y="11299019"/>
                    <a:pt x="2994712" y="11279374"/>
                    <a:pt x="2996221" y="11377167"/>
                  </a:cubicBezTo>
                  <a:cubicBezTo>
                    <a:pt x="2999079" y="11561515"/>
                    <a:pt x="3000696" y="11554024"/>
                    <a:pt x="3003796" y="11745001"/>
                  </a:cubicBezTo>
                  <a:cubicBezTo>
                    <a:pt x="3004685" y="11801780"/>
                    <a:pt x="3073421" y="11787309"/>
                    <a:pt x="2574914" y="11789303"/>
                  </a:cubicBezTo>
                  <a:cubicBezTo>
                    <a:pt x="2573675" y="11715871"/>
                    <a:pt x="2568337" y="11365850"/>
                    <a:pt x="2567017" y="11297753"/>
                  </a:cubicBezTo>
                  <a:close/>
                  <a:moveTo>
                    <a:pt x="2583001" y="12303652"/>
                  </a:moveTo>
                  <a:cubicBezTo>
                    <a:pt x="2582381" y="12091062"/>
                    <a:pt x="2577529" y="11934066"/>
                    <a:pt x="2575373" y="11814337"/>
                  </a:cubicBezTo>
                  <a:cubicBezTo>
                    <a:pt x="2723544" y="11813718"/>
                    <a:pt x="2772656" y="11808598"/>
                    <a:pt x="3004631" y="11811885"/>
                  </a:cubicBezTo>
                  <a:cubicBezTo>
                    <a:pt x="3005979" y="11984889"/>
                    <a:pt x="3000750" y="11894264"/>
                    <a:pt x="3008297" y="12297453"/>
                  </a:cubicBezTo>
                  <a:cubicBezTo>
                    <a:pt x="3008405" y="12303490"/>
                    <a:pt x="3045792" y="12302628"/>
                    <a:pt x="2583001" y="12303652"/>
                  </a:cubicBezTo>
                  <a:close/>
                  <a:moveTo>
                    <a:pt x="3014092" y="11192603"/>
                  </a:moveTo>
                  <a:cubicBezTo>
                    <a:pt x="3010615" y="11077780"/>
                    <a:pt x="3010831" y="11069992"/>
                    <a:pt x="3006141" y="10782273"/>
                  </a:cubicBezTo>
                  <a:cubicBezTo>
                    <a:pt x="3302188" y="10777638"/>
                    <a:pt x="3304964" y="10783835"/>
                    <a:pt x="3433701" y="10785587"/>
                  </a:cubicBezTo>
                  <a:cubicBezTo>
                    <a:pt x="3436046" y="10916956"/>
                    <a:pt x="3442111" y="11271721"/>
                    <a:pt x="3442138" y="11273716"/>
                  </a:cubicBezTo>
                  <a:cubicBezTo>
                    <a:pt x="2943740" y="11275898"/>
                    <a:pt x="3017516" y="11305702"/>
                    <a:pt x="3014092" y="11192603"/>
                  </a:cubicBezTo>
                  <a:close/>
                  <a:moveTo>
                    <a:pt x="3016923" y="11300636"/>
                  </a:moveTo>
                  <a:cubicBezTo>
                    <a:pt x="3196767" y="11300717"/>
                    <a:pt x="3246849" y="11301014"/>
                    <a:pt x="3345127" y="11299693"/>
                  </a:cubicBezTo>
                  <a:cubicBezTo>
                    <a:pt x="3468204" y="11298023"/>
                    <a:pt x="3442192" y="11214485"/>
                    <a:pt x="3450521" y="11745083"/>
                  </a:cubicBezTo>
                  <a:cubicBezTo>
                    <a:pt x="3451411" y="11801241"/>
                    <a:pt x="3519580" y="11794451"/>
                    <a:pt x="3026465" y="11787201"/>
                  </a:cubicBezTo>
                  <a:cubicBezTo>
                    <a:pt x="3025980" y="11744921"/>
                    <a:pt x="3016977" y="11302765"/>
                    <a:pt x="3016923" y="11300636"/>
                  </a:cubicBezTo>
                  <a:close/>
                  <a:moveTo>
                    <a:pt x="3030481" y="12301603"/>
                  </a:moveTo>
                  <a:cubicBezTo>
                    <a:pt x="3022637" y="11919191"/>
                    <a:pt x="3028055" y="11982383"/>
                    <a:pt x="3026708" y="11812235"/>
                  </a:cubicBezTo>
                  <a:cubicBezTo>
                    <a:pt x="3150674" y="11814068"/>
                    <a:pt x="3166308" y="11812748"/>
                    <a:pt x="3344938" y="11813961"/>
                  </a:cubicBezTo>
                  <a:cubicBezTo>
                    <a:pt x="3495698" y="11814984"/>
                    <a:pt x="3439416" y="11730476"/>
                    <a:pt x="3459443" y="12298181"/>
                  </a:cubicBezTo>
                  <a:cubicBezTo>
                    <a:pt x="3459928" y="12312140"/>
                    <a:pt x="3473352" y="12298666"/>
                    <a:pt x="3030481" y="12301603"/>
                  </a:cubicBezTo>
                  <a:close/>
                  <a:moveTo>
                    <a:pt x="3462759" y="11192819"/>
                  </a:moveTo>
                  <a:cubicBezTo>
                    <a:pt x="3454403" y="10720159"/>
                    <a:pt x="3438607" y="10786045"/>
                    <a:pt x="3506641" y="10786045"/>
                  </a:cubicBezTo>
                  <a:cubicBezTo>
                    <a:pt x="3942531" y="10786045"/>
                    <a:pt x="3884039" y="10764649"/>
                    <a:pt x="3885952" y="10825470"/>
                  </a:cubicBezTo>
                  <a:cubicBezTo>
                    <a:pt x="3901694" y="11345423"/>
                    <a:pt x="3903419" y="11272017"/>
                    <a:pt x="3829967" y="11272017"/>
                  </a:cubicBezTo>
                  <a:cubicBezTo>
                    <a:pt x="3398255" y="11271991"/>
                    <a:pt x="3464753" y="11298588"/>
                    <a:pt x="3462759" y="11192819"/>
                  </a:cubicBezTo>
                  <a:close/>
                  <a:moveTo>
                    <a:pt x="3472597" y="11744651"/>
                  </a:moveTo>
                  <a:cubicBezTo>
                    <a:pt x="3464538" y="11229872"/>
                    <a:pt x="3447205" y="11298588"/>
                    <a:pt x="3506668" y="11298588"/>
                  </a:cubicBezTo>
                  <a:cubicBezTo>
                    <a:pt x="3963852" y="11298588"/>
                    <a:pt x="3893095" y="11271991"/>
                    <a:pt x="3894740" y="11377167"/>
                  </a:cubicBezTo>
                  <a:cubicBezTo>
                    <a:pt x="3902314" y="11861334"/>
                    <a:pt x="3920428" y="11786663"/>
                    <a:pt x="3829967" y="11786663"/>
                  </a:cubicBezTo>
                  <a:cubicBezTo>
                    <a:pt x="3416639" y="11786689"/>
                    <a:pt x="3473595" y="11808516"/>
                    <a:pt x="3472597" y="11744651"/>
                  </a:cubicBezTo>
                  <a:close/>
                  <a:moveTo>
                    <a:pt x="3481762" y="12304325"/>
                  </a:moveTo>
                  <a:cubicBezTo>
                    <a:pt x="3474538" y="12088071"/>
                    <a:pt x="3475724" y="11975754"/>
                    <a:pt x="3473595" y="11814445"/>
                  </a:cubicBezTo>
                  <a:cubicBezTo>
                    <a:pt x="3690016" y="11814661"/>
                    <a:pt x="3605512" y="11812020"/>
                    <a:pt x="3901155" y="11811643"/>
                  </a:cubicBezTo>
                  <a:lnTo>
                    <a:pt x="3909026" y="12304433"/>
                  </a:lnTo>
                  <a:cubicBezTo>
                    <a:pt x="3840263" y="12304810"/>
                    <a:pt x="3483891" y="12304352"/>
                    <a:pt x="3481762" y="12304325"/>
                  </a:cubicBezTo>
                  <a:close/>
                  <a:moveTo>
                    <a:pt x="3914579" y="11194112"/>
                  </a:moveTo>
                  <a:cubicBezTo>
                    <a:pt x="3910589" y="10712129"/>
                    <a:pt x="3878998" y="10783728"/>
                    <a:pt x="3991670" y="10783405"/>
                  </a:cubicBezTo>
                  <a:cubicBezTo>
                    <a:pt x="4391925" y="10782326"/>
                    <a:pt x="4333514" y="10771575"/>
                    <a:pt x="4335131" y="10825443"/>
                  </a:cubicBezTo>
                  <a:cubicBezTo>
                    <a:pt x="4350684" y="11339360"/>
                    <a:pt x="4341061" y="11274955"/>
                    <a:pt x="4315211" y="11274551"/>
                  </a:cubicBezTo>
                  <a:cubicBezTo>
                    <a:pt x="3846194" y="11266359"/>
                    <a:pt x="3915495" y="11301714"/>
                    <a:pt x="3914579" y="11194112"/>
                  </a:cubicBezTo>
                  <a:close/>
                  <a:moveTo>
                    <a:pt x="3922180" y="11744651"/>
                  </a:moveTo>
                  <a:cubicBezTo>
                    <a:pt x="3913878" y="11214242"/>
                    <a:pt x="3894336" y="11296972"/>
                    <a:pt x="3991589" y="11297618"/>
                  </a:cubicBezTo>
                  <a:cubicBezTo>
                    <a:pt x="4400389" y="11300932"/>
                    <a:pt x="4339821" y="11274847"/>
                    <a:pt x="4341438" y="11377248"/>
                  </a:cubicBezTo>
                  <a:cubicBezTo>
                    <a:pt x="4348743" y="11844060"/>
                    <a:pt x="4371062" y="11787201"/>
                    <a:pt x="4315211" y="11786743"/>
                  </a:cubicBezTo>
                  <a:cubicBezTo>
                    <a:pt x="3862636" y="11783079"/>
                    <a:pt x="3923150" y="11805580"/>
                    <a:pt x="3922180" y="11744651"/>
                  </a:cubicBezTo>
                  <a:close/>
                  <a:moveTo>
                    <a:pt x="4357989" y="12297184"/>
                  </a:moveTo>
                  <a:cubicBezTo>
                    <a:pt x="4357962" y="12312032"/>
                    <a:pt x="4398259" y="12299986"/>
                    <a:pt x="3991589" y="12303813"/>
                  </a:cubicBezTo>
                  <a:cubicBezTo>
                    <a:pt x="3906681" y="12304621"/>
                    <a:pt x="3932288" y="12378808"/>
                    <a:pt x="3923258" y="11811616"/>
                  </a:cubicBezTo>
                  <a:cubicBezTo>
                    <a:pt x="4103992" y="11811266"/>
                    <a:pt x="4099867" y="11810376"/>
                    <a:pt x="4351735" y="11812074"/>
                  </a:cubicBezTo>
                  <a:cubicBezTo>
                    <a:pt x="4356614" y="12113024"/>
                    <a:pt x="4358285" y="12151532"/>
                    <a:pt x="4357989" y="12297184"/>
                  </a:cubicBezTo>
                  <a:close/>
                  <a:moveTo>
                    <a:pt x="4476752" y="10784886"/>
                  </a:moveTo>
                  <a:cubicBezTo>
                    <a:pt x="4640289" y="10784886"/>
                    <a:pt x="4634574" y="10782677"/>
                    <a:pt x="4780994" y="10782461"/>
                  </a:cubicBezTo>
                  <a:cubicBezTo>
                    <a:pt x="4785361" y="11061907"/>
                    <a:pt x="4785333" y="11081202"/>
                    <a:pt x="4788945" y="11194005"/>
                  </a:cubicBezTo>
                  <a:cubicBezTo>
                    <a:pt x="4791964" y="11290288"/>
                    <a:pt x="4876495" y="11281880"/>
                    <a:pt x="4362436" y="11275278"/>
                  </a:cubicBezTo>
                  <a:cubicBezTo>
                    <a:pt x="4359902" y="10693453"/>
                    <a:pt x="4317906" y="10784886"/>
                    <a:pt x="4476752" y="10784886"/>
                  </a:cubicBezTo>
                  <a:close/>
                  <a:moveTo>
                    <a:pt x="4372706" y="11744597"/>
                  </a:moveTo>
                  <a:cubicBezTo>
                    <a:pt x="4364512" y="11219389"/>
                    <a:pt x="4324187" y="11300932"/>
                    <a:pt x="4476752" y="11300932"/>
                  </a:cubicBezTo>
                  <a:cubicBezTo>
                    <a:pt x="4636137" y="11300932"/>
                    <a:pt x="4636218" y="11299262"/>
                    <a:pt x="4791857" y="11299208"/>
                  </a:cubicBezTo>
                  <a:cubicBezTo>
                    <a:pt x="4794040" y="11396327"/>
                    <a:pt x="4795118" y="11511770"/>
                    <a:pt x="4799377" y="11787794"/>
                  </a:cubicBezTo>
                  <a:cubicBezTo>
                    <a:pt x="4305588" y="11787767"/>
                    <a:pt x="4373596" y="11802076"/>
                    <a:pt x="4372706" y="11744597"/>
                  </a:cubicBezTo>
                  <a:close/>
                  <a:moveTo>
                    <a:pt x="4800132" y="12301172"/>
                  </a:moveTo>
                  <a:cubicBezTo>
                    <a:pt x="4593522" y="12301172"/>
                    <a:pt x="4380065" y="12314376"/>
                    <a:pt x="4380092" y="12297265"/>
                  </a:cubicBezTo>
                  <a:cubicBezTo>
                    <a:pt x="4381278" y="11726920"/>
                    <a:pt x="4331330" y="11812478"/>
                    <a:pt x="4476752" y="11812478"/>
                  </a:cubicBezTo>
                  <a:cubicBezTo>
                    <a:pt x="4616757" y="11812478"/>
                    <a:pt x="4647297" y="11812802"/>
                    <a:pt x="4799781" y="11812802"/>
                  </a:cubicBezTo>
                  <a:cubicBezTo>
                    <a:pt x="4807706" y="12342482"/>
                    <a:pt x="4808676" y="12301172"/>
                    <a:pt x="4800132" y="12301172"/>
                  </a:cubicBezTo>
                  <a:close/>
                  <a:moveTo>
                    <a:pt x="4803070" y="10782434"/>
                  </a:moveTo>
                  <a:cubicBezTo>
                    <a:pt x="4961862" y="10782488"/>
                    <a:pt x="4962401" y="10785910"/>
                    <a:pt x="5123511" y="10785910"/>
                  </a:cubicBezTo>
                  <a:cubicBezTo>
                    <a:pt x="5271925" y="10785910"/>
                    <a:pt x="5220252" y="10715578"/>
                    <a:pt x="5238986" y="11193492"/>
                  </a:cubicBezTo>
                  <a:cubicBezTo>
                    <a:pt x="5242895" y="11293091"/>
                    <a:pt x="5323140" y="11273661"/>
                    <a:pt x="4813421" y="11274147"/>
                  </a:cubicBezTo>
                  <a:cubicBezTo>
                    <a:pt x="4808622" y="11082442"/>
                    <a:pt x="4810725" y="11272638"/>
                    <a:pt x="4803070" y="10782434"/>
                  </a:cubicBezTo>
                  <a:close/>
                  <a:moveTo>
                    <a:pt x="4820806" y="11744651"/>
                  </a:moveTo>
                  <a:cubicBezTo>
                    <a:pt x="4817976" y="11563267"/>
                    <a:pt x="4818300" y="11560222"/>
                    <a:pt x="4815442" y="11376763"/>
                  </a:cubicBezTo>
                  <a:cubicBezTo>
                    <a:pt x="4813933" y="11281234"/>
                    <a:pt x="4729348" y="11294250"/>
                    <a:pt x="5242410" y="11296972"/>
                  </a:cubicBezTo>
                  <a:cubicBezTo>
                    <a:pt x="5245051" y="11402794"/>
                    <a:pt x="5245375" y="11504575"/>
                    <a:pt x="5249499" y="11788198"/>
                  </a:cubicBezTo>
                  <a:cubicBezTo>
                    <a:pt x="4749483" y="11797011"/>
                    <a:pt x="4821615" y="11794881"/>
                    <a:pt x="4820806" y="11744651"/>
                  </a:cubicBezTo>
                  <a:close/>
                  <a:moveTo>
                    <a:pt x="4827895" y="12301172"/>
                  </a:moveTo>
                  <a:cubicBezTo>
                    <a:pt x="4827895" y="12212892"/>
                    <a:pt x="4823205" y="11901459"/>
                    <a:pt x="4821857" y="11812802"/>
                  </a:cubicBezTo>
                  <a:cubicBezTo>
                    <a:pt x="4952482" y="11812910"/>
                    <a:pt x="5111085" y="11815631"/>
                    <a:pt x="5249822" y="11813233"/>
                  </a:cubicBezTo>
                  <a:cubicBezTo>
                    <a:pt x="5252087" y="11977613"/>
                    <a:pt x="5251574" y="12046464"/>
                    <a:pt x="5256777" y="12297508"/>
                  </a:cubicBezTo>
                  <a:cubicBezTo>
                    <a:pt x="5257019" y="12307694"/>
                    <a:pt x="5291171" y="12301846"/>
                    <a:pt x="4827895" y="12301172"/>
                  </a:cubicBezTo>
                  <a:close/>
                  <a:moveTo>
                    <a:pt x="5261009" y="11192415"/>
                  </a:moveTo>
                  <a:cubicBezTo>
                    <a:pt x="5242517" y="10721749"/>
                    <a:pt x="5251709" y="10785587"/>
                    <a:pt x="5285133" y="10785318"/>
                  </a:cubicBezTo>
                  <a:cubicBezTo>
                    <a:pt x="5745713" y="10782219"/>
                    <a:pt x="5683501" y="10768610"/>
                    <a:pt x="5683906" y="10825065"/>
                  </a:cubicBezTo>
                  <a:cubicBezTo>
                    <a:pt x="5684822" y="10951584"/>
                    <a:pt x="5685604" y="10982736"/>
                    <a:pt x="5690267" y="11275818"/>
                  </a:cubicBezTo>
                  <a:cubicBezTo>
                    <a:pt x="5189955" y="11270805"/>
                    <a:pt x="5265187" y="11298804"/>
                    <a:pt x="5261009" y="11192415"/>
                  </a:cubicBezTo>
                  <a:close/>
                  <a:moveTo>
                    <a:pt x="5270901" y="11744597"/>
                  </a:moveTo>
                  <a:cubicBezTo>
                    <a:pt x="5263030" y="11241891"/>
                    <a:pt x="5257720" y="11297052"/>
                    <a:pt x="5284999" y="11297240"/>
                  </a:cubicBezTo>
                  <a:cubicBezTo>
                    <a:pt x="5767466" y="11300474"/>
                    <a:pt x="5690321" y="11279670"/>
                    <a:pt x="5691884" y="11377194"/>
                  </a:cubicBezTo>
                  <a:cubicBezTo>
                    <a:pt x="5694742" y="11559521"/>
                    <a:pt x="5692612" y="11556045"/>
                    <a:pt x="5695577" y="11745083"/>
                  </a:cubicBezTo>
                  <a:cubicBezTo>
                    <a:pt x="5696440" y="11799571"/>
                    <a:pt x="5742182" y="11785935"/>
                    <a:pt x="5446621" y="11785881"/>
                  </a:cubicBezTo>
                  <a:cubicBezTo>
                    <a:pt x="5238151" y="11785881"/>
                    <a:pt x="5271818" y="11802723"/>
                    <a:pt x="5270901" y="11744597"/>
                  </a:cubicBezTo>
                  <a:close/>
                  <a:moveTo>
                    <a:pt x="5278907" y="12296915"/>
                  </a:moveTo>
                  <a:cubicBezTo>
                    <a:pt x="5267612" y="11754083"/>
                    <a:pt x="5269607" y="11812882"/>
                    <a:pt x="5285241" y="11812586"/>
                  </a:cubicBezTo>
                  <a:cubicBezTo>
                    <a:pt x="5397212" y="11810322"/>
                    <a:pt x="5416809" y="11810888"/>
                    <a:pt x="5696628" y="11810942"/>
                  </a:cubicBezTo>
                  <a:cubicBezTo>
                    <a:pt x="5696682" y="11813987"/>
                    <a:pt x="5702586" y="12172282"/>
                    <a:pt x="5705389" y="12301953"/>
                  </a:cubicBezTo>
                  <a:cubicBezTo>
                    <a:pt x="5296077" y="12303570"/>
                    <a:pt x="5279203" y="12309957"/>
                    <a:pt x="5278907" y="12296915"/>
                  </a:cubicBezTo>
                  <a:close/>
                  <a:moveTo>
                    <a:pt x="5703879" y="10640744"/>
                  </a:moveTo>
                  <a:cubicBezTo>
                    <a:pt x="5696898" y="10194089"/>
                    <a:pt x="5666951" y="10268383"/>
                    <a:pt x="5769892" y="10268383"/>
                  </a:cubicBezTo>
                  <a:cubicBezTo>
                    <a:pt x="5771914" y="10268383"/>
                    <a:pt x="6123219" y="10268545"/>
                    <a:pt x="6123300" y="10273287"/>
                  </a:cubicBezTo>
                  <a:cubicBezTo>
                    <a:pt x="6132006" y="10828838"/>
                    <a:pt x="6150551" y="10755783"/>
                    <a:pt x="6093326" y="10755783"/>
                  </a:cubicBezTo>
                  <a:cubicBezTo>
                    <a:pt x="5625925" y="10755783"/>
                    <a:pt x="5706305" y="10795477"/>
                    <a:pt x="5703879" y="10640744"/>
                  </a:cubicBezTo>
                  <a:close/>
                  <a:moveTo>
                    <a:pt x="5705659" y="10783512"/>
                  </a:moveTo>
                  <a:cubicBezTo>
                    <a:pt x="6006746" y="10782623"/>
                    <a:pt x="5953132" y="10780332"/>
                    <a:pt x="6132707" y="10780872"/>
                  </a:cubicBezTo>
                  <a:cubicBezTo>
                    <a:pt x="6133408" y="10859882"/>
                    <a:pt x="6133758" y="10855516"/>
                    <a:pt x="6136858" y="11274470"/>
                  </a:cubicBezTo>
                  <a:cubicBezTo>
                    <a:pt x="5929655" y="11274416"/>
                    <a:pt x="5855259" y="11277003"/>
                    <a:pt x="5712343" y="11276006"/>
                  </a:cubicBezTo>
                  <a:cubicBezTo>
                    <a:pt x="5705497" y="10845033"/>
                    <a:pt x="5707114" y="10953309"/>
                    <a:pt x="5705659" y="10783512"/>
                  </a:cubicBezTo>
                  <a:close/>
                  <a:moveTo>
                    <a:pt x="5717653" y="11744651"/>
                  </a:moveTo>
                  <a:cubicBezTo>
                    <a:pt x="5709567" y="11228417"/>
                    <a:pt x="5699593" y="11301202"/>
                    <a:pt x="5769892" y="11301202"/>
                  </a:cubicBezTo>
                  <a:cubicBezTo>
                    <a:pt x="6204003" y="11301202"/>
                    <a:pt x="6136534" y="11275844"/>
                    <a:pt x="6138098" y="11377248"/>
                  </a:cubicBezTo>
                  <a:cubicBezTo>
                    <a:pt x="6145537" y="11853034"/>
                    <a:pt x="6171091" y="11788333"/>
                    <a:pt x="6093298" y="11788333"/>
                  </a:cubicBezTo>
                  <a:cubicBezTo>
                    <a:pt x="5657894" y="11788333"/>
                    <a:pt x="5718489" y="11795502"/>
                    <a:pt x="5717653" y="11744651"/>
                  </a:cubicBezTo>
                  <a:close/>
                  <a:moveTo>
                    <a:pt x="6093298" y="12304541"/>
                  </a:moveTo>
                  <a:cubicBezTo>
                    <a:pt x="5684984" y="12304541"/>
                    <a:pt x="5727519" y="12302304"/>
                    <a:pt x="5727384" y="12295567"/>
                  </a:cubicBezTo>
                  <a:cubicBezTo>
                    <a:pt x="5714365" y="11733468"/>
                    <a:pt x="5703178" y="11810942"/>
                    <a:pt x="5769892" y="11810942"/>
                  </a:cubicBezTo>
                  <a:cubicBezTo>
                    <a:pt x="5931380" y="11810942"/>
                    <a:pt x="5931461" y="11813340"/>
                    <a:pt x="6093298" y="11813340"/>
                  </a:cubicBezTo>
                  <a:cubicBezTo>
                    <a:pt x="6161845" y="11813340"/>
                    <a:pt x="6148233" y="11790543"/>
                    <a:pt x="6148933" y="11929026"/>
                  </a:cubicBezTo>
                  <a:cubicBezTo>
                    <a:pt x="6150793" y="12376975"/>
                    <a:pt x="6182789" y="12304541"/>
                    <a:pt x="6093298" y="12304541"/>
                  </a:cubicBezTo>
                  <a:close/>
                  <a:moveTo>
                    <a:pt x="6153031" y="10640744"/>
                  </a:moveTo>
                  <a:cubicBezTo>
                    <a:pt x="6150146" y="10456611"/>
                    <a:pt x="6148233" y="10456315"/>
                    <a:pt x="6145349" y="10272856"/>
                  </a:cubicBezTo>
                  <a:cubicBezTo>
                    <a:pt x="6145295" y="10270296"/>
                    <a:pt x="6345597" y="10265337"/>
                    <a:pt x="6570537" y="10268356"/>
                  </a:cubicBezTo>
                  <a:cubicBezTo>
                    <a:pt x="6570564" y="10270565"/>
                    <a:pt x="6577384" y="10693400"/>
                    <a:pt x="6578731" y="10757912"/>
                  </a:cubicBezTo>
                  <a:cubicBezTo>
                    <a:pt x="6066667" y="10758101"/>
                    <a:pt x="6155376" y="10786530"/>
                    <a:pt x="6153031" y="10640744"/>
                  </a:cubicBezTo>
                  <a:close/>
                  <a:moveTo>
                    <a:pt x="6254867" y="10781895"/>
                  </a:moveTo>
                  <a:cubicBezTo>
                    <a:pt x="6349991" y="10783162"/>
                    <a:pt x="6372822" y="10783000"/>
                    <a:pt x="6579270" y="10782919"/>
                  </a:cubicBezTo>
                  <a:cubicBezTo>
                    <a:pt x="6591454" y="11327018"/>
                    <a:pt x="6590888" y="11273743"/>
                    <a:pt x="6578327" y="11273851"/>
                  </a:cubicBezTo>
                  <a:cubicBezTo>
                    <a:pt x="6457137" y="11274820"/>
                    <a:pt x="6449967" y="11274577"/>
                    <a:pt x="6158961" y="11274470"/>
                  </a:cubicBezTo>
                  <a:cubicBezTo>
                    <a:pt x="6154917" y="10695475"/>
                    <a:pt x="6124270" y="10780117"/>
                    <a:pt x="6254867" y="10781895"/>
                  </a:cubicBezTo>
                  <a:close/>
                  <a:moveTo>
                    <a:pt x="6169150" y="11744597"/>
                  </a:moveTo>
                  <a:cubicBezTo>
                    <a:pt x="6166239" y="11558120"/>
                    <a:pt x="6163031" y="11559225"/>
                    <a:pt x="6160174" y="11376817"/>
                  </a:cubicBezTo>
                  <a:cubicBezTo>
                    <a:pt x="6158449" y="11266521"/>
                    <a:pt x="6088123" y="11302738"/>
                    <a:pt x="6588219" y="11298857"/>
                  </a:cubicBezTo>
                  <a:cubicBezTo>
                    <a:pt x="6592424" y="11577657"/>
                    <a:pt x="6591320" y="11622821"/>
                    <a:pt x="6594473" y="11790812"/>
                  </a:cubicBezTo>
                  <a:cubicBezTo>
                    <a:pt x="6101035" y="11791028"/>
                    <a:pt x="6170039" y="11802427"/>
                    <a:pt x="6169150" y="11744597"/>
                  </a:cubicBezTo>
                  <a:close/>
                  <a:moveTo>
                    <a:pt x="6578489" y="12303840"/>
                  </a:moveTo>
                  <a:cubicBezTo>
                    <a:pt x="6140146" y="12301469"/>
                    <a:pt x="6176751" y="12310173"/>
                    <a:pt x="6176455" y="12296995"/>
                  </a:cubicBezTo>
                  <a:cubicBezTo>
                    <a:pt x="6163220" y="11718970"/>
                    <a:pt x="6150255" y="11812990"/>
                    <a:pt x="6254894" y="11814661"/>
                  </a:cubicBezTo>
                  <a:cubicBezTo>
                    <a:pt x="6348131" y="11816170"/>
                    <a:pt x="6373469" y="11815928"/>
                    <a:pt x="6595012" y="11815820"/>
                  </a:cubicBezTo>
                  <a:cubicBezTo>
                    <a:pt x="6606603" y="12360834"/>
                    <a:pt x="6617492" y="12304028"/>
                    <a:pt x="6578489" y="12303840"/>
                  </a:cubicBezTo>
                  <a:close/>
                  <a:moveTo>
                    <a:pt x="6601373" y="10782892"/>
                  </a:moveTo>
                  <a:cubicBezTo>
                    <a:pt x="7093733" y="10782677"/>
                    <a:pt x="7028638" y="10765673"/>
                    <a:pt x="7030066" y="10825335"/>
                  </a:cubicBezTo>
                  <a:cubicBezTo>
                    <a:pt x="7033705" y="10983571"/>
                    <a:pt x="7033274" y="11004590"/>
                    <a:pt x="7036832" y="11190555"/>
                  </a:cubicBezTo>
                  <a:cubicBezTo>
                    <a:pt x="7038988" y="11301660"/>
                    <a:pt x="7114031" y="11269970"/>
                    <a:pt x="6609918" y="11273581"/>
                  </a:cubicBezTo>
                  <a:cubicBezTo>
                    <a:pt x="6603961" y="10879042"/>
                    <a:pt x="6605389" y="10964384"/>
                    <a:pt x="6601373" y="10782892"/>
                  </a:cubicBezTo>
                  <a:close/>
                  <a:moveTo>
                    <a:pt x="6611482" y="11376817"/>
                  </a:moveTo>
                  <a:cubicBezTo>
                    <a:pt x="6609918" y="11273985"/>
                    <a:pt x="6533393" y="11297833"/>
                    <a:pt x="7038799" y="11297537"/>
                  </a:cubicBezTo>
                  <a:cubicBezTo>
                    <a:pt x="7039204" y="11320631"/>
                    <a:pt x="7045861" y="11729480"/>
                    <a:pt x="7046104" y="11745055"/>
                  </a:cubicBezTo>
                  <a:cubicBezTo>
                    <a:pt x="7046913" y="11796202"/>
                    <a:pt x="7116915" y="11790543"/>
                    <a:pt x="6616576" y="11790812"/>
                  </a:cubicBezTo>
                  <a:cubicBezTo>
                    <a:pt x="6613557" y="11635783"/>
                    <a:pt x="6614123" y="11546155"/>
                    <a:pt x="6611482" y="11376817"/>
                  </a:cubicBezTo>
                  <a:close/>
                  <a:moveTo>
                    <a:pt x="6627062" y="12304082"/>
                  </a:moveTo>
                  <a:cubicBezTo>
                    <a:pt x="6623261" y="11931074"/>
                    <a:pt x="6620808" y="11987853"/>
                    <a:pt x="6617061" y="11815793"/>
                  </a:cubicBezTo>
                  <a:cubicBezTo>
                    <a:pt x="6885641" y="11815658"/>
                    <a:pt x="6936613" y="11811131"/>
                    <a:pt x="7047048" y="11810861"/>
                  </a:cubicBezTo>
                  <a:cubicBezTo>
                    <a:pt x="7049258" y="11981008"/>
                    <a:pt x="7044918" y="11685798"/>
                    <a:pt x="7053058" y="12300552"/>
                  </a:cubicBezTo>
                  <a:cubicBezTo>
                    <a:pt x="7053058" y="12302493"/>
                    <a:pt x="6741432" y="12304621"/>
                    <a:pt x="6627062" y="12304082"/>
                  </a:cubicBezTo>
                  <a:close/>
                  <a:moveTo>
                    <a:pt x="7063598" y="10782704"/>
                  </a:moveTo>
                  <a:cubicBezTo>
                    <a:pt x="7540513" y="10782704"/>
                    <a:pt x="7477276" y="10761550"/>
                    <a:pt x="7478058" y="10825119"/>
                  </a:cubicBezTo>
                  <a:cubicBezTo>
                    <a:pt x="7484689" y="11355744"/>
                    <a:pt x="7519218" y="11274712"/>
                    <a:pt x="7386977" y="11274712"/>
                  </a:cubicBezTo>
                  <a:cubicBezTo>
                    <a:pt x="7231151" y="11274712"/>
                    <a:pt x="7225814" y="11272476"/>
                    <a:pt x="7063598" y="11272476"/>
                  </a:cubicBezTo>
                  <a:cubicBezTo>
                    <a:pt x="7059797" y="11272476"/>
                    <a:pt x="7043247" y="10782731"/>
                    <a:pt x="7063598" y="10782704"/>
                  </a:cubicBezTo>
                  <a:close/>
                  <a:moveTo>
                    <a:pt x="7068153" y="11744597"/>
                  </a:moveTo>
                  <a:cubicBezTo>
                    <a:pt x="7058988" y="11182633"/>
                    <a:pt x="7061469" y="11331275"/>
                    <a:pt x="7060875" y="11297510"/>
                  </a:cubicBezTo>
                  <a:cubicBezTo>
                    <a:pt x="7240100" y="11297510"/>
                    <a:pt x="7218508" y="11300393"/>
                    <a:pt x="7487519" y="11299612"/>
                  </a:cubicBezTo>
                  <a:cubicBezTo>
                    <a:pt x="7487574" y="11301714"/>
                    <a:pt x="7495687" y="11741094"/>
                    <a:pt x="7496361" y="11790327"/>
                  </a:cubicBezTo>
                  <a:cubicBezTo>
                    <a:pt x="7366087" y="11792079"/>
                    <a:pt x="7284521" y="11790300"/>
                    <a:pt x="7225544" y="11788360"/>
                  </a:cubicBezTo>
                  <a:cubicBezTo>
                    <a:pt x="7040282" y="11782566"/>
                    <a:pt x="7069043" y="11801780"/>
                    <a:pt x="7068153" y="11744597"/>
                  </a:cubicBezTo>
                  <a:close/>
                  <a:moveTo>
                    <a:pt x="7075189" y="12301495"/>
                  </a:moveTo>
                  <a:cubicBezTo>
                    <a:pt x="7069204" y="11890572"/>
                    <a:pt x="7070795" y="11936895"/>
                    <a:pt x="7069124" y="11810861"/>
                  </a:cubicBezTo>
                  <a:cubicBezTo>
                    <a:pt x="7224924" y="11810996"/>
                    <a:pt x="7225921" y="11816008"/>
                    <a:pt x="7386977" y="11816008"/>
                  </a:cubicBezTo>
                  <a:cubicBezTo>
                    <a:pt x="7532966" y="11816008"/>
                    <a:pt x="7493800" y="11722878"/>
                    <a:pt x="7502561" y="12302601"/>
                  </a:cubicBezTo>
                  <a:cubicBezTo>
                    <a:pt x="7205085" y="12302681"/>
                    <a:pt x="7234466" y="12301550"/>
                    <a:pt x="7075189" y="12301495"/>
                  </a:cubicBezTo>
                  <a:close/>
                  <a:moveTo>
                    <a:pt x="7506900" y="11192603"/>
                  </a:moveTo>
                  <a:cubicBezTo>
                    <a:pt x="7492911" y="10714850"/>
                    <a:pt x="7487600" y="10781195"/>
                    <a:pt x="7548599" y="10782003"/>
                  </a:cubicBezTo>
                  <a:cubicBezTo>
                    <a:pt x="7671703" y="10783835"/>
                    <a:pt x="7709548" y="10782596"/>
                    <a:pt x="7872437" y="10783701"/>
                  </a:cubicBezTo>
                  <a:cubicBezTo>
                    <a:pt x="7950930" y="10784240"/>
                    <a:pt x="7929285" y="10708140"/>
                    <a:pt x="7934919" y="11274767"/>
                  </a:cubicBezTo>
                  <a:cubicBezTo>
                    <a:pt x="7436359" y="11272853"/>
                    <a:pt x="7510108" y="11303116"/>
                    <a:pt x="7506900" y="11192603"/>
                  </a:cubicBezTo>
                  <a:close/>
                  <a:moveTo>
                    <a:pt x="7517790" y="11744597"/>
                  </a:moveTo>
                  <a:cubicBezTo>
                    <a:pt x="7509758" y="11231758"/>
                    <a:pt x="7493369" y="11299666"/>
                    <a:pt x="7548788" y="11299370"/>
                  </a:cubicBezTo>
                  <a:cubicBezTo>
                    <a:pt x="8008479" y="11297537"/>
                    <a:pt x="7934757" y="11280883"/>
                    <a:pt x="7936293" y="11377248"/>
                  </a:cubicBezTo>
                  <a:cubicBezTo>
                    <a:pt x="7943841" y="11858720"/>
                    <a:pt x="7967561" y="11787282"/>
                    <a:pt x="7872437" y="11787659"/>
                  </a:cubicBezTo>
                  <a:cubicBezTo>
                    <a:pt x="7456063" y="11788791"/>
                    <a:pt x="7518707" y="11804016"/>
                    <a:pt x="7517790" y="11744597"/>
                  </a:cubicBezTo>
                  <a:close/>
                  <a:moveTo>
                    <a:pt x="7951011" y="12297184"/>
                  </a:moveTo>
                  <a:cubicBezTo>
                    <a:pt x="7951011" y="12303355"/>
                    <a:pt x="7987238" y="12302411"/>
                    <a:pt x="7524637" y="12302573"/>
                  </a:cubicBezTo>
                  <a:cubicBezTo>
                    <a:pt x="7516334" y="11753355"/>
                    <a:pt x="7508113" y="11815227"/>
                    <a:pt x="7548923" y="11814472"/>
                  </a:cubicBezTo>
                  <a:cubicBezTo>
                    <a:pt x="7671030" y="11812182"/>
                    <a:pt x="7699763" y="11813368"/>
                    <a:pt x="7872518" y="11812667"/>
                  </a:cubicBezTo>
                  <a:cubicBezTo>
                    <a:pt x="7960014" y="11812451"/>
                    <a:pt x="7952790" y="11733468"/>
                    <a:pt x="7951011" y="122971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37" name="Google Shape;937;p18"/>
          <p:cNvSpPr txBox="1"/>
          <p:nvPr/>
        </p:nvSpPr>
        <p:spPr>
          <a:xfrm>
            <a:off x="2977938" y="986739"/>
            <a:ext cx="3188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My Hobbies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38" name="Google Shape;938;p18"/>
          <p:cNvGrpSpPr/>
          <p:nvPr/>
        </p:nvGrpSpPr>
        <p:grpSpPr>
          <a:xfrm>
            <a:off x="2065759" y="1925472"/>
            <a:ext cx="2190375" cy="772926"/>
            <a:chOff x="0" y="-38100"/>
            <a:chExt cx="5841000" cy="2061136"/>
          </a:xfrm>
        </p:grpSpPr>
        <p:sp>
          <p:nvSpPr>
            <p:cNvPr id="939" name="Google Shape;939;p18"/>
            <p:cNvSpPr txBox="1"/>
            <p:nvPr/>
          </p:nvSpPr>
          <p:spPr>
            <a:xfrm>
              <a:off x="0" y="-38100"/>
              <a:ext cx="584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8"/>
            <p:cNvSpPr txBox="1"/>
            <p:nvPr/>
          </p:nvSpPr>
          <p:spPr>
            <a:xfrm>
              <a:off x="0" y="964036"/>
              <a:ext cx="5841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41" name="Google Shape;941;p18"/>
          <p:cNvGrpSpPr/>
          <p:nvPr/>
        </p:nvGrpSpPr>
        <p:grpSpPr>
          <a:xfrm>
            <a:off x="2065759" y="3144542"/>
            <a:ext cx="2190375" cy="772926"/>
            <a:chOff x="0" y="-38100"/>
            <a:chExt cx="5841000" cy="2061136"/>
          </a:xfrm>
        </p:grpSpPr>
        <p:sp>
          <p:nvSpPr>
            <p:cNvPr id="942" name="Google Shape;942;p18"/>
            <p:cNvSpPr txBox="1"/>
            <p:nvPr/>
          </p:nvSpPr>
          <p:spPr>
            <a:xfrm>
              <a:off x="0" y="-38100"/>
              <a:ext cx="584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8"/>
            <p:cNvSpPr txBox="1"/>
            <p:nvPr/>
          </p:nvSpPr>
          <p:spPr>
            <a:xfrm>
              <a:off x="0" y="964036"/>
              <a:ext cx="5841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44" name="Google Shape;944;p18"/>
          <p:cNvGrpSpPr/>
          <p:nvPr/>
        </p:nvGrpSpPr>
        <p:grpSpPr>
          <a:xfrm rot="524561">
            <a:off x="574243" y="4013067"/>
            <a:ext cx="1397989" cy="887552"/>
            <a:chOff x="1147250" y="8025879"/>
            <a:chExt cx="2795925" cy="1775123"/>
          </a:xfrm>
        </p:grpSpPr>
        <p:sp>
          <p:nvSpPr>
            <p:cNvPr id="945" name="Google Shape;945;p18"/>
            <p:cNvSpPr/>
            <p:nvPr/>
          </p:nvSpPr>
          <p:spPr>
            <a:xfrm>
              <a:off x="1147250" y="8025879"/>
              <a:ext cx="2791779" cy="1766149"/>
            </a:xfrm>
            <a:custGeom>
              <a:rect b="b" l="l" r="r" t="t"/>
              <a:pathLst>
                <a:path extrusionOk="0" h="1766149" w="2791779">
                  <a:moveTo>
                    <a:pt x="2788040" y="219676"/>
                  </a:moveTo>
                  <a:cubicBezTo>
                    <a:pt x="2790920" y="271898"/>
                    <a:pt x="2792670" y="324277"/>
                    <a:pt x="2791311" y="376533"/>
                  </a:cubicBezTo>
                  <a:cubicBezTo>
                    <a:pt x="2774345" y="726856"/>
                    <a:pt x="2760690" y="1076793"/>
                    <a:pt x="2755630" y="1427429"/>
                  </a:cubicBezTo>
                  <a:cubicBezTo>
                    <a:pt x="2752867" y="1505547"/>
                    <a:pt x="2747656" y="1583627"/>
                    <a:pt x="2742092" y="1661588"/>
                  </a:cubicBezTo>
                  <a:cubicBezTo>
                    <a:pt x="2740459" y="1681993"/>
                    <a:pt x="2739642" y="1702516"/>
                    <a:pt x="2736254" y="1722687"/>
                  </a:cubicBezTo>
                  <a:cubicBezTo>
                    <a:pt x="2732597" y="1738771"/>
                    <a:pt x="2713920" y="1740641"/>
                    <a:pt x="2700108" y="1741615"/>
                  </a:cubicBezTo>
                  <a:cubicBezTo>
                    <a:pt x="2692173" y="1756216"/>
                    <a:pt x="2675325" y="1753647"/>
                    <a:pt x="2661586" y="1751621"/>
                  </a:cubicBezTo>
                  <a:cubicBezTo>
                    <a:pt x="2628398" y="1748778"/>
                    <a:pt x="2595166" y="1753021"/>
                    <a:pt x="2562017" y="1754425"/>
                  </a:cubicBezTo>
                  <a:cubicBezTo>
                    <a:pt x="2407900" y="1762994"/>
                    <a:pt x="2253549" y="1768870"/>
                    <a:pt x="2099197" y="1764863"/>
                  </a:cubicBezTo>
                  <a:cubicBezTo>
                    <a:pt x="1776334" y="1757817"/>
                    <a:pt x="1454244" y="1734255"/>
                    <a:pt x="1132041" y="1714784"/>
                  </a:cubicBezTo>
                  <a:cubicBezTo>
                    <a:pt x="810655" y="1706255"/>
                    <a:pt x="489582" y="1689941"/>
                    <a:pt x="168079" y="1694653"/>
                  </a:cubicBezTo>
                  <a:cubicBezTo>
                    <a:pt x="123920" y="1695431"/>
                    <a:pt x="80650" y="1698974"/>
                    <a:pt x="37269" y="1703182"/>
                  </a:cubicBezTo>
                  <a:cubicBezTo>
                    <a:pt x="15326" y="1702013"/>
                    <a:pt x="12525" y="1675261"/>
                    <a:pt x="11395" y="1657777"/>
                  </a:cubicBezTo>
                  <a:cubicBezTo>
                    <a:pt x="4937" y="1438651"/>
                    <a:pt x="12408" y="1219133"/>
                    <a:pt x="10853" y="999889"/>
                  </a:cubicBezTo>
                  <a:cubicBezTo>
                    <a:pt x="9684" y="835006"/>
                    <a:pt x="13789" y="670084"/>
                    <a:pt x="12044" y="505150"/>
                  </a:cubicBezTo>
                  <a:cubicBezTo>
                    <a:pt x="11088" y="414854"/>
                    <a:pt x="6642" y="324652"/>
                    <a:pt x="5541" y="234367"/>
                  </a:cubicBezTo>
                  <a:cubicBezTo>
                    <a:pt x="4864" y="178742"/>
                    <a:pt x="-21088" y="26227"/>
                    <a:pt x="45461" y="5027"/>
                  </a:cubicBezTo>
                  <a:cubicBezTo>
                    <a:pt x="63802" y="-816"/>
                    <a:pt x="83480" y="-251"/>
                    <a:pt x="102716" y="376"/>
                  </a:cubicBezTo>
                  <a:cubicBezTo>
                    <a:pt x="347935" y="376"/>
                    <a:pt x="593043" y="22444"/>
                    <a:pt x="838201" y="25197"/>
                  </a:cubicBezTo>
                  <a:cubicBezTo>
                    <a:pt x="1180948" y="32479"/>
                    <a:pt x="1523812" y="33844"/>
                    <a:pt x="1866441" y="44316"/>
                  </a:cubicBezTo>
                  <a:cubicBezTo>
                    <a:pt x="2148377" y="58492"/>
                    <a:pt x="2430150" y="74885"/>
                    <a:pt x="2712432" y="78310"/>
                  </a:cubicBezTo>
                  <a:cubicBezTo>
                    <a:pt x="2726557" y="78853"/>
                    <a:pt x="2740565" y="80140"/>
                    <a:pt x="2754299" y="83604"/>
                  </a:cubicBezTo>
                  <a:cubicBezTo>
                    <a:pt x="2791691" y="100892"/>
                    <a:pt x="2785658" y="161487"/>
                    <a:pt x="2786513" y="202220"/>
                  </a:cubicBezTo>
                  <a:cubicBezTo>
                    <a:pt x="2787184" y="208068"/>
                    <a:pt x="2787654" y="213911"/>
                    <a:pt x="2788040" y="219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223451" y="8115715"/>
              <a:ext cx="2621640" cy="749033"/>
            </a:xfrm>
            <a:custGeom>
              <a:rect b="b" l="l" r="r" t="t"/>
              <a:pathLst>
                <a:path extrusionOk="0" h="749033" w="2621640">
                  <a:moveTo>
                    <a:pt x="1384049" y="748607"/>
                  </a:moveTo>
                  <a:cubicBezTo>
                    <a:pt x="1194384" y="747677"/>
                    <a:pt x="369100" y="225324"/>
                    <a:pt x="155659" y="109563"/>
                  </a:cubicBezTo>
                  <a:cubicBezTo>
                    <a:pt x="9930" y="26973"/>
                    <a:pt x="-7259" y="33281"/>
                    <a:pt x="2085" y="10066"/>
                  </a:cubicBezTo>
                  <a:cubicBezTo>
                    <a:pt x="12301" y="-15153"/>
                    <a:pt x="28008" y="-12237"/>
                    <a:pt x="471677" y="254740"/>
                  </a:cubicBezTo>
                  <a:cubicBezTo>
                    <a:pt x="1386459" y="796480"/>
                    <a:pt x="1375963" y="731509"/>
                    <a:pt x="1514859" y="676561"/>
                  </a:cubicBezTo>
                  <a:cubicBezTo>
                    <a:pt x="2301297" y="356885"/>
                    <a:pt x="2455168" y="170807"/>
                    <a:pt x="2595238" y="122217"/>
                  </a:cubicBezTo>
                  <a:cubicBezTo>
                    <a:pt x="2629399" y="112513"/>
                    <a:pt x="2626983" y="148242"/>
                    <a:pt x="2607400" y="147430"/>
                  </a:cubicBezTo>
                  <a:cubicBezTo>
                    <a:pt x="2474829" y="210728"/>
                    <a:pt x="2164263" y="460737"/>
                    <a:pt x="1664463" y="655411"/>
                  </a:cubicBezTo>
                  <a:cubicBezTo>
                    <a:pt x="1491250" y="721933"/>
                    <a:pt x="1437373" y="753112"/>
                    <a:pt x="1384049" y="7486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681653" y="8962782"/>
              <a:ext cx="938457" cy="747068"/>
            </a:xfrm>
            <a:custGeom>
              <a:rect b="b" l="l" r="r" t="t"/>
              <a:pathLst>
                <a:path extrusionOk="0" h="747068" w="938457">
                  <a:moveTo>
                    <a:pt x="912870" y="744761"/>
                  </a:moveTo>
                  <a:cubicBezTo>
                    <a:pt x="347422" y="293194"/>
                    <a:pt x="19264" y="69960"/>
                    <a:pt x="694" y="18913"/>
                  </a:cubicBezTo>
                  <a:cubicBezTo>
                    <a:pt x="-4227" y="2806"/>
                    <a:pt x="18341" y="-7666"/>
                    <a:pt x="27283" y="7031"/>
                  </a:cubicBezTo>
                  <a:cubicBezTo>
                    <a:pt x="111843" y="99219"/>
                    <a:pt x="502579" y="360555"/>
                    <a:pt x="933135" y="716716"/>
                  </a:cubicBezTo>
                  <a:cubicBezTo>
                    <a:pt x="947288" y="730131"/>
                    <a:pt x="930691" y="754700"/>
                    <a:pt x="912870" y="74476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1369620" y="8943710"/>
              <a:ext cx="1085244" cy="670254"/>
            </a:xfrm>
            <a:custGeom>
              <a:rect b="b" l="l" r="r" t="t"/>
              <a:pathLst>
                <a:path extrusionOk="0" h="670254" w="1085244">
                  <a:moveTo>
                    <a:pt x="3652" y="662304"/>
                  </a:moveTo>
                  <a:cubicBezTo>
                    <a:pt x="-11093" y="637320"/>
                    <a:pt x="3088" y="645855"/>
                    <a:pt x="353713" y="435309"/>
                  </a:cubicBezTo>
                  <a:cubicBezTo>
                    <a:pt x="592715" y="291144"/>
                    <a:pt x="1066909" y="-19666"/>
                    <a:pt x="1066909" y="980"/>
                  </a:cubicBezTo>
                  <a:cubicBezTo>
                    <a:pt x="1081219" y="-3475"/>
                    <a:pt x="1092363" y="17098"/>
                    <a:pt x="1079748" y="26378"/>
                  </a:cubicBezTo>
                  <a:cubicBezTo>
                    <a:pt x="-2292" y="695162"/>
                    <a:pt x="18728" y="687097"/>
                    <a:pt x="3652" y="6623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83696" y="9711959"/>
              <a:ext cx="2344082" cy="76098"/>
            </a:xfrm>
            <a:custGeom>
              <a:rect b="b" l="l" r="r" t="t"/>
              <a:pathLst>
                <a:path extrusionOk="0" h="76098" w="2344082">
                  <a:moveTo>
                    <a:pt x="2322582" y="75828"/>
                  </a:moveTo>
                  <a:cubicBezTo>
                    <a:pt x="1185608" y="23527"/>
                    <a:pt x="1559669" y="94034"/>
                    <a:pt x="451577" y="39612"/>
                  </a:cubicBezTo>
                  <a:cubicBezTo>
                    <a:pt x="323423" y="35381"/>
                    <a:pt x="-15393" y="56906"/>
                    <a:pt x="544" y="8853"/>
                  </a:cubicBezTo>
                  <a:cubicBezTo>
                    <a:pt x="5202" y="-6711"/>
                    <a:pt x="7382" y="2904"/>
                    <a:pt x="142755" y="3279"/>
                  </a:cubicBezTo>
                  <a:cubicBezTo>
                    <a:pt x="709355" y="38096"/>
                    <a:pt x="1875301" y="10023"/>
                    <a:pt x="2329739" y="40860"/>
                  </a:cubicBezTo>
                  <a:cubicBezTo>
                    <a:pt x="2351855" y="45908"/>
                    <a:pt x="2347566" y="79433"/>
                    <a:pt x="2322582" y="75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3725366" y="8194520"/>
              <a:ext cx="217809" cy="1606482"/>
            </a:xfrm>
            <a:custGeom>
              <a:rect b="b" l="l" r="r" t="t"/>
              <a:pathLst>
                <a:path extrusionOk="0" h="1606482" w="217809">
                  <a:moveTo>
                    <a:pt x="215007" y="10538"/>
                  </a:moveTo>
                  <a:cubicBezTo>
                    <a:pt x="214420" y="5210"/>
                    <a:pt x="211406" y="844"/>
                    <a:pt x="205786" y="83"/>
                  </a:cubicBezTo>
                  <a:cubicBezTo>
                    <a:pt x="201117" y="-549"/>
                    <a:pt x="194854" y="2462"/>
                    <a:pt x="194122" y="7706"/>
                  </a:cubicBezTo>
                  <a:cubicBezTo>
                    <a:pt x="186444" y="62889"/>
                    <a:pt x="187691" y="119768"/>
                    <a:pt x="186315" y="175410"/>
                  </a:cubicBezTo>
                  <a:cubicBezTo>
                    <a:pt x="184917" y="231572"/>
                    <a:pt x="183586" y="287729"/>
                    <a:pt x="182412" y="343897"/>
                  </a:cubicBezTo>
                  <a:cubicBezTo>
                    <a:pt x="180086" y="455013"/>
                    <a:pt x="177402" y="566118"/>
                    <a:pt x="174371" y="677218"/>
                  </a:cubicBezTo>
                  <a:cubicBezTo>
                    <a:pt x="168310" y="899416"/>
                    <a:pt x="160844" y="1121570"/>
                    <a:pt x="151970" y="1343673"/>
                  </a:cubicBezTo>
                  <a:cubicBezTo>
                    <a:pt x="149459" y="1406440"/>
                    <a:pt x="146842" y="1469206"/>
                    <a:pt x="144108" y="1531962"/>
                  </a:cubicBezTo>
                  <a:cubicBezTo>
                    <a:pt x="143812" y="1538857"/>
                    <a:pt x="143610" y="1545763"/>
                    <a:pt x="143191" y="1552653"/>
                  </a:cubicBezTo>
                  <a:cubicBezTo>
                    <a:pt x="142956" y="1556509"/>
                    <a:pt x="143040" y="1563734"/>
                    <a:pt x="139791" y="1566572"/>
                  </a:cubicBezTo>
                  <a:cubicBezTo>
                    <a:pt x="137683" y="1568413"/>
                    <a:pt x="133428" y="1568715"/>
                    <a:pt x="130889" y="1569000"/>
                  </a:cubicBezTo>
                  <a:cubicBezTo>
                    <a:pt x="123239" y="1569868"/>
                    <a:pt x="115383" y="1569784"/>
                    <a:pt x="107694" y="1570142"/>
                  </a:cubicBezTo>
                  <a:cubicBezTo>
                    <a:pt x="76804" y="1571564"/>
                    <a:pt x="45949" y="1573047"/>
                    <a:pt x="15098" y="1575118"/>
                  </a:cubicBezTo>
                  <a:cubicBezTo>
                    <a:pt x="-4820" y="1576450"/>
                    <a:pt x="-5245" y="1606991"/>
                    <a:pt x="15098" y="1606476"/>
                  </a:cubicBezTo>
                  <a:cubicBezTo>
                    <a:pt x="43611" y="1605754"/>
                    <a:pt x="72079" y="1604550"/>
                    <a:pt x="100570" y="1603230"/>
                  </a:cubicBezTo>
                  <a:cubicBezTo>
                    <a:pt x="124251" y="1602133"/>
                    <a:pt x="155828" y="1605284"/>
                    <a:pt x="169310" y="1580966"/>
                  </a:cubicBezTo>
                  <a:cubicBezTo>
                    <a:pt x="174522" y="1571564"/>
                    <a:pt x="175478" y="1560600"/>
                    <a:pt x="176015" y="1550073"/>
                  </a:cubicBezTo>
                  <a:cubicBezTo>
                    <a:pt x="176753" y="1535600"/>
                    <a:pt x="177268" y="1521104"/>
                    <a:pt x="177888" y="1506626"/>
                  </a:cubicBezTo>
                  <a:cubicBezTo>
                    <a:pt x="179124" y="1477657"/>
                    <a:pt x="180332" y="1448695"/>
                    <a:pt x="181523" y="1419726"/>
                  </a:cubicBezTo>
                  <a:cubicBezTo>
                    <a:pt x="186175" y="1306271"/>
                    <a:pt x="190459" y="1192793"/>
                    <a:pt x="194379" y="1079310"/>
                  </a:cubicBezTo>
                  <a:cubicBezTo>
                    <a:pt x="202252" y="851128"/>
                    <a:pt x="208649" y="622896"/>
                    <a:pt x="213559" y="394637"/>
                  </a:cubicBezTo>
                  <a:cubicBezTo>
                    <a:pt x="214934" y="330628"/>
                    <a:pt x="216193" y="266619"/>
                    <a:pt x="216886" y="202598"/>
                  </a:cubicBezTo>
                  <a:cubicBezTo>
                    <a:pt x="217227" y="171196"/>
                    <a:pt x="217602" y="139793"/>
                    <a:pt x="217674" y="108384"/>
                  </a:cubicBezTo>
                  <a:cubicBezTo>
                    <a:pt x="217753" y="75817"/>
                    <a:pt x="218569" y="42920"/>
                    <a:pt x="215007" y="10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18"/>
          <p:cNvGrpSpPr/>
          <p:nvPr/>
        </p:nvGrpSpPr>
        <p:grpSpPr>
          <a:xfrm>
            <a:off x="4933405" y="1925472"/>
            <a:ext cx="2190375" cy="772926"/>
            <a:chOff x="0" y="-38100"/>
            <a:chExt cx="5841000" cy="2061136"/>
          </a:xfrm>
        </p:grpSpPr>
        <p:sp>
          <p:nvSpPr>
            <p:cNvPr id="952" name="Google Shape;952;p18"/>
            <p:cNvSpPr txBox="1"/>
            <p:nvPr/>
          </p:nvSpPr>
          <p:spPr>
            <a:xfrm>
              <a:off x="0" y="-38100"/>
              <a:ext cx="584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8"/>
            <p:cNvSpPr txBox="1"/>
            <p:nvPr/>
          </p:nvSpPr>
          <p:spPr>
            <a:xfrm>
              <a:off x="0" y="964036"/>
              <a:ext cx="5841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54" name="Google Shape;954;p18"/>
          <p:cNvGrpSpPr/>
          <p:nvPr/>
        </p:nvGrpSpPr>
        <p:grpSpPr>
          <a:xfrm>
            <a:off x="4933405" y="3144542"/>
            <a:ext cx="2190375" cy="772926"/>
            <a:chOff x="0" y="-38100"/>
            <a:chExt cx="5841000" cy="2061136"/>
          </a:xfrm>
        </p:grpSpPr>
        <p:sp>
          <p:nvSpPr>
            <p:cNvPr id="955" name="Google Shape;955;p18"/>
            <p:cNvSpPr txBox="1"/>
            <p:nvPr/>
          </p:nvSpPr>
          <p:spPr>
            <a:xfrm>
              <a:off x="0" y="-38100"/>
              <a:ext cx="5841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8"/>
            <p:cNvSpPr txBox="1"/>
            <p:nvPr/>
          </p:nvSpPr>
          <p:spPr>
            <a:xfrm>
              <a:off x="0" y="964036"/>
              <a:ext cx="58410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957" name="Google Shape;957;p18"/>
          <p:cNvGrpSpPr/>
          <p:nvPr/>
        </p:nvGrpSpPr>
        <p:grpSpPr>
          <a:xfrm rot="-1454574">
            <a:off x="683973" y="169313"/>
            <a:ext cx="821379" cy="1635065"/>
            <a:chOff x="1367651" y="338526"/>
            <a:chExt cx="1642781" cy="3269908"/>
          </a:xfrm>
        </p:grpSpPr>
        <p:sp>
          <p:nvSpPr>
            <p:cNvPr id="958" name="Google Shape;958;p18"/>
            <p:cNvSpPr/>
            <p:nvPr/>
          </p:nvSpPr>
          <p:spPr>
            <a:xfrm>
              <a:off x="1367651" y="338526"/>
              <a:ext cx="1642781" cy="3269908"/>
            </a:xfrm>
            <a:custGeom>
              <a:rect b="b" l="l" r="r" t="t"/>
              <a:pathLst>
                <a:path extrusionOk="0" h="3269908" w="1642781">
                  <a:moveTo>
                    <a:pt x="1482357" y="3240435"/>
                  </a:moveTo>
                  <a:cubicBezTo>
                    <a:pt x="1433503" y="3253560"/>
                    <a:pt x="1359950" y="3271028"/>
                    <a:pt x="1310729" y="3248401"/>
                  </a:cubicBezTo>
                  <a:cubicBezTo>
                    <a:pt x="1310461" y="3248309"/>
                    <a:pt x="1310278" y="3248126"/>
                    <a:pt x="1310004" y="3248041"/>
                  </a:cubicBezTo>
                  <a:cubicBezTo>
                    <a:pt x="1309101" y="3247590"/>
                    <a:pt x="1308193" y="3247138"/>
                    <a:pt x="1307199" y="3246681"/>
                  </a:cubicBezTo>
                  <a:cubicBezTo>
                    <a:pt x="1306748" y="3246406"/>
                    <a:pt x="1306205" y="3246138"/>
                    <a:pt x="1305663" y="3245778"/>
                  </a:cubicBezTo>
                  <a:cubicBezTo>
                    <a:pt x="1304669" y="3245235"/>
                    <a:pt x="1303584" y="3244693"/>
                    <a:pt x="1302590" y="3244058"/>
                  </a:cubicBezTo>
                  <a:cubicBezTo>
                    <a:pt x="1300871" y="3244509"/>
                    <a:pt x="1299151" y="3244961"/>
                    <a:pt x="1297432" y="3245327"/>
                  </a:cubicBezTo>
                  <a:cubicBezTo>
                    <a:pt x="1296530" y="3245510"/>
                    <a:pt x="1295621" y="3245686"/>
                    <a:pt x="1294811" y="3245870"/>
                  </a:cubicBezTo>
                  <a:cubicBezTo>
                    <a:pt x="1293183" y="3246229"/>
                    <a:pt x="1291555" y="3246596"/>
                    <a:pt x="1289927" y="3246864"/>
                  </a:cubicBezTo>
                  <a:cubicBezTo>
                    <a:pt x="1287940" y="3247315"/>
                    <a:pt x="1286037" y="3247590"/>
                    <a:pt x="1284135" y="3247949"/>
                  </a:cubicBezTo>
                  <a:cubicBezTo>
                    <a:pt x="1281873" y="3248309"/>
                    <a:pt x="1279611" y="3248584"/>
                    <a:pt x="1277349" y="3248943"/>
                  </a:cubicBezTo>
                  <a:cubicBezTo>
                    <a:pt x="1262783" y="3251023"/>
                    <a:pt x="1248127" y="3252017"/>
                    <a:pt x="1233829" y="3253194"/>
                  </a:cubicBezTo>
                  <a:cubicBezTo>
                    <a:pt x="1230122" y="3253377"/>
                    <a:pt x="1226409" y="3253645"/>
                    <a:pt x="1222702" y="3253920"/>
                  </a:cubicBezTo>
                  <a:cubicBezTo>
                    <a:pt x="1218361" y="3254914"/>
                    <a:pt x="1213929" y="3256000"/>
                    <a:pt x="1209490" y="3256994"/>
                  </a:cubicBezTo>
                  <a:cubicBezTo>
                    <a:pt x="1206418" y="3257628"/>
                    <a:pt x="1203338" y="3258354"/>
                    <a:pt x="1200259" y="3258988"/>
                  </a:cubicBezTo>
                  <a:cubicBezTo>
                    <a:pt x="1195552" y="3259983"/>
                    <a:pt x="1190852" y="3260892"/>
                    <a:pt x="1186236" y="3261794"/>
                  </a:cubicBezTo>
                  <a:cubicBezTo>
                    <a:pt x="1183432" y="3262337"/>
                    <a:pt x="1180627" y="3262880"/>
                    <a:pt x="1177823" y="3263331"/>
                  </a:cubicBezTo>
                  <a:cubicBezTo>
                    <a:pt x="994617" y="3295370"/>
                    <a:pt x="804717" y="3204682"/>
                    <a:pt x="747808" y="3114269"/>
                  </a:cubicBezTo>
                  <a:cubicBezTo>
                    <a:pt x="524521" y="2923574"/>
                    <a:pt x="454858" y="2433937"/>
                    <a:pt x="254458" y="1846379"/>
                  </a:cubicBezTo>
                  <a:cubicBezTo>
                    <a:pt x="153945" y="1541649"/>
                    <a:pt x="-10263" y="1023145"/>
                    <a:pt x="504" y="722398"/>
                  </a:cubicBezTo>
                  <a:cubicBezTo>
                    <a:pt x="2407" y="479391"/>
                    <a:pt x="83105" y="310055"/>
                    <a:pt x="304947" y="196471"/>
                  </a:cubicBezTo>
                  <a:cubicBezTo>
                    <a:pt x="325305" y="185975"/>
                    <a:pt x="356338" y="164616"/>
                    <a:pt x="384835" y="155022"/>
                  </a:cubicBezTo>
                  <a:cubicBezTo>
                    <a:pt x="392347" y="35375"/>
                    <a:pt x="588215" y="-14674"/>
                    <a:pt x="686558" y="3696"/>
                  </a:cubicBezTo>
                  <a:cubicBezTo>
                    <a:pt x="840725" y="38992"/>
                    <a:pt x="971095" y="559582"/>
                    <a:pt x="1056500" y="839062"/>
                  </a:cubicBezTo>
                  <a:cubicBezTo>
                    <a:pt x="1087442" y="950291"/>
                    <a:pt x="1114128" y="1045864"/>
                    <a:pt x="1037051" y="1121079"/>
                  </a:cubicBezTo>
                  <a:cubicBezTo>
                    <a:pt x="968290" y="1183436"/>
                    <a:pt x="793864" y="1274307"/>
                    <a:pt x="720305" y="1176196"/>
                  </a:cubicBezTo>
                  <a:cubicBezTo>
                    <a:pt x="719311" y="1174836"/>
                    <a:pt x="718311" y="1173482"/>
                    <a:pt x="717317" y="1172031"/>
                  </a:cubicBezTo>
                  <a:cubicBezTo>
                    <a:pt x="716324" y="1170670"/>
                    <a:pt x="715323" y="1169225"/>
                    <a:pt x="714330" y="1167865"/>
                  </a:cubicBezTo>
                  <a:cubicBezTo>
                    <a:pt x="712342" y="1168676"/>
                    <a:pt x="710257" y="1169402"/>
                    <a:pt x="708178" y="1170219"/>
                  </a:cubicBezTo>
                  <a:cubicBezTo>
                    <a:pt x="708086" y="1170219"/>
                    <a:pt x="707910" y="1170311"/>
                    <a:pt x="707727" y="1170402"/>
                  </a:cubicBezTo>
                  <a:cubicBezTo>
                    <a:pt x="705824" y="1171037"/>
                    <a:pt x="703929" y="1171671"/>
                    <a:pt x="702026" y="1172305"/>
                  </a:cubicBezTo>
                  <a:cubicBezTo>
                    <a:pt x="701667" y="1172397"/>
                    <a:pt x="701392" y="1172488"/>
                    <a:pt x="701032" y="1172665"/>
                  </a:cubicBezTo>
                  <a:lnTo>
                    <a:pt x="695874" y="1174293"/>
                  </a:lnTo>
                  <a:cubicBezTo>
                    <a:pt x="693795" y="1174836"/>
                    <a:pt x="691802" y="1175379"/>
                    <a:pt x="689723" y="1176013"/>
                  </a:cubicBezTo>
                  <a:cubicBezTo>
                    <a:pt x="680583" y="1178551"/>
                    <a:pt x="672078" y="1180356"/>
                    <a:pt x="665750" y="1181716"/>
                  </a:cubicBezTo>
                  <a:cubicBezTo>
                    <a:pt x="648739" y="1185607"/>
                    <a:pt x="631729" y="1189139"/>
                    <a:pt x="614816" y="1193481"/>
                  </a:cubicBezTo>
                  <a:lnTo>
                    <a:pt x="614725" y="1193573"/>
                  </a:lnTo>
                  <a:cubicBezTo>
                    <a:pt x="612822" y="1194116"/>
                    <a:pt x="611018" y="1194475"/>
                    <a:pt x="609116" y="1194933"/>
                  </a:cubicBezTo>
                  <a:cubicBezTo>
                    <a:pt x="607671" y="1195293"/>
                    <a:pt x="606128" y="1195659"/>
                    <a:pt x="604683" y="1196019"/>
                  </a:cubicBezTo>
                  <a:cubicBezTo>
                    <a:pt x="603147" y="1196378"/>
                    <a:pt x="601696" y="1196653"/>
                    <a:pt x="600159" y="1196921"/>
                  </a:cubicBezTo>
                  <a:cubicBezTo>
                    <a:pt x="598983" y="1197104"/>
                    <a:pt x="597714" y="1197281"/>
                    <a:pt x="596453" y="1197464"/>
                  </a:cubicBezTo>
                  <a:cubicBezTo>
                    <a:pt x="594642" y="1197739"/>
                    <a:pt x="592831" y="1198007"/>
                    <a:pt x="590935" y="1198190"/>
                  </a:cubicBezTo>
                  <a:cubicBezTo>
                    <a:pt x="588222" y="1198550"/>
                    <a:pt x="585417" y="1198824"/>
                    <a:pt x="582704" y="1199092"/>
                  </a:cubicBezTo>
                  <a:cubicBezTo>
                    <a:pt x="492232" y="1206783"/>
                    <a:pt x="424014" y="1208052"/>
                    <a:pt x="419131" y="1308334"/>
                  </a:cubicBezTo>
                  <a:cubicBezTo>
                    <a:pt x="407553" y="1460202"/>
                    <a:pt x="451517" y="1548895"/>
                    <a:pt x="648118" y="2141161"/>
                  </a:cubicBezTo>
                  <a:cubicBezTo>
                    <a:pt x="678785" y="2211667"/>
                    <a:pt x="717690" y="2463359"/>
                    <a:pt x="820740" y="2434401"/>
                  </a:cubicBezTo>
                  <a:cubicBezTo>
                    <a:pt x="880270" y="2410419"/>
                    <a:pt x="982954" y="2321268"/>
                    <a:pt x="1058684" y="2329960"/>
                  </a:cubicBezTo>
                  <a:cubicBezTo>
                    <a:pt x="1067457" y="2305161"/>
                    <a:pt x="1084834" y="2284704"/>
                    <a:pt x="1114233" y="2274568"/>
                  </a:cubicBezTo>
                  <a:cubicBezTo>
                    <a:pt x="1198010" y="2239815"/>
                    <a:pt x="1350457" y="2190034"/>
                    <a:pt x="1422925" y="2265968"/>
                  </a:cubicBezTo>
                  <a:cubicBezTo>
                    <a:pt x="1473231" y="2328776"/>
                    <a:pt x="1581616" y="2731165"/>
                    <a:pt x="1606948" y="2845024"/>
                  </a:cubicBezTo>
                  <a:cubicBezTo>
                    <a:pt x="1649187" y="3060871"/>
                    <a:pt x="1695420" y="3182695"/>
                    <a:pt x="1482357" y="32404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2432082" y="2870693"/>
              <a:ext cx="246271" cy="731183"/>
            </a:xfrm>
            <a:custGeom>
              <a:rect b="b" l="l" r="r" t="t"/>
              <a:pathLst>
                <a:path extrusionOk="0" h="731183" w="246271">
                  <a:moveTo>
                    <a:pt x="246272" y="716167"/>
                  </a:moveTo>
                  <a:lnTo>
                    <a:pt x="246272" y="716200"/>
                  </a:lnTo>
                  <a:cubicBezTo>
                    <a:pt x="246063" y="716096"/>
                    <a:pt x="245814" y="715991"/>
                    <a:pt x="245598" y="715847"/>
                  </a:cubicBezTo>
                  <a:cubicBezTo>
                    <a:pt x="244677" y="715422"/>
                    <a:pt x="243722" y="714964"/>
                    <a:pt x="242807" y="714467"/>
                  </a:cubicBezTo>
                  <a:cubicBezTo>
                    <a:pt x="242277" y="714219"/>
                    <a:pt x="241748" y="713937"/>
                    <a:pt x="241218" y="713617"/>
                  </a:cubicBezTo>
                  <a:cubicBezTo>
                    <a:pt x="240192" y="713087"/>
                    <a:pt x="239166" y="712518"/>
                    <a:pt x="238146" y="711923"/>
                  </a:cubicBezTo>
                  <a:cubicBezTo>
                    <a:pt x="236452" y="712348"/>
                    <a:pt x="234720" y="712773"/>
                    <a:pt x="232988" y="713159"/>
                  </a:cubicBezTo>
                  <a:cubicBezTo>
                    <a:pt x="232105" y="713369"/>
                    <a:pt x="231222" y="713545"/>
                    <a:pt x="230340" y="713722"/>
                  </a:cubicBezTo>
                  <a:cubicBezTo>
                    <a:pt x="228712" y="714075"/>
                    <a:pt x="227091" y="714428"/>
                    <a:pt x="225463" y="714709"/>
                  </a:cubicBezTo>
                  <a:cubicBezTo>
                    <a:pt x="223521" y="715095"/>
                    <a:pt x="221612" y="715415"/>
                    <a:pt x="219664" y="715736"/>
                  </a:cubicBezTo>
                  <a:cubicBezTo>
                    <a:pt x="217402" y="716122"/>
                    <a:pt x="215173" y="716442"/>
                    <a:pt x="212911" y="716795"/>
                  </a:cubicBezTo>
                  <a:cubicBezTo>
                    <a:pt x="198385" y="718810"/>
                    <a:pt x="183682" y="719836"/>
                    <a:pt x="169372" y="721001"/>
                  </a:cubicBezTo>
                  <a:cubicBezTo>
                    <a:pt x="165697" y="721210"/>
                    <a:pt x="162023" y="721458"/>
                    <a:pt x="158310" y="721707"/>
                  </a:cubicBezTo>
                  <a:cubicBezTo>
                    <a:pt x="153891" y="722766"/>
                    <a:pt x="149478" y="723826"/>
                    <a:pt x="145020" y="724820"/>
                  </a:cubicBezTo>
                  <a:cubicBezTo>
                    <a:pt x="141980" y="725493"/>
                    <a:pt x="138907" y="726160"/>
                    <a:pt x="135828" y="726834"/>
                  </a:cubicBezTo>
                  <a:cubicBezTo>
                    <a:pt x="131160" y="727822"/>
                    <a:pt x="126460" y="728744"/>
                    <a:pt x="121798" y="729627"/>
                  </a:cubicBezTo>
                  <a:cubicBezTo>
                    <a:pt x="119007" y="730156"/>
                    <a:pt x="116176" y="730686"/>
                    <a:pt x="113352" y="731183"/>
                  </a:cubicBezTo>
                  <a:cubicBezTo>
                    <a:pt x="82855" y="552541"/>
                    <a:pt x="48925" y="374573"/>
                    <a:pt x="19736" y="195682"/>
                  </a:cubicBezTo>
                  <a:cubicBezTo>
                    <a:pt x="19736" y="195506"/>
                    <a:pt x="19703" y="195329"/>
                    <a:pt x="19664" y="195152"/>
                  </a:cubicBezTo>
                  <a:cubicBezTo>
                    <a:pt x="12453" y="143501"/>
                    <a:pt x="7367" y="91568"/>
                    <a:pt x="1993" y="39701"/>
                  </a:cubicBezTo>
                  <a:cubicBezTo>
                    <a:pt x="1784" y="30087"/>
                    <a:pt x="-2708" y="19408"/>
                    <a:pt x="2522" y="10605"/>
                  </a:cubicBezTo>
                  <a:cubicBezTo>
                    <a:pt x="3830" y="8342"/>
                    <a:pt x="5811" y="6681"/>
                    <a:pt x="8105" y="5654"/>
                  </a:cubicBezTo>
                  <a:cubicBezTo>
                    <a:pt x="9694" y="2966"/>
                    <a:pt x="11995" y="1096"/>
                    <a:pt x="15244" y="278"/>
                  </a:cubicBezTo>
                  <a:cubicBezTo>
                    <a:pt x="20507" y="-886"/>
                    <a:pt x="26940" y="1658"/>
                    <a:pt x="29202" y="6818"/>
                  </a:cubicBezTo>
                  <a:cubicBezTo>
                    <a:pt x="47330" y="86611"/>
                    <a:pt x="76278" y="163473"/>
                    <a:pt x="101088" y="241428"/>
                  </a:cubicBezTo>
                  <a:cubicBezTo>
                    <a:pt x="149256" y="393133"/>
                    <a:pt x="201104" y="543915"/>
                    <a:pt x="241709" y="697882"/>
                  </a:cubicBezTo>
                  <a:cubicBezTo>
                    <a:pt x="243232" y="704010"/>
                    <a:pt x="244748" y="710085"/>
                    <a:pt x="246272" y="7161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1816142" y="821988"/>
              <a:ext cx="271800" cy="715643"/>
            </a:xfrm>
            <a:custGeom>
              <a:rect b="b" l="l" r="r" t="t"/>
              <a:pathLst>
                <a:path extrusionOk="0" h="715643" w="271800">
                  <a:moveTo>
                    <a:pt x="270918" y="689831"/>
                  </a:moveTo>
                  <a:cubicBezTo>
                    <a:pt x="271199" y="690786"/>
                    <a:pt x="271519" y="691740"/>
                    <a:pt x="271800" y="692695"/>
                  </a:cubicBezTo>
                  <a:cubicBezTo>
                    <a:pt x="270774" y="691355"/>
                    <a:pt x="269787" y="689975"/>
                    <a:pt x="268800" y="688595"/>
                  </a:cubicBezTo>
                  <a:cubicBezTo>
                    <a:pt x="267813" y="687215"/>
                    <a:pt x="266819" y="685802"/>
                    <a:pt x="265864" y="684390"/>
                  </a:cubicBezTo>
                  <a:cubicBezTo>
                    <a:pt x="263851" y="685201"/>
                    <a:pt x="261798" y="685979"/>
                    <a:pt x="259713" y="686724"/>
                  </a:cubicBezTo>
                  <a:cubicBezTo>
                    <a:pt x="259569" y="686796"/>
                    <a:pt x="259392" y="686829"/>
                    <a:pt x="259255" y="686901"/>
                  </a:cubicBezTo>
                  <a:cubicBezTo>
                    <a:pt x="257346" y="687575"/>
                    <a:pt x="255437" y="688242"/>
                    <a:pt x="253528" y="688843"/>
                  </a:cubicBezTo>
                  <a:cubicBezTo>
                    <a:pt x="253208" y="688948"/>
                    <a:pt x="252894" y="689053"/>
                    <a:pt x="252574" y="689164"/>
                  </a:cubicBezTo>
                  <a:cubicBezTo>
                    <a:pt x="250809" y="689733"/>
                    <a:pt x="249076" y="690262"/>
                    <a:pt x="247344" y="690792"/>
                  </a:cubicBezTo>
                  <a:cubicBezTo>
                    <a:pt x="245291" y="691394"/>
                    <a:pt x="243277" y="691956"/>
                    <a:pt x="241264" y="692525"/>
                  </a:cubicBezTo>
                  <a:cubicBezTo>
                    <a:pt x="232072" y="695069"/>
                    <a:pt x="223626" y="696946"/>
                    <a:pt x="217265" y="698215"/>
                  </a:cubicBezTo>
                  <a:cubicBezTo>
                    <a:pt x="200267" y="702106"/>
                    <a:pt x="183270" y="705710"/>
                    <a:pt x="166338" y="710059"/>
                  </a:cubicBezTo>
                  <a:cubicBezTo>
                    <a:pt x="166305" y="710059"/>
                    <a:pt x="166233" y="710091"/>
                    <a:pt x="166194" y="710091"/>
                  </a:cubicBezTo>
                  <a:cubicBezTo>
                    <a:pt x="164357" y="710621"/>
                    <a:pt x="162520" y="711046"/>
                    <a:pt x="160611" y="711471"/>
                  </a:cubicBezTo>
                  <a:cubicBezTo>
                    <a:pt x="159127" y="711857"/>
                    <a:pt x="157643" y="712217"/>
                    <a:pt x="156159" y="712531"/>
                  </a:cubicBezTo>
                  <a:cubicBezTo>
                    <a:pt x="154643" y="712884"/>
                    <a:pt x="153152" y="713165"/>
                    <a:pt x="151635" y="713413"/>
                  </a:cubicBezTo>
                  <a:cubicBezTo>
                    <a:pt x="150432" y="713662"/>
                    <a:pt x="149197" y="713838"/>
                    <a:pt x="147961" y="714015"/>
                  </a:cubicBezTo>
                  <a:cubicBezTo>
                    <a:pt x="146124" y="714296"/>
                    <a:pt x="144287" y="714545"/>
                    <a:pt x="142450" y="714761"/>
                  </a:cubicBezTo>
                  <a:cubicBezTo>
                    <a:pt x="139691" y="715114"/>
                    <a:pt x="136939" y="715395"/>
                    <a:pt x="134180" y="715643"/>
                  </a:cubicBezTo>
                  <a:cubicBezTo>
                    <a:pt x="125132" y="672938"/>
                    <a:pt x="115660" y="630443"/>
                    <a:pt x="104670" y="588195"/>
                  </a:cubicBezTo>
                  <a:cubicBezTo>
                    <a:pt x="83430" y="499705"/>
                    <a:pt x="69754" y="409658"/>
                    <a:pt x="48899" y="321096"/>
                  </a:cubicBezTo>
                  <a:cubicBezTo>
                    <a:pt x="26456" y="220657"/>
                    <a:pt x="10413" y="118943"/>
                    <a:pt x="25" y="16771"/>
                  </a:cubicBezTo>
                  <a:cubicBezTo>
                    <a:pt x="-681" y="4751"/>
                    <a:pt x="13701" y="-4300"/>
                    <a:pt x="24129" y="2135"/>
                  </a:cubicBezTo>
                  <a:cubicBezTo>
                    <a:pt x="31764" y="6340"/>
                    <a:pt x="33105" y="15640"/>
                    <a:pt x="36890" y="22853"/>
                  </a:cubicBezTo>
                  <a:cubicBezTo>
                    <a:pt x="105592" y="182830"/>
                    <a:pt x="160016" y="348602"/>
                    <a:pt x="216807" y="513105"/>
                  </a:cubicBezTo>
                  <a:cubicBezTo>
                    <a:pt x="235616" y="571748"/>
                    <a:pt x="252123" y="631175"/>
                    <a:pt x="270918" y="6898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1743203" y="566303"/>
              <a:ext cx="83743" cy="192575"/>
            </a:xfrm>
            <a:custGeom>
              <a:rect b="b" l="l" r="r" t="t"/>
              <a:pathLst>
                <a:path extrusionOk="0" h="192575" w="83743">
                  <a:moveTo>
                    <a:pt x="52796" y="183102"/>
                  </a:moveTo>
                  <a:cubicBezTo>
                    <a:pt x="39257" y="146021"/>
                    <a:pt x="26391" y="108600"/>
                    <a:pt x="12931" y="71487"/>
                  </a:cubicBezTo>
                  <a:cubicBezTo>
                    <a:pt x="8276" y="52633"/>
                    <a:pt x="-16422" y="1001"/>
                    <a:pt x="17984" y="0"/>
                  </a:cubicBezTo>
                  <a:cubicBezTo>
                    <a:pt x="34426" y="1674"/>
                    <a:pt x="31988" y="19646"/>
                    <a:pt x="34772" y="31581"/>
                  </a:cubicBezTo>
                  <a:cubicBezTo>
                    <a:pt x="47553" y="79426"/>
                    <a:pt x="67859" y="124957"/>
                    <a:pt x="83012" y="172069"/>
                  </a:cubicBezTo>
                  <a:cubicBezTo>
                    <a:pt x="88582" y="190937"/>
                    <a:pt x="60746" y="201270"/>
                    <a:pt x="52796" y="183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405445" y="2724100"/>
              <a:ext cx="36727" cy="84047"/>
            </a:xfrm>
            <a:custGeom>
              <a:rect b="b" l="l" r="r" t="t"/>
              <a:pathLst>
                <a:path extrusionOk="0" h="84047" w="36727">
                  <a:moveTo>
                    <a:pt x="6965" y="73168"/>
                  </a:moveTo>
                  <a:cubicBezTo>
                    <a:pt x="2258" y="53601"/>
                    <a:pt x="833" y="33249"/>
                    <a:pt x="2" y="13211"/>
                  </a:cubicBezTo>
                  <a:cubicBezTo>
                    <a:pt x="-266" y="-1779"/>
                    <a:pt x="21132" y="-5199"/>
                    <a:pt x="25518" y="9143"/>
                  </a:cubicBezTo>
                  <a:cubicBezTo>
                    <a:pt x="30415" y="27925"/>
                    <a:pt x="33291" y="47296"/>
                    <a:pt x="36580" y="66451"/>
                  </a:cubicBezTo>
                  <a:cubicBezTo>
                    <a:pt x="37606" y="73979"/>
                    <a:pt x="33219" y="81297"/>
                    <a:pt x="25839" y="83455"/>
                  </a:cubicBezTo>
                  <a:cubicBezTo>
                    <a:pt x="18137" y="85751"/>
                    <a:pt x="9050" y="81173"/>
                    <a:pt x="6965" y="731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3" name="Google Shape;963;p18"/>
          <p:cNvGrpSpPr/>
          <p:nvPr/>
        </p:nvGrpSpPr>
        <p:grpSpPr>
          <a:xfrm rot="-977785">
            <a:off x="7275807" y="2533844"/>
            <a:ext cx="1638370" cy="599701"/>
            <a:chOff x="14551955" y="5068223"/>
            <a:chExt cx="3276818" cy="1199431"/>
          </a:xfrm>
        </p:grpSpPr>
        <p:sp>
          <p:nvSpPr>
            <p:cNvPr id="964" name="Google Shape;964;p18"/>
            <p:cNvSpPr/>
            <p:nvPr/>
          </p:nvSpPr>
          <p:spPr>
            <a:xfrm>
              <a:off x="16375284" y="5133089"/>
              <a:ext cx="1321717" cy="1075178"/>
            </a:xfrm>
            <a:custGeom>
              <a:rect b="b" l="l" r="r" t="t"/>
              <a:pathLst>
                <a:path extrusionOk="0" h="1075178" w="1321717">
                  <a:moveTo>
                    <a:pt x="1309924" y="257663"/>
                  </a:moveTo>
                  <a:cubicBezTo>
                    <a:pt x="1321524" y="318031"/>
                    <a:pt x="1322913" y="380839"/>
                    <a:pt x="1321013" y="441618"/>
                  </a:cubicBezTo>
                  <a:cubicBezTo>
                    <a:pt x="1317546" y="552445"/>
                    <a:pt x="1303521" y="664876"/>
                    <a:pt x="1258360" y="766175"/>
                  </a:cubicBezTo>
                  <a:cubicBezTo>
                    <a:pt x="1153685" y="1000976"/>
                    <a:pt x="887254" y="1073096"/>
                    <a:pt x="650248" y="1075072"/>
                  </a:cubicBezTo>
                  <a:cubicBezTo>
                    <a:pt x="523664" y="1076125"/>
                    <a:pt x="379733" y="1070314"/>
                    <a:pt x="263570" y="1015032"/>
                  </a:cubicBezTo>
                  <a:cubicBezTo>
                    <a:pt x="95784" y="935177"/>
                    <a:pt x="60571" y="758728"/>
                    <a:pt x="27357" y="592841"/>
                  </a:cubicBezTo>
                  <a:cubicBezTo>
                    <a:pt x="14951" y="530896"/>
                    <a:pt x="8207" y="467951"/>
                    <a:pt x="5035" y="404900"/>
                  </a:cubicBezTo>
                  <a:cubicBezTo>
                    <a:pt x="4675" y="403585"/>
                    <a:pt x="4321" y="402381"/>
                    <a:pt x="4105" y="401511"/>
                  </a:cubicBezTo>
                  <a:cubicBezTo>
                    <a:pt x="-3720" y="373568"/>
                    <a:pt x="848" y="343447"/>
                    <a:pt x="7768" y="315753"/>
                  </a:cubicBezTo>
                  <a:cubicBezTo>
                    <a:pt x="31650" y="236082"/>
                    <a:pt x="78135" y="171945"/>
                    <a:pt x="147387" y="125569"/>
                  </a:cubicBezTo>
                  <a:cubicBezTo>
                    <a:pt x="243988" y="60876"/>
                    <a:pt x="366377" y="32521"/>
                    <a:pt x="480259" y="16450"/>
                  </a:cubicBezTo>
                  <a:cubicBezTo>
                    <a:pt x="604222" y="-1049"/>
                    <a:pt x="729842" y="-1055"/>
                    <a:pt x="854761" y="797"/>
                  </a:cubicBezTo>
                  <a:cubicBezTo>
                    <a:pt x="922748" y="1804"/>
                    <a:pt x="991070" y="3336"/>
                    <a:pt x="1057996" y="15357"/>
                  </a:cubicBezTo>
                  <a:cubicBezTo>
                    <a:pt x="1142361" y="30506"/>
                    <a:pt x="1230743" y="62041"/>
                    <a:pt x="1271795" y="142930"/>
                  </a:cubicBezTo>
                  <a:cubicBezTo>
                    <a:pt x="1290237" y="179261"/>
                    <a:pt x="1302289" y="217935"/>
                    <a:pt x="1309924" y="257663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14692295" y="5168780"/>
              <a:ext cx="1320440" cy="1072858"/>
            </a:xfrm>
            <a:custGeom>
              <a:rect b="b" l="l" r="r" t="t"/>
              <a:pathLst>
                <a:path extrusionOk="0" h="1072858" w="1320440">
                  <a:moveTo>
                    <a:pt x="6938" y="282052"/>
                  </a:moveTo>
                  <a:cubicBezTo>
                    <a:pt x="-2217" y="342838"/>
                    <a:pt x="-1070" y="405646"/>
                    <a:pt x="3281" y="466302"/>
                  </a:cubicBezTo>
                  <a:cubicBezTo>
                    <a:pt x="11218" y="576900"/>
                    <a:pt x="29771" y="688669"/>
                    <a:pt x="78976" y="788070"/>
                  </a:cubicBezTo>
                  <a:cubicBezTo>
                    <a:pt x="193035" y="1018467"/>
                    <a:pt x="462167" y="1079816"/>
                    <a:pt x="699061" y="1072251"/>
                  </a:cubicBezTo>
                  <a:cubicBezTo>
                    <a:pt x="825579" y="1068214"/>
                    <a:pt x="969163" y="1056618"/>
                    <a:pt x="1083000" y="996702"/>
                  </a:cubicBezTo>
                  <a:cubicBezTo>
                    <a:pt x="1247424" y="910166"/>
                    <a:pt x="1275493" y="732441"/>
                    <a:pt x="1301990" y="565350"/>
                  </a:cubicBezTo>
                  <a:cubicBezTo>
                    <a:pt x="1311886" y="502954"/>
                    <a:pt x="1316087" y="439792"/>
                    <a:pt x="1316716" y="376664"/>
                  </a:cubicBezTo>
                  <a:cubicBezTo>
                    <a:pt x="1317024" y="375335"/>
                    <a:pt x="1317325" y="374118"/>
                    <a:pt x="1317509" y="373241"/>
                  </a:cubicBezTo>
                  <a:cubicBezTo>
                    <a:pt x="1324200" y="345004"/>
                    <a:pt x="1318420" y="315092"/>
                    <a:pt x="1310385" y="287706"/>
                  </a:cubicBezTo>
                  <a:cubicBezTo>
                    <a:pt x="1283312" y="209062"/>
                    <a:pt x="1234271" y="146849"/>
                    <a:pt x="1163210" y="103293"/>
                  </a:cubicBezTo>
                  <a:cubicBezTo>
                    <a:pt x="1064080" y="42540"/>
                    <a:pt x="940642" y="19132"/>
                    <a:pt x="826202" y="7648"/>
                  </a:cubicBezTo>
                  <a:cubicBezTo>
                    <a:pt x="701637" y="-4851"/>
                    <a:pt x="576115" y="194"/>
                    <a:pt x="451373" y="7072"/>
                  </a:cubicBezTo>
                  <a:cubicBezTo>
                    <a:pt x="383477" y="10815"/>
                    <a:pt x="315280" y="15095"/>
                    <a:pt x="248892" y="29792"/>
                  </a:cubicBezTo>
                  <a:cubicBezTo>
                    <a:pt x="165208" y="48318"/>
                    <a:pt x="78163" y="83387"/>
                    <a:pt x="40414" y="165859"/>
                  </a:cubicBezTo>
                  <a:cubicBezTo>
                    <a:pt x="23447" y="202924"/>
                    <a:pt x="12961" y="242050"/>
                    <a:pt x="6938" y="282052"/>
                  </a:cubicBezTo>
                  <a:close/>
                </a:path>
              </a:pathLst>
            </a:custGeom>
            <a:solidFill>
              <a:srgbClr val="C1D4E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16839366" y="5140424"/>
              <a:ext cx="439134" cy="930356"/>
            </a:xfrm>
            <a:custGeom>
              <a:rect b="b" l="l" r="r" t="t"/>
              <a:pathLst>
                <a:path extrusionOk="0" h="930356" w="439134">
                  <a:moveTo>
                    <a:pt x="385693" y="6740"/>
                  </a:moveTo>
                  <a:cubicBezTo>
                    <a:pt x="396159" y="-8939"/>
                    <a:pt x="421495" y="5405"/>
                    <a:pt x="412674" y="22576"/>
                  </a:cubicBezTo>
                  <a:cubicBezTo>
                    <a:pt x="403453" y="38896"/>
                    <a:pt x="394671" y="55367"/>
                    <a:pt x="386892" y="72421"/>
                  </a:cubicBezTo>
                  <a:cubicBezTo>
                    <a:pt x="364682" y="127729"/>
                    <a:pt x="346862" y="185387"/>
                    <a:pt x="336232" y="244060"/>
                  </a:cubicBezTo>
                  <a:cubicBezTo>
                    <a:pt x="319783" y="371319"/>
                    <a:pt x="398046" y="304244"/>
                    <a:pt x="433921" y="373380"/>
                  </a:cubicBezTo>
                  <a:cubicBezTo>
                    <a:pt x="452317" y="434781"/>
                    <a:pt x="417845" y="499683"/>
                    <a:pt x="395444" y="555875"/>
                  </a:cubicBezTo>
                  <a:cubicBezTo>
                    <a:pt x="357152" y="625299"/>
                    <a:pt x="239520" y="966562"/>
                    <a:pt x="146026" y="927208"/>
                  </a:cubicBezTo>
                  <a:cubicBezTo>
                    <a:pt x="111488" y="910711"/>
                    <a:pt x="112281" y="865473"/>
                    <a:pt x="110813" y="832452"/>
                  </a:cubicBezTo>
                  <a:cubicBezTo>
                    <a:pt x="115925" y="757577"/>
                    <a:pt x="144335" y="685902"/>
                    <a:pt x="170517" y="616177"/>
                  </a:cubicBezTo>
                  <a:cubicBezTo>
                    <a:pt x="183546" y="580336"/>
                    <a:pt x="201122" y="545863"/>
                    <a:pt x="210016" y="508674"/>
                  </a:cubicBezTo>
                  <a:cubicBezTo>
                    <a:pt x="212362" y="483441"/>
                    <a:pt x="169403" y="498086"/>
                    <a:pt x="154985" y="499389"/>
                  </a:cubicBezTo>
                  <a:cubicBezTo>
                    <a:pt x="125395" y="502909"/>
                    <a:pt x="95806" y="509388"/>
                    <a:pt x="65901" y="508570"/>
                  </a:cubicBezTo>
                  <a:cubicBezTo>
                    <a:pt x="18237" y="510546"/>
                    <a:pt x="-7421" y="474555"/>
                    <a:pt x="1892" y="429330"/>
                  </a:cubicBezTo>
                  <a:cubicBezTo>
                    <a:pt x="31940" y="335340"/>
                    <a:pt x="75175" y="245513"/>
                    <a:pt x="109974" y="153349"/>
                  </a:cubicBezTo>
                  <a:cubicBezTo>
                    <a:pt x="125729" y="110689"/>
                    <a:pt x="144499" y="69129"/>
                    <a:pt x="161040" y="26829"/>
                  </a:cubicBezTo>
                  <a:cubicBezTo>
                    <a:pt x="168243" y="6975"/>
                    <a:pt x="193599" y="10601"/>
                    <a:pt x="199720" y="25959"/>
                  </a:cubicBezTo>
                  <a:cubicBezTo>
                    <a:pt x="202853" y="25678"/>
                    <a:pt x="205913" y="25292"/>
                    <a:pt x="208771" y="24683"/>
                  </a:cubicBezTo>
                  <a:cubicBezTo>
                    <a:pt x="264162" y="16320"/>
                    <a:pt x="320333" y="21594"/>
                    <a:pt x="376013" y="18460"/>
                  </a:cubicBezTo>
                  <a:cubicBezTo>
                    <a:pt x="376013" y="18486"/>
                    <a:pt x="375993" y="18519"/>
                    <a:pt x="375993" y="18545"/>
                  </a:cubicBezTo>
                  <a:lnTo>
                    <a:pt x="375967" y="18545"/>
                  </a:lnTo>
                  <a:cubicBezTo>
                    <a:pt x="375967" y="18571"/>
                    <a:pt x="375941" y="18571"/>
                    <a:pt x="375947" y="18604"/>
                  </a:cubicBezTo>
                  <a:cubicBezTo>
                    <a:pt x="376563" y="18545"/>
                    <a:pt x="377179" y="18519"/>
                    <a:pt x="377776" y="18545"/>
                  </a:cubicBezTo>
                  <a:cubicBezTo>
                    <a:pt x="380391" y="14599"/>
                    <a:pt x="383025" y="10646"/>
                    <a:pt x="385693" y="67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15264963" y="5182677"/>
              <a:ext cx="440457" cy="920142"/>
            </a:xfrm>
            <a:custGeom>
              <a:rect b="b" l="l" r="r" t="t"/>
              <a:pathLst>
                <a:path extrusionOk="0" h="920142" w="440457">
                  <a:moveTo>
                    <a:pt x="403219" y="6256"/>
                  </a:moveTo>
                  <a:cubicBezTo>
                    <a:pt x="414315" y="-8991"/>
                    <a:pt x="439048" y="6361"/>
                    <a:pt x="429539" y="23165"/>
                  </a:cubicBezTo>
                  <a:cubicBezTo>
                    <a:pt x="419662" y="39100"/>
                    <a:pt x="410232" y="55204"/>
                    <a:pt x="401764" y="71930"/>
                  </a:cubicBezTo>
                  <a:cubicBezTo>
                    <a:pt x="377339" y="126303"/>
                    <a:pt x="357213" y="183196"/>
                    <a:pt x="344224" y="241397"/>
                  </a:cubicBezTo>
                  <a:cubicBezTo>
                    <a:pt x="322655" y="367890"/>
                    <a:pt x="403560" y="304022"/>
                    <a:pt x="436617" y="374545"/>
                  </a:cubicBezTo>
                  <a:cubicBezTo>
                    <a:pt x="452522" y="436640"/>
                    <a:pt x="415455" y="500102"/>
                    <a:pt x="390807" y="555346"/>
                  </a:cubicBezTo>
                  <a:cubicBezTo>
                    <a:pt x="349742" y="623173"/>
                    <a:pt x="218446" y="959424"/>
                    <a:pt x="126610" y="916345"/>
                  </a:cubicBezTo>
                  <a:cubicBezTo>
                    <a:pt x="92767" y="898467"/>
                    <a:pt x="95382" y="853301"/>
                    <a:pt x="95251" y="820255"/>
                  </a:cubicBezTo>
                  <a:cubicBezTo>
                    <a:pt x="103377" y="745648"/>
                    <a:pt x="134658" y="675171"/>
                    <a:pt x="163631" y="606552"/>
                  </a:cubicBezTo>
                  <a:cubicBezTo>
                    <a:pt x="178095" y="571267"/>
                    <a:pt x="197055" y="537520"/>
                    <a:pt x="207436" y="500724"/>
                  </a:cubicBezTo>
                  <a:cubicBezTo>
                    <a:pt x="210798" y="475609"/>
                    <a:pt x="167288" y="488507"/>
                    <a:pt x="152824" y="489233"/>
                  </a:cubicBezTo>
                  <a:cubicBezTo>
                    <a:pt x="123117" y="491556"/>
                    <a:pt x="93291" y="496844"/>
                    <a:pt x="63439" y="494822"/>
                  </a:cubicBezTo>
                  <a:cubicBezTo>
                    <a:pt x="15735" y="494880"/>
                    <a:pt x="-8454" y="457881"/>
                    <a:pt x="2681" y="413069"/>
                  </a:cubicBezTo>
                  <a:cubicBezTo>
                    <a:pt x="36497" y="320362"/>
                    <a:pt x="83323" y="232347"/>
                    <a:pt x="121806" y="141662"/>
                  </a:cubicBezTo>
                  <a:cubicBezTo>
                    <a:pt x="139271" y="99670"/>
                    <a:pt x="159699" y="58901"/>
                    <a:pt x="177931" y="17302"/>
                  </a:cubicBezTo>
                  <a:cubicBezTo>
                    <a:pt x="185927" y="-2245"/>
                    <a:pt x="211119" y="2395"/>
                    <a:pt x="216611" y="17989"/>
                  </a:cubicBezTo>
                  <a:cubicBezTo>
                    <a:pt x="219750" y="17832"/>
                    <a:pt x="222830" y="17570"/>
                    <a:pt x="225707" y="17073"/>
                  </a:cubicBezTo>
                  <a:cubicBezTo>
                    <a:pt x="281394" y="10948"/>
                    <a:pt x="337309" y="18473"/>
                    <a:pt x="393068" y="17583"/>
                  </a:cubicBezTo>
                  <a:cubicBezTo>
                    <a:pt x="393068" y="17609"/>
                    <a:pt x="393042" y="17636"/>
                    <a:pt x="393048" y="17662"/>
                  </a:cubicBezTo>
                  <a:lnTo>
                    <a:pt x="393022" y="17662"/>
                  </a:lnTo>
                  <a:cubicBezTo>
                    <a:pt x="393022" y="17688"/>
                    <a:pt x="392996" y="17688"/>
                    <a:pt x="392996" y="17714"/>
                  </a:cubicBezTo>
                  <a:cubicBezTo>
                    <a:pt x="393612" y="17681"/>
                    <a:pt x="394228" y="17681"/>
                    <a:pt x="394824" y="17727"/>
                  </a:cubicBezTo>
                  <a:cubicBezTo>
                    <a:pt x="397609" y="13899"/>
                    <a:pt x="400401" y="10051"/>
                    <a:pt x="403219" y="6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6708792" y="5820152"/>
              <a:ext cx="190028" cy="378143"/>
            </a:xfrm>
            <a:custGeom>
              <a:rect b="b" l="l" r="r" t="t"/>
              <a:pathLst>
                <a:path extrusionOk="0" h="378143" w="190028">
                  <a:moveTo>
                    <a:pt x="74466" y="377709"/>
                  </a:moveTo>
                  <a:cubicBezTo>
                    <a:pt x="57617" y="374672"/>
                    <a:pt x="55749" y="356147"/>
                    <a:pt x="60389" y="342575"/>
                  </a:cubicBezTo>
                  <a:cubicBezTo>
                    <a:pt x="55736" y="344904"/>
                    <a:pt x="50322" y="345467"/>
                    <a:pt x="44994" y="343648"/>
                  </a:cubicBezTo>
                  <a:cubicBezTo>
                    <a:pt x="42144" y="342679"/>
                    <a:pt x="39699" y="341168"/>
                    <a:pt x="37707" y="339277"/>
                  </a:cubicBezTo>
                  <a:cubicBezTo>
                    <a:pt x="29017" y="353235"/>
                    <a:pt x="6040" y="350257"/>
                    <a:pt x="1203" y="334526"/>
                  </a:cubicBezTo>
                  <a:cubicBezTo>
                    <a:pt x="-1726" y="326627"/>
                    <a:pt x="1354" y="318696"/>
                    <a:pt x="3457" y="311000"/>
                  </a:cubicBezTo>
                  <a:cubicBezTo>
                    <a:pt x="26461" y="244384"/>
                    <a:pt x="47996" y="177113"/>
                    <a:pt x="72323" y="110941"/>
                  </a:cubicBezTo>
                  <a:cubicBezTo>
                    <a:pt x="87495" y="74839"/>
                    <a:pt x="101251" y="35006"/>
                    <a:pt x="131745" y="8713"/>
                  </a:cubicBezTo>
                  <a:cubicBezTo>
                    <a:pt x="147742" y="-5383"/>
                    <a:pt x="176919" y="-2510"/>
                    <a:pt x="185642" y="18313"/>
                  </a:cubicBezTo>
                  <a:cubicBezTo>
                    <a:pt x="192582" y="34535"/>
                    <a:pt x="189378" y="53263"/>
                    <a:pt x="188702" y="70389"/>
                  </a:cubicBezTo>
                  <a:cubicBezTo>
                    <a:pt x="185524" y="128302"/>
                    <a:pt x="169265" y="184213"/>
                    <a:pt x="151144" y="238985"/>
                  </a:cubicBezTo>
                  <a:cubicBezTo>
                    <a:pt x="142447" y="265704"/>
                    <a:pt x="133475" y="292292"/>
                    <a:pt x="123422" y="318493"/>
                  </a:cubicBezTo>
                  <a:cubicBezTo>
                    <a:pt x="116265" y="330959"/>
                    <a:pt x="115577" y="351402"/>
                    <a:pt x="100052" y="356232"/>
                  </a:cubicBezTo>
                  <a:cubicBezTo>
                    <a:pt x="98361" y="368979"/>
                    <a:pt x="88235" y="380555"/>
                    <a:pt x="74466" y="377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5081708" y="5882057"/>
              <a:ext cx="201432" cy="374780"/>
            </a:xfrm>
            <a:custGeom>
              <a:rect b="b" l="l" r="r" t="t"/>
              <a:pathLst>
                <a:path extrusionOk="0" h="374780" w="201432">
                  <a:moveTo>
                    <a:pt x="72407" y="374162"/>
                  </a:moveTo>
                  <a:cubicBezTo>
                    <a:pt x="55695" y="370452"/>
                    <a:pt x="54574" y="351867"/>
                    <a:pt x="59758" y="338491"/>
                  </a:cubicBezTo>
                  <a:cubicBezTo>
                    <a:pt x="55013" y="340631"/>
                    <a:pt x="49587" y="340978"/>
                    <a:pt x="44331" y="338943"/>
                  </a:cubicBezTo>
                  <a:cubicBezTo>
                    <a:pt x="41519" y="337857"/>
                    <a:pt x="39140" y="336253"/>
                    <a:pt x="37227" y="334284"/>
                  </a:cubicBezTo>
                  <a:cubicBezTo>
                    <a:pt x="27980" y="347875"/>
                    <a:pt x="5140" y="343975"/>
                    <a:pt x="939" y="328074"/>
                  </a:cubicBezTo>
                  <a:cubicBezTo>
                    <a:pt x="-1669" y="320064"/>
                    <a:pt x="1732" y="312264"/>
                    <a:pt x="4137" y="304653"/>
                  </a:cubicBezTo>
                  <a:cubicBezTo>
                    <a:pt x="29808" y="239018"/>
                    <a:pt x="54043" y="172663"/>
                    <a:pt x="81025" y="107525"/>
                  </a:cubicBezTo>
                  <a:cubicBezTo>
                    <a:pt x="97638" y="72064"/>
                    <a:pt x="112993" y="32814"/>
                    <a:pt x="144523" y="7771"/>
                  </a:cubicBezTo>
                  <a:cubicBezTo>
                    <a:pt x="161077" y="-5671"/>
                    <a:pt x="190117" y="-1626"/>
                    <a:pt x="197988" y="19530"/>
                  </a:cubicBezTo>
                  <a:cubicBezTo>
                    <a:pt x="204266" y="36020"/>
                    <a:pt x="200308" y="54605"/>
                    <a:pt x="198944" y="71685"/>
                  </a:cubicBezTo>
                  <a:cubicBezTo>
                    <a:pt x="193433" y="129421"/>
                    <a:pt x="174932" y="184632"/>
                    <a:pt x="154616" y="238632"/>
                  </a:cubicBezTo>
                  <a:cubicBezTo>
                    <a:pt x="144851" y="264978"/>
                    <a:pt x="134810" y="291186"/>
                    <a:pt x="123709" y="316962"/>
                  </a:cubicBezTo>
                  <a:cubicBezTo>
                    <a:pt x="116054" y="329127"/>
                    <a:pt x="114547" y="349524"/>
                    <a:pt x="98831" y="353732"/>
                  </a:cubicBezTo>
                  <a:cubicBezTo>
                    <a:pt x="96635" y="366401"/>
                    <a:pt x="86051" y="377565"/>
                    <a:pt x="72407" y="374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6371538" y="5526296"/>
              <a:ext cx="129737" cy="313651"/>
            </a:xfrm>
            <a:custGeom>
              <a:rect b="b" l="l" r="r" t="t"/>
              <a:pathLst>
                <a:path extrusionOk="0" h="313651" w="129737">
                  <a:moveTo>
                    <a:pt x="46592" y="1073"/>
                  </a:moveTo>
                  <a:cubicBezTo>
                    <a:pt x="57844" y="-1368"/>
                    <a:pt x="69825" y="222"/>
                    <a:pt x="80101" y="7231"/>
                  </a:cubicBezTo>
                  <a:cubicBezTo>
                    <a:pt x="111145" y="28393"/>
                    <a:pt x="119770" y="79776"/>
                    <a:pt x="124875" y="114354"/>
                  </a:cubicBezTo>
                  <a:cubicBezTo>
                    <a:pt x="131278" y="157707"/>
                    <a:pt x="130269" y="201800"/>
                    <a:pt x="127988" y="245428"/>
                  </a:cubicBezTo>
                  <a:cubicBezTo>
                    <a:pt x="126979" y="264706"/>
                    <a:pt x="125098" y="285620"/>
                    <a:pt x="112030" y="299853"/>
                  </a:cubicBezTo>
                  <a:cubicBezTo>
                    <a:pt x="102376" y="310369"/>
                    <a:pt x="87198" y="315512"/>
                    <a:pt x="73128" y="313039"/>
                  </a:cubicBezTo>
                  <a:cubicBezTo>
                    <a:pt x="46074" y="308281"/>
                    <a:pt x="33727" y="278520"/>
                    <a:pt x="26210" y="255440"/>
                  </a:cubicBezTo>
                  <a:cubicBezTo>
                    <a:pt x="9485" y="204090"/>
                    <a:pt x="1686" y="150155"/>
                    <a:pt x="140" y="96266"/>
                  </a:cubicBezTo>
                  <a:cubicBezTo>
                    <a:pt x="-548" y="72466"/>
                    <a:pt x="906" y="45139"/>
                    <a:pt x="13745" y="24297"/>
                  </a:cubicBezTo>
                  <a:cubicBezTo>
                    <a:pt x="21039" y="12453"/>
                    <a:pt x="33314" y="3952"/>
                    <a:pt x="46592" y="107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5894730" y="5535654"/>
              <a:ext cx="126374" cy="314420"/>
            </a:xfrm>
            <a:custGeom>
              <a:rect b="b" l="l" r="r" t="t"/>
              <a:pathLst>
                <a:path extrusionOk="0" h="314420" w="126374">
                  <a:moveTo>
                    <a:pt x="76068" y="713"/>
                  </a:moveTo>
                  <a:cubicBezTo>
                    <a:pt x="64724" y="-1277"/>
                    <a:pt x="52822" y="798"/>
                    <a:pt x="42834" y="8212"/>
                  </a:cubicBezTo>
                  <a:cubicBezTo>
                    <a:pt x="12675" y="30605"/>
                    <a:pt x="6127" y="82295"/>
                    <a:pt x="2418" y="117050"/>
                  </a:cubicBezTo>
                  <a:cubicBezTo>
                    <a:pt x="-2228" y="160625"/>
                    <a:pt x="557" y="204639"/>
                    <a:pt x="4600" y="248143"/>
                  </a:cubicBezTo>
                  <a:cubicBezTo>
                    <a:pt x="6390" y="267369"/>
                    <a:pt x="9109" y="288185"/>
                    <a:pt x="22741" y="301881"/>
                  </a:cubicBezTo>
                  <a:cubicBezTo>
                    <a:pt x="32807" y="311998"/>
                    <a:pt x="48182" y="316527"/>
                    <a:pt x="62141" y="313490"/>
                  </a:cubicBezTo>
                  <a:cubicBezTo>
                    <a:pt x="88979" y="307647"/>
                    <a:pt x="100120" y="277414"/>
                    <a:pt x="106700" y="254052"/>
                  </a:cubicBezTo>
                  <a:cubicBezTo>
                    <a:pt x="121334" y="202068"/>
                    <a:pt x="126957" y="147865"/>
                    <a:pt x="126328" y="93956"/>
                  </a:cubicBezTo>
                  <a:cubicBezTo>
                    <a:pt x="126052" y="70150"/>
                    <a:pt x="123497" y="42901"/>
                    <a:pt x="109832" y="22595"/>
                  </a:cubicBezTo>
                  <a:cubicBezTo>
                    <a:pt x="102060" y="11059"/>
                    <a:pt x="89450" y="3062"/>
                    <a:pt x="76068" y="7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7290670" y="5238994"/>
              <a:ext cx="419139" cy="746402"/>
            </a:xfrm>
            <a:custGeom>
              <a:rect b="b" l="l" r="r" t="t"/>
              <a:pathLst>
                <a:path extrusionOk="0" h="746402" w="419139">
                  <a:moveTo>
                    <a:pt x="418355" y="71171"/>
                  </a:moveTo>
                  <a:cubicBezTo>
                    <a:pt x="409102" y="142355"/>
                    <a:pt x="296464" y="162059"/>
                    <a:pt x="232639" y="262219"/>
                  </a:cubicBezTo>
                  <a:cubicBezTo>
                    <a:pt x="161053" y="374564"/>
                    <a:pt x="187982" y="517280"/>
                    <a:pt x="164474" y="647280"/>
                  </a:cubicBezTo>
                  <a:cubicBezTo>
                    <a:pt x="141582" y="773858"/>
                    <a:pt x="29934" y="760476"/>
                    <a:pt x="5909" y="710219"/>
                  </a:cubicBezTo>
                  <a:cubicBezTo>
                    <a:pt x="-7815" y="681511"/>
                    <a:pt x="-1320" y="690051"/>
                    <a:pt x="65311" y="359860"/>
                  </a:cubicBezTo>
                  <a:cubicBezTo>
                    <a:pt x="74132" y="316141"/>
                    <a:pt x="61811" y="264163"/>
                    <a:pt x="126849" y="183182"/>
                  </a:cubicBezTo>
                  <a:cubicBezTo>
                    <a:pt x="176264" y="121657"/>
                    <a:pt x="247843" y="75607"/>
                    <a:pt x="331251" y="16451"/>
                  </a:cubicBezTo>
                  <a:cubicBezTo>
                    <a:pt x="391178" y="-26052"/>
                    <a:pt x="424798" y="21581"/>
                    <a:pt x="418355" y="71171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4670842" y="5298335"/>
              <a:ext cx="444290" cy="733702"/>
            </a:xfrm>
            <a:custGeom>
              <a:rect b="b" l="l" r="r" t="t"/>
              <a:pathLst>
                <a:path extrusionOk="0" h="733702" w="444290">
                  <a:moveTo>
                    <a:pt x="1344" y="72930"/>
                  </a:moveTo>
                  <a:cubicBezTo>
                    <a:pt x="13462" y="143682"/>
                    <a:pt x="126807" y="158844"/>
                    <a:pt x="194618" y="256355"/>
                  </a:cubicBezTo>
                  <a:cubicBezTo>
                    <a:pt x="270679" y="365729"/>
                    <a:pt x="249524" y="509413"/>
                    <a:pt x="278262" y="638360"/>
                  </a:cubicBezTo>
                  <a:cubicBezTo>
                    <a:pt x="306246" y="763917"/>
                    <a:pt x="417264" y="746052"/>
                    <a:pt x="439239" y="694866"/>
                  </a:cubicBezTo>
                  <a:cubicBezTo>
                    <a:pt x="451796" y="665628"/>
                    <a:pt x="445648" y="674423"/>
                    <a:pt x="365746" y="347184"/>
                  </a:cubicBezTo>
                  <a:cubicBezTo>
                    <a:pt x="355169" y="303850"/>
                    <a:pt x="365386" y="251427"/>
                    <a:pt x="297130" y="173123"/>
                  </a:cubicBezTo>
                  <a:cubicBezTo>
                    <a:pt x="245271" y="113633"/>
                    <a:pt x="171896" y="70509"/>
                    <a:pt x="86161" y="14748"/>
                  </a:cubicBezTo>
                  <a:cubicBezTo>
                    <a:pt x="24577" y="-25300"/>
                    <a:pt x="-7097" y="23648"/>
                    <a:pt x="1344" y="72930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6004030" y="5343760"/>
              <a:ext cx="376638" cy="144115"/>
            </a:xfrm>
            <a:custGeom>
              <a:rect b="b" l="l" r="r" t="t"/>
              <a:pathLst>
                <a:path extrusionOk="0" h="144115" w="376638">
                  <a:moveTo>
                    <a:pt x="157761" y="2206"/>
                  </a:moveTo>
                  <a:cubicBezTo>
                    <a:pt x="176714" y="-280"/>
                    <a:pt x="195923" y="-666"/>
                    <a:pt x="214968" y="1055"/>
                  </a:cubicBezTo>
                  <a:cubicBezTo>
                    <a:pt x="215066" y="1061"/>
                    <a:pt x="215158" y="1074"/>
                    <a:pt x="215256" y="1081"/>
                  </a:cubicBezTo>
                  <a:cubicBezTo>
                    <a:pt x="254040" y="4647"/>
                    <a:pt x="292773" y="13207"/>
                    <a:pt x="327395" y="31523"/>
                  </a:cubicBezTo>
                  <a:cubicBezTo>
                    <a:pt x="341577" y="40455"/>
                    <a:pt x="380631" y="51076"/>
                    <a:pt x="363762" y="73306"/>
                  </a:cubicBezTo>
                  <a:cubicBezTo>
                    <a:pt x="364004" y="74484"/>
                    <a:pt x="364135" y="75668"/>
                    <a:pt x="364161" y="76872"/>
                  </a:cubicBezTo>
                  <a:cubicBezTo>
                    <a:pt x="364299" y="76924"/>
                    <a:pt x="364404" y="77003"/>
                    <a:pt x="364509" y="77062"/>
                  </a:cubicBezTo>
                  <a:cubicBezTo>
                    <a:pt x="364856" y="77193"/>
                    <a:pt x="365210" y="77330"/>
                    <a:pt x="365531" y="77494"/>
                  </a:cubicBezTo>
                  <a:cubicBezTo>
                    <a:pt x="365531" y="77520"/>
                    <a:pt x="365505" y="77546"/>
                    <a:pt x="365479" y="77572"/>
                  </a:cubicBezTo>
                  <a:cubicBezTo>
                    <a:pt x="373939" y="81839"/>
                    <a:pt x="378776" y="91275"/>
                    <a:pt x="375715" y="100823"/>
                  </a:cubicBezTo>
                  <a:cubicBezTo>
                    <a:pt x="374562" y="104441"/>
                    <a:pt x="372439" y="107445"/>
                    <a:pt x="369699" y="109703"/>
                  </a:cubicBezTo>
                  <a:cubicBezTo>
                    <a:pt x="380821" y="123275"/>
                    <a:pt x="365485" y="143253"/>
                    <a:pt x="349396" y="135721"/>
                  </a:cubicBezTo>
                  <a:cubicBezTo>
                    <a:pt x="320763" y="122097"/>
                    <a:pt x="290518" y="112281"/>
                    <a:pt x="259788" y="104690"/>
                  </a:cubicBezTo>
                  <a:cubicBezTo>
                    <a:pt x="259552" y="104631"/>
                    <a:pt x="259316" y="104579"/>
                    <a:pt x="259080" y="104520"/>
                  </a:cubicBezTo>
                  <a:cubicBezTo>
                    <a:pt x="212628" y="93356"/>
                    <a:pt x="163823" y="94338"/>
                    <a:pt x="117862" y="107360"/>
                  </a:cubicBezTo>
                  <a:cubicBezTo>
                    <a:pt x="117627" y="107425"/>
                    <a:pt x="117397" y="107491"/>
                    <a:pt x="117161" y="107556"/>
                  </a:cubicBezTo>
                  <a:cubicBezTo>
                    <a:pt x="86765" y="116377"/>
                    <a:pt x="56940" y="127404"/>
                    <a:pt x="28884" y="142167"/>
                  </a:cubicBezTo>
                  <a:cubicBezTo>
                    <a:pt x="13109" y="150347"/>
                    <a:pt x="-3019" y="130996"/>
                    <a:pt x="7545" y="116993"/>
                  </a:cubicBezTo>
                  <a:cubicBezTo>
                    <a:pt x="4714" y="114853"/>
                    <a:pt x="2473" y="111934"/>
                    <a:pt x="1175" y="108361"/>
                  </a:cubicBezTo>
                  <a:cubicBezTo>
                    <a:pt x="-2272" y="98945"/>
                    <a:pt x="2178" y="89319"/>
                    <a:pt x="10461" y="84718"/>
                  </a:cubicBezTo>
                  <a:cubicBezTo>
                    <a:pt x="10435" y="84692"/>
                    <a:pt x="10402" y="84666"/>
                    <a:pt x="10402" y="84640"/>
                  </a:cubicBezTo>
                  <a:cubicBezTo>
                    <a:pt x="10717" y="84463"/>
                    <a:pt x="11064" y="84319"/>
                    <a:pt x="11405" y="84168"/>
                  </a:cubicBezTo>
                  <a:cubicBezTo>
                    <a:pt x="11510" y="84110"/>
                    <a:pt x="11615" y="84024"/>
                    <a:pt x="11746" y="83966"/>
                  </a:cubicBezTo>
                  <a:cubicBezTo>
                    <a:pt x="11726" y="82762"/>
                    <a:pt x="11811" y="81577"/>
                    <a:pt x="12002" y="80386"/>
                  </a:cubicBezTo>
                  <a:cubicBezTo>
                    <a:pt x="-5752" y="58850"/>
                    <a:pt x="32842" y="46666"/>
                    <a:pt x="46657" y="37170"/>
                  </a:cubicBezTo>
                  <a:cubicBezTo>
                    <a:pt x="80513" y="17473"/>
                    <a:pt x="118865" y="7370"/>
                    <a:pt x="157479" y="2246"/>
                  </a:cubicBezTo>
                  <a:cubicBezTo>
                    <a:pt x="157571" y="2233"/>
                    <a:pt x="157663" y="2220"/>
                    <a:pt x="157761" y="22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17688870" y="5401460"/>
              <a:ext cx="28750" cy="260080"/>
            </a:xfrm>
            <a:custGeom>
              <a:rect b="b" l="l" r="r" t="t"/>
              <a:pathLst>
                <a:path extrusionOk="0" h="260080" w="28750">
                  <a:moveTo>
                    <a:pt x="3418" y="259987"/>
                  </a:moveTo>
                  <a:cubicBezTo>
                    <a:pt x="-5082" y="256924"/>
                    <a:pt x="4912" y="239472"/>
                    <a:pt x="5226" y="232660"/>
                  </a:cubicBezTo>
                  <a:cubicBezTo>
                    <a:pt x="7514" y="222602"/>
                    <a:pt x="8982" y="212400"/>
                    <a:pt x="10436" y="202191"/>
                  </a:cubicBezTo>
                  <a:cubicBezTo>
                    <a:pt x="17750" y="137198"/>
                    <a:pt x="20378" y="70561"/>
                    <a:pt x="10836" y="5711"/>
                  </a:cubicBezTo>
                  <a:cubicBezTo>
                    <a:pt x="9493" y="-276"/>
                    <a:pt x="18845" y="-2462"/>
                    <a:pt x="20155" y="3617"/>
                  </a:cubicBezTo>
                  <a:cubicBezTo>
                    <a:pt x="32542" y="67414"/>
                    <a:pt x="29704" y="133513"/>
                    <a:pt x="23111" y="197872"/>
                  </a:cubicBezTo>
                  <a:cubicBezTo>
                    <a:pt x="21499" y="208428"/>
                    <a:pt x="16472" y="262630"/>
                    <a:pt x="3418" y="259987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14670823" y="5462306"/>
              <a:ext cx="35447" cy="259419"/>
            </a:xfrm>
            <a:custGeom>
              <a:rect b="b" l="l" r="r" t="t"/>
              <a:pathLst>
                <a:path extrusionOk="0" h="259419" w="35447">
                  <a:moveTo>
                    <a:pt x="32257" y="259285"/>
                  </a:moveTo>
                  <a:cubicBezTo>
                    <a:pt x="40633" y="255882"/>
                    <a:pt x="29937" y="238849"/>
                    <a:pt x="29348" y="232056"/>
                  </a:cubicBezTo>
                  <a:cubicBezTo>
                    <a:pt x="26661" y="222096"/>
                    <a:pt x="24780" y="211960"/>
                    <a:pt x="22912" y="201817"/>
                  </a:cubicBezTo>
                  <a:cubicBezTo>
                    <a:pt x="12977" y="137170"/>
                    <a:pt x="7668" y="70697"/>
                    <a:pt x="14582" y="5514"/>
                  </a:cubicBezTo>
                  <a:cubicBezTo>
                    <a:pt x="15683" y="-520"/>
                    <a:pt x="6253" y="-2332"/>
                    <a:pt x="5184" y="3799"/>
                  </a:cubicBezTo>
                  <a:cubicBezTo>
                    <a:pt x="-4620" y="68040"/>
                    <a:pt x="885" y="133976"/>
                    <a:pt x="10073" y="198015"/>
                  </a:cubicBezTo>
                  <a:cubicBezTo>
                    <a:pt x="12112" y="208492"/>
                    <a:pt x="19321" y="262452"/>
                    <a:pt x="32257" y="25928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6319070" y="5068223"/>
              <a:ext cx="1509702" cy="1165703"/>
            </a:xfrm>
            <a:custGeom>
              <a:rect b="b" l="l" r="r" t="t"/>
              <a:pathLst>
                <a:path extrusionOk="0" h="1165703" w="1509702">
                  <a:moveTo>
                    <a:pt x="1495613" y="167714"/>
                  </a:moveTo>
                  <a:cubicBezTo>
                    <a:pt x="1443610" y="54296"/>
                    <a:pt x="1272966" y="41398"/>
                    <a:pt x="1167184" y="26497"/>
                  </a:cubicBezTo>
                  <a:cubicBezTo>
                    <a:pt x="443943" y="-75365"/>
                    <a:pt x="-109787" y="127312"/>
                    <a:pt x="18566" y="448564"/>
                  </a:cubicBezTo>
                  <a:cubicBezTo>
                    <a:pt x="77084" y="902323"/>
                    <a:pt x="148355" y="1115588"/>
                    <a:pt x="513143" y="1154995"/>
                  </a:cubicBezTo>
                  <a:cubicBezTo>
                    <a:pt x="1120948" y="1220650"/>
                    <a:pt x="1437004" y="987275"/>
                    <a:pt x="1412821" y="375469"/>
                  </a:cubicBezTo>
                  <a:cubicBezTo>
                    <a:pt x="1468107" y="356178"/>
                    <a:pt x="1540656" y="265951"/>
                    <a:pt x="1495613" y="167714"/>
                  </a:cubicBezTo>
                  <a:close/>
                  <a:moveTo>
                    <a:pt x="1349191" y="613601"/>
                  </a:moveTo>
                  <a:cubicBezTo>
                    <a:pt x="1282986" y="1038769"/>
                    <a:pt x="1014150" y="1140356"/>
                    <a:pt x="584932" y="1114482"/>
                  </a:cubicBezTo>
                  <a:cubicBezTo>
                    <a:pt x="435207" y="1105458"/>
                    <a:pt x="287718" y="1076985"/>
                    <a:pt x="196996" y="945499"/>
                  </a:cubicBezTo>
                  <a:cubicBezTo>
                    <a:pt x="122461" y="837480"/>
                    <a:pt x="92059" y="691237"/>
                    <a:pt x="83238" y="562532"/>
                  </a:cubicBezTo>
                  <a:cubicBezTo>
                    <a:pt x="72870" y="411310"/>
                    <a:pt x="106451" y="282572"/>
                    <a:pt x="246928" y="203450"/>
                  </a:cubicBezTo>
                  <a:cubicBezTo>
                    <a:pt x="308532" y="168755"/>
                    <a:pt x="377424" y="149044"/>
                    <a:pt x="446499" y="133830"/>
                  </a:cubicBezTo>
                  <a:cubicBezTo>
                    <a:pt x="609482" y="97937"/>
                    <a:pt x="777635" y="85641"/>
                    <a:pt x="944124" y="97138"/>
                  </a:cubicBezTo>
                  <a:cubicBezTo>
                    <a:pt x="1063485" y="105377"/>
                    <a:pt x="1255841" y="110874"/>
                    <a:pt x="1319661" y="234023"/>
                  </a:cubicBezTo>
                  <a:cubicBezTo>
                    <a:pt x="1380124" y="350707"/>
                    <a:pt x="1368793" y="487710"/>
                    <a:pt x="1349191" y="6136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14551955" y="5104067"/>
              <a:ext cx="1513912" cy="1163587"/>
            </a:xfrm>
            <a:custGeom>
              <a:rect b="b" l="l" r="r" t="t"/>
              <a:pathLst>
                <a:path extrusionOk="0" h="1163587" w="1513912">
                  <a:moveTo>
                    <a:pt x="11665" y="197283"/>
                  </a:moveTo>
                  <a:cubicBezTo>
                    <a:pt x="59048" y="81862"/>
                    <a:pt x="229036" y="62113"/>
                    <a:pt x="334130" y="42972"/>
                  </a:cubicBezTo>
                  <a:cubicBezTo>
                    <a:pt x="1052678" y="-87899"/>
                    <a:pt x="1614135" y="92333"/>
                    <a:pt x="1498843" y="418492"/>
                  </a:cubicBezTo>
                  <a:cubicBezTo>
                    <a:pt x="1458676" y="874241"/>
                    <a:pt x="1396076" y="1090195"/>
                    <a:pt x="1033168" y="1144241"/>
                  </a:cubicBezTo>
                  <a:cubicBezTo>
                    <a:pt x="428503" y="1234298"/>
                    <a:pt x="103291" y="1013822"/>
                    <a:pt x="102774" y="401537"/>
                  </a:cubicBezTo>
                  <a:cubicBezTo>
                    <a:pt x="46753" y="384491"/>
                    <a:pt x="-29380" y="297254"/>
                    <a:pt x="11665" y="197283"/>
                  </a:cubicBezTo>
                  <a:close/>
                  <a:moveTo>
                    <a:pt x="175958" y="636920"/>
                  </a:moveTo>
                  <a:cubicBezTo>
                    <a:pt x="259268" y="1059079"/>
                    <a:pt x="531978" y="1149770"/>
                    <a:pt x="959806" y="1106653"/>
                  </a:cubicBezTo>
                  <a:cubicBezTo>
                    <a:pt x="1109046" y="1091615"/>
                    <a:pt x="1255264" y="1057234"/>
                    <a:pt x="1340612" y="922207"/>
                  </a:cubicBezTo>
                  <a:cubicBezTo>
                    <a:pt x="1410730" y="811275"/>
                    <a:pt x="1435201" y="663934"/>
                    <a:pt x="1438832" y="534973"/>
                  </a:cubicBezTo>
                  <a:cubicBezTo>
                    <a:pt x="1443092" y="383457"/>
                    <a:pt x="1404340" y="256172"/>
                    <a:pt x="1260789" y="182769"/>
                  </a:cubicBezTo>
                  <a:cubicBezTo>
                    <a:pt x="1197835" y="150580"/>
                    <a:pt x="1128202" y="133657"/>
                    <a:pt x="1058576" y="121237"/>
                  </a:cubicBezTo>
                  <a:cubicBezTo>
                    <a:pt x="894277" y="91927"/>
                    <a:pt x="725769" y="86410"/>
                    <a:pt x="559871" y="104589"/>
                  </a:cubicBezTo>
                  <a:cubicBezTo>
                    <a:pt x="440942" y="117625"/>
                    <a:pt x="248966" y="130850"/>
                    <a:pt x="190160" y="256466"/>
                  </a:cubicBezTo>
                  <a:cubicBezTo>
                    <a:pt x="134441" y="375486"/>
                    <a:pt x="151290" y="511919"/>
                    <a:pt x="175958" y="6369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19"/>
          <p:cNvGrpSpPr/>
          <p:nvPr/>
        </p:nvGrpSpPr>
        <p:grpSpPr>
          <a:xfrm rot="-10317833">
            <a:off x="3630451" y="-929404"/>
            <a:ext cx="4752447" cy="7221999"/>
            <a:chOff x="7261304" y="-1858657"/>
            <a:chExt cx="9504704" cy="14443709"/>
          </a:xfrm>
        </p:grpSpPr>
        <p:sp>
          <p:nvSpPr>
            <p:cNvPr id="984" name="Google Shape;984;p19"/>
            <p:cNvSpPr/>
            <p:nvPr/>
          </p:nvSpPr>
          <p:spPr>
            <a:xfrm>
              <a:off x="7261304" y="-1858657"/>
              <a:ext cx="9504704" cy="14443709"/>
            </a:xfrm>
            <a:custGeom>
              <a:rect b="b" l="l" r="r" t="t"/>
              <a:pathLst>
                <a:path extrusionOk="0" h="14443709" w="9504704">
                  <a:moveTo>
                    <a:pt x="9500434" y="14337346"/>
                  </a:moveTo>
                  <a:cubicBezTo>
                    <a:pt x="9503555" y="14390296"/>
                    <a:pt x="9966286" y="14367735"/>
                    <a:pt x="269912" y="14443709"/>
                  </a:cubicBezTo>
                  <a:cubicBezTo>
                    <a:pt x="96597" y="14443709"/>
                    <a:pt x="62587" y="2151387"/>
                    <a:pt x="0" y="273271"/>
                  </a:cubicBezTo>
                  <a:cubicBezTo>
                    <a:pt x="0" y="138367"/>
                    <a:pt x="1520245" y="184096"/>
                    <a:pt x="2024123" y="159310"/>
                  </a:cubicBezTo>
                  <a:cubicBezTo>
                    <a:pt x="5431354" y="-8237"/>
                    <a:pt x="7146701" y="-71905"/>
                    <a:pt x="9250084" y="108671"/>
                  </a:cubicBezTo>
                  <a:cubicBezTo>
                    <a:pt x="9398838" y="121439"/>
                    <a:pt x="9101100" y="5467809"/>
                    <a:pt x="9500434" y="143373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7663036" y="-1412760"/>
              <a:ext cx="8688907" cy="13551877"/>
            </a:xfrm>
            <a:custGeom>
              <a:rect b="b" l="l" r="r" t="t"/>
              <a:pathLst>
                <a:path extrusionOk="0" h="13551877" w="8688907">
                  <a:moveTo>
                    <a:pt x="0" y="190952"/>
                  </a:moveTo>
                  <a:cubicBezTo>
                    <a:pt x="340012" y="161227"/>
                    <a:pt x="689358" y="166369"/>
                    <a:pt x="1080486" y="167091"/>
                  </a:cubicBezTo>
                  <a:cubicBezTo>
                    <a:pt x="2420251" y="167091"/>
                    <a:pt x="5550634" y="-140444"/>
                    <a:pt x="8497186" y="78927"/>
                  </a:cubicBezTo>
                  <a:cubicBezTo>
                    <a:pt x="8583121" y="6067493"/>
                    <a:pt x="8334765" y="5715441"/>
                    <a:pt x="8688907" y="13485668"/>
                  </a:cubicBezTo>
                  <a:cubicBezTo>
                    <a:pt x="4752197" y="13517473"/>
                    <a:pt x="5033985" y="13513487"/>
                    <a:pt x="214375" y="13551877"/>
                  </a:cubicBezTo>
                  <a:cubicBezTo>
                    <a:pt x="21209" y="7731293"/>
                    <a:pt x="62010" y="2631535"/>
                    <a:pt x="0" y="190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7667880" y="-1417593"/>
              <a:ext cx="8671773" cy="13556916"/>
            </a:xfrm>
            <a:custGeom>
              <a:rect b="b" l="l" r="r" t="t"/>
              <a:pathLst>
                <a:path extrusionOk="0" h="13556916" w="8671773">
                  <a:moveTo>
                    <a:pt x="8612749" y="13214076"/>
                  </a:moveTo>
                  <a:cubicBezTo>
                    <a:pt x="8683167" y="13214076"/>
                    <a:pt x="8671696" y="13220952"/>
                    <a:pt x="8670164" y="13187211"/>
                  </a:cubicBezTo>
                  <a:cubicBezTo>
                    <a:pt x="8620233" y="13187268"/>
                    <a:pt x="8602260" y="13187211"/>
                    <a:pt x="8547070" y="13187298"/>
                  </a:cubicBezTo>
                  <a:cubicBezTo>
                    <a:pt x="8549699" y="12568442"/>
                    <a:pt x="8495087" y="12662442"/>
                    <a:pt x="8646037" y="12662789"/>
                  </a:cubicBezTo>
                  <a:cubicBezTo>
                    <a:pt x="8644534" y="12630262"/>
                    <a:pt x="8652711" y="12635923"/>
                    <a:pt x="8612749" y="12635923"/>
                  </a:cubicBezTo>
                  <a:cubicBezTo>
                    <a:pt x="8520803" y="12635923"/>
                    <a:pt x="8539412" y="12718021"/>
                    <a:pt x="8531235" y="12195765"/>
                  </a:cubicBezTo>
                  <a:cubicBezTo>
                    <a:pt x="8529704" y="12096653"/>
                    <a:pt x="8508870" y="12113379"/>
                    <a:pt x="8612749" y="12113379"/>
                  </a:cubicBezTo>
                  <a:cubicBezTo>
                    <a:pt x="8627024" y="12113379"/>
                    <a:pt x="8624279" y="12118781"/>
                    <a:pt x="8623152" y="12086571"/>
                  </a:cubicBezTo>
                  <a:cubicBezTo>
                    <a:pt x="8499046" y="12086571"/>
                    <a:pt x="8532478" y="12139175"/>
                    <a:pt x="8527161" y="11801163"/>
                  </a:cubicBezTo>
                  <a:cubicBezTo>
                    <a:pt x="8522480" y="11513474"/>
                    <a:pt x="8495665" y="11560502"/>
                    <a:pt x="8605988" y="11560531"/>
                  </a:cubicBezTo>
                  <a:cubicBezTo>
                    <a:pt x="8604889" y="11524682"/>
                    <a:pt x="8620002" y="11533897"/>
                    <a:pt x="8522797" y="11533580"/>
                  </a:cubicBezTo>
                  <a:cubicBezTo>
                    <a:pt x="8517134" y="11186526"/>
                    <a:pt x="8521179" y="11420890"/>
                    <a:pt x="8515949" y="11009244"/>
                  </a:cubicBezTo>
                  <a:cubicBezTo>
                    <a:pt x="8603126" y="11009041"/>
                    <a:pt x="8590038" y="11018083"/>
                    <a:pt x="8589026" y="10982321"/>
                  </a:cubicBezTo>
                  <a:cubicBezTo>
                    <a:pt x="8501675" y="10982350"/>
                    <a:pt x="8507888" y="11070745"/>
                    <a:pt x="8505432" y="10455761"/>
                  </a:cubicBezTo>
                  <a:cubicBezTo>
                    <a:pt x="8588361" y="10456685"/>
                    <a:pt x="8574723" y="10462924"/>
                    <a:pt x="8573827" y="10429386"/>
                  </a:cubicBezTo>
                  <a:cubicBezTo>
                    <a:pt x="8495029" y="10429127"/>
                    <a:pt x="8505345" y="10431293"/>
                    <a:pt x="8505316" y="10420951"/>
                  </a:cubicBezTo>
                  <a:cubicBezTo>
                    <a:pt x="8504940" y="10297197"/>
                    <a:pt x="8504391" y="10282118"/>
                    <a:pt x="8498439" y="9904531"/>
                  </a:cubicBezTo>
                  <a:cubicBezTo>
                    <a:pt x="8571862" y="9905310"/>
                    <a:pt x="8559783" y="9911608"/>
                    <a:pt x="8558859" y="9878128"/>
                  </a:cubicBezTo>
                  <a:cubicBezTo>
                    <a:pt x="8473617" y="9877781"/>
                    <a:pt x="8499046" y="9944684"/>
                    <a:pt x="8491041" y="9435110"/>
                  </a:cubicBezTo>
                  <a:cubicBezTo>
                    <a:pt x="8489481" y="9336084"/>
                    <a:pt x="8475727" y="9353243"/>
                    <a:pt x="8544180" y="9353994"/>
                  </a:cubicBezTo>
                  <a:cubicBezTo>
                    <a:pt x="8543198" y="9319733"/>
                    <a:pt x="8554207" y="9327794"/>
                    <a:pt x="8489395" y="9326176"/>
                  </a:cubicBezTo>
                  <a:cubicBezTo>
                    <a:pt x="8482633" y="8867125"/>
                    <a:pt x="8484656" y="8981548"/>
                    <a:pt x="8477808" y="8798633"/>
                  </a:cubicBezTo>
                  <a:cubicBezTo>
                    <a:pt x="8537361" y="8798287"/>
                    <a:pt x="8527594" y="8805479"/>
                    <a:pt x="8526497" y="8771594"/>
                  </a:cubicBezTo>
                  <a:cubicBezTo>
                    <a:pt x="8465151" y="8771797"/>
                    <a:pt x="8476333" y="8796958"/>
                    <a:pt x="8473965" y="8646455"/>
                  </a:cubicBezTo>
                  <a:cubicBezTo>
                    <a:pt x="8466509" y="8168859"/>
                    <a:pt x="8453276" y="8246855"/>
                    <a:pt x="8508494" y="8246075"/>
                  </a:cubicBezTo>
                  <a:cubicBezTo>
                    <a:pt x="8507252" y="8212450"/>
                    <a:pt x="8515256" y="8218950"/>
                    <a:pt x="8468475" y="8219845"/>
                  </a:cubicBezTo>
                  <a:cubicBezTo>
                    <a:pt x="8458939" y="7629935"/>
                    <a:pt x="8445473" y="7696983"/>
                    <a:pt x="8489741" y="7696867"/>
                  </a:cubicBezTo>
                  <a:cubicBezTo>
                    <a:pt x="8488875" y="7663098"/>
                    <a:pt x="8495694" y="7669973"/>
                    <a:pt x="8458939" y="7670059"/>
                  </a:cubicBezTo>
                  <a:cubicBezTo>
                    <a:pt x="8449374" y="7077434"/>
                    <a:pt x="8440128" y="7144540"/>
                    <a:pt x="8480726" y="7144192"/>
                  </a:cubicBezTo>
                  <a:cubicBezTo>
                    <a:pt x="8480437" y="7111954"/>
                    <a:pt x="8487979" y="7117241"/>
                    <a:pt x="8450993" y="7117617"/>
                  </a:cubicBezTo>
                  <a:cubicBezTo>
                    <a:pt x="8447034" y="6851101"/>
                    <a:pt x="8451570" y="6823716"/>
                    <a:pt x="8446340" y="6592761"/>
                  </a:cubicBezTo>
                  <a:cubicBezTo>
                    <a:pt x="8486331" y="6592761"/>
                    <a:pt x="8479571" y="6599694"/>
                    <a:pt x="8479743" y="6565924"/>
                  </a:cubicBezTo>
                  <a:cubicBezTo>
                    <a:pt x="8435071" y="6565953"/>
                    <a:pt x="8444549" y="6642216"/>
                    <a:pt x="8434638" y="6083533"/>
                  </a:cubicBezTo>
                  <a:cubicBezTo>
                    <a:pt x="8433713" y="6032056"/>
                    <a:pt x="8432123" y="6038816"/>
                    <a:pt x="8439059" y="6038873"/>
                  </a:cubicBezTo>
                  <a:cubicBezTo>
                    <a:pt x="8493498" y="6039393"/>
                    <a:pt x="8484251" y="6046211"/>
                    <a:pt x="8484684" y="6012441"/>
                  </a:cubicBezTo>
                  <a:cubicBezTo>
                    <a:pt x="8421115" y="6011979"/>
                    <a:pt x="8428628" y="6062301"/>
                    <a:pt x="8430217" y="5688989"/>
                  </a:cubicBezTo>
                  <a:cubicBezTo>
                    <a:pt x="8430968" y="5448270"/>
                    <a:pt x="8410048" y="5487874"/>
                    <a:pt x="8492659" y="5486170"/>
                  </a:cubicBezTo>
                  <a:cubicBezTo>
                    <a:pt x="8493209" y="5452545"/>
                    <a:pt x="8503929" y="5458814"/>
                    <a:pt x="8438856" y="5460691"/>
                  </a:cubicBezTo>
                  <a:cubicBezTo>
                    <a:pt x="8423398" y="5461125"/>
                    <a:pt x="8429697" y="5522742"/>
                    <a:pt x="8417185" y="4935229"/>
                  </a:cubicBezTo>
                  <a:cubicBezTo>
                    <a:pt x="8441370" y="4934796"/>
                    <a:pt x="8469573" y="4934247"/>
                    <a:pt x="8501415" y="4933872"/>
                  </a:cubicBezTo>
                  <a:cubicBezTo>
                    <a:pt x="8501906" y="4900275"/>
                    <a:pt x="8514360" y="4906602"/>
                    <a:pt x="8438972" y="4908017"/>
                  </a:cubicBezTo>
                  <a:cubicBezTo>
                    <a:pt x="8412562" y="4908480"/>
                    <a:pt x="8416665" y="4910906"/>
                    <a:pt x="8416462" y="4900738"/>
                  </a:cubicBezTo>
                  <a:cubicBezTo>
                    <a:pt x="8403691" y="4318107"/>
                    <a:pt x="8399501" y="4383912"/>
                    <a:pt x="8439088" y="4384317"/>
                  </a:cubicBezTo>
                  <a:cubicBezTo>
                    <a:pt x="8521960" y="4385328"/>
                    <a:pt x="8507946" y="4391741"/>
                    <a:pt x="8508206" y="4358145"/>
                  </a:cubicBezTo>
                  <a:cubicBezTo>
                    <a:pt x="8468850" y="4357856"/>
                    <a:pt x="8432355" y="4357394"/>
                    <a:pt x="8408082" y="4357134"/>
                  </a:cubicBezTo>
                  <a:cubicBezTo>
                    <a:pt x="8407100" y="4292166"/>
                    <a:pt x="8401091" y="3833578"/>
                    <a:pt x="8401061" y="3831556"/>
                  </a:cubicBezTo>
                  <a:cubicBezTo>
                    <a:pt x="8450212" y="3831383"/>
                    <a:pt x="8474687" y="3831238"/>
                    <a:pt x="8509506" y="3831152"/>
                  </a:cubicBezTo>
                  <a:cubicBezTo>
                    <a:pt x="8509390" y="3797353"/>
                    <a:pt x="8523781" y="3804200"/>
                    <a:pt x="8439116" y="3804546"/>
                  </a:cubicBezTo>
                  <a:cubicBezTo>
                    <a:pt x="8382828" y="3804778"/>
                    <a:pt x="8406176" y="3878700"/>
                    <a:pt x="8394589" y="3324177"/>
                  </a:cubicBezTo>
                  <a:cubicBezTo>
                    <a:pt x="8393462" y="3269869"/>
                    <a:pt x="8381932" y="3278564"/>
                    <a:pt x="8438972" y="3279633"/>
                  </a:cubicBezTo>
                  <a:cubicBezTo>
                    <a:pt x="8516325" y="3281077"/>
                    <a:pt x="8503524" y="3287461"/>
                    <a:pt x="8502860" y="3253836"/>
                  </a:cubicBezTo>
                  <a:cubicBezTo>
                    <a:pt x="8459719" y="3253316"/>
                    <a:pt x="8434493" y="3252623"/>
                    <a:pt x="8393144" y="3252017"/>
                  </a:cubicBezTo>
                  <a:cubicBezTo>
                    <a:pt x="8383724" y="2757666"/>
                    <a:pt x="8383609" y="2737734"/>
                    <a:pt x="8383435" y="2725803"/>
                  </a:cubicBezTo>
                  <a:cubicBezTo>
                    <a:pt x="8421115" y="2726410"/>
                    <a:pt x="8450791" y="2727248"/>
                    <a:pt x="8488123" y="2727854"/>
                  </a:cubicBezTo>
                  <a:cubicBezTo>
                    <a:pt x="8486881" y="2693911"/>
                    <a:pt x="8497746" y="2701278"/>
                    <a:pt x="8439406" y="2700007"/>
                  </a:cubicBezTo>
                  <a:cubicBezTo>
                    <a:pt x="8361503" y="2698331"/>
                    <a:pt x="8385544" y="2780747"/>
                    <a:pt x="8375663" y="2173967"/>
                  </a:cubicBezTo>
                  <a:cubicBezTo>
                    <a:pt x="8416924" y="2174747"/>
                    <a:pt x="8442266" y="2175671"/>
                    <a:pt x="8477577" y="2176509"/>
                  </a:cubicBezTo>
                  <a:cubicBezTo>
                    <a:pt x="8477374" y="2142653"/>
                    <a:pt x="8485032" y="2149903"/>
                    <a:pt x="8439492" y="2148661"/>
                  </a:cubicBezTo>
                  <a:cubicBezTo>
                    <a:pt x="8348963" y="2146061"/>
                    <a:pt x="8376471" y="2227322"/>
                    <a:pt x="8364191" y="1621784"/>
                  </a:cubicBezTo>
                  <a:cubicBezTo>
                    <a:pt x="8410336" y="1622563"/>
                    <a:pt x="8433915" y="1623603"/>
                    <a:pt x="8479368" y="1624701"/>
                  </a:cubicBezTo>
                  <a:cubicBezTo>
                    <a:pt x="8479773" y="1590816"/>
                    <a:pt x="8487401" y="1598182"/>
                    <a:pt x="8439492" y="1596738"/>
                  </a:cubicBezTo>
                  <a:cubicBezTo>
                    <a:pt x="8348530" y="1594138"/>
                    <a:pt x="8363786" y="1606762"/>
                    <a:pt x="8362920" y="1550980"/>
                  </a:cubicBezTo>
                  <a:cubicBezTo>
                    <a:pt x="8353991" y="976525"/>
                    <a:pt x="8338070" y="1070525"/>
                    <a:pt x="8439232" y="1070265"/>
                  </a:cubicBezTo>
                  <a:cubicBezTo>
                    <a:pt x="8497312" y="1070091"/>
                    <a:pt x="8487545" y="1077111"/>
                    <a:pt x="8488065" y="1043313"/>
                  </a:cubicBezTo>
                  <a:cubicBezTo>
                    <a:pt x="8441630" y="1043399"/>
                    <a:pt x="8413602" y="1043544"/>
                    <a:pt x="8357140" y="1043602"/>
                  </a:cubicBezTo>
                  <a:cubicBezTo>
                    <a:pt x="8352980" y="835265"/>
                    <a:pt x="8350610" y="824982"/>
                    <a:pt x="8349714" y="519093"/>
                  </a:cubicBezTo>
                  <a:cubicBezTo>
                    <a:pt x="8411955" y="519439"/>
                    <a:pt x="8435332" y="520046"/>
                    <a:pt x="8493786" y="520566"/>
                  </a:cubicBezTo>
                  <a:cubicBezTo>
                    <a:pt x="8493960" y="486652"/>
                    <a:pt x="8504854" y="493932"/>
                    <a:pt x="8439376" y="493094"/>
                  </a:cubicBezTo>
                  <a:cubicBezTo>
                    <a:pt x="8320905" y="491678"/>
                    <a:pt x="8351477" y="568663"/>
                    <a:pt x="8343242" y="74024"/>
                  </a:cubicBezTo>
                  <a:cubicBezTo>
                    <a:pt x="8305765" y="71424"/>
                    <a:pt x="8323188" y="19485"/>
                    <a:pt x="8325933" y="492112"/>
                  </a:cubicBezTo>
                  <a:cubicBezTo>
                    <a:pt x="8278574" y="491938"/>
                    <a:pt x="7933534" y="490523"/>
                    <a:pt x="7864994" y="490754"/>
                  </a:cubicBezTo>
                  <a:cubicBezTo>
                    <a:pt x="7853898" y="-4608"/>
                    <a:pt x="7878344" y="45137"/>
                    <a:pt x="7837486" y="43028"/>
                  </a:cubicBezTo>
                  <a:cubicBezTo>
                    <a:pt x="7842716" y="573372"/>
                    <a:pt x="7870513" y="490118"/>
                    <a:pt x="7745251" y="491881"/>
                  </a:cubicBezTo>
                  <a:cubicBezTo>
                    <a:pt x="7615685" y="493701"/>
                    <a:pt x="7613083" y="492776"/>
                    <a:pt x="7398766" y="493325"/>
                  </a:cubicBezTo>
                  <a:cubicBezTo>
                    <a:pt x="7381718" y="493354"/>
                    <a:pt x="7385908" y="512217"/>
                    <a:pt x="7383655" y="368242"/>
                  </a:cubicBezTo>
                  <a:cubicBezTo>
                    <a:pt x="7377731" y="-23933"/>
                    <a:pt x="7388364" y="22229"/>
                    <a:pt x="7354730" y="21016"/>
                  </a:cubicBezTo>
                  <a:cubicBezTo>
                    <a:pt x="7358978" y="302437"/>
                    <a:pt x="7360336" y="399008"/>
                    <a:pt x="7362127" y="493412"/>
                  </a:cubicBezTo>
                  <a:cubicBezTo>
                    <a:pt x="7254318" y="493614"/>
                    <a:pt x="7228168" y="493527"/>
                    <a:pt x="6903962" y="493296"/>
                  </a:cubicBezTo>
                  <a:cubicBezTo>
                    <a:pt x="6892172" y="-46263"/>
                    <a:pt x="6910550" y="8623"/>
                    <a:pt x="6872928" y="7843"/>
                  </a:cubicBezTo>
                  <a:cubicBezTo>
                    <a:pt x="6880932" y="532554"/>
                    <a:pt x="6880730" y="493267"/>
                    <a:pt x="6878678" y="493267"/>
                  </a:cubicBezTo>
                  <a:cubicBezTo>
                    <a:pt x="6703745" y="493267"/>
                    <a:pt x="6705652" y="490667"/>
                    <a:pt x="6531991" y="490667"/>
                  </a:cubicBezTo>
                  <a:cubicBezTo>
                    <a:pt x="6386994" y="490667"/>
                    <a:pt x="6425309" y="584956"/>
                    <a:pt x="6416467" y="2152"/>
                  </a:cubicBezTo>
                  <a:cubicBezTo>
                    <a:pt x="6384278" y="1950"/>
                    <a:pt x="6390432" y="-59725"/>
                    <a:pt x="6399361" y="491852"/>
                  </a:cubicBezTo>
                  <a:cubicBezTo>
                    <a:pt x="6155860" y="496820"/>
                    <a:pt x="6175364" y="494827"/>
                    <a:pt x="5941542" y="493007"/>
                  </a:cubicBezTo>
                  <a:cubicBezTo>
                    <a:pt x="5930331" y="-56749"/>
                    <a:pt x="5943392" y="2152"/>
                    <a:pt x="5908515" y="2470"/>
                  </a:cubicBezTo>
                  <a:cubicBezTo>
                    <a:pt x="5918021" y="576319"/>
                    <a:pt x="5946975" y="492661"/>
                    <a:pt x="5838732" y="492661"/>
                  </a:cubicBezTo>
                  <a:cubicBezTo>
                    <a:pt x="5391576" y="492661"/>
                    <a:pt x="5460463" y="532034"/>
                    <a:pt x="5457891" y="368185"/>
                  </a:cubicBezTo>
                  <a:cubicBezTo>
                    <a:pt x="5454886" y="175130"/>
                    <a:pt x="5453817" y="181745"/>
                    <a:pt x="5450956" y="9807"/>
                  </a:cubicBezTo>
                  <a:cubicBezTo>
                    <a:pt x="5417091" y="10558"/>
                    <a:pt x="5425962" y="-50770"/>
                    <a:pt x="5436364" y="493960"/>
                  </a:cubicBezTo>
                  <a:cubicBezTo>
                    <a:pt x="5320031" y="493383"/>
                    <a:pt x="5190002" y="488068"/>
                    <a:pt x="4978459" y="492603"/>
                  </a:cubicBezTo>
                  <a:cubicBezTo>
                    <a:pt x="4977071" y="333058"/>
                    <a:pt x="4972303" y="129141"/>
                    <a:pt x="4970541" y="22431"/>
                  </a:cubicBezTo>
                  <a:cubicBezTo>
                    <a:pt x="4931821" y="23615"/>
                    <a:pt x="4950545" y="-29191"/>
                    <a:pt x="4954793" y="493094"/>
                  </a:cubicBezTo>
                  <a:cubicBezTo>
                    <a:pt x="4748393" y="497369"/>
                    <a:pt x="4645236" y="492198"/>
                    <a:pt x="4493969" y="491678"/>
                  </a:cubicBezTo>
                  <a:cubicBezTo>
                    <a:pt x="4488450" y="245644"/>
                    <a:pt x="4490935" y="204335"/>
                    <a:pt x="4488913" y="38204"/>
                  </a:cubicBezTo>
                  <a:cubicBezTo>
                    <a:pt x="4456867" y="39301"/>
                    <a:pt x="4465681" y="15411"/>
                    <a:pt x="4466172" y="171346"/>
                  </a:cubicBezTo>
                  <a:cubicBezTo>
                    <a:pt x="4466518" y="282389"/>
                    <a:pt x="4468136" y="394010"/>
                    <a:pt x="4470304" y="491649"/>
                  </a:cubicBezTo>
                  <a:cubicBezTo>
                    <a:pt x="4449210" y="491621"/>
                    <a:pt x="4119860" y="491447"/>
                    <a:pt x="4105701" y="491418"/>
                  </a:cubicBezTo>
                  <a:cubicBezTo>
                    <a:pt x="3981509" y="491418"/>
                    <a:pt x="4014103" y="567392"/>
                    <a:pt x="4009509" y="55623"/>
                  </a:cubicBezTo>
                  <a:cubicBezTo>
                    <a:pt x="3977550" y="56836"/>
                    <a:pt x="3986421" y="35864"/>
                    <a:pt x="3986132" y="171259"/>
                  </a:cubicBezTo>
                  <a:cubicBezTo>
                    <a:pt x="3985901" y="279616"/>
                    <a:pt x="3987317" y="386297"/>
                    <a:pt x="3989831" y="491794"/>
                  </a:cubicBezTo>
                  <a:cubicBezTo>
                    <a:pt x="3543368" y="495203"/>
                    <a:pt x="3979689" y="491592"/>
                    <a:pt x="3533226" y="494481"/>
                  </a:cubicBezTo>
                  <a:cubicBezTo>
                    <a:pt x="3532272" y="403196"/>
                    <a:pt x="3530683" y="316043"/>
                    <a:pt x="3526753" y="74717"/>
                  </a:cubicBezTo>
                  <a:cubicBezTo>
                    <a:pt x="3493639" y="76075"/>
                    <a:pt x="3502394" y="32108"/>
                    <a:pt x="3507884" y="368618"/>
                  </a:cubicBezTo>
                  <a:cubicBezTo>
                    <a:pt x="3510427" y="529983"/>
                    <a:pt x="3600754" y="495232"/>
                    <a:pt x="3065900" y="495232"/>
                  </a:cubicBezTo>
                  <a:cubicBezTo>
                    <a:pt x="3046396" y="495232"/>
                    <a:pt x="3056567" y="543069"/>
                    <a:pt x="3044142" y="95170"/>
                  </a:cubicBezTo>
                  <a:cubicBezTo>
                    <a:pt x="3005133" y="96845"/>
                    <a:pt x="3026256" y="37944"/>
                    <a:pt x="3029376" y="495145"/>
                  </a:cubicBezTo>
                  <a:cubicBezTo>
                    <a:pt x="2882039" y="494394"/>
                    <a:pt x="2785788" y="485872"/>
                    <a:pt x="2568610" y="491736"/>
                  </a:cubicBezTo>
                  <a:cubicBezTo>
                    <a:pt x="2566790" y="406518"/>
                    <a:pt x="2566732" y="375667"/>
                    <a:pt x="2561935" y="116748"/>
                  </a:cubicBezTo>
                  <a:cubicBezTo>
                    <a:pt x="2530815" y="118193"/>
                    <a:pt x="2535785" y="59349"/>
                    <a:pt x="2544916" y="492401"/>
                  </a:cubicBezTo>
                  <a:cubicBezTo>
                    <a:pt x="2432050" y="495665"/>
                    <a:pt x="2314157" y="495232"/>
                    <a:pt x="2199702" y="493816"/>
                  </a:cubicBezTo>
                  <a:cubicBezTo>
                    <a:pt x="2054214" y="492169"/>
                    <a:pt x="2085045" y="561095"/>
                    <a:pt x="2083225" y="139136"/>
                  </a:cubicBezTo>
                  <a:cubicBezTo>
                    <a:pt x="2054821" y="140494"/>
                    <a:pt x="2054821" y="85348"/>
                    <a:pt x="2063778" y="492834"/>
                  </a:cubicBezTo>
                  <a:cubicBezTo>
                    <a:pt x="2038495" y="492776"/>
                    <a:pt x="2053174" y="492805"/>
                    <a:pt x="1679816" y="492718"/>
                  </a:cubicBezTo>
                  <a:cubicBezTo>
                    <a:pt x="1580069" y="492718"/>
                    <a:pt x="1604890" y="551504"/>
                    <a:pt x="1599371" y="162246"/>
                  </a:cubicBezTo>
                  <a:cubicBezTo>
                    <a:pt x="1564957" y="163777"/>
                    <a:pt x="1574146" y="113340"/>
                    <a:pt x="1580734" y="492458"/>
                  </a:cubicBezTo>
                  <a:cubicBezTo>
                    <a:pt x="1457639" y="491736"/>
                    <a:pt x="1440158" y="490061"/>
                    <a:pt x="1123753" y="491678"/>
                  </a:cubicBezTo>
                  <a:cubicBezTo>
                    <a:pt x="1121441" y="411458"/>
                    <a:pt x="1119534" y="294724"/>
                    <a:pt x="1119650" y="171635"/>
                  </a:cubicBezTo>
                  <a:cubicBezTo>
                    <a:pt x="1089685" y="171692"/>
                    <a:pt x="1093875" y="142025"/>
                    <a:pt x="1097429" y="368647"/>
                  </a:cubicBezTo>
                  <a:cubicBezTo>
                    <a:pt x="1099828" y="523426"/>
                    <a:pt x="1123811" y="491967"/>
                    <a:pt x="986818" y="491967"/>
                  </a:cubicBezTo>
                  <a:cubicBezTo>
                    <a:pt x="815150" y="491967"/>
                    <a:pt x="813908" y="494567"/>
                    <a:pt x="643858" y="494596"/>
                  </a:cubicBezTo>
                  <a:cubicBezTo>
                    <a:pt x="641113" y="353885"/>
                    <a:pt x="641431" y="321069"/>
                    <a:pt x="637703" y="171548"/>
                  </a:cubicBezTo>
                  <a:cubicBezTo>
                    <a:pt x="604965" y="171692"/>
                    <a:pt x="613142" y="129979"/>
                    <a:pt x="620164" y="494567"/>
                  </a:cubicBezTo>
                  <a:cubicBezTo>
                    <a:pt x="618083" y="494567"/>
                    <a:pt x="162547" y="491303"/>
                    <a:pt x="160467" y="491274"/>
                  </a:cubicBezTo>
                  <a:cubicBezTo>
                    <a:pt x="158155" y="412036"/>
                    <a:pt x="156797" y="310092"/>
                    <a:pt x="155092" y="184490"/>
                  </a:cubicBezTo>
                  <a:cubicBezTo>
                    <a:pt x="123596" y="186309"/>
                    <a:pt x="130849" y="159473"/>
                    <a:pt x="134143" y="368618"/>
                  </a:cubicBezTo>
                  <a:cubicBezTo>
                    <a:pt x="136339" y="509300"/>
                    <a:pt x="142725" y="491043"/>
                    <a:pt x="120938" y="490696"/>
                  </a:cubicBezTo>
                  <a:cubicBezTo>
                    <a:pt x="-20939" y="488587"/>
                    <a:pt x="906" y="481163"/>
                    <a:pt x="1600" y="516406"/>
                  </a:cubicBezTo>
                  <a:cubicBezTo>
                    <a:pt x="62829" y="516637"/>
                    <a:pt x="96579" y="517244"/>
                    <a:pt x="137611" y="517822"/>
                  </a:cubicBezTo>
                  <a:cubicBezTo>
                    <a:pt x="147637" y="825675"/>
                    <a:pt x="145094" y="839974"/>
                    <a:pt x="147175" y="1045566"/>
                  </a:cubicBezTo>
                  <a:cubicBezTo>
                    <a:pt x="104988" y="1045970"/>
                    <a:pt x="71064" y="1046404"/>
                    <a:pt x="10124" y="1046606"/>
                  </a:cubicBezTo>
                  <a:cubicBezTo>
                    <a:pt x="10557" y="1081704"/>
                    <a:pt x="-10016" y="1074049"/>
                    <a:pt x="120880" y="1072662"/>
                  </a:cubicBezTo>
                  <a:cubicBezTo>
                    <a:pt x="159571" y="1072287"/>
                    <a:pt x="145037" y="999490"/>
                    <a:pt x="153792" y="1551298"/>
                  </a:cubicBezTo>
                  <a:cubicBezTo>
                    <a:pt x="154717" y="1610055"/>
                    <a:pt x="180491" y="1595380"/>
                    <a:pt x="15325" y="1595294"/>
                  </a:cubicBezTo>
                  <a:cubicBezTo>
                    <a:pt x="15556" y="1631056"/>
                    <a:pt x="-9756" y="1622101"/>
                    <a:pt x="154977" y="1622188"/>
                  </a:cubicBezTo>
                  <a:cubicBezTo>
                    <a:pt x="157317" y="1753366"/>
                    <a:pt x="162952" y="1939603"/>
                    <a:pt x="163270" y="2148257"/>
                  </a:cubicBezTo>
                  <a:cubicBezTo>
                    <a:pt x="115043" y="2148459"/>
                    <a:pt x="77710" y="2148777"/>
                    <a:pt x="18099" y="2148921"/>
                  </a:cubicBezTo>
                  <a:cubicBezTo>
                    <a:pt x="18215" y="2183933"/>
                    <a:pt x="-1145" y="2176018"/>
                    <a:pt x="120822" y="2175353"/>
                  </a:cubicBezTo>
                  <a:cubicBezTo>
                    <a:pt x="180434" y="2175035"/>
                    <a:pt x="161652" y="2093631"/>
                    <a:pt x="171389" y="2699949"/>
                  </a:cubicBezTo>
                  <a:cubicBezTo>
                    <a:pt x="119146" y="2700209"/>
                    <a:pt x="81062" y="2700613"/>
                    <a:pt x="19775" y="2700816"/>
                  </a:cubicBezTo>
                  <a:cubicBezTo>
                    <a:pt x="19862" y="2736434"/>
                    <a:pt x="1571" y="2727941"/>
                    <a:pt x="120822" y="2727161"/>
                  </a:cubicBezTo>
                  <a:cubicBezTo>
                    <a:pt x="192859" y="2726670"/>
                    <a:pt x="171736" y="2664966"/>
                    <a:pt x="178989" y="3127541"/>
                  </a:cubicBezTo>
                  <a:cubicBezTo>
                    <a:pt x="181300" y="3274982"/>
                    <a:pt x="197511" y="3249763"/>
                    <a:pt x="120562" y="3251208"/>
                  </a:cubicBezTo>
                  <a:cubicBezTo>
                    <a:pt x="3478" y="3253403"/>
                    <a:pt x="21538" y="3243350"/>
                    <a:pt x="21711" y="3279460"/>
                  </a:cubicBezTo>
                  <a:cubicBezTo>
                    <a:pt x="92765" y="3278940"/>
                    <a:pt x="122440" y="3277842"/>
                    <a:pt x="182167" y="3277062"/>
                  </a:cubicBezTo>
                  <a:cubicBezTo>
                    <a:pt x="189015" y="3517694"/>
                    <a:pt x="186588" y="3407489"/>
                    <a:pt x="192049" y="3802957"/>
                  </a:cubicBezTo>
                  <a:cubicBezTo>
                    <a:pt x="134692" y="3803795"/>
                    <a:pt x="96261" y="3805500"/>
                    <a:pt x="25352" y="3806251"/>
                  </a:cubicBezTo>
                  <a:cubicBezTo>
                    <a:pt x="25641" y="3839240"/>
                    <a:pt x="6252" y="3834214"/>
                    <a:pt x="120996" y="3831296"/>
                  </a:cubicBezTo>
                  <a:cubicBezTo>
                    <a:pt x="218344" y="3828927"/>
                    <a:pt x="192107" y="3748794"/>
                    <a:pt x="200660" y="4355199"/>
                  </a:cubicBezTo>
                  <a:cubicBezTo>
                    <a:pt x="129606" y="4354852"/>
                    <a:pt x="108513" y="4354274"/>
                    <a:pt x="32345" y="4353985"/>
                  </a:cubicBezTo>
                  <a:cubicBezTo>
                    <a:pt x="32894" y="4389488"/>
                    <a:pt x="16394" y="4380475"/>
                    <a:pt x="120620" y="4381486"/>
                  </a:cubicBezTo>
                  <a:cubicBezTo>
                    <a:pt x="221523" y="4382411"/>
                    <a:pt x="201094" y="4356874"/>
                    <a:pt x="202192" y="4506829"/>
                  </a:cubicBezTo>
                  <a:cubicBezTo>
                    <a:pt x="205717" y="4988960"/>
                    <a:pt x="245795" y="4908393"/>
                    <a:pt x="120736" y="4908711"/>
                  </a:cubicBezTo>
                  <a:cubicBezTo>
                    <a:pt x="29773" y="4908855"/>
                    <a:pt x="43556" y="4899929"/>
                    <a:pt x="44452" y="4935662"/>
                  </a:cubicBezTo>
                  <a:cubicBezTo>
                    <a:pt x="90569" y="4935605"/>
                    <a:pt x="132583" y="4935489"/>
                    <a:pt x="208953" y="4935402"/>
                  </a:cubicBezTo>
                  <a:cubicBezTo>
                    <a:pt x="222650" y="5566073"/>
                    <a:pt x="235219" y="5462049"/>
                    <a:pt x="120851" y="5460980"/>
                  </a:cubicBezTo>
                  <a:cubicBezTo>
                    <a:pt x="46128" y="5460287"/>
                    <a:pt x="58408" y="5453614"/>
                    <a:pt x="59391" y="5487297"/>
                  </a:cubicBezTo>
                  <a:cubicBezTo>
                    <a:pt x="117759" y="5487672"/>
                    <a:pt x="149024" y="5488221"/>
                    <a:pt x="214819" y="5488481"/>
                  </a:cubicBezTo>
                  <a:cubicBezTo>
                    <a:pt x="214848" y="5489579"/>
                    <a:pt x="221118" y="5746821"/>
                    <a:pt x="226406" y="6014463"/>
                  </a:cubicBezTo>
                  <a:cubicBezTo>
                    <a:pt x="156421" y="6013915"/>
                    <a:pt x="126341" y="6012643"/>
                    <a:pt x="71873" y="6011719"/>
                  </a:cubicBezTo>
                  <a:cubicBezTo>
                    <a:pt x="72480" y="6045662"/>
                    <a:pt x="62540" y="6038295"/>
                    <a:pt x="120504" y="6039595"/>
                  </a:cubicBezTo>
                  <a:cubicBezTo>
                    <a:pt x="256400" y="6042715"/>
                    <a:pt x="226319" y="5944671"/>
                    <a:pt x="236144" y="6566906"/>
                  </a:cubicBezTo>
                  <a:cubicBezTo>
                    <a:pt x="169164" y="6566762"/>
                    <a:pt x="143303" y="6566415"/>
                    <a:pt x="79762" y="6566069"/>
                  </a:cubicBezTo>
                  <a:cubicBezTo>
                    <a:pt x="80138" y="6599925"/>
                    <a:pt x="71902" y="6592876"/>
                    <a:pt x="120649" y="6593194"/>
                  </a:cubicBezTo>
                  <a:cubicBezTo>
                    <a:pt x="281336" y="6594292"/>
                    <a:pt x="230018" y="6513002"/>
                    <a:pt x="238976" y="7069432"/>
                  </a:cubicBezTo>
                  <a:cubicBezTo>
                    <a:pt x="239900" y="7129691"/>
                    <a:pt x="268680" y="7114612"/>
                    <a:pt x="84241" y="7114670"/>
                  </a:cubicBezTo>
                  <a:cubicBezTo>
                    <a:pt x="84443" y="7150432"/>
                    <a:pt x="56183" y="7141477"/>
                    <a:pt x="240103" y="7141448"/>
                  </a:cubicBezTo>
                  <a:cubicBezTo>
                    <a:pt x="240160" y="7144251"/>
                    <a:pt x="246344" y="7530822"/>
                    <a:pt x="249667" y="7671417"/>
                  </a:cubicBezTo>
                  <a:cubicBezTo>
                    <a:pt x="172227" y="7671012"/>
                    <a:pt x="132294" y="7669539"/>
                    <a:pt x="86408" y="7668557"/>
                  </a:cubicBezTo>
                  <a:cubicBezTo>
                    <a:pt x="86495" y="7700825"/>
                    <a:pt x="53583" y="7697272"/>
                    <a:pt x="250303" y="7698254"/>
                  </a:cubicBezTo>
                  <a:cubicBezTo>
                    <a:pt x="250360" y="7700825"/>
                    <a:pt x="260618" y="8219527"/>
                    <a:pt x="260647" y="8221636"/>
                  </a:cubicBezTo>
                  <a:cubicBezTo>
                    <a:pt x="175579" y="8221780"/>
                    <a:pt x="137755" y="8222416"/>
                    <a:pt x="87621" y="8222878"/>
                  </a:cubicBezTo>
                  <a:cubicBezTo>
                    <a:pt x="87679" y="8256618"/>
                    <a:pt x="80918" y="8249801"/>
                    <a:pt x="120880" y="8249368"/>
                  </a:cubicBezTo>
                  <a:cubicBezTo>
                    <a:pt x="276453" y="8247692"/>
                    <a:pt x="261081" y="8247260"/>
                    <a:pt x="261167" y="8252344"/>
                  </a:cubicBezTo>
                  <a:cubicBezTo>
                    <a:pt x="263999" y="8432716"/>
                    <a:pt x="269402" y="8616093"/>
                    <a:pt x="270038" y="8771566"/>
                  </a:cubicBezTo>
                  <a:cubicBezTo>
                    <a:pt x="53496" y="8771768"/>
                    <a:pt x="89008" y="8766193"/>
                    <a:pt x="89124" y="8799615"/>
                  </a:cubicBezTo>
                  <a:cubicBezTo>
                    <a:pt x="140847" y="8799153"/>
                    <a:pt x="178295" y="8798488"/>
                    <a:pt x="270125" y="8798373"/>
                  </a:cubicBezTo>
                  <a:cubicBezTo>
                    <a:pt x="270558" y="9128181"/>
                    <a:pt x="274690" y="9168999"/>
                    <a:pt x="278302" y="9321842"/>
                  </a:cubicBezTo>
                  <a:cubicBezTo>
                    <a:pt x="185808" y="9321929"/>
                    <a:pt x="147695" y="9322767"/>
                    <a:pt x="92129" y="9323518"/>
                  </a:cubicBezTo>
                  <a:cubicBezTo>
                    <a:pt x="92389" y="9355756"/>
                    <a:pt x="85079" y="9350469"/>
                    <a:pt x="120909" y="9349950"/>
                  </a:cubicBezTo>
                  <a:cubicBezTo>
                    <a:pt x="327367" y="9346888"/>
                    <a:pt x="274286" y="9251964"/>
                    <a:pt x="283301" y="9829972"/>
                  </a:cubicBezTo>
                  <a:cubicBezTo>
                    <a:pt x="284284" y="9893120"/>
                    <a:pt x="315173" y="9877348"/>
                    <a:pt x="120707" y="9877897"/>
                  </a:cubicBezTo>
                  <a:cubicBezTo>
                    <a:pt x="93227" y="9877954"/>
                    <a:pt x="97937" y="9871050"/>
                    <a:pt x="98428" y="9904819"/>
                  </a:cubicBezTo>
                  <a:cubicBezTo>
                    <a:pt x="146857" y="9904733"/>
                    <a:pt x="180954" y="9904531"/>
                    <a:pt x="284428" y="9904531"/>
                  </a:cubicBezTo>
                  <a:cubicBezTo>
                    <a:pt x="285902" y="10011010"/>
                    <a:pt x="287462" y="10212673"/>
                    <a:pt x="292317" y="10426180"/>
                  </a:cubicBezTo>
                  <a:cubicBezTo>
                    <a:pt x="201614" y="10426209"/>
                    <a:pt x="165755" y="10427075"/>
                    <a:pt x="108282" y="10428231"/>
                  </a:cubicBezTo>
                  <a:cubicBezTo>
                    <a:pt x="109177" y="10466073"/>
                    <a:pt x="79906" y="10453016"/>
                    <a:pt x="292866" y="10452987"/>
                  </a:cubicBezTo>
                  <a:cubicBezTo>
                    <a:pt x="292923" y="10455154"/>
                    <a:pt x="303152" y="10979692"/>
                    <a:pt x="303210" y="10982090"/>
                  </a:cubicBezTo>
                  <a:cubicBezTo>
                    <a:pt x="226377" y="10982176"/>
                    <a:pt x="183381" y="10981482"/>
                    <a:pt x="124001" y="10980125"/>
                  </a:cubicBezTo>
                  <a:cubicBezTo>
                    <a:pt x="125099" y="11013490"/>
                    <a:pt x="95510" y="11008926"/>
                    <a:pt x="294050" y="11008926"/>
                  </a:cubicBezTo>
                  <a:cubicBezTo>
                    <a:pt x="305406" y="11008926"/>
                    <a:pt x="303644" y="11007742"/>
                    <a:pt x="303701" y="11012652"/>
                  </a:cubicBezTo>
                  <a:cubicBezTo>
                    <a:pt x="312717" y="11597565"/>
                    <a:pt x="318091" y="11534648"/>
                    <a:pt x="294050" y="11534648"/>
                  </a:cubicBezTo>
                  <a:cubicBezTo>
                    <a:pt x="116344" y="11534648"/>
                    <a:pt x="142147" y="11527022"/>
                    <a:pt x="143303" y="11561658"/>
                  </a:cubicBezTo>
                  <a:cubicBezTo>
                    <a:pt x="188062" y="11561542"/>
                    <a:pt x="228371" y="11561484"/>
                    <a:pt x="312197" y="11561484"/>
                  </a:cubicBezTo>
                  <a:cubicBezTo>
                    <a:pt x="320663" y="11929106"/>
                    <a:pt x="318294" y="11932370"/>
                    <a:pt x="319709" y="12082556"/>
                  </a:cubicBezTo>
                  <a:cubicBezTo>
                    <a:pt x="251083" y="12082353"/>
                    <a:pt x="201325" y="12082844"/>
                    <a:pt x="160640" y="12083567"/>
                  </a:cubicBezTo>
                  <a:cubicBezTo>
                    <a:pt x="161825" y="12118867"/>
                    <a:pt x="138362" y="12109335"/>
                    <a:pt x="294079" y="12109335"/>
                  </a:cubicBezTo>
                  <a:cubicBezTo>
                    <a:pt x="329678" y="12109335"/>
                    <a:pt x="319334" y="12048816"/>
                    <a:pt x="327800" y="12590426"/>
                  </a:cubicBezTo>
                  <a:cubicBezTo>
                    <a:pt x="328725" y="12647738"/>
                    <a:pt x="337509" y="12637945"/>
                    <a:pt x="294079" y="12637945"/>
                  </a:cubicBezTo>
                  <a:cubicBezTo>
                    <a:pt x="156133" y="12637945"/>
                    <a:pt x="178700" y="12627488"/>
                    <a:pt x="179913" y="12664031"/>
                  </a:cubicBezTo>
                  <a:cubicBezTo>
                    <a:pt x="228747" y="12664753"/>
                    <a:pt x="279718" y="12664869"/>
                    <a:pt x="329043" y="12664724"/>
                  </a:cubicBezTo>
                  <a:cubicBezTo>
                    <a:pt x="339012" y="13272458"/>
                    <a:pt x="353199" y="13191342"/>
                    <a:pt x="294079" y="13191342"/>
                  </a:cubicBezTo>
                  <a:cubicBezTo>
                    <a:pt x="179249" y="13191342"/>
                    <a:pt x="197135" y="13182618"/>
                    <a:pt x="198291" y="13218207"/>
                  </a:cubicBezTo>
                  <a:cubicBezTo>
                    <a:pt x="246922" y="13218121"/>
                    <a:pt x="289543" y="13218149"/>
                    <a:pt x="336180" y="13218149"/>
                  </a:cubicBezTo>
                  <a:cubicBezTo>
                    <a:pt x="336555" y="13312381"/>
                    <a:pt x="338520" y="13427150"/>
                    <a:pt x="340774" y="13555526"/>
                  </a:cubicBezTo>
                  <a:cubicBezTo>
                    <a:pt x="377442" y="13555237"/>
                    <a:pt x="361405" y="13598943"/>
                    <a:pt x="359845" y="13218149"/>
                  </a:cubicBezTo>
                  <a:lnTo>
                    <a:pt x="817259" y="13218178"/>
                  </a:lnTo>
                  <a:cubicBezTo>
                    <a:pt x="819224" y="13357936"/>
                    <a:pt x="820467" y="13453178"/>
                    <a:pt x="823905" y="13551684"/>
                  </a:cubicBezTo>
                  <a:cubicBezTo>
                    <a:pt x="858580" y="13551395"/>
                    <a:pt x="846184" y="13596864"/>
                    <a:pt x="840954" y="13218178"/>
                  </a:cubicBezTo>
                  <a:cubicBezTo>
                    <a:pt x="1230551" y="13218207"/>
                    <a:pt x="1124764" y="13214741"/>
                    <a:pt x="1300275" y="13214105"/>
                  </a:cubicBezTo>
                  <a:cubicBezTo>
                    <a:pt x="1303338" y="13341239"/>
                    <a:pt x="1303656" y="13410627"/>
                    <a:pt x="1306545" y="13547870"/>
                  </a:cubicBezTo>
                  <a:cubicBezTo>
                    <a:pt x="1338244" y="13547610"/>
                    <a:pt x="1330240" y="13574158"/>
                    <a:pt x="1327177" y="13379514"/>
                  </a:cubicBezTo>
                  <a:cubicBezTo>
                    <a:pt x="1324258" y="13194548"/>
                    <a:pt x="1320271" y="13214047"/>
                    <a:pt x="1333360" y="13214047"/>
                  </a:cubicBezTo>
                  <a:cubicBezTo>
                    <a:pt x="1501763" y="13214047"/>
                    <a:pt x="1505144" y="13216907"/>
                    <a:pt x="1679759" y="13216907"/>
                  </a:cubicBezTo>
                  <a:cubicBezTo>
                    <a:pt x="1809210" y="13216936"/>
                    <a:pt x="1779910" y="13184120"/>
                    <a:pt x="1782973" y="13380034"/>
                  </a:cubicBezTo>
                  <a:cubicBezTo>
                    <a:pt x="1785920" y="13569045"/>
                    <a:pt x="1780228" y="13544202"/>
                    <a:pt x="1810568" y="13543942"/>
                  </a:cubicBezTo>
                  <a:cubicBezTo>
                    <a:pt x="1807072" y="13441623"/>
                    <a:pt x="1805222" y="13311196"/>
                    <a:pt x="1805193" y="13216936"/>
                  </a:cubicBezTo>
                  <a:cubicBezTo>
                    <a:pt x="1998099" y="13216994"/>
                    <a:pt x="2089149" y="13217254"/>
                    <a:pt x="2199674" y="13216359"/>
                  </a:cubicBezTo>
                  <a:cubicBezTo>
                    <a:pt x="2278009" y="13215723"/>
                    <a:pt x="2261192" y="13183225"/>
                    <a:pt x="2264255" y="13380006"/>
                  </a:cubicBezTo>
                  <a:cubicBezTo>
                    <a:pt x="2267144" y="13564712"/>
                    <a:pt x="2259169" y="13540417"/>
                    <a:pt x="2290608" y="13540186"/>
                  </a:cubicBezTo>
                  <a:cubicBezTo>
                    <a:pt x="2288585" y="13426053"/>
                    <a:pt x="2286793" y="13310705"/>
                    <a:pt x="2285493" y="13215809"/>
                  </a:cubicBezTo>
                  <a:cubicBezTo>
                    <a:pt x="2423613" y="13215289"/>
                    <a:pt x="2534456" y="13216156"/>
                    <a:pt x="2745306" y="13216069"/>
                  </a:cubicBezTo>
                  <a:cubicBezTo>
                    <a:pt x="2745739" y="13316569"/>
                    <a:pt x="2747906" y="13447140"/>
                    <a:pt x="2750073" y="13536634"/>
                  </a:cubicBezTo>
                  <a:cubicBezTo>
                    <a:pt x="2786944" y="13536374"/>
                    <a:pt x="2770445" y="13578173"/>
                    <a:pt x="2769000" y="13216012"/>
                  </a:cubicBezTo>
                  <a:cubicBezTo>
                    <a:pt x="2771138" y="13216012"/>
                    <a:pt x="3223091" y="13214019"/>
                    <a:pt x="3225403" y="13213990"/>
                  </a:cubicBezTo>
                  <a:cubicBezTo>
                    <a:pt x="3228379" y="13372149"/>
                    <a:pt x="3228581" y="13421632"/>
                    <a:pt x="3231124" y="13532878"/>
                  </a:cubicBezTo>
                  <a:cubicBezTo>
                    <a:pt x="3264094" y="13532647"/>
                    <a:pt x="3255801" y="13578694"/>
                    <a:pt x="3249126" y="13213845"/>
                  </a:cubicBezTo>
                  <a:cubicBezTo>
                    <a:pt x="3571917" y="13211650"/>
                    <a:pt x="3545506" y="13215868"/>
                    <a:pt x="3709603" y="13216647"/>
                  </a:cubicBezTo>
                  <a:cubicBezTo>
                    <a:pt x="3712839" y="13315385"/>
                    <a:pt x="3714631" y="13436394"/>
                    <a:pt x="3715093" y="13529152"/>
                  </a:cubicBezTo>
                  <a:cubicBezTo>
                    <a:pt x="3745867" y="13528921"/>
                    <a:pt x="3739857" y="13553793"/>
                    <a:pt x="3737141" y="13379514"/>
                  </a:cubicBezTo>
                  <a:cubicBezTo>
                    <a:pt x="3734193" y="13192006"/>
                    <a:pt x="3723560" y="13216791"/>
                    <a:pt x="3759101" y="13216791"/>
                  </a:cubicBezTo>
                  <a:cubicBezTo>
                    <a:pt x="4070564" y="13217052"/>
                    <a:pt x="4123588" y="13217196"/>
                    <a:pt x="4190885" y="13216907"/>
                  </a:cubicBezTo>
                  <a:cubicBezTo>
                    <a:pt x="4192966" y="13347796"/>
                    <a:pt x="4194526" y="13435730"/>
                    <a:pt x="4195364" y="13525483"/>
                  </a:cubicBezTo>
                  <a:cubicBezTo>
                    <a:pt x="4226137" y="13525252"/>
                    <a:pt x="4219809" y="13549835"/>
                    <a:pt x="4217151" y="13379514"/>
                  </a:cubicBezTo>
                  <a:cubicBezTo>
                    <a:pt x="4214117" y="13188569"/>
                    <a:pt x="4193023" y="13217081"/>
                    <a:pt x="4279161" y="13216272"/>
                  </a:cubicBezTo>
                  <a:cubicBezTo>
                    <a:pt x="4444645" y="13214712"/>
                    <a:pt x="4539306" y="13215405"/>
                    <a:pt x="4625588" y="13216676"/>
                  </a:cubicBezTo>
                  <a:cubicBezTo>
                    <a:pt x="4685921" y="13217572"/>
                    <a:pt x="4670029" y="13186720"/>
                    <a:pt x="4673063" y="13380034"/>
                  </a:cubicBezTo>
                  <a:cubicBezTo>
                    <a:pt x="4675663" y="13546137"/>
                    <a:pt x="4669249" y="13521843"/>
                    <a:pt x="4699589" y="13521612"/>
                  </a:cubicBezTo>
                  <a:cubicBezTo>
                    <a:pt x="4697451" y="13439571"/>
                    <a:pt x="4695312" y="13315933"/>
                    <a:pt x="4695370" y="13217543"/>
                  </a:cubicBezTo>
                  <a:cubicBezTo>
                    <a:pt x="4962682" y="13219940"/>
                    <a:pt x="4942570" y="13213354"/>
                    <a:pt x="5151860" y="13213354"/>
                  </a:cubicBezTo>
                  <a:cubicBezTo>
                    <a:pt x="5152264" y="13310272"/>
                    <a:pt x="5154287" y="13435209"/>
                    <a:pt x="5156223" y="13518116"/>
                  </a:cubicBezTo>
                  <a:cubicBezTo>
                    <a:pt x="5192458" y="13517828"/>
                    <a:pt x="5176970" y="13560090"/>
                    <a:pt x="5175554" y="13213383"/>
                  </a:cubicBezTo>
                  <a:cubicBezTo>
                    <a:pt x="5220515" y="13213441"/>
                    <a:pt x="5032637" y="13212632"/>
                    <a:pt x="5635915" y="13215549"/>
                  </a:cubicBezTo>
                  <a:cubicBezTo>
                    <a:pt x="5637649" y="13300854"/>
                    <a:pt x="5639817" y="13427410"/>
                    <a:pt x="5640452" y="13514419"/>
                  </a:cubicBezTo>
                  <a:cubicBezTo>
                    <a:pt x="5671399" y="13514188"/>
                    <a:pt x="5664956" y="13537587"/>
                    <a:pt x="5662499" y="13379543"/>
                  </a:cubicBezTo>
                  <a:cubicBezTo>
                    <a:pt x="5659668" y="13197495"/>
                    <a:pt x="5656923" y="13215665"/>
                    <a:pt x="5665476" y="13215694"/>
                  </a:cubicBezTo>
                  <a:cubicBezTo>
                    <a:pt x="6209778" y="13218612"/>
                    <a:pt x="6116359" y="13165112"/>
                    <a:pt x="6119798" y="13380006"/>
                  </a:cubicBezTo>
                  <a:cubicBezTo>
                    <a:pt x="6122167" y="13532560"/>
                    <a:pt x="6114741" y="13510779"/>
                    <a:pt x="6145746" y="13510548"/>
                  </a:cubicBezTo>
                  <a:cubicBezTo>
                    <a:pt x="6143290" y="13383848"/>
                    <a:pt x="6143088" y="13337397"/>
                    <a:pt x="6140429" y="13214134"/>
                  </a:cubicBezTo>
                  <a:cubicBezTo>
                    <a:pt x="6358590" y="13213585"/>
                    <a:pt x="6347870" y="13217485"/>
                    <a:pt x="6598133" y="13216907"/>
                  </a:cubicBezTo>
                  <a:cubicBezTo>
                    <a:pt x="6600965" y="13344879"/>
                    <a:pt x="6601022" y="13390550"/>
                    <a:pt x="6603420" y="13507023"/>
                  </a:cubicBezTo>
                  <a:cubicBezTo>
                    <a:pt x="6634656" y="13506792"/>
                    <a:pt x="6627230" y="13528170"/>
                    <a:pt x="6624832" y="13379543"/>
                  </a:cubicBezTo>
                  <a:cubicBezTo>
                    <a:pt x="6621798" y="13184178"/>
                    <a:pt x="6599693" y="13217110"/>
                    <a:pt x="6705363" y="13216416"/>
                  </a:cubicBezTo>
                  <a:cubicBezTo>
                    <a:pt x="6807884" y="13215723"/>
                    <a:pt x="6891681" y="13215434"/>
                    <a:pt x="7051964" y="13216300"/>
                  </a:cubicBezTo>
                  <a:cubicBezTo>
                    <a:pt x="7090655" y="13216503"/>
                    <a:pt x="7079848" y="13187327"/>
                    <a:pt x="7082911" y="13380034"/>
                  </a:cubicBezTo>
                  <a:cubicBezTo>
                    <a:pt x="7085309" y="13527996"/>
                    <a:pt x="7077017" y="13503412"/>
                    <a:pt x="7108570" y="13503181"/>
                  </a:cubicBezTo>
                  <a:cubicBezTo>
                    <a:pt x="7106923" y="13402018"/>
                    <a:pt x="7105392" y="13314114"/>
                    <a:pt x="7104380" y="13216560"/>
                  </a:cubicBezTo>
                  <a:cubicBezTo>
                    <a:pt x="7438093" y="13217861"/>
                    <a:pt x="7347131" y="13213932"/>
                    <a:pt x="7561130" y="13213759"/>
                  </a:cubicBezTo>
                  <a:cubicBezTo>
                    <a:pt x="7565406" y="13544086"/>
                    <a:pt x="7556449" y="13499715"/>
                    <a:pt x="7589390" y="13499455"/>
                  </a:cubicBezTo>
                  <a:cubicBezTo>
                    <a:pt x="7587569" y="13414873"/>
                    <a:pt x="7585951" y="13299352"/>
                    <a:pt x="7584853" y="13213759"/>
                  </a:cubicBezTo>
                  <a:cubicBezTo>
                    <a:pt x="7736381" y="13213816"/>
                    <a:pt x="7706993" y="13215058"/>
                    <a:pt x="8043047" y="13214943"/>
                  </a:cubicBezTo>
                  <a:cubicBezTo>
                    <a:pt x="8047960" y="13539118"/>
                    <a:pt x="8037557" y="13495815"/>
                    <a:pt x="8071191" y="13495527"/>
                  </a:cubicBezTo>
                  <a:cubicBezTo>
                    <a:pt x="8069545" y="13408835"/>
                    <a:pt x="8068504" y="13334594"/>
                    <a:pt x="8066713" y="13214914"/>
                  </a:cubicBezTo>
                  <a:cubicBezTo>
                    <a:pt x="8293831" y="13214827"/>
                    <a:pt x="8345871" y="13214943"/>
                    <a:pt x="8439232" y="13214452"/>
                  </a:cubicBezTo>
                  <a:cubicBezTo>
                    <a:pt x="8546665" y="13213874"/>
                    <a:pt x="8521497" y="13180913"/>
                    <a:pt x="8524589" y="13380093"/>
                  </a:cubicBezTo>
                  <a:cubicBezTo>
                    <a:pt x="8526641" y="13512166"/>
                    <a:pt x="8519157" y="13491742"/>
                    <a:pt x="8550306" y="13491482"/>
                  </a:cubicBezTo>
                  <a:cubicBezTo>
                    <a:pt x="8543342" y="13170428"/>
                    <a:pt x="8527565" y="13214076"/>
                    <a:pt x="8612749" y="13214076"/>
                  </a:cubicBezTo>
                  <a:close/>
                  <a:moveTo>
                    <a:pt x="8492371" y="11012768"/>
                  </a:moveTo>
                  <a:cubicBezTo>
                    <a:pt x="8501589" y="11616111"/>
                    <a:pt x="8518954" y="11533695"/>
                    <a:pt x="8439261" y="11533146"/>
                  </a:cubicBezTo>
                  <a:cubicBezTo>
                    <a:pt x="7957546" y="11529881"/>
                    <a:pt x="8039754" y="11565124"/>
                    <a:pt x="8037297" y="11406793"/>
                  </a:cubicBezTo>
                  <a:cubicBezTo>
                    <a:pt x="8029814" y="10927752"/>
                    <a:pt x="8008662" y="11006586"/>
                    <a:pt x="8091968" y="11008175"/>
                  </a:cubicBezTo>
                  <a:cubicBezTo>
                    <a:pt x="8387827" y="11013750"/>
                    <a:pt x="8492226" y="11004622"/>
                    <a:pt x="8492371" y="11012768"/>
                  </a:cubicBezTo>
                  <a:close/>
                  <a:moveTo>
                    <a:pt x="8491851" y="10982465"/>
                  </a:moveTo>
                  <a:cubicBezTo>
                    <a:pt x="8097429" y="10983418"/>
                    <a:pt x="8242773" y="10983072"/>
                    <a:pt x="8031576" y="10980357"/>
                  </a:cubicBezTo>
                  <a:cubicBezTo>
                    <a:pt x="8029438" y="10828870"/>
                    <a:pt x="8030998" y="10638069"/>
                    <a:pt x="8024150" y="10453103"/>
                  </a:cubicBezTo>
                  <a:cubicBezTo>
                    <a:pt x="8424987" y="10453305"/>
                    <a:pt x="8307874" y="10452987"/>
                    <a:pt x="8481737" y="10455501"/>
                  </a:cubicBezTo>
                  <a:cubicBezTo>
                    <a:pt x="8482864" y="10708669"/>
                    <a:pt x="8488932" y="10814889"/>
                    <a:pt x="8491851" y="10982465"/>
                  </a:cubicBezTo>
                  <a:close/>
                  <a:moveTo>
                    <a:pt x="8481651" y="10428607"/>
                  </a:moveTo>
                  <a:cubicBezTo>
                    <a:pt x="8004096" y="10421442"/>
                    <a:pt x="8023399" y="10433200"/>
                    <a:pt x="8022936" y="10420431"/>
                  </a:cubicBezTo>
                  <a:cubicBezTo>
                    <a:pt x="8017619" y="10285382"/>
                    <a:pt x="8016175" y="10166135"/>
                    <a:pt x="8015568" y="10026811"/>
                  </a:cubicBezTo>
                  <a:cubicBezTo>
                    <a:pt x="8014932" y="9877752"/>
                    <a:pt x="7994070" y="9902826"/>
                    <a:pt x="8092141" y="9902566"/>
                  </a:cubicBezTo>
                  <a:cubicBezTo>
                    <a:pt x="8231186" y="9902190"/>
                    <a:pt x="8328939" y="9901959"/>
                    <a:pt x="8439030" y="9903722"/>
                  </a:cubicBezTo>
                  <a:cubicBezTo>
                    <a:pt x="8486159" y="9904502"/>
                    <a:pt x="8479223" y="9830579"/>
                    <a:pt x="8481651" y="10428607"/>
                  </a:cubicBezTo>
                  <a:close/>
                  <a:moveTo>
                    <a:pt x="3700096" y="11012306"/>
                  </a:moveTo>
                  <a:cubicBezTo>
                    <a:pt x="3699952" y="11004217"/>
                    <a:pt x="3646958" y="11002398"/>
                    <a:pt x="4157222" y="11005344"/>
                  </a:cubicBezTo>
                  <a:cubicBezTo>
                    <a:pt x="4160718" y="11207642"/>
                    <a:pt x="4157598" y="11297251"/>
                    <a:pt x="4163608" y="11533001"/>
                  </a:cubicBezTo>
                  <a:cubicBezTo>
                    <a:pt x="3906323" y="11533232"/>
                    <a:pt x="3847290" y="11536699"/>
                    <a:pt x="3704084" y="11535399"/>
                  </a:cubicBezTo>
                  <a:cubicBezTo>
                    <a:pt x="3697640" y="11174191"/>
                    <a:pt x="3703535" y="11232890"/>
                    <a:pt x="3700096" y="11012306"/>
                  </a:cubicBezTo>
                  <a:close/>
                  <a:moveTo>
                    <a:pt x="800442" y="10456829"/>
                  </a:moveTo>
                  <a:cubicBezTo>
                    <a:pt x="1268866" y="10456829"/>
                    <a:pt x="1056976" y="10455501"/>
                    <a:pt x="1257019" y="10454056"/>
                  </a:cubicBezTo>
                  <a:cubicBezTo>
                    <a:pt x="1257423" y="10566890"/>
                    <a:pt x="1259157" y="10619147"/>
                    <a:pt x="1261411" y="10815640"/>
                  </a:cubicBezTo>
                  <a:cubicBezTo>
                    <a:pt x="1263925" y="11034664"/>
                    <a:pt x="1356563" y="10975936"/>
                    <a:pt x="813619" y="10978883"/>
                  </a:cubicBezTo>
                  <a:cubicBezTo>
                    <a:pt x="793334" y="10978998"/>
                    <a:pt x="815612" y="10960972"/>
                    <a:pt x="800442" y="10456829"/>
                  </a:cubicBezTo>
                  <a:close/>
                  <a:moveTo>
                    <a:pt x="775477" y="8798720"/>
                  </a:moveTo>
                  <a:cubicBezTo>
                    <a:pt x="973555" y="8801666"/>
                    <a:pt x="918104" y="8801117"/>
                    <a:pt x="1229857" y="8800135"/>
                  </a:cubicBezTo>
                  <a:cubicBezTo>
                    <a:pt x="1241155" y="9345010"/>
                    <a:pt x="1226476" y="8707031"/>
                    <a:pt x="1241155" y="9322651"/>
                  </a:cubicBezTo>
                  <a:cubicBezTo>
                    <a:pt x="1076740" y="9324817"/>
                    <a:pt x="1177470" y="9327735"/>
                    <a:pt x="780909" y="9325828"/>
                  </a:cubicBezTo>
                  <a:cubicBezTo>
                    <a:pt x="779869" y="9126216"/>
                    <a:pt x="784174" y="9276171"/>
                    <a:pt x="775477" y="8798720"/>
                  </a:cubicBezTo>
                  <a:close/>
                  <a:moveTo>
                    <a:pt x="743027" y="6674830"/>
                  </a:moveTo>
                  <a:cubicBezTo>
                    <a:pt x="741293" y="6562978"/>
                    <a:pt x="667379" y="6594725"/>
                    <a:pt x="1160161" y="6591403"/>
                  </a:cubicBezTo>
                  <a:cubicBezTo>
                    <a:pt x="1214774" y="6591057"/>
                    <a:pt x="1193824" y="6519415"/>
                    <a:pt x="1202435" y="7069634"/>
                  </a:cubicBezTo>
                  <a:cubicBezTo>
                    <a:pt x="1203360" y="7126889"/>
                    <a:pt x="1266468" y="7119899"/>
                    <a:pt x="813734" y="7115046"/>
                  </a:cubicBezTo>
                  <a:cubicBezTo>
                    <a:pt x="717715" y="7113976"/>
                    <a:pt x="751002" y="7184636"/>
                    <a:pt x="743027" y="6674830"/>
                  </a:cubicBezTo>
                  <a:close/>
                  <a:moveTo>
                    <a:pt x="698153" y="3915532"/>
                  </a:moveTo>
                  <a:cubicBezTo>
                    <a:pt x="696505" y="3810150"/>
                    <a:pt x="612102" y="3828176"/>
                    <a:pt x="1154411" y="3832509"/>
                  </a:cubicBezTo>
                  <a:cubicBezTo>
                    <a:pt x="1163889" y="4395988"/>
                    <a:pt x="1162935" y="4357712"/>
                    <a:pt x="1160335" y="4357654"/>
                  </a:cubicBezTo>
                  <a:cubicBezTo>
                    <a:pt x="637443" y="4347110"/>
                    <a:pt x="702342" y="4389661"/>
                    <a:pt x="701071" y="4309672"/>
                  </a:cubicBezTo>
                  <a:cubicBezTo>
                    <a:pt x="698037" y="4109338"/>
                    <a:pt x="701273" y="4110464"/>
                    <a:pt x="698153" y="3915532"/>
                  </a:cubicBezTo>
                  <a:close/>
                  <a:moveTo>
                    <a:pt x="1138490" y="2727103"/>
                  </a:moveTo>
                  <a:cubicBezTo>
                    <a:pt x="1139097" y="2764801"/>
                    <a:pt x="1145771" y="3250890"/>
                    <a:pt x="1145771" y="3252941"/>
                  </a:cubicBezTo>
                  <a:cubicBezTo>
                    <a:pt x="598579" y="3243032"/>
                    <a:pt x="689628" y="3296734"/>
                    <a:pt x="686999" y="3127223"/>
                  </a:cubicBezTo>
                  <a:cubicBezTo>
                    <a:pt x="683907" y="2929633"/>
                    <a:pt x="680844" y="2930153"/>
                    <a:pt x="677752" y="2733372"/>
                  </a:cubicBezTo>
                  <a:cubicBezTo>
                    <a:pt x="677492" y="2717397"/>
                    <a:pt x="653769" y="2730570"/>
                    <a:pt x="1138490" y="2727103"/>
                  </a:cubicBezTo>
                  <a:close/>
                  <a:moveTo>
                    <a:pt x="677203" y="2698909"/>
                  </a:moveTo>
                  <a:cubicBezTo>
                    <a:pt x="673129" y="2443544"/>
                    <a:pt x="669604" y="2311933"/>
                    <a:pt x="669806" y="2176827"/>
                  </a:cubicBezTo>
                  <a:cubicBezTo>
                    <a:pt x="842081" y="2176971"/>
                    <a:pt x="833036" y="2178444"/>
                    <a:pt x="1127625" y="2177895"/>
                  </a:cubicBezTo>
                  <a:cubicBezTo>
                    <a:pt x="1128058" y="2437709"/>
                    <a:pt x="1134647" y="2509898"/>
                    <a:pt x="1138056" y="2700238"/>
                  </a:cubicBezTo>
                  <a:cubicBezTo>
                    <a:pt x="890914" y="2702087"/>
                    <a:pt x="832487" y="2699198"/>
                    <a:pt x="677203" y="2698909"/>
                  </a:cubicBezTo>
                  <a:close/>
                  <a:moveTo>
                    <a:pt x="1146060" y="3279777"/>
                  </a:moveTo>
                  <a:cubicBezTo>
                    <a:pt x="1148892" y="3551319"/>
                    <a:pt x="1150626" y="3613485"/>
                    <a:pt x="1153949" y="3805702"/>
                  </a:cubicBezTo>
                  <a:cubicBezTo>
                    <a:pt x="1039841" y="3804806"/>
                    <a:pt x="926686" y="3804922"/>
                    <a:pt x="813590" y="3805529"/>
                  </a:cubicBezTo>
                  <a:cubicBezTo>
                    <a:pt x="665241" y="3806337"/>
                    <a:pt x="696245" y="3897853"/>
                    <a:pt x="689657" y="3324351"/>
                  </a:cubicBezTo>
                  <a:cubicBezTo>
                    <a:pt x="688964" y="3263398"/>
                    <a:pt x="615772" y="3270533"/>
                    <a:pt x="1146060" y="3279777"/>
                  </a:cubicBezTo>
                  <a:close/>
                  <a:moveTo>
                    <a:pt x="4993513" y="3127714"/>
                  </a:moveTo>
                  <a:cubicBezTo>
                    <a:pt x="4996085" y="3292026"/>
                    <a:pt x="5072744" y="3245777"/>
                    <a:pt x="4625616" y="3251150"/>
                  </a:cubicBezTo>
                  <a:cubicBezTo>
                    <a:pt x="4518357" y="3252450"/>
                    <a:pt x="4541560" y="3276571"/>
                    <a:pt x="4539219" y="3127194"/>
                  </a:cubicBezTo>
                  <a:cubicBezTo>
                    <a:pt x="4536127" y="2929951"/>
                    <a:pt x="4532631" y="2929806"/>
                    <a:pt x="4529568" y="2733343"/>
                  </a:cubicBezTo>
                  <a:cubicBezTo>
                    <a:pt x="4529337" y="2718668"/>
                    <a:pt x="4501222" y="2732707"/>
                    <a:pt x="4972419" y="2727623"/>
                  </a:cubicBezTo>
                  <a:cubicBezTo>
                    <a:pt x="5005591" y="2727276"/>
                    <a:pt x="4986549" y="2682819"/>
                    <a:pt x="4993513" y="3127714"/>
                  </a:cubicBezTo>
                  <a:close/>
                  <a:moveTo>
                    <a:pt x="5477020" y="3251381"/>
                  </a:moveTo>
                  <a:cubicBezTo>
                    <a:pt x="5335837" y="3251323"/>
                    <a:pt x="5510712" y="3251179"/>
                    <a:pt x="5019605" y="3250399"/>
                  </a:cubicBezTo>
                  <a:cubicBezTo>
                    <a:pt x="5012670" y="2975622"/>
                    <a:pt x="5018594" y="2953581"/>
                    <a:pt x="5015011" y="2727190"/>
                  </a:cubicBezTo>
                  <a:cubicBezTo>
                    <a:pt x="5288304" y="2724619"/>
                    <a:pt x="5473003" y="2731147"/>
                    <a:pt x="5473032" y="2733689"/>
                  </a:cubicBezTo>
                  <a:cubicBezTo>
                    <a:pt x="5476442" y="2950894"/>
                    <a:pt x="5469536" y="2984375"/>
                    <a:pt x="5477020" y="3251381"/>
                  </a:cubicBezTo>
                  <a:close/>
                  <a:moveTo>
                    <a:pt x="7394866" y="2700700"/>
                  </a:moveTo>
                  <a:cubicBezTo>
                    <a:pt x="6843368" y="2700902"/>
                    <a:pt x="6938954" y="2731638"/>
                    <a:pt x="6937307" y="2536388"/>
                  </a:cubicBezTo>
                  <a:cubicBezTo>
                    <a:pt x="6936440" y="2418441"/>
                    <a:pt x="6934360" y="2285703"/>
                    <a:pt x="6931961" y="2175931"/>
                  </a:cubicBezTo>
                  <a:cubicBezTo>
                    <a:pt x="7056905" y="2175295"/>
                    <a:pt x="7196441" y="2169085"/>
                    <a:pt x="7389028" y="2174804"/>
                  </a:cubicBezTo>
                  <a:cubicBezTo>
                    <a:pt x="7397206" y="2388340"/>
                    <a:pt x="7392988" y="2554992"/>
                    <a:pt x="7394866" y="2700700"/>
                  </a:cubicBezTo>
                  <a:close/>
                  <a:moveTo>
                    <a:pt x="7408504" y="3521854"/>
                  </a:moveTo>
                  <a:cubicBezTo>
                    <a:pt x="7413474" y="3844007"/>
                    <a:pt x="7418791" y="3804517"/>
                    <a:pt x="7398535" y="3804979"/>
                  </a:cubicBezTo>
                  <a:cubicBezTo>
                    <a:pt x="7277724" y="3807580"/>
                    <a:pt x="7174220" y="3807608"/>
                    <a:pt x="7052195" y="3804979"/>
                  </a:cubicBezTo>
                  <a:cubicBezTo>
                    <a:pt x="6919103" y="3802120"/>
                    <a:pt x="6964815" y="3888147"/>
                    <a:pt x="6948316" y="3324091"/>
                  </a:cubicBezTo>
                  <a:cubicBezTo>
                    <a:pt x="6946842" y="3273653"/>
                    <a:pt x="6873072" y="3272873"/>
                    <a:pt x="7398622" y="3279257"/>
                  </a:cubicBezTo>
                  <a:cubicBezTo>
                    <a:pt x="7413128" y="3279431"/>
                    <a:pt x="7404257" y="3250399"/>
                    <a:pt x="7408504" y="3521854"/>
                  </a:cubicBezTo>
                  <a:close/>
                  <a:moveTo>
                    <a:pt x="7918739" y="9324038"/>
                  </a:moveTo>
                  <a:cubicBezTo>
                    <a:pt x="7446588" y="9324038"/>
                    <a:pt x="7522179" y="9345588"/>
                    <a:pt x="7521283" y="9238155"/>
                  </a:cubicBezTo>
                  <a:cubicBezTo>
                    <a:pt x="7517064" y="8732019"/>
                    <a:pt x="7496347" y="8801811"/>
                    <a:pt x="7572081" y="8801811"/>
                  </a:cubicBezTo>
                  <a:cubicBezTo>
                    <a:pt x="8031923" y="8801811"/>
                    <a:pt x="7974421" y="8774108"/>
                    <a:pt x="7974884" y="8843957"/>
                  </a:cubicBezTo>
                  <a:cubicBezTo>
                    <a:pt x="7977744" y="9396401"/>
                    <a:pt x="8011696" y="9324038"/>
                    <a:pt x="7918739" y="9324038"/>
                  </a:cubicBezTo>
                  <a:close/>
                  <a:moveTo>
                    <a:pt x="7981789" y="9350759"/>
                  </a:moveTo>
                  <a:cubicBezTo>
                    <a:pt x="7986123" y="9629002"/>
                    <a:pt x="7988753" y="9738515"/>
                    <a:pt x="7990602" y="9875932"/>
                  </a:cubicBezTo>
                  <a:cubicBezTo>
                    <a:pt x="7701504" y="9876250"/>
                    <a:pt x="7719910" y="9878214"/>
                    <a:pt x="7532408" y="9877781"/>
                  </a:cubicBezTo>
                  <a:cubicBezTo>
                    <a:pt x="7526109" y="9526163"/>
                    <a:pt x="7525328" y="9579229"/>
                    <a:pt x="7522410" y="9350498"/>
                  </a:cubicBezTo>
                  <a:cubicBezTo>
                    <a:pt x="7664777" y="9350181"/>
                    <a:pt x="7848351" y="9351220"/>
                    <a:pt x="7981789" y="9350759"/>
                  </a:cubicBezTo>
                  <a:close/>
                  <a:moveTo>
                    <a:pt x="7918739" y="8771190"/>
                  </a:moveTo>
                  <a:cubicBezTo>
                    <a:pt x="7434222" y="8771190"/>
                    <a:pt x="7517672" y="8816890"/>
                    <a:pt x="7515013" y="8646426"/>
                  </a:cubicBezTo>
                  <a:cubicBezTo>
                    <a:pt x="7507529" y="8168338"/>
                    <a:pt x="7483748" y="8248385"/>
                    <a:pt x="7572081" y="8248385"/>
                  </a:cubicBezTo>
                  <a:cubicBezTo>
                    <a:pt x="7997798" y="8248385"/>
                    <a:pt x="7965261" y="8241568"/>
                    <a:pt x="7965406" y="8252516"/>
                  </a:cubicBezTo>
                  <a:cubicBezTo>
                    <a:pt x="7974710" y="8852190"/>
                    <a:pt x="7996612" y="8771190"/>
                    <a:pt x="7918739" y="8771190"/>
                  </a:cubicBezTo>
                  <a:close/>
                  <a:moveTo>
                    <a:pt x="7504813" y="8054782"/>
                  </a:moveTo>
                  <a:cubicBezTo>
                    <a:pt x="7501923" y="7916440"/>
                    <a:pt x="7499988" y="7787516"/>
                    <a:pt x="7499092" y="7694903"/>
                  </a:cubicBezTo>
                  <a:cubicBezTo>
                    <a:pt x="7596440" y="7694845"/>
                    <a:pt x="7520272" y="7694845"/>
                    <a:pt x="7918739" y="7694989"/>
                  </a:cubicBezTo>
                  <a:cubicBezTo>
                    <a:pt x="7970491" y="7694989"/>
                    <a:pt x="7954772" y="7613729"/>
                    <a:pt x="7964915" y="8219816"/>
                  </a:cubicBezTo>
                  <a:cubicBezTo>
                    <a:pt x="7416855" y="8218140"/>
                    <a:pt x="7509436" y="8275367"/>
                    <a:pt x="7504813" y="8054782"/>
                  </a:cubicBezTo>
                  <a:close/>
                  <a:moveTo>
                    <a:pt x="7918739" y="7668153"/>
                  </a:moveTo>
                  <a:cubicBezTo>
                    <a:pt x="7517238" y="7668009"/>
                    <a:pt x="7595428" y="7668037"/>
                    <a:pt x="7498832" y="7668066"/>
                  </a:cubicBezTo>
                  <a:cubicBezTo>
                    <a:pt x="7496635" y="7404179"/>
                    <a:pt x="7491549" y="7246310"/>
                    <a:pt x="7489614" y="7144973"/>
                  </a:cubicBezTo>
                  <a:cubicBezTo>
                    <a:pt x="7828759" y="7143933"/>
                    <a:pt x="7756492" y="7140322"/>
                    <a:pt x="7946739" y="7140900"/>
                  </a:cubicBezTo>
                  <a:cubicBezTo>
                    <a:pt x="7958759" y="7730925"/>
                    <a:pt x="7973554" y="7668153"/>
                    <a:pt x="7918739" y="7668153"/>
                  </a:cubicBezTo>
                  <a:close/>
                  <a:moveTo>
                    <a:pt x="6072814" y="8800309"/>
                  </a:moveTo>
                  <a:cubicBezTo>
                    <a:pt x="6593798" y="8804122"/>
                    <a:pt x="6526848" y="8773096"/>
                    <a:pt x="6528842" y="8843582"/>
                  </a:cubicBezTo>
                  <a:cubicBezTo>
                    <a:pt x="6534360" y="9039843"/>
                    <a:pt x="6537626" y="9324414"/>
                    <a:pt x="6531933" y="9324414"/>
                  </a:cubicBezTo>
                  <a:cubicBezTo>
                    <a:pt x="6359716" y="9324414"/>
                    <a:pt x="6355238" y="9326869"/>
                    <a:pt x="6185246" y="9326869"/>
                  </a:cubicBezTo>
                  <a:cubicBezTo>
                    <a:pt x="6035741" y="9326898"/>
                    <a:pt x="6085875" y="9421706"/>
                    <a:pt x="6072814" y="8800309"/>
                  </a:cubicBezTo>
                  <a:close/>
                  <a:moveTo>
                    <a:pt x="4146097" y="8797854"/>
                  </a:moveTo>
                  <a:cubicBezTo>
                    <a:pt x="4676097" y="8800078"/>
                    <a:pt x="4601518" y="8787540"/>
                    <a:pt x="4603338" y="8844362"/>
                  </a:cubicBezTo>
                  <a:cubicBezTo>
                    <a:pt x="4606372" y="8940817"/>
                    <a:pt x="4608915" y="9043974"/>
                    <a:pt x="4610129" y="9238329"/>
                  </a:cubicBezTo>
                  <a:cubicBezTo>
                    <a:pt x="4610909" y="9361910"/>
                    <a:pt x="4681876" y="9325713"/>
                    <a:pt x="4152685" y="9322709"/>
                  </a:cubicBezTo>
                  <a:cubicBezTo>
                    <a:pt x="4151819" y="9168825"/>
                    <a:pt x="4155113" y="9189595"/>
                    <a:pt x="4146097" y="8797854"/>
                  </a:cubicBezTo>
                  <a:close/>
                  <a:moveTo>
                    <a:pt x="1248899" y="8251968"/>
                  </a:moveTo>
                  <a:cubicBezTo>
                    <a:pt x="1248841" y="8248819"/>
                    <a:pt x="1212606" y="8245555"/>
                    <a:pt x="1679816" y="8245555"/>
                  </a:cubicBezTo>
                  <a:cubicBezTo>
                    <a:pt x="1710937" y="8245555"/>
                    <a:pt x="1702701" y="8183996"/>
                    <a:pt x="1709954" y="8646917"/>
                  </a:cubicBezTo>
                  <a:cubicBezTo>
                    <a:pt x="1712497" y="8811633"/>
                    <a:pt x="1791150" y="8773155"/>
                    <a:pt x="1333418" y="8773155"/>
                  </a:cubicBezTo>
                  <a:cubicBezTo>
                    <a:pt x="1215756" y="8773155"/>
                    <a:pt x="1258290" y="8852480"/>
                    <a:pt x="1248899" y="8251968"/>
                  </a:cubicBezTo>
                  <a:close/>
                  <a:moveTo>
                    <a:pt x="1646269" y="4383133"/>
                  </a:moveTo>
                  <a:cubicBezTo>
                    <a:pt x="1647482" y="4526472"/>
                    <a:pt x="1650256" y="4902153"/>
                    <a:pt x="1650343" y="4908681"/>
                  </a:cubicBezTo>
                  <a:cubicBezTo>
                    <a:pt x="1275945" y="4908999"/>
                    <a:pt x="1256210" y="4908913"/>
                    <a:pt x="1192900" y="4909779"/>
                  </a:cubicBezTo>
                  <a:cubicBezTo>
                    <a:pt x="1185127" y="4511017"/>
                    <a:pt x="1188681" y="4574136"/>
                    <a:pt x="1186456" y="4385010"/>
                  </a:cubicBezTo>
                  <a:cubicBezTo>
                    <a:pt x="1384245" y="4388679"/>
                    <a:pt x="1518522" y="4383479"/>
                    <a:pt x="1646269" y="4383133"/>
                  </a:cubicBezTo>
                  <a:close/>
                  <a:moveTo>
                    <a:pt x="1186138" y="4358174"/>
                  </a:moveTo>
                  <a:cubicBezTo>
                    <a:pt x="1177730" y="3724124"/>
                    <a:pt x="1133173" y="3833289"/>
                    <a:pt x="1333447" y="3833289"/>
                  </a:cubicBezTo>
                  <a:cubicBezTo>
                    <a:pt x="1496446" y="3833289"/>
                    <a:pt x="1502052" y="3831556"/>
                    <a:pt x="1635057" y="3831209"/>
                  </a:cubicBezTo>
                  <a:cubicBezTo>
                    <a:pt x="1645084" y="4317818"/>
                    <a:pt x="1644333" y="4211715"/>
                    <a:pt x="1645980" y="4356354"/>
                  </a:cubicBezTo>
                  <a:cubicBezTo>
                    <a:pt x="1505548" y="4356672"/>
                    <a:pt x="1382338" y="4361843"/>
                    <a:pt x="1186138" y="4358174"/>
                  </a:cubicBezTo>
                  <a:close/>
                  <a:moveTo>
                    <a:pt x="1650719" y="4935489"/>
                  </a:moveTo>
                  <a:cubicBezTo>
                    <a:pt x="1656382" y="5336533"/>
                    <a:pt x="1657076" y="5239934"/>
                    <a:pt x="1660919" y="5458351"/>
                  </a:cubicBezTo>
                  <a:cubicBezTo>
                    <a:pt x="1658867" y="5458351"/>
                    <a:pt x="1234191" y="5460576"/>
                    <a:pt x="1204053" y="5461009"/>
                  </a:cubicBezTo>
                  <a:cubicBezTo>
                    <a:pt x="1201568" y="5313279"/>
                    <a:pt x="1204747" y="5524446"/>
                    <a:pt x="1193449" y="4936587"/>
                  </a:cubicBezTo>
                  <a:cubicBezTo>
                    <a:pt x="1267074" y="4935634"/>
                    <a:pt x="1280684" y="4935807"/>
                    <a:pt x="1650719" y="4935489"/>
                  </a:cubicBezTo>
                  <a:close/>
                  <a:moveTo>
                    <a:pt x="2603689" y="4310134"/>
                  </a:moveTo>
                  <a:cubicBezTo>
                    <a:pt x="2604498" y="4362363"/>
                    <a:pt x="2669975" y="4369469"/>
                    <a:pt x="2199905" y="4356614"/>
                  </a:cubicBezTo>
                  <a:cubicBezTo>
                    <a:pt x="2132607" y="4354679"/>
                    <a:pt x="2148991" y="4430566"/>
                    <a:pt x="2140929" y="3915590"/>
                  </a:cubicBezTo>
                  <a:cubicBezTo>
                    <a:pt x="2139195" y="3803997"/>
                    <a:pt x="2067477" y="3834127"/>
                    <a:pt x="2546158" y="3832220"/>
                  </a:cubicBezTo>
                  <a:cubicBezTo>
                    <a:pt x="2626719" y="3831989"/>
                    <a:pt x="2595136" y="3762862"/>
                    <a:pt x="2603689" y="4310134"/>
                  </a:cubicBezTo>
                  <a:close/>
                  <a:moveTo>
                    <a:pt x="3578793" y="4909722"/>
                  </a:moveTo>
                  <a:cubicBezTo>
                    <a:pt x="3122882" y="4901142"/>
                    <a:pt x="3121813" y="4923963"/>
                    <a:pt x="3120975" y="4900940"/>
                  </a:cubicBezTo>
                  <a:cubicBezTo>
                    <a:pt x="3116034" y="4767913"/>
                    <a:pt x="3114387" y="4640664"/>
                    <a:pt x="3113664" y="4506858"/>
                  </a:cubicBezTo>
                  <a:cubicBezTo>
                    <a:pt x="3112855" y="4347601"/>
                    <a:pt x="3022066" y="4381717"/>
                    <a:pt x="3571743" y="4381255"/>
                  </a:cubicBezTo>
                  <a:cubicBezTo>
                    <a:pt x="3573044" y="4527541"/>
                    <a:pt x="3568102" y="4653779"/>
                    <a:pt x="3578793" y="4909722"/>
                  </a:cubicBezTo>
                  <a:close/>
                  <a:moveTo>
                    <a:pt x="4058486" y="4911455"/>
                  </a:moveTo>
                  <a:cubicBezTo>
                    <a:pt x="3744422" y="4911570"/>
                    <a:pt x="3700992" y="4912004"/>
                    <a:pt x="3602517" y="4910184"/>
                  </a:cubicBezTo>
                  <a:cubicBezTo>
                    <a:pt x="3591768" y="4653548"/>
                    <a:pt x="3596651" y="4519972"/>
                    <a:pt x="3595408" y="4381255"/>
                  </a:cubicBezTo>
                  <a:cubicBezTo>
                    <a:pt x="4148929" y="4380793"/>
                    <a:pt x="4054788" y="4354708"/>
                    <a:pt x="4053979" y="4506829"/>
                  </a:cubicBezTo>
                  <a:cubicBezTo>
                    <a:pt x="4053458" y="4606779"/>
                    <a:pt x="4053747" y="4637949"/>
                    <a:pt x="4058486" y="4911455"/>
                  </a:cubicBezTo>
                  <a:close/>
                  <a:moveTo>
                    <a:pt x="7398680" y="7118628"/>
                  </a:moveTo>
                  <a:cubicBezTo>
                    <a:pt x="6944589" y="7121689"/>
                    <a:pt x="7006483" y="7131771"/>
                    <a:pt x="7005500" y="7069114"/>
                  </a:cubicBezTo>
                  <a:cubicBezTo>
                    <a:pt x="6996860" y="6517711"/>
                    <a:pt x="6981286" y="6593021"/>
                    <a:pt x="7052253" y="6591057"/>
                  </a:cubicBezTo>
                  <a:cubicBezTo>
                    <a:pt x="7159021" y="6588283"/>
                    <a:pt x="7260906" y="6587619"/>
                    <a:pt x="7398478" y="6590767"/>
                  </a:cubicBezTo>
                  <a:cubicBezTo>
                    <a:pt x="7472478" y="6592472"/>
                    <a:pt x="7457800" y="6575053"/>
                    <a:pt x="7459360" y="6675263"/>
                  </a:cubicBezTo>
                  <a:cubicBezTo>
                    <a:pt x="7467480" y="7195006"/>
                    <a:pt x="7486955" y="7118049"/>
                    <a:pt x="7398680" y="7118628"/>
                  </a:cubicBezTo>
                  <a:close/>
                  <a:moveTo>
                    <a:pt x="7465949" y="7145088"/>
                  </a:moveTo>
                  <a:cubicBezTo>
                    <a:pt x="7468925" y="7305818"/>
                    <a:pt x="7471930" y="7342476"/>
                    <a:pt x="7475166" y="7668124"/>
                  </a:cubicBezTo>
                  <a:cubicBezTo>
                    <a:pt x="6964729" y="7668384"/>
                    <a:pt x="7016741" y="7673266"/>
                    <a:pt x="7016596" y="7660672"/>
                  </a:cubicBezTo>
                  <a:cubicBezTo>
                    <a:pt x="7010412" y="7068306"/>
                    <a:pt x="6983915" y="7144886"/>
                    <a:pt x="7051877" y="7145435"/>
                  </a:cubicBezTo>
                  <a:cubicBezTo>
                    <a:pt x="7240564" y="7146909"/>
                    <a:pt x="7396368" y="7145377"/>
                    <a:pt x="7465949" y="7145088"/>
                  </a:cubicBezTo>
                  <a:close/>
                  <a:moveTo>
                    <a:pt x="6046086" y="7143760"/>
                  </a:moveTo>
                  <a:cubicBezTo>
                    <a:pt x="6590793" y="7143298"/>
                    <a:pt x="6502316" y="7111550"/>
                    <a:pt x="6506361" y="7266849"/>
                  </a:cubicBezTo>
                  <a:cubicBezTo>
                    <a:pt x="6509886" y="7406664"/>
                    <a:pt x="6512226" y="7529811"/>
                    <a:pt x="6511244" y="7661104"/>
                  </a:cubicBezTo>
                  <a:cubicBezTo>
                    <a:pt x="6511129" y="7674623"/>
                    <a:pt x="6560829" y="7670521"/>
                    <a:pt x="6051201" y="7670811"/>
                  </a:cubicBezTo>
                  <a:cubicBezTo>
                    <a:pt x="6042734" y="7118772"/>
                    <a:pt x="6048571" y="7382110"/>
                    <a:pt x="6046086" y="7143760"/>
                  </a:cubicBezTo>
                  <a:close/>
                  <a:moveTo>
                    <a:pt x="4601287" y="7143586"/>
                  </a:moveTo>
                  <a:cubicBezTo>
                    <a:pt x="4844904" y="7147024"/>
                    <a:pt x="4943408" y="7144164"/>
                    <a:pt x="5059625" y="7143529"/>
                  </a:cubicBezTo>
                  <a:cubicBezTo>
                    <a:pt x="5066821" y="7638659"/>
                    <a:pt x="5067052" y="7667777"/>
                    <a:pt x="5067080" y="7671302"/>
                  </a:cubicBezTo>
                  <a:cubicBezTo>
                    <a:pt x="4554592" y="7671215"/>
                    <a:pt x="4607268" y="7676588"/>
                    <a:pt x="4606864" y="7660469"/>
                  </a:cubicBezTo>
                  <a:cubicBezTo>
                    <a:pt x="4598917" y="7329650"/>
                    <a:pt x="4602760" y="7296025"/>
                    <a:pt x="4601287" y="7143586"/>
                  </a:cubicBezTo>
                  <a:close/>
                  <a:moveTo>
                    <a:pt x="2202823" y="7696954"/>
                  </a:moveTo>
                  <a:cubicBezTo>
                    <a:pt x="2495447" y="7700103"/>
                    <a:pt x="2510213" y="7695250"/>
                    <a:pt x="2657030" y="7694209"/>
                  </a:cubicBezTo>
                  <a:cubicBezTo>
                    <a:pt x="2666219" y="8188415"/>
                    <a:pt x="2666017" y="8035081"/>
                    <a:pt x="2669368" y="8222647"/>
                  </a:cubicBezTo>
                  <a:cubicBezTo>
                    <a:pt x="2457074" y="8222099"/>
                    <a:pt x="2646830" y="8220769"/>
                    <a:pt x="2207186" y="8221087"/>
                  </a:cubicBezTo>
                  <a:cubicBezTo>
                    <a:pt x="2204470" y="8009227"/>
                    <a:pt x="2211145" y="8043285"/>
                    <a:pt x="2202823" y="7696954"/>
                  </a:cubicBezTo>
                  <a:close/>
                  <a:moveTo>
                    <a:pt x="2628424" y="5886954"/>
                  </a:moveTo>
                  <a:cubicBezTo>
                    <a:pt x="2630822" y="6039913"/>
                    <a:pt x="2653505" y="6013972"/>
                    <a:pt x="2545985" y="6014810"/>
                  </a:cubicBezTo>
                  <a:cubicBezTo>
                    <a:pt x="2392233" y="6016052"/>
                    <a:pt x="2293035" y="6015648"/>
                    <a:pt x="2199702" y="6014637"/>
                  </a:cubicBezTo>
                  <a:cubicBezTo>
                    <a:pt x="2164681" y="6014261"/>
                    <a:pt x="2177742" y="6077236"/>
                    <a:pt x="2168293" y="5492121"/>
                  </a:cubicBezTo>
                  <a:cubicBezTo>
                    <a:pt x="2168264" y="5490070"/>
                    <a:pt x="2130845" y="5478053"/>
                    <a:pt x="2545841" y="5488106"/>
                  </a:cubicBezTo>
                  <a:cubicBezTo>
                    <a:pt x="2660353" y="5490850"/>
                    <a:pt x="2620969" y="5409214"/>
                    <a:pt x="2628424" y="5886954"/>
                  </a:cubicBezTo>
                  <a:close/>
                  <a:moveTo>
                    <a:pt x="2199500" y="6041444"/>
                  </a:moveTo>
                  <a:cubicBezTo>
                    <a:pt x="2698553" y="6046817"/>
                    <a:pt x="2631140" y="6020154"/>
                    <a:pt x="2633220" y="6083707"/>
                  </a:cubicBezTo>
                  <a:cubicBezTo>
                    <a:pt x="2637324" y="6206478"/>
                    <a:pt x="2637121" y="6223031"/>
                    <a:pt x="2642611" y="6566820"/>
                  </a:cubicBezTo>
                  <a:cubicBezTo>
                    <a:pt x="2247669" y="6566184"/>
                    <a:pt x="2275437" y="6565867"/>
                    <a:pt x="2183926" y="6564480"/>
                  </a:cubicBezTo>
                  <a:cubicBezTo>
                    <a:pt x="2177222" y="5975812"/>
                    <a:pt x="2165664" y="6041098"/>
                    <a:pt x="2199500" y="6041444"/>
                  </a:cubicBezTo>
                  <a:close/>
                  <a:moveTo>
                    <a:pt x="2199443" y="6591634"/>
                  </a:moveTo>
                  <a:cubicBezTo>
                    <a:pt x="2721005" y="6600040"/>
                    <a:pt x="2642438" y="6557807"/>
                    <a:pt x="2644316" y="6675292"/>
                  </a:cubicBezTo>
                  <a:cubicBezTo>
                    <a:pt x="2652609" y="7205087"/>
                    <a:pt x="2675032" y="7115190"/>
                    <a:pt x="2546101" y="7115017"/>
                  </a:cubicBezTo>
                  <a:cubicBezTo>
                    <a:pt x="2119084" y="7113832"/>
                    <a:pt x="2190456" y="7139368"/>
                    <a:pt x="2189329" y="7069143"/>
                  </a:cubicBezTo>
                  <a:cubicBezTo>
                    <a:pt x="2180920" y="6532097"/>
                    <a:pt x="2180256" y="6591316"/>
                    <a:pt x="2199443" y="6591634"/>
                  </a:cubicBezTo>
                  <a:close/>
                  <a:moveTo>
                    <a:pt x="2199876" y="7143875"/>
                  </a:moveTo>
                  <a:cubicBezTo>
                    <a:pt x="2304593" y="7141189"/>
                    <a:pt x="2336638" y="7141564"/>
                    <a:pt x="2546101" y="7141824"/>
                  </a:cubicBezTo>
                  <a:cubicBezTo>
                    <a:pt x="2682660" y="7142199"/>
                    <a:pt x="2644778" y="7042394"/>
                    <a:pt x="2656394" y="7661075"/>
                  </a:cubicBezTo>
                  <a:cubicBezTo>
                    <a:pt x="2656423" y="7663213"/>
                    <a:pt x="2709100" y="7675577"/>
                    <a:pt x="2202159" y="7670089"/>
                  </a:cubicBezTo>
                  <a:cubicBezTo>
                    <a:pt x="2202130" y="7668066"/>
                    <a:pt x="2188115" y="7144164"/>
                    <a:pt x="2199876" y="7143875"/>
                  </a:cubicBezTo>
                  <a:close/>
                  <a:moveTo>
                    <a:pt x="3065900" y="6012297"/>
                  </a:moveTo>
                  <a:cubicBezTo>
                    <a:pt x="2571384" y="6012297"/>
                    <a:pt x="2654805" y="6052999"/>
                    <a:pt x="2652089" y="5886463"/>
                  </a:cubicBezTo>
                  <a:cubicBezTo>
                    <a:pt x="2649084" y="5694391"/>
                    <a:pt x="2653158" y="5688238"/>
                    <a:pt x="2650095" y="5492092"/>
                  </a:cubicBezTo>
                  <a:cubicBezTo>
                    <a:pt x="2650066" y="5490041"/>
                    <a:pt x="3108665" y="5484235"/>
                    <a:pt x="3108781" y="5492496"/>
                  </a:cubicBezTo>
                  <a:cubicBezTo>
                    <a:pt x="3118230" y="6095492"/>
                    <a:pt x="3129759" y="6012297"/>
                    <a:pt x="3065900" y="6012297"/>
                  </a:cubicBezTo>
                  <a:close/>
                  <a:moveTo>
                    <a:pt x="3114936" y="6039191"/>
                  </a:moveTo>
                  <a:cubicBezTo>
                    <a:pt x="3124500" y="6645509"/>
                    <a:pt x="3142502" y="6563642"/>
                    <a:pt x="3065900" y="6563642"/>
                  </a:cubicBezTo>
                  <a:cubicBezTo>
                    <a:pt x="2892268" y="6563642"/>
                    <a:pt x="2892730" y="6566906"/>
                    <a:pt x="2719415" y="6566906"/>
                  </a:cubicBezTo>
                  <a:cubicBezTo>
                    <a:pt x="2638739" y="6566906"/>
                    <a:pt x="2674194" y="6646751"/>
                    <a:pt x="2655585" y="6041040"/>
                  </a:cubicBezTo>
                  <a:cubicBezTo>
                    <a:pt x="3029434" y="6039942"/>
                    <a:pt x="2917291" y="6038729"/>
                    <a:pt x="3114936" y="6039191"/>
                  </a:cubicBezTo>
                  <a:close/>
                  <a:moveTo>
                    <a:pt x="2719415" y="6593714"/>
                  </a:moveTo>
                  <a:cubicBezTo>
                    <a:pt x="2893019" y="6593714"/>
                    <a:pt x="2892586" y="6590450"/>
                    <a:pt x="3065900" y="6590450"/>
                  </a:cubicBezTo>
                  <a:cubicBezTo>
                    <a:pt x="3140161" y="6590450"/>
                    <a:pt x="3120541" y="6506821"/>
                    <a:pt x="3130944" y="7119263"/>
                  </a:cubicBezTo>
                  <a:cubicBezTo>
                    <a:pt x="2935033" y="7121198"/>
                    <a:pt x="2931652" y="7115334"/>
                    <a:pt x="2673703" y="7115190"/>
                  </a:cubicBezTo>
                  <a:cubicBezTo>
                    <a:pt x="2665583" y="6510432"/>
                    <a:pt x="2650558" y="6593714"/>
                    <a:pt x="2719415" y="6593714"/>
                  </a:cubicBezTo>
                  <a:close/>
                  <a:moveTo>
                    <a:pt x="2719415" y="7142026"/>
                  </a:moveTo>
                  <a:cubicBezTo>
                    <a:pt x="2891516" y="7142026"/>
                    <a:pt x="2889898" y="7146388"/>
                    <a:pt x="3065900" y="7146388"/>
                  </a:cubicBezTo>
                  <a:cubicBezTo>
                    <a:pt x="3151488" y="7146388"/>
                    <a:pt x="3133573" y="7063134"/>
                    <a:pt x="3140421" y="7660931"/>
                  </a:cubicBezTo>
                  <a:cubicBezTo>
                    <a:pt x="3140537" y="7670840"/>
                    <a:pt x="2680262" y="7670493"/>
                    <a:pt x="2680089" y="7660527"/>
                  </a:cubicBezTo>
                  <a:cubicBezTo>
                    <a:pt x="2668733" y="7059148"/>
                    <a:pt x="2661249" y="7142026"/>
                    <a:pt x="2719415" y="7142026"/>
                  </a:cubicBezTo>
                  <a:close/>
                  <a:moveTo>
                    <a:pt x="3132331" y="5486141"/>
                  </a:moveTo>
                  <a:cubicBezTo>
                    <a:pt x="3224045" y="5486921"/>
                    <a:pt x="3385368" y="5493796"/>
                    <a:pt x="3586480" y="5487788"/>
                  </a:cubicBezTo>
                  <a:cubicBezTo>
                    <a:pt x="3589745" y="5691271"/>
                    <a:pt x="3595293" y="5824471"/>
                    <a:pt x="3596189" y="6013684"/>
                  </a:cubicBezTo>
                  <a:cubicBezTo>
                    <a:pt x="3214596" y="6014521"/>
                    <a:pt x="3311395" y="6012961"/>
                    <a:pt x="3138168" y="6012412"/>
                  </a:cubicBezTo>
                  <a:cubicBezTo>
                    <a:pt x="3133082" y="5689278"/>
                    <a:pt x="3135336" y="5671483"/>
                    <a:pt x="3132331" y="5486141"/>
                  </a:cubicBezTo>
                  <a:close/>
                  <a:moveTo>
                    <a:pt x="3138601" y="6039249"/>
                  </a:moveTo>
                  <a:cubicBezTo>
                    <a:pt x="3306454" y="6039855"/>
                    <a:pt x="3231673" y="6041300"/>
                    <a:pt x="3596304" y="6040520"/>
                  </a:cubicBezTo>
                  <a:cubicBezTo>
                    <a:pt x="3597026" y="6403057"/>
                    <a:pt x="3601939" y="6419378"/>
                    <a:pt x="3605955" y="6565347"/>
                  </a:cubicBezTo>
                  <a:cubicBezTo>
                    <a:pt x="3216850" y="6566242"/>
                    <a:pt x="3305703" y="6564596"/>
                    <a:pt x="3145796" y="6563816"/>
                  </a:cubicBezTo>
                  <a:cubicBezTo>
                    <a:pt x="3143109" y="6344618"/>
                    <a:pt x="3146865" y="6562573"/>
                    <a:pt x="3138601" y="6039249"/>
                  </a:cubicBezTo>
                  <a:close/>
                  <a:moveTo>
                    <a:pt x="3608267" y="6675292"/>
                  </a:moveTo>
                  <a:cubicBezTo>
                    <a:pt x="3616040" y="7184029"/>
                    <a:pt x="3627193" y="7116461"/>
                    <a:pt x="3585960" y="7115854"/>
                  </a:cubicBezTo>
                  <a:cubicBezTo>
                    <a:pt x="3091472" y="7107881"/>
                    <a:pt x="3155014" y="7147197"/>
                    <a:pt x="3153800" y="7069086"/>
                  </a:cubicBezTo>
                  <a:cubicBezTo>
                    <a:pt x="3147963" y="6710737"/>
                    <a:pt x="3147096" y="6662553"/>
                    <a:pt x="3146143" y="6590652"/>
                  </a:cubicBezTo>
                  <a:cubicBezTo>
                    <a:pt x="3687960" y="6593367"/>
                    <a:pt x="3606476" y="6562169"/>
                    <a:pt x="3608267" y="6675292"/>
                  </a:cubicBezTo>
                  <a:close/>
                  <a:moveTo>
                    <a:pt x="3610145" y="5487123"/>
                  </a:moveTo>
                  <a:cubicBezTo>
                    <a:pt x="3796491" y="5482155"/>
                    <a:pt x="4067733" y="5488915"/>
                    <a:pt x="4067791" y="5492641"/>
                  </a:cubicBezTo>
                  <a:cubicBezTo>
                    <a:pt x="4069380" y="5594989"/>
                    <a:pt x="4071836" y="5727149"/>
                    <a:pt x="4076488" y="6014810"/>
                  </a:cubicBezTo>
                  <a:cubicBezTo>
                    <a:pt x="3896614" y="6014637"/>
                    <a:pt x="3929931" y="6013048"/>
                    <a:pt x="3619912" y="6013625"/>
                  </a:cubicBezTo>
                  <a:cubicBezTo>
                    <a:pt x="3618756" y="5791770"/>
                    <a:pt x="3612601" y="5669143"/>
                    <a:pt x="3610145" y="5487123"/>
                  </a:cubicBezTo>
                  <a:close/>
                  <a:moveTo>
                    <a:pt x="3239561" y="7143875"/>
                  </a:moveTo>
                  <a:cubicBezTo>
                    <a:pt x="3357426" y="7140322"/>
                    <a:pt x="3467835" y="7140900"/>
                    <a:pt x="3585642" y="7142662"/>
                  </a:cubicBezTo>
                  <a:cubicBezTo>
                    <a:pt x="3624997" y="7143298"/>
                    <a:pt x="3616964" y="7120852"/>
                    <a:pt x="3615578" y="7266329"/>
                  </a:cubicBezTo>
                  <a:cubicBezTo>
                    <a:pt x="3610665" y="7729163"/>
                    <a:pt x="3645224" y="7668384"/>
                    <a:pt x="3585902" y="7667806"/>
                  </a:cubicBezTo>
                  <a:cubicBezTo>
                    <a:pt x="3128025" y="7663531"/>
                    <a:pt x="3164202" y="7672197"/>
                    <a:pt x="3164058" y="7660584"/>
                  </a:cubicBezTo>
                  <a:cubicBezTo>
                    <a:pt x="3157123" y="7054930"/>
                    <a:pt x="3124327" y="7147197"/>
                    <a:pt x="3239561" y="7143875"/>
                  </a:cubicBezTo>
                  <a:close/>
                  <a:moveTo>
                    <a:pt x="3620027" y="6083735"/>
                  </a:moveTo>
                  <a:cubicBezTo>
                    <a:pt x="3620027" y="6021483"/>
                    <a:pt x="3550187" y="6041184"/>
                    <a:pt x="4076921" y="6041618"/>
                  </a:cubicBezTo>
                  <a:cubicBezTo>
                    <a:pt x="4082181" y="6367786"/>
                    <a:pt x="4082181" y="6372292"/>
                    <a:pt x="4084492" y="6478280"/>
                  </a:cubicBezTo>
                  <a:cubicBezTo>
                    <a:pt x="4086862" y="6586030"/>
                    <a:pt x="4172767" y="6564104"/>
                    <a:pt x="3629621" y="6565289"/>
                  </a:cubicBezTo>
                  <a:cubicBezTo>
                    <a:pt x="3626905" y="6466176"/>
                    <a:pt x="3620027" y="6353053"/>
                    <a:pt x="3620027" y="6083735"/>
                  </a:cubicBezTo>
                  <a:close/>
                  <a:moveTo>
                    <a:pt x="3759072" y="6591981"/>
                  </a:moveTo>
                  <a:cubicBezTo>
                    <a:pt x="3934207" y="6591981"/>
                    <a:pt x="3928110" y="6589381"/>
                    <a:pt x="4086775" y="6589150"/>
                  </a:cubicBezTo>
                  <a:cubicBezTo>
                    <a:pt x="4087960" y="6652904"/>
                    <a:pt x="4088191" y="6673155"/>
                    <a:pt x="4094346" y="7069548"/>
                  </a:cubicBezTo>
                  <a:cubicBezTo>
                    <a:pt x="4095386" y="7135844"/>
                    <a:pt x="4146097" y="7116865"/>
                    <a:pt x="3759072" y="7117183"/>
                  </a:cubicBezTo>
                  <a:cubicBezTo>
                    <a:pt x="3615000" y="7117183"/>
                    <a:pt x="3639560" y="7128160"/>
                    <a:pt x="3638636" y="7069028"/>
                  </a:cubicBezTo>
                  <a:cubicBezTo>
                    <a:pt x="3629736" y="6494775"/>
                    <a:pt x="3594831" y="6591981"/>
                    <a:pt x="3759072" y="6591981"/>
                  </a:cubicBezTo>
                  <a:close/>
                  <a:moveTo>
                    <a:pt x="4091369" y="5489117"/>
                  </a:moveTo>
                  <a:cubicBezTo>
                    <a:pt x="4586839" y="5489925"/>
                    <a:pt x="4549217" y="5485535"/>
                    <a:pt x="4549332" y="5492641"/>
                  </a:cubicBezTo>
                  <a:cubicBezTo>
                    <a:pt x="4558782" y="6096446"/>
                    <a:pt x="4603627" y="6011546"/>
                    <a:pt x="4452360" y="6011546"/>
                  </a:cubicBezTo>
                  <a:cubicBezTo>
                    <a:pt x="4279045" y="6011546"/>
                    <a:pt x="4278785" y="6014810"/>
                    <a:pt x="4105673" y="6014810"/>
                  </a:cubicBezTo>
                  <a:cubicBezTo>
                    <a:pt x="4098189" y="6014810"/>
                    <a:pt x="4100500" y="6073394"/>
                    <a:pt x="4091369" y="5489117"/>
                  </a:cubicBezTo>
                  <a:close/>
                  <a:moveTo>
                    <a:pt x="3639214" y="7266676"/>
                  </a:moveTo>
                  <a:cubicBezTo>
                    <a:pt x="3640919" y="7105599"/>
                    <a:pt x="3542472" y="7144192"/>
                    <a:pt x="4095646" y="7143731"/>
                  </a:cubicBezTo>
                  <a:cubicBezTo>
                    <a:pt x="4098246" y="7280166"/>
                    <a:pt x="4104719" y="7444160"/>
                    <a:pt x="4103823" y="7660700"/>
                  </a:cubicBezTo>
                  <a:cubicBezTo>
                    <a:pt x="4103823" y="7662751"/>
                    <a:pt x="4158031" y="7671735"/>
                    <a:pt x="3644386" y="7668297"/>
                  </a:cubicBezTo>
                  <a:cubicBezTo>
                    <a:pt x="3640456" y="7533884"/>
                    <a:pt x="3637914" y="7401724"/>
                    <a:pt x="3639214" y="7266676"/>
                  </a:cubicBezTo>
                  <a:close/>
                  <a:moveTo>
                    <a:pt x="4100587" y="6041618"/>
                  </a:moveTo>
                  <a:cubicBezTo>
                    <a:pt x="4219492" y="6041618"/>
                    <a:pt x="4265320" y="6038671"/>
                    <a:pt x="4560602" y="6038295"/>
                  </a:cubicBezTo>
                  <a:cubicBezTo>
                    <a:pt x="4559735" y="6381882"/>
                    <a:pt x="4565167" y="6416028"/>
                    <a:pt x="4569039" y="6565520"/>
                  </a:cubicBezTo>
                  <a:cubicBezTo>
                    <a:pt x="4022916" y="6563960"/>
                    <a:pt x="4110585" y="6586145"/>
                    <a:pt x="4108186" y="6477616"/>
                  </a:cubicBezTo>
                  <a:cubicBezTo>
                    <a:pt x="4105383" y="6349095"/>
                    <a:pt x="4105673" y="6357299"/>
                    <a:pt x="4100587" y="6041618"/>
                  </a:cubicBezTo>
                  <a:close/>
                  <a:moveTo>
                    <a:pt x="4569704" y="6592356"/>
                  </a:moveTo>
                  <a:cubicBezTo>
                    <a:pt x="4571496" y="6670728"/>
                    <a:pt x="4577303" y="7114178"/>
                    <a:pt x="4577332" y="7116403"/>
                  </a:cubicBezTo>
                  <a:cubicBezTo>
                    <a:pt x="4051696" y="7110452"/>
                    <a:pt x="4119224" y="7143991"/>
                    <a:pt x="4118040" y="7069086"/>
                  </a:cubicBezTo>
                  <a:cubicBezTo>
                    <a:pt x="4112492" y="6711488"/>
                    <a:pt x="4111712" y="6657786"/>
                    <a:pt x="4110469" y="6589121"/>
                  </a:cubicBezTo>
                  <a:cubicBezTo>
                    <a:pt x="4273295" y="6589179"/>
                    <a:pt x="4176813" y="6591288"/>
                    <a:pt x="4569704" y="6592356"/>
                  </a:cubicBezTo>
                  <a:close/>
                  <a:moveTo>
                    <a:pt x="4577593" y="7143269"/>
                  </a:moveTo>
                  <a:cubicBezTo>
                    <a:pt x="4579008" y="7292270"/>
                    <a:pt x="4575165" y="7338143"/>
                    <a:pt x="4583429" y="7671475"/>
                  </a:cubicBezTo>
                  <a:cubicBezTo>
                    <a:pt x="4376538" y="7671793"/>
                    <a:pt x="4127431" y="7668240"/>
                    <a:pt x="4127460" y="7660844"/>
                  </a:cubicBezTo>
                  <a:cubicBezTo>
                    <a:pt x="4128355" y="7445720"/>
                    <a:pt x="4122085" y="7287156"/>
                    <a:pt x="4119311" y="7143673"/>
                  </a:cubicBezTo>
                  <a:cubicBezTo>
                    <a:pt x="4287164" y="7143644"/>
                    <a:pt x="4432653" y="7141506"/>
                    <a:pt x="4577593" y="7143269"/>
                  </a:cubicBezTo>
                  <a:close/>
                  <a:moveTo>
                    <a:pt x="4127373" y="7692707"/>
                  </a:moveTo>
                  <a:cubicBezTo>
                    <a:pt x="4307276" y="7693314"/>
                    <a:pt x="4223450" y="7698947"/>
                    <a:pt x="4584094" y="7698340"/>
                  </a:cubicBezTo>
                  <a:cubicBezTo>
                    <a:pt x="4584383" y="7711311"/>
                    <a:pt x="4594005" y="8218979"/>
                    <a:pt x="4594063" y="8222416"/>
                  </a:cubicBezTo>
                  <a:cubicBezTo>
                    <a:pt x="4271128" y="8223947"/>
                    <a:pt x="4319094" y="8219787"/>
                    <a:pt x="4137284" y="8219325"/>
                  </a:cubicBezTo>
                  <a:cubicBezTo>
                    <a:pt x="4134337" y="8051576"/>
                    <a:pt x="4126824" y="7910229"/>
                    <a:pt x="4127373" y="7692707"/>
                  </a:cubicBezTo>
                  <a:close/>
                  <a:moveTo>
                    <a:pt x="4593369" y="6592443"/>
                  </a:moveTo>
                  <a:cubicBezTo>
                    <a:pt x="4963288" y="6593714"/>
                    <a:pt x="4903764" y="6592010"/>
                    <a:pt x="5048443" y="6590912"/>
                  </a:cubicBezTo>
                  <a:cubicBezTo>
                    <a:pt x="5050899" y="6830996"/>
                    <a:pt x="5055436" y="6861876"/>
                    <a:pt x="5059221" y="7116692"/>
                  </a:cubicBezTo>
                  <a:cubicBezTo>
                    <a:pt x="4923268" y="7117386"/>
                    <a:pt x="4856202" y="7120216"/>
                    <a:pt x="4600969" y="7116721"/>
                  </a:cubicBezTo>
                  <a:cubicBezTo>
                    <a:pt x="4600940" y="7114438"/>
                    <a:pt x="4595334" y="6679914"/>
                    <a:pt x="4593369" y="6592443"/>
                  </a:cubicBezTo>
                  <a:close/>
                  <a:moveTo>
                    <a:pt x="5065029" y="6083273"/>
                  </a:moveTo>
                  <a:cubicBezTo>
                    <a:pt x="5062862" y="6018219"/>
                    <a:pt x="4997992" y="6039827"/>
                    <a:pt x="5492305" y="6039827"/>
                  </a:cubicBezTo>
                  <a:cubicBezTo>
                    <a:pt x="5541861" y="6039827"/>
                    <a:pt x="5513197" y="5976130"/>
                    <a:pt x="5528396" y="6478395"/>
                  </a:cubicBezTo>
                  <a:cubicBezTo>
                    <a:pt x="5531459" y="6579819"/>
                    <a:pt x="5609563" y="6563758"/>
                    <a:pt x="5145647" y="6563758"/>
                  </a:cubicBezTo>
                  <a:cubicBezTo>
                    <a:pt x="5038387" y="6563758"/>
                    <a:pt x="5083782" y="6645076"/>
                    <a:pt x="5065029" y="6083273"/>
                  </a:cubicBezTo>
                  <a:close/>
                  <a:moveTo>
                    <a:pt x="5145676" y="6590565"/>
                  </a:moveTo>
                  <a:cubicBezTo>
                    <a:pt x="5600316" y="6590565"/>
                    <a:pt x="5531199" y="6563151"/>
                    <a:pt x="5532961" y="6675292"/>
                  </a:cubicBezTo>
                  <a:cubicBezTo>
                    <a:pt x="5540936" y="7183682"/>
                    <a:pt x="5551714" y="7114554"/>
                    <a:pt x="5492334" y="7114554"/>
                  </a:cubicBezTo>
                  <a:cubicBezTo>
                    <a:pt x="5018912" y="7114554"/>
                    <a:pt x="5083233" y="7134515"/>
                    <a:pt x="5082193" y="7069086"/>
                  </a:cubicBezTo>
                  <a:cubicBezTo>
                    <a:pt x="5073380" y="6511269"/>
                    <a:pt x="5043329" y="6590565"/>
                    <a:pt x="5145676" y="6590565"/>
                  </a:cubicBezTo>
                  <a:close/>
                  <a:moveTo>
                    <a:pt x="5145676" y="7143298"/>
                  </a:moveTo>
                  <a:cubicBezTo>
                    <a:pt x="5317748" y="7143298"/>
                    <a:pt x="5326908" y="7141362"/>
                    <a:pt x="5492334" y="7141362"/>
                  </a:cubicBezTo>
                  <a:cubicBezTo>
                    <a:pt x="5556800" y="7141362"/>
                    <a:pt x="5537411" y="7067064"/>
                    <a:pt x="5546253" y="7666853"/>
                  </a:cubicBezTo>
                  <a:cubicBezTo>
                    <a:pt x="5356150" y="7665668"/>
                    <a:pt x="5324683" y="7671331"/>
                    <a:pt x="5090804" y="7671302"/>
                  </a:cubicBezTo>
                  <a:cubicBezTo>
                    <a:pt x="5082540" y="7069663"/>
                    <a:pt x="5058181" y="7143298"/>
                    <a:pt x="5145676" y="7143298"/>
                  </a:cubicBezTo>
                  <a:close/>
                  <a:moveTo>
                    <a:pt x="5536747" y="5492092"/>
                  </a:moveTo>
                  <a:cubicBezTo>
                    <a:pt x="5536660" y="5485823"/>
                    <a:pt x="5996935" y="5484928"/>
                    <a:pt x="5997050" y="5492554"/>
                  </a:cubicBezTo>
                  <a:cubicBezTo>
                    <a:pt x="6000489" y="5712359"/>
                    <a:pt x="5996675" y="5634189"/>
                    <a:pt x="6002916" y="6011835"/>
                  </a:cubicBezTo>
                  <a:cubicBezTo>
                    <a:pt x="5790650" y="6008455"/>
                    <a:pt x="5670359" y="6012383"/>
                    <a:pt x="5546975" y="6012875"/>
                  </a:cubicBezTo>
                  <a:cubicBezTo>
                    <a:pt x="5546773" y="5817451"/>
                    <a:pt x="5539665" y="5678560"/>
                    <a:pt x="5536747" y="5492092"/>
                  </a:cubicBezTo>
                  <a:close/>
                  <a:moveTo>
                    <a:pt x="5546657" y="6083851"/>
                  </a:moveTo>
                  <a:cubicBezTo>
                    <a:pt x="5547033" y="6033991"/>
                    <a:pt x="5478031" y="6030236"/>
                    <a:pt x="6003320" y="6038758"/>
                  </a:cubicBezTo>
                  <a:cubicBezTo>
                    <a:pt x="6011585" y="6525049"/>
                    <a:pt x="6008204" y="6364348"/>
                    <a:pt x="6010573" y="6565144"/>
                  </a:cubicBezTo>
                  <a:cubicBezTo>
                    <a:pt x="5480690" y="6555814"/>
                    <a:pt x="5555702" y="6598740"/>
                    <a:pt x="5552032" y="6477529"/>
                  </a:cubicBezTo>
                  <a:cubicBezTo>
                    <a:pt x="5546918" y="6307931"/>
                    <a:pt x="5545993" y="6190475"/>
                    <a:pt x="5546657" y="6083851"/>
                  </a:cubicBezTo>
                  <a:close/>
                  <a:moveTo>
                    <a:pt x="6010920" y="6591952"/>
                  </a:moveTo>
                  <a:cubicBezTo>
                    <a:pt x="6014445" y="6861327"/>
                    <a:pt x="6019386" y="6896223"/>
                    <a:pt x="6022103" y="7116981"/>
                  </a:cubicBezTo>
                  <a:cubicBezTo>
                    <a:pt x="5839975" y="7117125"/>
                    <a:pt x="5782184" y="7117587"/>
                    <a:pt x="5665649" y="7115854"/>
                  </a:cubicBezTo>
                  <a:cubicBezTo>
                    <a:pt x="5531372" y="7113861"/>
                    <a:pt x="5564717" y="7195930"/>
                    <a:pt x="5556569" y="6674830"/>
                  </a:cubicBezTo>
                  <a:cubicBezTo>
                    <a:pt x="5554893" y="6566618"/>
                    <a:pt x="5468351" y="6583170"/>
                    <a:pt x="6010920" y="6591952"/>
                  </a:cubicBezTo>
                  <a:close/>
                  <a:moveTo>
                    <a:pt x="6022421" y="7143789"/>
                  </a:moveTo>
                  <a:cubicBezTo>
                    <a:pt x="6025484" y="7446268"/>
                    <a:pt x="6018549" y="7086042"/>
                    <a:pt x="6027564" y="7670811"/>
                  </a:cubicBezTo>
                  <a:cubicBezTo>
                    <a:pt x="5532354" y="7671071"/>
                    <a:pt x="5801255" y="7669367"/>
                    <a:pt x="5569947" y="7667055"/>
                  </a:cubicBezTo>
                  <a:cubicBezTo>
                    <a:pt x="5568531" y="7553528"/>
                    <a:pt x="5569254" y="7608269"/>
                    <a:pt x="5562088" y="7141535"/>
                  </a:cubicBezTo>
                  <a:cubicBezTo>
                    <a:pt x="5756409" y="7142575"/>
                    <a:pt x="5576854" y="7144164"/>
                    <a:pt x="6022421" y="7143789"/>
                  </a:cubicBezTo>
                  <a:close/>
                  <a:moveTo>
                    <a:pt x="6027044" y="6039133"/>
                  </a:moveTo>
                  <a:cubicBezTo>
                    <a:pt x="6548664" y="6047395"/>
                    <a:pt x="6483996" y="6010708"/>
                    <a:pt x="6485383" y="6084024"/>
                  </a:cubicBezTo>
                  <a:cubicBezTo>
                    <a:pt x="6488099" y="6227826"/>
                    <a:pt x="6490006" y="6339100"/>
                    <a:pt x="6491306" y="6478164"/>
                  </a:cubicBezTo>
                  <a:cubicBezTo>
                    <a:pt x="6492202" y="6575226"/>
                    <a:pt x="6585505" y="6574128"/>
                    <a:pt x="6034297" y="6565520"/>
                  </a:cubicBezTo>
                  <a:cubicBezTo>
                    <a:pt x="6032447" y="6407130"/>
                    <a:pt x="6034441" y="6464154"/>
                    <a:pt x="6027044" y="6039133"/>
                  </a:cubicBezTo>
                  <a:close/>
                  <a:moveTo>
                    <a:pt x="6027997" y="7697618"/>
                  </a:moveTo>
                  <a:cubicBezTo>
                    <a:pt x="6030829" y="7881226"/>
                    <a:pt x="6031638" y="7943046"/>
                    <a:pt x="6034210" y="8055476"/>
                  </a:cubicBezTo>
                  <a:cubicBezTo>
                    <a:pt x="6039093" y="8277446"/>
                    <a:pt x="6118844" y="8211612"/>
                    <a:pt x="5665302" y="8221348"/>
                  </a:cubicBezTo>
                  <a:cubicBezTo>
                    <a:pt x="5557204" y="8223543"/>
                    <a:pt x="5578443" y="8323002"/>
                    <a:pt x="5570294" y="7693863"/>
                  </a:cubicBezTo>
                  <a:cubicBezTo>
                    <a:pt x="5748636" y="7695682"/>
                    <a:pt x="5578067" y="7697849"/>
                    <a:pt x="6027997" y="7697618"/>
                  </a:cubicBezTo>
                  <a:close/>
                  <a:moveTo>
                    <a:pt x="6035799" y="6674888"/>
                  </a:moveTo>
                  <a:cubicBezTo>
                    <a:pt x="6034152" y="6569391"/>
                    <a:pt x="5945761" y="6591981"/>
                    <a:pt x="6492578" y="6589728"/>
                  </a:cubicBezTo>
                  <a:cubicBezTo>
                    <a:pt x="6496247" y="6860720"/>
                    <a:pt x="6497548" y="6799335"/>
                    <a:pt x="6503153" y="7119032"/>
                  </a:cubicBezTo>
                  <a:cubicBezTo>
                    <a:pt x="5972721" y="7118137"/>
                    <a:pt x="6046144" y="7134545"/>
                    <a:pt x="6045132" y="7069086"/>
                  </a:cubicBezTo>
                  <a:cubicBezTo>
                    <a:pt x="6042041" y="6871929"/>
                    <a:pt x="6038833" y="6867105"/>
                    <a:pt x="6035799" y="6674888"/>
                  </a:cubicBezTo>
                  <a:close/>
                  <a:moveTo>
                    <a:pt x="6531933" y="6011604"/>
                  </a:moveTo>
                  <a:cubicBezTo>
                    <a:pt x="6499831" y="6011604"/>
                    <a:pt x="6507921" y="6030669"/>
                    <a:pt x="6505667" y="5886434"/>
                  </a:cubicBezTo>
                  <a:cubicBezTo>
                    <a:pt x="6498386" y="5428280"/>
                    <a:pt x="6486308" y="5488568"/>
                    <a:pt x="6531933" y="5488568"/>
                  </a:cubicBezTo>
                  <a:cubicBezTo>
                    <a:pt x="6705594" y="5488568"/>
                    <a:pt x="6704583" y="5487643"/>
                    <a:pt x="6878620" y="5487643"/>
                  </a:cubicBezTo>
                  <a:cubicBezTo>
                    <a:pt x="6994086" y="5487643"/>
                    <a:pt x="6958920" y="5409012"/>
                    <a:pt x="6966404" y="5886867"/>
                  </a:cubicBezTo>
                  <a:cubicBezTo>
                    <a:pt x="6969034" y="6054935"/>
                    <a:pt x="7055576" y="6011604"/>
                    <a:pt x="6531933" y="6011604"/>
                  </a:cubicBezTo>
                  <a:close/>
                  <a:moveTo>
                    <a:pt x="6967936" y="6040664"/>
                  </a:moveTo>
                  <a:cubicBezTo>
                    <a:pt x="6968572" y="6319775"/>
                    <a:pt x="6971635" y="6384367"/>
                    <a:pt x="6975218" y="6565953"/>
                  </a:cubicBezTo>
                  <a:cubicBezTo>
                    <a:pt x="6789334" y="6568755"/>
                    <a:pt x="6707906" y="6562689"/>
                    <a:pt x="6515925" y="6562833"/>
                  </a:cubicBezTo>
                  <a:cubicBezTo>
                    <a:pt x="6514423" y="6438357"/>
                    <a:pt x="6515029" y="6399302"/>
                    <a:pt x="6508268" y="6038440"/>
                  </a:cubicBezTo>
                  <a:cubicBezTo>
                    <a:pt x="6711258" y="6038238"/>
                    <a:pt x="6653525" y="6040809"/>
                    <a:pt x="6967936" y="6040664"/>
                  </a:cubicBezTo>
                  <a:close/>
                  <a:moveTo>
                    <a:pt x="6511042" y="7697387"/>
                  </a:moveTo>
                  <a:cubicBezTo>
                    <a:pt x="6509944" y="7927533"/>
                    <a:pt x="6518497" y="8045134"/>
                    <a:pt x="6521675" y="8217823"/>
                  </a:cubicBezTo>
                  <a:cubicBezTo>
                    <a:pt x="6316836" y="8217997"/>
                    <a:pt x="6336167" y="8223427"/>
                    <a:pt x="6061111" y="8221000"/>
                  </a:cubicBezTo>
                  <a:cubicBezTo>
                    <a:pt x="6057846" y="8021822"/>
                    <a:pt x="6058106" y="8117439"/>
                    <a:pt x="6051634" y="7697618"/>
                  </a:cubicBezTo>
                  <a:lnTo>
                    <a:pt x="6511042" y="7697387"/>
                  </a:lnTo>
                  <a:close/>
                  <a:moveTo>
                    <a:pt x="6517486" y="6674888"/>
                  </a:moveTo>
                  <a:cubicBezTo>
                    <a:pt x="6515607" y="6555121"/>
                    <a:pt x="6444091" y="6593425"/>
                    <a:pt x="6878620" y="6593425"/>
                  </a:cubicBezTo>
                  <a:cubicBezTo>
                    <a:pt x="7005471" y="6593425"/>
                    <a:pt x="6972993" y="6504654"/>
                    <a:pt x="6981835" y="7069605"/>
                  </a:cubicBezTo>
                  <a:cubicBezTo>
                    <a:pt x="6982846" y="7134083"/>
                    <a:pt x="7054536" y="7119061"/>
                    <a:pt x="6531933" y="7119061"/>
                  </a:cubicBezTo>
                  <a:cubicBezTo>
                    <a:pt x="6527599" y="7119061"/>
                    <a:pt x="6525230" y="7170452"/>
                    <a:pt x="6517486" y="6674888"/>
                  </a:cubicBezTo>
                  <a:close/>
                  <a:moveTo>
                    <a:pt x="6531933" y="7145868"/>
                  </a:moveTo>
                  <a:cubicBezTo>
                    <a:pt x="7071670" y="7145868"/>
                    <a:pt x="6981603" y="7107101"/>
                    <a:pt x="6986111" y="7266907"/>
                  </a:cubicBezTo>
                  <a:cubicBezTo>
                    <a:pt x="6989983" y="7409380"/>
                    <a:pt x="6991399" y="7517563"/>
                    <a:pt x="6992902" y="7660931"/>
                  </a:cubicBezTo>
                  <a:cubicBezTo>
                    <a:pt x="6993046" y="7673872"/>
                    <a:pt x="7036793" y="7670550"/>
                    <a:pt x="6534909" y="7670550"/>
                  </a:cubicBezTo>
                  <a:cubicBezTo>
                    <a:pt x="6537943" y="7279271"/>
                    <a:pt x="6519450" y="7145868"/>
                    <a:pt x="6531933" y="7145868"/>
                  </a:cubicBezTo>
                  <a:close/>
                  <a:moveTo>
                    <a:pt x="6534736" y="7697387"/>
                  </a:moveTo>
                  <a:cubicBezTo>
                    <a:pt x="6550773" y="7697387"/>
                    <a:pt x="6930430" y="7697012"/>
                    <a:pt x="6993277" y="7696549"/>
                  </a:cubicBezTo>
                  <a:cubicBezTo>
                    <a:pt x="6996312" y="7975486"/>
                    <a:pt x="6999664" y="8040223"/>
                    <a:pt x="7002668" y="8220481"/>
                  </a:cubicBezTo>
                  <a:cubicBezTo>
                    <a:pt x="6734808" y="8222561"/>
                    <a:pt x="6737842" y="8218025"/>
                    <a:pt x="6545341" y="8217852"/>
                  </a:cubicBezTo>
                  <a:cubicBezTo>
                    <a:pt x="6541989" y="8034561"/>
                    <a:pt x="6533638" y="7923720"/>
                    <a:pt x="6534736" y="7697387"/>
                  </a:cubicBezTo>
                  <a:close/>
                  <a:moveTo>
                    <a:pt x="7398997" y="6563931"/>
                  </a:moveTo>
                  <a:cubicBezTo>
                    <a:pt x="6932973" y="6553301"/>
                    <a:pt x="6999924" y="6603969"/>
                    <a:pt x="6997034" y="6477587"/>
                  </a:cubicBezTo>
                  <a:cubicBezTo>
                    <a:pt x="6994000" y="6345802"/>
                    <a:pt x="6991688" y="6214480"/>
                    <a:pt x="6991688" y="6083735"/>
                  </a:cubicBezTo>
                  <a:cubicBezTo>
                    <a:pt x="6991688" y="6019085"/>
                    <a:pt x="6923957" y="6045142"/>
                    <a:pt x="7449102" y="6038209"/>
                  </a:cubicBezTo>
                  <a:cubicBezTo>
                    <a:pt x="7456702" y="6647849"/>
                    <a:pt x="7481349" y="6565809"/>
                    <a:pt x="7398997" y="6563931"/>
                  </a:cubicBezTo>
                  <a:close/>
                  <a:moveTo>
                    <a:pt x="7398594" y="6012181"/>
                  </a:moveTo>
                  <a:cubicBezTo>
                    <a:pt x="7293848" y="6014030"/>
                    <a:pt x="7282318" y="6013684"/>
                    <a:pt x="6991515" y="6013828"/>
                  </a:cubicBezTo>
                  <a:cubicBezTo>
                    <a:pt x="6991284" y="5971826"/>
                    <a:pt x="6985707" y="5543945"/>
                    <a:pt x="6984869" y="5487528"/>
                  </a:cubicBezTo>
                  <a:cubicBezTo>
                    <a:pt x="6987816" y="5487528"/>
                    <a:pt x="7315519" y="5486863"/>
                    <a:pt x="7440491" y="5486286"/>
                  </a:cubicBezTo>
                  <a:cubicBezTo>
                    <a:pt x="7449998" y="6093008"/>
                    <a:pt x="7468404" y="6010968"/>
                    <a:pt x="7398594" y="6012181"/>
                  </a:cubicBezTo>
                  <a:close/>
                  <a:moveTo>
                    <a:pt x="7398680" y="5459680"/>
                  </a:moveTo>
                  <a:cubicBezTo>
                    <a:pt x="7239437" y="5460547"/>
                    <a:pt x="7207392" y="5459825"/>
                    <a:pt x="7051935" y="5460431"/>
                  </a:cubicBezTo>
                  <a:cubicBezTo>
                    <a:pt x="6959470" y="5460807"/>
                    <a:pt x="6985447" y="5544638"/>
                    <a:pt x="6974755" y="4935489"/>
                  </a:cubicBezTo>
                  <a:cubicBezTo>
                    <a:pt x="7115130" y="4936038"/>
                    <a:pt x="7089557" y="4936962"/>
                    <a:pt x="7430031" y="4936240"/>
                  </a:cubicBezTo>
                  <a:cubicBezTo>
                    <a:pt x="7433152" y="5531495"/>
                    <a:pt x="7465630" y="5459305"/>
                    <a:pt x="7398680" y="5459680"/>
                  </a:cubicBezTo>
                  <a:close/>
                  <a:moveTo>
                    <a:pt x="7398737" y="4909462"/>
                  </a:moveTo>
                  <a:cubicBezTo>
                    <a:pt x="6924304" y="4910761"/>
                    <a:pt x="6974293" y="4910415"/>
                    <a:pt x="6974119" y="4900767"/>
                  </a:cubicBezTo>
                  <a:cubicBezTo>
                    <a:pt x="6963226" y="4287602"/>
                    <a:pt x="6936729" y="4380013"/>
                    <a:pt x="7051761" y="4382035"/>
                  </a:cubicBezTo>
                  <a:cubicBezTo>
                    <a:pt x="7487215" y="4389633"/>
                    <a:pt x="7425292" y="4340870"/>
                    <a:pt x="7425957" y="4507753"/>
                  </a:cubicBezTo>
                  <a:cubicBezTo>
                    <a:pt x="7427431" y="4970790"/>
                    <a:pt x="7447542" y="4909317"/>
                    <a:pt x="7398737" y="4909462"/>
                  </a:cubicBezTo>
                  <a:close/>
                  <a:moveTo>
                    <a:pt x="7398825" y="4357596"/>
                  </a:moveTo>
                  <a:cubicBezTo>
                    <a:pt x="6897258" y="4352194"/>
                    <a:pt x="6964555" y="4372675"/>
                    <a:pt x="6963573" y="4309614"/>
                  </a:cubicBezTo>
                  <a:cubicBezTo>
                    <a:pt x="6954760" y="3743305"/>
                    <a:pt x="6926760" y="3829158"/>
                    <a:pt x="7051761" y="3831874"/>
                  </a:cubicBezTo>
                  <a:cubicBezTo>
                    <a:pt x="7486349" y="3841205"/>
                    <a:pt x="7412666" y="3792934"/>
                    <a:pt x="7414544" y="3916052"/>
                  </a:cubicBezTo>
                  <a:cubicBezTo>
                    <a:pt x="7422287" y="4409680"/>
                    <a:pt x="7440376" y="4358001"/>
                    <a:pt x="7398825" y="4357596"/>
                  </a:cubicBezTo>
                  <a:close/>
                  <a:moveTo>
                    <a:pt x="6878649" y="5460807"/>
                  </a:moveTo>
                  <a:cubicBezTo>
                    <a:pt x="6704988" y="5460807"/>
                    <a:pt x="6705999" y="5461731"/>
                    <a:pt x="6531962" y="5461731"/>
                  </a:cubicBezTo>
                  <a:cubicBezTo>
                    <a:pt x="6485672" y="5461731"/>
                    <a:pt x="6499802" y="5516733"/>
                    <a:pt x="6493127" y="5098010"/>
                  </a:cubicBezTo>
                  <a:cubicBezTo>
                    <a:pt x="6490121" y="4906168"/>
                    <a:pt x="6477812" y="4935518"/>
                    <a:pt x="6531962" y="4935518"/>
                  </a:cubicBezTo>
                  <a:cubicBezTo>
                    <a:pt x="6885382" y="4935345"/>
                    <a:pt x="6894484" y="4935287"/>
                    <a:pt x="6951061" y="4935431"/>
                  </a:cubicBezTo>
                  <a:cubicBezTo>
                    <a:pt x="6962041" y="5551687"/>
                    <a:pt x="6988452" y="5460807"/>
                    <a:pt x="6878649" y="5460807"/>
                  </a:cubicBezTo>
                  <a:close/>
                  <a:moveTo>
                    <a:pt x="6878649" y="4908537"/>
                  </a:moveTo>
                  <a:cubicBezTo>
                    <a:pt x="6488966" y="4908740"/>
                    <a:pt x="6531009" y="4908740"/>
                    <a:pt x="6490729" y="4908681"/>
                  </a:cubicBezTo>
                  <a:cubicBezTo>
                    <a:pt x="6489746" y="4816069"/>
                    <a:pt x="6483793" y="4383393"/>
                    <a:pt x="6483764" y="4381313"/>
                  </a:cubicBezTo>
                  <a:cubicBezTo>
                    <a:pt x="6485874" y="4381313"/>
                    <a:pt x="6873824" y="4380331"/>
                    <a:pt x="6941092" y="4380677"/>
                  </a:cubicBezTo>
                  <a:cubicBezTo>
                    <a:pt x="6951697" y="4993119"/>
                    <a:pt x="6981488" y="4908537"/>
                    <a:pt x="6878649" y="4908537"/>
                  </a:cubicBezTo>
                  <a:close/>
                  <a:moveTo>
                    <a:pt x="6484082" y="6011661"/>
                  </a:moveTo>
                  <a:cubicBezTo>
                    <a:pt x="6359370" y="6011950"/>
                    <a:pt x="6214315" y="6015272"/>
                    <a:pt x="6026610" y="6012239"/>
                  </a:cubicBezTo>
                  <a:cubicBezTo>
                    <a:pt x="6020456" y="5650771"/>
                    <a:pt x="6024328" y="5723451"/>
                    <a:pt x="6020716" y="5492092"/>
                  </a:cubicBezTo>
                  <a:cubicBezTo>
                    <a:pt x="6020571" y="5483830"/>
                    <a:pt x="5986244" y="5487210"/>
                    <a:pt x="6475703" y="5488481"/>
                  </a:cubicBezTo>
                  <a:cubicBezTo>
                    <a:pt x="6483187" y="5961571"/>
                    <a:pt x="6482984" y="5950796"/>
                    <a:pt x="6484082" y="6011661"/>
                  </a:cubicBezTo>
                  <a:close/>
                  <a:moveTo>
                    <a:pt x="6020195" y="5460518"/>
                  </a:moveTo>
                  <a:cubicBezTo>
                    <a:pt x="6011440" y="4905186"/>
                    <a:pt x="6009851" y="4933727"/>
                    <a:pt x="6011903" y="4933727"/>
                  </a:cubicBezTo>
                  <a:cubicBezTo>
                    <a:pt x="6192268" y="4934478"/>
                    <a:pt x="6200012" y="4933554"/>
                    <a:pt x="6358503" y="4934825"/>
                  </a:cubicBezTo>
                  <a:cubicBezTo>
                    <a:pt x="6502489" y="4935980"/>
                    <a:pt x="6465358" y="4839612"/>
                    <a:pt x="6475240" y="5461645"/>
                  </a:cubicBezTo>
                  <a:cubicBezTo>
                    <a:pt x="6368212" y="5461327"/>
                    <a:pt x="6251561" y="5458987"/>
                    <a:pt x="6020195" y="5460518"/>
                  </a:cubicBezTo>
                  <a:close/>
                  <a:moveTo>
                    <a:pt x="6010313" y="4900709"/>
                  </a:moveTo>
                  <a:cubicBezTo>
                    <a:pt x="5997339" y="4337086"/>
                    <a:pt x="6005979" y="4383364"/>
                    <a:pt x="6011903" y="4383364"/>
                  </a:cubicBezTo>
                  <a:cubicBezTo>
                    <a:pt x="6551091" y="4385588"/>
                    <a:pt x="6459637" y="4338993"/>
                    <a:pt x="6461746" y="4507089"/>
                  </a:cubicBezTo>
                  <a:cubicBezTo>
                    <a:pt x="6463827" y="4688704"/>
                    <a:pt x="6465300" y="4726344"/>
                    <a:pt x="6466948" y="4901286"/>
                  </a:cubicBezTo>
                  <a:cubicBezTo>
                    <a:pt x="6467034" y="4912090"/>
                    <a:pt x="6010516" y="4910415"/>
                    <a:pt x="6010313" y="4900709"/>
                  </a:cubicBezTo>
                  <a:close/>
                  <a:moveTo>
                    <a:pt x="6358445" y="4355632"/>
                  </a:moveTo>
                  <a:cubicBezTo>
                    <a:pt x="5938624" y="4361843"/>
                    <a:pt x="6004014" y="4372415"/>
                    <a:pt x="6003003" y="4309585"/>
                  </a:cubicBezTo>
                  <a:cubicBezTo>
                    <a:pt x="5994796" y="3772712"/>
                    <a:pt x="5987110" y="3831209"/>
                    <a:pt x="6011903" y="3831354"/>
                  </a:cubicBezTo>
                  <a:cubicBezTo>
                    <a:pt x="6534245" y="3834849"/>
                    <a:pt x="6453020" y="3805153"/>
                    <a:pt x="6454753" y="3916023"/>
                  </a:cubicBezTo>
                  <a:cubicBezTo>
                    <a:pt x="6457701" y="4104340"/>
                    <a:pt x="6455938" y="4113295"/>
                    <a:pt x="6459030" y="4310105"/>
                  </a:cubicBezTo>
                  <a:cubicBezTo>
                    <a:pt x="6459897" y="4366667"/>
                    <a:pt x="6479921" y="4353812"/>
                    <a:pt x="6358445" y="4355632"/>
                  </a:cubicBezTo>
                  <a:close/>
                  <a:moveTo>
                    <a:pt x="5996530" y="5460662"/>
                  </a:moveTo>
                  <a:cubicBezTo>
                    <a:pt x="5904672" y="5461153"/>
                    <a:pt x="5912069" y="5461067"/>
                    <a:pt x="5536284" y="5461240"/>
                  </a:cubicBezTo>
                  <a:cubicBezTo>
                    <a:pt x="5533193" y="5245162"/>
                    <a:pt x="5536920" y="5316572"/>
                    <a:pt x="5530072" y="4937627"/>
                  </a:cubicBezTo>
                  <a:cubicBezTo>
                    <a:pt x="5716563" y="4936847"/>
                    <a:pt x="5633055" y="4932138"/>
                    <a:pt x="5987399" y="4933641"/>
                  </a:cubicBezTo>
                  <a:cubicBezTo>
                    <a:pt x="5989104" y="5008661"/>
                    <a:pt x="5996270" y="5444052"/>
                    <a:pt x="5996530" y="5460662"/>
                  </a:cubicBezTo>
                  <a:close/>
                  <a:moveTo>
                    <a:pt x="5529581" y="4910761"/>
                  </a:moveTo>
                  <a:cubicBezTo>
                    <a:pt x="5520334" y="4378742"/>
                    <a:pt x="5522299" y="4519395"/>
                    <a:pt x="5519900" y="4384577"/>
                  </a:cubicBezTo>
                  <a:cubicBezTo>
                    <a:pt x="5706969" y="4384375"/>
                    <a:pt x="5695555" y="4382064"/>
                    <a:pt x="5980349" y="4383248"/>
                  </a:cubicBezTo>
                  <a:cubicBezTo>
                    <a:pt x="5981765" y="4511133"/>
                    <a:pt x="5979771" y="4614290"/>
                    <a:pt x="5986677" y="4901431"/>
                  </a:cubicBezTo>
                  <a:cubicBezTo>
                    <a:pt x="5986763" y="4906833"/>
                    <a:pt x="6026986" y="4908624"/>
                    <a:pt x="5529581" y="4910761"/>
                  </a:cubicBezTo>
                  <a:close/>
                  <a:moveTo>
                    <a:pt x="5519409" y="4357769"/>
                  </a:moveTo>
                  <a:cubicBezTo>
                    <a:pt x="5515682" y="4135885"/>
                    <a:pt x="5517676" y="4139467"/>
                    <a:pt x="5512879" y="3831181"/>
                  </a:cubicBezTo>
                  <a:cubicBezTo>
                    <a:pt x="6053425" y="3831094"/>
                    <a:pt x="5970755" y="3802380"/>
                    <a:pt x="5972518" y="3916023"/>
                  </a:cubicBezTo>
                  <a:cubicBezTo>
                    <a:pt x="5975234" y="4090936"/>
                    <a:pt x="5976072" y="4106593"/>
                    <a:pt x="5979309" y="4310048"/>
                  </a:cubicBezTo>
                  <a:cubicBezTo>
                    <a:pt x="5980320" y="4372560"/>
                    <a:pt x="6053743" y="4357192"/>
                    <a:pt x="5519409" y="4357769"/>
                  </a:cubicBezTo>
                  <a:close/>
                  <a:moveTo>
                    <a:pt x="5513024" y="5488048"/>
                  </a:moveTo>
                  <a:cubicBezTo>
                    <a:pt x="5515942" y="5681767"/>
                    <a:pt x="5523137" y="5814678"/>
                    <a:pt x="5523281" y="6012961"/>
                  </a:cubicBezTo>
                  <a:cubicBezTo>
                    <a:pt x="5371378" y="6013250"/>
                    <a:pt x="5311247" y="6011170"/>
                    <a:pt x="5062804" y="6011170"/>
                  </a:cubicBezTo>
                  <a:cubicBezTo>
                    <a:pt x="5056909" y="5795468"/>
                    <a:pt x="5059915" y="5681825"/>
                    <a:pt x="5056736" y="5487932"/>
                  </a:cubicBezTo>
                  <a:cubicBezTo>
                    <a:pt x="5115943" y="5488308"/>
                    <a:pt x="5128454" y="5488221"/>
                    <a:pt x="5513024" y="5488048"/>
                  </a:cubicBezTo>
                  <a:close/>
                  <a:moveTo>
                    <a:pt x="5145676" y="5461385"/>
                  </a:moveTo>
                  <a:cubicBezTo>
                    <a:pt x="5031799" y="5461385"/>
                    <a:pt x="5058354" y="5493970"/>
                    <a:pt x="5052344" y="5294820"/>
                  </a:cubicBezTo>
                  <a:cubicBezTo>
                    <a:pt x="5048790" y="5177364"/>
                    <a:pt x="5046218" y="5045406"/>
                    <a:pt x="5046825" y="4936847"/>
                  </a:cubicBezTo>
                  <a:cubicBezTo>
                    <a:pt x="5062688" y="4936934"/>
                    <a:pt x="5448153" y="4937771"/>
                    <a:pt x="5506377" y="4937685"/>
                  </a:cubicBezTo>
                  <a:cubicBezTo>
                    <a:pt x="5513168" y="5314665"/>
                    <a:pt x="5509643" y="5253973"/>
                    <a:pt x="5512619" y="5461240"/>
                  </a:cubicBezTo>
                  <a:lnTo>
                    <a:pt x="5145676" y="5461385"/>
                  </a:lnTo>
                  <a:close/>
                  <a:moveTo>
                    <a:pt x="5047865" y="6477991"/>
                  </a:moveTo>
                  <a:cubicBezTo>
                    <a:pt x="5047981" y="6584066"/>
                    <a:pt x="5130564" y="6567773"/>
                    <a:pt x="4625790" y="6565751"/>
                  </a:cubicBezTo>
                  <a:cubicBezTo>
                    <a:pt x="4592069" y="6565606"/>
                    <a:pt x="4580511" y="6642303"/>
                    <a:pt x="4584094" y="6084255"/>
                  </a:cubicBezTo>
                  <a:cubicBezTo>
                    <a:pt x="4584469" y="6022754"/>
                    <a:pt x="4511509" y="6038007"/>
                    <a:pt x="5039919" y="6038007"/>
                  </a:cubicBezTo>
                  <a:cubicBezTo>
                    <a:pt x="5043907" y="6170340"/>
                    <a:pt x="5047634" y="6268817"/>
                    <a:pt x="5047865" y="6477991"/>
                  </a:cubicBezTo>
                  <a:close/>
                  <a:moveTo>
                    <a:pt x="4584296" y="6011430"/>
                  </a:moveTo>
                  <a:cubicBezTo>
                    <a:pt x="4583920" y="5765309"/>
                    <a:pt x="4575396" y="5682027"/>
                    <a:pt x="4572940" y="5488308"/>
                  </a:cubicBezTo>
                  <a:cubicBezTo>
                    <a:pt x="4789280" y="5485592"/>
                    <a:pt x="4698953" y="5484928"/>
                    <a:pt x="5033042" y="5487759"/>
                  </a:cubicBezTo>
                  <a:cubicBezTo>
                    <a:pt x="5036423" y="5694997"/>
                    <a:pt x="5033013" y="5787033"/>
                    <a:pt x="5039081" y="6011170"/>
                  </a:cubicBezTo>
                  <a:cubicBezTo>
                    <a:pt x="4628795" y="6011199"/>
                    <a:pt x="4751687" y="6011170"/>
                    <a:pt x="4584296" y="6011430"/>
                  </a:cubicBezTo>
                  <a:close/>
                  <a:moveTo>
                    <a:pt x="4972477" y="5460258"/>
                  </a:moveTo>
                  <a:cubicBezTo>
                    <a:pt x="4861403" y="5458756"/>
                    <a:pt x="4739378" y="5458611"/>
                    <a:pt x="4625588" y="5460605"/>
                  </a:cubicBezTo>
                  <a:cubicBezTo>
                    <a:pt x="4538150" y="5462136"/>
                    <a:pt x="4586405" y="5528259"/>
                    <a:pt x="4566843" y="4935518"/>
                  </a:cubicBezTo>
                  <a:cubicBezTo>
                    <a:pt x="4955862" y="4934623"/>
                    <a:pt x="4843112" y="4935114"/>
                    <a:pt x="5023160" y="4936645"/>
                  </a:cubicBezTo>
                  <a:cubicBezTo>
                    <a:pt x="5019923" y="5527768"/>
                    <a:pt x="5072484" y="5461471"/>
                    <a:pt x="4972477" y="5460258"/>
                  </a:cubicBezTo>
                  <a:close/>
                  <a:moveTo>
                    <a:pt x="5023391" y="4900940"/>
                  </a:moveTo>
                  <a:cubicBezTo>
                    <a:pt x="5023275" y="4915586"/>
                    <a:pt x="5069970" y="4906746"/>
                    <a:pt x="4625675" y="4908508"/>
                  </a:cubicBezTo>
                  <a:cubicBezTo>
                    <a:pt x="4543871" y="4908740"/>
                    <a:pt x="4564127" y="4989740"/>
                    <a:pt x="4557683" y="4503333"/>
                  </a:cubicBezTo>
                  <a:cubicBezTo>
                    <a:pt x="4555863" y="4359618"/>
                    <a:pt x="4538006" y="4382988"/>
                    <a:pt x="4625559" y="4384288"/>
                  </a:cubicBezTo>
                  <a:cubicBezTo>
                    <a:pt x="4733830" y="4386022"/>
                    <a:pt x="4774168" y="4385617"/>
                    <a:pt x="5017612" y="4385675"/>
                  </a:cubicBezTo>
                  <a:cubicBezTo>
                    <a:pt x="5023651" y="4767653"/>
                    <a:pt x="5024402" y="4779671"/>
                    <a:pt x="5023391" y="4900940"/>
                  </a:cubicBezTo>
                  <a:close/>
                  <a:moveTo>
                    <a:pt x="4555632" y="4356556"/>
                  </a:moveTo>
                  <a:cubicBezTo>
                    <a:pt x="4552222" y="4134816"/>
                    <a:pt x="4551326" y="4105640"/>
                    <a:pt x="4547108" y="3830314"/>
                  </a:cubicBezTo>
                  <a:cubicBezTo>
                    <a:pt x="4675172" y="3829476"/>
                    <a:pt x="4715973" y="3826905"/>
                    <a:pt x="5007180" y="3829939"/>
                  </a:cubicBezTo>
                  <a:cubicBezTo>
                    <a:pt x="5013364" y="4233958"/>
                    <a:pt x="5011370" y="3992401"/>
                    <a:pt x="5017178" y="4358867"/>
                  </a:cubicBezTo>
                  <a:cubicBezTo>
                    <a:pt x="4546154" y="4358781"/>
                    <a:pt x="4748422" y="4358347"/>
                    <a:pt x="4555632" y="4356556"/>
                  </a:cubicBezTo>
                  <a:close/>
                  <a:moveTo>
                    <a:pt x="4548119" y="5295253"/>
                  </a:moveTo>
                  <a:cubicBezTo>
                    <a:pt x="4547426" y="5509020"/>
                    <a:pt x="4645381" y="5463147"/>
                    <a:pt x="4090965" y="5462280"/>
                  </a:cubicBezTo>
                  <a:cubicBezTo>
                    <a:pt x="4085330" y="5103181"/>
                    <a:pt x="4084001" y="5015969"/>
                    <a:pt x="4082672" y="4938262"/>
                  </a:cubicBezTo>
                  <a:cubicBezTo>
                    <a:pt x="4296006" y="4938204"/>
                    <a:pt x="4197993" y="4936153"/>
                    <a:pt x="4543091" y="4935576"/>
                  </a:cubicBezTo>
                  <a:cubicBezTo>
                    <a:pt x="4546270" y="5030644"/>
                    <a:pt x="4548553" y="5156102"/>
                    <a:pt x="4548119" y="5295253"/>
                  </a:cubicBezTo>
                  <a:close/>
                  <a:moveTo>
                    <a:pt x="4452360" y="4908826"/>
                  </a:moveTo>
                  <a:cubicBezTo>
                    <a:pt x="4041236" y="4908826"/>
                    <a:pt x="4082354" y="4919890"/>
                    <a:pt x="4082007" y="4900853"/>
                  </a:cubicBezTo>
                  <a:cubicBezTo>
                    <a:pt x="4071634" y="4315363"/>
                    <a:pt x="4071373" y="4384981"/>
                    <a:pt x="4105673" y="4384981"/>
                  </a:cubicBezTo>
                  <a:cubicBezTo>
                    <a:pt x="4619173" y="4384981"/>
                    <a:pt x="4531938" y="4345175"/>
                    <a:pt x="4533989" y="4503796"/>
                  </a:cubicBezTo>
                  <a:cubicBezTo>
                    <a:pt x="4536503" y="4693557"/>
                    <a:pt x="4537774" y="4784812"/>
                    <a:pt x="4541907" y="4901662"/>
                  </a:cubicBezTo>
                  <a:cubicBezTo>
                    <a:pt x="4542253" y="4911108"/>
                    <a:pt x="4555719" y="4908826"/>
                    <a:pt x="4452360" y="4908826"/>
                  </a:cubicBezTo>
                  <a:close/>
                  <a:moveTo>
                    <a:pt x="4452360" y="4356152"/>
                  </a:moveTo>
                  <a:cubicBezTo>
                    <a:pt x="4016935" y="4356152"/>
                    <a:pt x="4077702" y="4377008"/>
                    <a:pt x="4076603" y="4309556"/>
                  </a:cubicBezTo>
                  <a:cubicBezTo>
                    <a:pt x="4067993" y="3759511"/>
                    <a:pt x="4045772" y="3830400"/>
                    <a:pt x="4105643" y="3830400"/>
                  </a:cubicBezTo>
                  <a:cubicBezTo>
                    <a:pt x="4414333" y="3830545"/>
                    <a:pt x="4465681" y="3830690"/>
                    <a:pt x="4523442" y="3830430"/>
                  </a:cubicBezTo>
                  <a:cubicBezTo>
                    <a:pt x="4532805" y="4443334"/>
                    <a:pt x="4565110" y="4356152"/>
                    <a:pt x="4452360" y="4356152"/>
                  </a:cubicBezTo>
                  <a:close/>
                  <a:moveTo>
                    <a:pt x="4067299" y="5462222"/>
                  </a:moveTo>
                  <a:cubicBezTo>
                    <a:pt x="3936172" y="5461703"/>
                    <a:pt x="3797127" y="5455463"/>
                    <a:pt x="3609740" y="5460258"/>
                  </a:cubicBezTo>
                  <a:cubicBezTo>
                    <a:pt x="3607487" y="5289793"/>
                    <a:pt x="3611908" y="5151249"/>
                    <a:pt x="3603586" y="4937078"/>
                  </a:cubicBezTo>
                  <a:cubicBezTo>
                    <a:pt x="3703680" y="4938898"/>
                    <a:pt x="3758407" y="4938378"/>
                    <a:pt x="4058949" y="4938262"/>
                  </a:cubicBezTo>
                  <a:cubicBezTo>
                    <a:pt x="4060769" y="5041766"/>
                    <a:pt x="4061636" y="5100177"/>
                    <a:pt x="4067299" y="5462222"/>
                  </a:cubicBezTo>
                  <a:close/>
                  <a:moveTo>
                    <a:pt x="3595149" y="4354418"/>
                  </a:moveTo>
                  <a:cubicBezTo>
                    <a:pt x="3592837" y="4158533"/>
                    <a:pt x="3588329" y="4095847"/>
                    <a:pt x="3584890" y="3831152"/>
                  </a:cubicBezTo>
                  <a:cubicBezTo>
                    <a:pt x="3616936" y="3831152"/>
                    <a:pt x="3912044" y="3830805"/>
                    <a:pt x="4042334" y="3830458"/>
                  </a:cubicBezTo>
                  <a:cubicBezTo>
                    <a:pt x="4046755" y="4140362"/>
                    <a:pt x="4051003" y="4130888"/>
                    <a:pt x="4053632" y="4357943"/>
                  </a:cubicBezTo>
                  <a:cubicBezTo>
                    <a:pt x="3838419" y="4356759"/>
                    <a:pt x="4045628" y="4354043"/>
                    <a:pt x="3595149" y="4354418"/>
                  </a:cubicBezTo>
                  <a:close/>
                  <a:moveTo>
                    <a:pt x="3585468" y="5460922"/>
                  </a:moveTo>
                  <a:cubicBezTo>
                    <a:pt x="3369677" y="5467133"/>
                    <a:pt x="3254269" y="5460316"/>
                    <a:pt x="3131897" y="5459305"/>
                  </a:cubicBezTo>
                  <a:cubicBezTo>
                    <a:pt x="3122102" y="4838658"/>
                    <a:pt x="3085029" y="4938956"/>
                    <a:pt x="3239388" y="4936471"/>
                  </a:cubicBezTo>
                  <a:cubicBezTo>
                    <a:pt x="3353409" y="4934623"/>
                    <a:pt x="3462172" y="4934449"/>
                    <a:pt x="3579863" y="4936674"/>
                  </a:cubicBezTo>
                  <a:cubicBezTo>
                    <a:pt x="3585237" y="5074438"/>
                    <a:pt x="3587520" y="5460836"/>
                    <a:pt x="3585468" y="5460922"/>
                  </a:cubicBezTo>
                  <a:close/>
                  <a:moveTo>
                    <a:pt x="3412529" y="4354563"/>
                  </a:moveTo>
                  <a:cubicBezTo>
                    <a:pt x="3251466" y="4354563"/>
                    <a:pt x="3246554" y="4356441"/>
                    <a:pt x="3112248" y="4356816"/>
                  </a:cubicBezTo>
                  <a:cubicBezTo>
                    <a:pt x="3107163" y="3989512"/>
                    <a:pt x="3106209" y="3924833"/>
                    <a:pt x="3104591" y="3833607"/>
                  </a:cubicBezTo>
                  <a:cubicBezTo>
                    <a:pt x="3635660" y="3831989"/>
                    <a:pt x="3560561" y="3797324"/>
                    <a:pt x="3562439" y="3916052"/>
                  </a:cubicBezTo>
                  <a:cubicBezTo>
                    <a:pt x="3570761" y="4447263"/>
                    <a:pt x="3615115" y="4354390"/>
                    <a:pt x="3412529" y="4354563"/>
                  </a:cubicBezTo>
                  <a:close/>
                  <a:moveTo>
                    <a:pt x="3108261" y="5459160"/>
                  </a:moveTo>
                  <a:cubicBezTo>
                    <a:pt x="2887702" y="5458063"/>
                    <a:pt x="2874035" y="5465082"/>
                    <a:pt x="2649604" y="5463089"/>
                  </a:cubicBezTo>
                  <a:cubicBezTo>
                    <a:pt x="2638710" y="4853189"/>
                    <a:pt x="2602533" y="4934247"/>
                    <a:pt x="2719415" y="4934247"/>
                  </a:cubicBezTo>
                  <a:cubicBezTo>
                    <a:pt x="2889956" y="4934247"/>
                    <a:pt x="2893481" y="4937858"/>
                    <a:pt x="3065900" y="4937858"/>
                  </a:cubicBezTo>
                  <a:cubicBezTo>
                    <a:pt x="3112017" y="4937858"/>
                    <a:pt x="3098899" y="4866361"/>
                    <a:pt x="3108261" y="5459160"/>
                  </a:cubicBezTo>
                  <a:close/>
                  <a:moveTo>
                    <a:pt x="3065900" y="4911050"/>
                  </a:moveTo>
                  <a:cubicBezTo>
                    <a:pt x="3063328" y="4911050"/>
                    <a:pt x="2638133" y="4909693"/>
                    <a:pt x="2638104" y="4901142"/>
                  </a:cubicBezTo>
                  <a:cubicBezTo>
                    <a:pt x="2636861" y="4304906"/>
                    <a:pt x="2586525" y="4385270"/>
                    <a:pt x="2719415" y="4385270"/>
                  </a:cubicBezTo>
                  <a:cubicBezTo>
                    <a:pt x="3162960" y="4385270"/>
                    <a:pt x="3089132" y="4343643"/>
                    <a:pt x="3089970" y="4507002"/>
                  </a:cubicBezTo>
                  <a:cubicBezTo>
                    <a:pt x="3092397" y="4972523"/>
                    <a:pt x="3115658" y="4911050"/>
                    <a:pt x="3065900" y="4911050"/>
                  </a:cubicBezTo>
                  <a:close/>
                  <a:moveTo>
                    <a:pt x="3065900" y="4356903"/>
                  </a:moveTo>
                  <a:cubicBezTo>
                    <a:pt x="2560808" y="4356903"/>
                    <a:pt x="2628453" y="4379204"/>
                    <a:pt x="2627355" y="4309672"/>
                  </a:cubicBezTo>
                  <a:cubicBezTo>
                    <a:pt x="2624263" y="4112891"/>
                    <a:pt x="2628193" y="4112775"/>
                    <a:pt x="2625101" y="3915532"/>
                  </a:cubicBezTo>
                  <a:cubicBezTo>
                    <a:pt x="2623454" y="3810468"/>
                    <a:pt x="2604412" y="3831932"/>
                    <a:pt x="2719415" y="3831932"/>
                  </a:cubicBezTo>
                  <a:cubicBezTo>
                    <a:pt x="3153973" y="3831932"/>
                    <a:pt x="3080608" y="3806973"/>
                    <a:pt x="3082313" y="3915994"/>
                  </a:cubicBezTo>
                  <a:cubicBezTo>
                    <a:pt x="3090375" y="4424933"/>
                    <a:pt x="3095836" y="4356903"/>
                    <a:pt x="3065900" y="4356903"/>
                  </a:cubicBezTo>
                  <a:close/>
                  <a:moveTo>
                    <a:pt x="2625910" y="5462829"/>
                  </a:moveTo>
                  <a:cubicBezTo>
                    <a:pt x="2454329" y="5460634"/>
                    <a:pt x="2572627" y="5458149"/>
                    <a:pt x="2167773" y="5459709"/>
                  </a:cubicBezTo>
                  <a:cubicBezTo>
                    <a:pt x="2157544" y="4857320"/>
                    <a:pt x="2136855" y="4934247"/>
                    <a:pt x="2199731" y="4933727"/>
                  </a:cubicBezTo>
                  <a:cubicBezTo>
                    <a:pt x="2304419" y="4932889"/>
                    <a:pt x="2390036" y="4932572"/>
                    <a:pt x="2546014" y="4933611"/>
                  </a:cubicBezTo>
                  <a:cubicBezTo>
                    <a:pt x="2631342" y="4934276"/>
                    <a:pt x="2614727" y="4845476"/>
                    <a:pt x="2625910" y="5462829"/>
                  </a:cubicBezTo>
                  <a:close/>
                  <a:moveTo>
                    <a:pt x="2152747" y="6040982"/>
                  </a:moveTo>
                  <a:cubicBezTo>
                    <a:pt x="2160376" y="6446879"/>
                    <a:pt x="2158469" y="6409181"/>
                    <a:pt x="2160203" y="6564133"/>
                  </a:cubicBezTo>
                  <a:cubicBezTo>
                    <a:pt x="2086288" y="6563122"/>
                    <a:pt x="2065397" y="6563354"/>
                    <a:pt x="1701748" y="6563267"/>
                  </a:cubicBezTo>
                  <a:cubicBezTo>
                    <a:pt x="1698540" y="6418627"/>
                    <a:pt x="1695478" y="6379427"/>
                    <a:pt x="1693050" y="6038758"/>
                  </a:cubicBezTo>
                  <a:cubicBezTo>
                    <a:pt x="1696258" y="6038786"/>
                    <a:pt x="2150349" y="6040982"/>
                    <a:pt x="2152747" y="6040982"/>
                  </a:cubicBezTo>
                  <a:close/>
                  <a:moveTo>
                    <a:pt x="1692848" y="6011950"/>
                  </a:moveTo>
                  <a:cubicBezTo>
                    <a:pt x="1692184" y="5939443"/>
                    <a:pt x="1691461" y="5901658"/>
                    <a:pt x="1685162" y="5492092"/>
                  </a:cubicBezTo>
                  <a:cubicBezTo>
                    <a:pt x="1684960" y="5478602"/>
                    <a:pt x="1661121" y="5488221"/>
                    <a:pt x="2144541" y="5486632"/>
                  </a:cubicBezTo>
                  <a:cubicBezTo>
                    <a:pt x="2147517" y="5666312"/>
                    <a:pt x="2147662" y="5759561"/>
                    <a:pt x="2152256" y="6014175"/>
                  </a:cubicBezTo>
                  <a:cubicBezTo>
                    <a:pt x="2149887" y="6014146"/>
                    <a:pt x="1695044" y="6011950"/>
                    <a:pt x="1692848" y="6011950"/>
                  </a:cubicBezTo>
                  <a:close/>
                  <a:moveTo>
                    <a:pt x="2026359" y="6590161"/>
                  </a:moveTo>
                  <a:cubicBezTo>
                    <a:pt x="2202101" y="6590161"/>
                    <a:pt x="2156677" y="6494688"/>
                    <a:pt x="2165664" y="7069605"/>
                  </a:cubicBezTo>
                  <a:cubicBezTo>
                    <a:pt x="2166819" y="7143095"/>
                    <a:pt x="2227529" y="7116143"/>
                    <a:pt x="1709405" y="7114266"/>
                  </a:cubicBezTo>
                  <a:cubicBezTo>
                    <a:pt x="1705996" y="6936752"/>
                    <a:pt x="1706573" y="6800837"/>
                    <a:pt x="1702326" y="6590103"/>
                  </a:cubicBezTo>
                  <a:lnTo>
                    <a:pt x="2026359" y="6590161"/>
                  </a:lnTo>
                  <a:close/>
                  <a:moveTo>
                    <a:pt x="2546158" y="4906775"/>
                  </a:moveTo>
                  <a:cubicBezTo>
                    <a:pt x="2440083" y="4905938"/>
                    <a:pt x="2320514" y="4905851"/>
                    <a:pt x="2199500" y="4906833"/>
                  </a:cubicBezTo>
                  <a:cubicBezTo>
                    <a:pt x="2138589" y="4907324"/>
                    <a:pt x="2158035" y="4987082"/>
                    <a:pt x="2149193" y="4382151"/>
                  </a:cubicBezTo>
                  <a:cubicBezTo>
                    <a:pt x="2329154" y="4386022"/>
                    <a:pt x="2222385" y="4386455"/>
                    <a:pt x="2605047" y="4385386"/>
                  </a:cubicBezTo>
                  <a:cubicBezTo>
                    <a:pt x="2617241" y="4989335"/>
                    <a:pt x="2640589" y="4907411"/>
                    <a:pt x="2546158" y="4906775"/>
                  </a:cubicBezTo>
                  <a:close/>
                  <a:moveTo>
                    <a:pt x="2144108" y="5459796"/>
                  </a:moveTo>
                  <a:cubicBezTo>
                    <a:pt x="1866018" y="5460807"/>
                    <a:pt x="1887372" y="5458380"/>
                    <a:pt x="1684613" y="5458351"/>
                  </a:cubicBezTo>
                  <a:cubicBezTo>
                    <a:pt x="1675020" y="4897473"/>
                    <a:pt x="1669558" y="4935489"/>
                    <a:pt x="1679816" y="4935460"/>
                  </a:cubicBezTo>
                  <a:cubicBezTo>
                    <a:pt x="1683226" y="4935460"/>
                    <a:pt x="2131191" y="4934189"/>
                    <a:pt x="2133705" y="4934160"/>
                  </a:cubicBezTo>
                  <a:cubicBezTo>
                    <a:pt x="2138213" y="5212462"/>
                    <a:pt x="2142865" y="5388126"/>
                    <a:pt x="2144108" y="5459796"/>
                  </a:cubicBezTo>
                  <a:close/>
                  <a:moveTo>
                    <a:pt x="1673922" y="4900998"/>
                  </a:moveTo>
                  <a:cubicBezTo>
                    <a:pt x="1672332" y="4784668"/>
                    <a:pt x="1663057" y="4383075"/>
                    <a:pt x="1679845" y="4383075"/>
                  </a:cubicBezTo>
                  <a:cubicBezTo>
                    <a:pt x="2215017" y="4383075"/>
                    <a:pt x="2125152" y="4340697"/>
                    <a:pt x="2127233" y="4507089"/>
                  </a:cubicBezTo>
                  <a:cubicBezTo>
                    <a:pt x="2129024" y="4650572"/>
                    <a:pt x="2130122" y="4710658"/>
                    <a:pt x="2133301" y="4907324"/>
                  </a:cubicBezTo>
                  <a:cubicBezTo>
                    <a:pt x="1616940" y="4910270"/>
                    <a:pt x="1674066" y="4911715"/>
                    <a:pt x="1673922" y="4900998"/>
                  </a:cubicBezTo>
                  <a:close/>
                  <a:moveTo>
                    <a:pt x="2026359" y="4354158"/>
                  </a:moveTo>
                  <a:cubicBezTo>
                    <a:pt x="1602954" y="4354158"/>
                    <a:pt x="1670078" y="4377529"/>
                    <a:pt x="1669009" y="4309556"/>
                  </a:cubicBezTo>
                  <a:cubicBezTo>
                    <a:pt x="1660630" y="3773377"/>
                    <a:pt x="1645691" y="3831094"/>
                    <a:pt x="1679816" y="3831094"/>
                  </a:cubicBezTo>
                  <a:cubicBezTo>
                    <a:pt x="2196726" y="3831094"/>
                    <a:pt x="2115530" y="3805153"/>
                    <a:pt x="2117264" y="3916052"/>
                  </a:cubicBezTo>
                  <a:cubicBezTo>
                    <a:pt x="2125441" y="4437037"/>
                    <a:pt x="2152516" y="4354158"/>
                    <a:pt x="2026359" y="4354158"/>
                  </a:cubicBezTo>
                  <a:close/>
                  <a:moveTo>
                    <a:pt x="1661381" y="5485188"/>
                  </a:moveTo>
                  <a:cubicBezTo>
                    <a:pt x="1661410" y="5487730"/>
                    <a:pt x="1668403" y="5928725"/>
                    <a:pt x="1669154" y="6011950"/>
                  </a:cubicBezTo>
                  <a:cubicBezTo>
                    <a:pt x="1525688" y="6011892"/>
                    <a:pt x="1696778" y="6011632"/>
                    <a:pt x="1212520" y="6010361"/>
                  </a:cubicBezTo>
                  <a:cubicBezTo>
                    <a:pt x="1211480" y="5929708"/>
                    <a:pt x="1210295" y="5858471"/>
                    <a:pt x="1204545" y="5492121"/>
                  </a:cubicBezTo>
                  <a:cubicBezTo>
                    <a:pt x="1204487" y="5486777"/>
                    <a:pt x="1164842" y="5485621"/>
                    <a:pt x="1661381" y="5485188"/>
                  </a:cubicBezTo>
                  <a:close/>
                  <a:moveTo>
                    <a:pt x="1669385" y="6038758"/>
                  </a:moveTo>
                  <a:cubicBezTo>
                    <a:pt x="1671986" y="6394246"/>
                    <a:pt x="1674904" y="6420621"/>
                    <a:pt x="1678054" y="6563267"/>
                  </a:cubicBezTo>
                  <a:cubicBezTo>
                    <a:pt x="1675569" y="6563267"/>
                    <a:pt x="1223789" y="6564133"/>
                    <a:pt x="1220379" y="6564162"/>
                  </a:cubicBezTo>
                  <a:cubicBezTo>
                    <a:pt x="1212809" y="6072701"/>
                    <a:pt x="1215409" y="6243887"/>
                    <a:pt x="1212838" y="6037169"/>
                  </a:cubicBezTo>
                  <a:cubicBezTo>
                    <a:pt x="1648494" y="6038180"/>
                    <a:pt x="1508178" y="6038700"/>
                    <a:pt x="1669385" y="6038758"/>
                  </a:cubicBezTo>
                  <a:close/>
                  <a:moveTo>
                    <a:pt x="1678632" y="6590103"/>
                  </a:moveTo>
                  <a:cubicBezTo>
                    <a:pt x="1683139" y="6813374"/>
                    <a:pt x="1681839" y="6909627"/>
                    <a:pt x="1685740" y="7114207"/>
                  </a:cubicBezTo>
                  <a:cubicBezTo>
                    <a:pt x="1682850" y="7114207"/>
                    <a:pt x="1632977" y="7114006"/>
                    <a:pt x="1226852" y="7115190"/>
                  </a:cubicBezTo>
                  <a:cubicBezTo>
                    <a:pt x="1222893" y="6871842"/>
                    <a:pt x="1225667" y="6907576"/>
                    <a:pt x="1220813" y="6590998"/>
                  </a:cubicBezTo>
                  <a:cubicBezTo>
                    <a:pt x="1226505" y="6590998"/>
                    <a:pt x="1650776" y="6590103"/>
                    <a:pt x="1678632" y="6590103"/>
                  </a:cubicBezTo>
                  <a:close/>
                  <a:moveTo>
                    <a:pt x="1679816" y="7141015"/>
                  </a:moveTo>
                  <a:cubicBezTo>
                    <a:pt x="1689554" y="7141015"/>
                    <a:pt x="1685075" y="7127092"/>
                    <a:pt x="1689901" y="7266964"/>
                  </a:cubicBezTo>
                  <a:cubicBezTo>
                    <a:pt x="1705360" y="7715961"/>
                    <a:pt x="1701921" y="7670666"/>
                    <a:pt x="1679816" y="7670666"/>
                  </a:cubicBezTo>
                  <a:cubicBezTo>
                    <a:pt x="1676956" y="7670666"/>
                    <a:pt x="1237196" y="7670753"/>
                    <a:pt x="1236907" y="7660353"/>
                  </a:cubicBezTo>
                  <a:cubicBezTo>
                    <a:pt x="1233296" y="7532613"/>
                    <a:pt x="1233585" y="7527326"/>
                    <a:pt x="1227314" y="7142056"/>
                  </a:cubicBezTo>
                  <a:cubicBezTo>
                    <a:pt x="1230522" y="7142056"/>
                    <a:pt x="1677244" y="7141015"/>
                    <a:pt x="1679816" y="7141015"/>
                  </a:cubicBezTo>
                  <a:close/>
                  <a:moveTo>
                    <a:pt x="1333447" y="7694238"/>
                  </a:moveTo>
                  <a:cubicBezTo>
                    <a:pt x="1505924" y="7694238"/>
                    <a:pt x="1506531" y="7697503"/>
                    <a:pt x="1679845" y="7697503"/>
                  </a:cubicBezTo>
                  <a:cubicBezTo>
                    <a:pt x="1707758" y="7697503"/>
                    <a:pt x="1693917" y="7639641"/>
                    <a:pt x="1702066" y="8218776"/>
                  </a:cubicBezTo>
                  <a:cubicBezTo>
                    <a:pt x="1690796" y="8218748"/>
                    <a:pt x="1250546" y="8221232"/>
                    <a:pt x="1248408" y="8221260"/>
                  </a:cubicBezTo>
                  <a:cubicBezTo>
                    <a:pt x="1238092" y="7600470"/>
                    <a:pt x="1205180" y="7694238"/>
                    <a:pt x="1333447" y="7694238"/>
                  </a:cubicBezTo>
                  <a:close/>
                  <a:moveTo>
                    <a:pt x="1709954" y="7141073"/>
                  </a:moveTo>
                  <a:cubicBezTo>
                    <a:pt x="1863909" y="7141680"/>
                    <a:pt x="1854662" y="7146042"/>
                    <a:pt x="2026359" y="7146042"/>
                  </a:cubicBezTo>
                  <a:cubicBezTo>
                    <a:pt x="2211001" y="7146042"/>
                    <a:pt x="2162601" y="7036588"/>
                    <a:pt x="2178204" y="7661163"/>
                  </a:cubicBezTo>
                  <a:cubicBezTo>
                    <a:pt x="2178493" y="7672804"/>
                    <a:pt x="2236197" y="7669742"/>
                    <a:pt x="1720588" y="7670637"/>
                  </a:cubicBezTo>
                  <a:cubicBezTo>
                    <a:pt x="1719374" y="7370295"/>
                    <a:pt x="1712497" y="7259338"/>
                    <a:pt x="1709954" y="7141073"/>
                  </a:cubicBezTo>
                  <a:close/>
                  <a:moveTo>
                    <a:pt x="2179100" y="7696694"/>
                  </a:moveTo>
                  <a:cubicBezTo>
                    <a:pt x="2186757" y="8010324"/>
                    <a:pt x="2181065" y="8031499"/>
                    <a:pt x="2183521" y="8221087"/>
                  </a:cubicBezTo>
                  <a:cubicBezTo>
                    <a:pt x="1758614" y="8221376"/>
                    <a:pt x="1923202" y="8219382"/>
                    <a:pt x="1725702" y="8218805"/>
                  </a:cubicBezTo>
                  <a:cubicBezTo>
                    <a:pt x="1725673" y="8216523"/>
                    <a:pt x="1720761" y="7699698"/>
                    <a:pt x="1720732" y="7697445"/>
                  </a:cubicBezTo>
                  <a:cubicBezTo>
                    <a:pt x="1850675" y="7697243"/>
                    <a:pt x="1987235" y="7694729"/>
                    <a:pt x="2179100" y="7696694"/>
                  </a:cubicBezTo>
                  <a:close/>
                  <a:moveTo>
                    <a:pt x="2183926" y="8247894"/>
                  </a:moveTo>
                  <a:cubicBezTo>
                    <a:pt x="2183955" y="8250032"/>
                    <a:pt x="2190860" y="8691404"/>
                    <a:pt x="2192912" y="8773415"/>
                  </a:cubicBezTo>
                  <a:cubicBezTo>
                    <a:pt x="1944787" y="8771797"/>
                    <a:pt x="1843538" y="8774339"/>
                    <a:pt x="1735873" y="8774657"/>
                  </a:cubicBezTo>
                  <a:cubicBezTo>
                    <a:pt x="1735844" y="8772605"/>
                    <a:pt x="1726280" y="8254943"/>
                    <a:pt x="1726136" y="8245642"/>
                  </a:cubicBezTo>
                  <a:cubicBezTo>
                    <a:pt x="1943458" y="8246335"/>
                    <a:pt x="1744542" y="8248213"/>
                    <a:pt x="2183926" y="8247894"/>
                  </a:cubicBezTo>
                  <a:close/>
                  <a:moveTo>
                    <a:pt x="2193577" y="8800280"/>
                  </a:moveTo>
                  <a:cubicBezTo>
                    <a:pt x="2202679" y="9134883"/>
                    <a:pt x="2200280" y="9170126"/>
                    <a:pt x="2201783" y="9325077"/>
                  </a:cubicBezTo>
                  <a:cubicBezTo>
                    <a:pt x="2025232" y="9323084"/>
                    <a:pt x="1808632" y="9325222"/>
                    <a:pt x="1743502" y="9325396"/>
                  </a:cubicBezTo>
                  <a:cubicBezTo>
                    <a:pt x="1742028" y="9177868"/>
                    <a:pt x="1744109" y="9184251"/>
                    <a:pt x="1736365" y="8801465"/>
                  </a:cubicBezTo>
                  <a:cubicBezTo>
                    <a:pt x="1878674" y="8801117"/>
                    <a:pt x="1931524" y="8798576"/>
                    <a:pt x="2193577" y="8800280"/>
                  </a:cubicBezTo>
                  <a:close/>
                  <a:moveTo>
                    <a:pt x="2199500" y="9351972"/>
                  </a:moveTo>
                  <a:cubicBezTo>
                    <a:pt x="2205366" y="9352001"/>
                    <a:pt x="2199125" y="9321496"/>
                    <a:pt x="2210018" y="9875441"/>
                  </a:cubicBezTo>
                  <a:cubicBezTo>
                    <a:pt x="1947301" y="9873968"/>
                    <a:pt x="1873618" y="9875556"/>
                    <a:pt x="1754915" y="9875874"/>
                  </a:cubicBezTo>
                  <a:cubicBezTo>
                    <a:pt x="1750812" y="9602628"/>
                    <a:pt x="1746796" y="9615858"/>
                    <a:pt x="1743762" y="9352261"/>
                  </a:cubicBezTo>
                  <a:cubicBezTo>
                    <a:pt x="1887892" y="9351943"/>
                    <a:pt x="1984056" y="9349921"/>
                    <a:pt x="2199500" y="9351972"/>
                  </a:cubicBezTo>
                  <a:close/>
                  <a:moveTo>
                    <a:pt x="2207620" y="8252084"/>
                  </a:moveTo>
                  <a:cubicBezTo>
                    <a:pt x="2207504" y="8244544"/>
                    <a:pt x="2171067" y="8248357"/>
                    <a:pt x="2669802" y="8249455"/>
                  </a:cubicBezTo>
                  <a:cubicBezTo>
                    <a:pt x="2670495" y="8292295"/>
                    <a:pt x="2676043" y="8760444"/>
                    <a:pt x="2676130" y="8773386"/>
                  </a:cubicBezTo>
                  <a:cubicBezTo>
                    <a:pt x="2538675" y="8773472"/>
                    <a:pt x="2390297" y="8774686"/>
                    <a:pt x="2216520" y="8773559"/>
                  </a:cubicBezTo>
                  <a:cubicBezTo>
                    <a:pt x="2214728" y="8699780"/>
                    <a:pt x="2214324" y="8662487"/>
                    <a:pt x="2207620" y="8252084"/>
                  </a:cubicBezTo>
                  <a:close/>
                  <a:moveTo>
                    <a:pt x="2676303" y="8800222"/>
                  </a:moveTo>
                  <a:cubicBezTo>
                    <a:pt x="2677372" y="9096751"/>
                    <a:pt x="2680551" y="9161055"/>
                    <a:pt x="2683816" y="9326204"/>
                  </a:cubicBezTo>
                  <a:cubicBezTo>
                    <a:pt x="2325629" y="9325916"/>
                    <a:pt x="2304362" y="9326031"/>
                    <a:pt x="2225477" y="9325309"/>
                  </a:cubicBezTo>
                  <a:cubicBezTo>
                    <a:pt x="2224119" y="9179774"/>
                    <a:pt x="2226171" y="9130521"/>
                    <a:pt x="2217271" y="8800424"/>
                  </a:cubicBezTo>
                  <a:cubicBezTo>
                    <a:pt x="2385067" y="8801465"/>
                    <a:pt x="2570170" y="8800309"/>
                    <a:pt x="2676303" y="8800222"/>
                  </a:cubicBezTo>
                  <a:close/>
                  <a:moveTo>
                    <a:pt x="2372844" y="9352781"/>
                  </a:moveTo>
                  <a:cubicBezTo>
                    <a:pt x="2744179" y="9353098"/>
                    <a:pt x="2683990" y="9325568"/>
                    <a:pt x="2685694" y="9435688"/>
                  </a:cubicBezTo>
                  <a:cubicBezTo>
                    <a:pt x="2688411" y="9609359"/>
                    <a:pt x="2688150" y="9635300"/>
                    <a:pt x="2691185" y="9830116"/>
                  </a:cubicBezTo>
                  <a:cubicBezTo>
                    <a:pt x="2692138" y="9891474"/>
                    <a:pt x="2765937" y="9878301"/>
                    <a:pt x="2233655" y="9875556"/>
                  </a:cubicBezTo>
                  <a:cubicBezTo>
                    <a:pt x="2232961" y="9840574"/>
                    <a:pt x="2233423" y="9869230"/>
                    <a:pt x="2226806" y="9435226"/>
                  </a:cubicBezTo>
                  <a:cubicBezTo>
                    <a:pt x="2225217" y="9329960"/>
                    <a:pt x="2196293" y="9352781"/>
                    <a:pt x="2372844" y="9352781"/>
                  </a:cubicBezTo>
                  <a:close/>
                  <a:moveTo>
                    <a:pt x="2680696" y="7694065"/>
                  </a:moveTo>
                  <a:cubicBezTo>
                    <a:pt x="2682747" y="7694065"/>
                    <a:pt x="3045616" y="7693256"/>
                    <a:pt x="3140797" y="7693401"/>
                  </a:cubicBezTo>
                  <a:cubicBezTo>
                    <a:pt x="3148136" y="8315318"/>
                    <a:pt x="3172929" y="8220018"/>
                    <a:pt x="3065900" y="8220018"/>
                  </a:cubicBezTo>
                  <a:cubicBezTo>
                    <a:pt x="2893395" y="8220018"/>
                    <a:pt x="2889609" y="8222705"/>
                    <a:pt x="2719415" y="8222705"/>
                  </a:cubicBezTo>
                  <a:cubicBezTo>
                    <a:pt x="2684943" y="8222705"/>
                    <a:pt x="2691762" y="8292843"/>
                    <a:pt x="2680696" y="7694065"/>
                  </a:cubicBezTo>
                  <a:close/>
                  <a:moveTo>
                    <a:pt x="2719415" y="8249512"/>
                  </a:moveTo>
                  <a:cubicBezTo>
                    <a:pt x="3182117" y="8249512"/>
                    <a:pt x="3147270" y="8240673"/>
                    <a:pt x="3147472" y="8252546"/>
                  </a:cubicBezTo>
                  <a:cubicBezTo>
                    <a:pt x="3157065" y="8863023"/>
                    <a:pt x="3193069" y="8775090"/>
                    <a:pt x="3065900" y="8775177"/>
                  </a:cubicBezTo>
                  <a:cubicBezTo>
                    <a:pt x="2896775" y="8775177"/>
                    <a:pt x="2896891" y="8773386"/>
                    <a:pt x="2719415" y="8773386"/>
                  </a:cubicBezTo>
                  <a:cubicBezTo>
                    <a:pt x="2692860" y="8773386"/>
                    <a:pt x="2700662" y="8792625"/>
                    <a:pt x="2698379" y="8646455"/>
                  </a:cubicBezTo>
                  <a:cubicBezTo>
                    <a:pt x="2691213" y="8188474"/>
                    <a:pt x="2683498" y="8249512"/>
                    <a:pt x="2719415" y="8249512"/>
                  </a:cubicBezTo>
                  <a:close/>
                  <a:moveTo>
                    <a:pt x="2719415" y="8800222"/>
                  </a:moveTo>
                  <a:cubicBezTo>
                    <a:pt x="3228032" y="8800222"/>
                    <a:pt x="3158105" y="8788407"/>
                    <a:pt x="3159492" y="8844246"/>
                  </a:cubicBezTo>
                  <a:cubicBezTo>
                    <a:pt x="3173247" y="9417402"/>
                    <a:pt x="3187608" y="9323229"/>
                    <a:pt x="3065900" y="9323229"/>
                  </a:cubicBezTo>
                  <a:cubicBezTo>
                    <a:pt x="2634694" y="9323229"/>
                    <a:pt x="2708435" y="9362804"/>
                    <a:pt x="2705574" y="9237924"/>
                  </a:cubicBezTo>
                  <a:cubicBezTo>
                    <a:pt x="2694276" y="8746376"/>
                    <a:pt x="2697079" y="8800222"/>
                    <a:pt x="2719415" y="8800222"/>
                  </a:cubicBezTo>
                  <a:close/>
                  <a:moveTo>
                    <a:pt x="3164433" y="7693458"/>
                  </a:moveTo>
                  <a:cubicBezTo>
                    <a:pt x="3630025" y="7694383"/>
                    <a:pt x="3419725" y="7693516"/>
                    <a:pt x="3621443" y="7695019"/>
                  </a:cubicBezTo>
                  <a:cubicBezTo>
                    <a:pt x="3638058" y="8305843"/>
                    <a:pt x="3636729" y="8221549"/>
                    <a:pt x="3586017" y="8220336"/>
                  </a:cubicBezTo>
                  <a:cubicBezTo>
                    <a:pt x="3083122" y="8208146"/>
                    <a:pt x="3170328" y="8278024"/>
                    <a:pt x="3168912" y="8055042"/>
                  </a:cubicBezTo>
                  <a:cubicBezTo>
                    <a:pt x="3167988" y="7903528"/>
                    <a:pt x="3166456" y="7862508"/>
                    <a:pt x="3164433" y="7693458"/>
                  </a:cubicBezTo>
                  <a:close/>
                  <a:moveTo>
                    <a:pt x="3239330" y="8245959"/>
                  </a:moveTo>
                  <a:cubicBezTo>
                    <a:pt x="3670103" y="8241886"/>
                    <a:pt x="3628407" y="8250437"/>
                    <a:pt x="3628465" y="8252546"/>
                  </a:cubicBezTo>
                  <a:cubicBezTo>
                    <a:pt x="3637827" y="8850891"/>
                    <a:pt x="3668774" y="8773356"/>
                    <a:pt x="3585671" y="8774137"/>
                  </a:cubicBezTo>
                  <a:cubicBezTo>
                    <a:pt x="3470436" y="8775061"/>
                    <a:pt x="3486386" y="8774830"/>
                    <a:pt x="3181540" y="8775090"/>
                  </a:cubicBezTo>
                  <a:cubicBezTo>
                    <a:pt x="3168248" y="8162012"/>
                    <a:pt x="3145796" y="8246970"/>
                    <a:pt x="3239330" y="8245959"/>
                  </a:cubicBezTo>
                  <a:close/>
                  <a:moveTo>
                    <a:pt x="3641699" y="8800540"/>
                  </a:moveTo>
                  <a:cubicBezTo>
                    <a:pt x="3649270" y="9203057"/>
                    <a:pt x="3647276" y="9167179"/>
                    <a:pt x="3649154" y="9326464"/>
                  </a:cubicBezTo>
                  <a:cubicBezTo>
                    <a:pt x="3158654" y="9323431"/>
                    <a:pt x="3554290" y="9326724"/>
                    <a:pt x="3189717" y="9323662"/>
                  </a:cubicBezTo>
                  <a:cubicBezTo>
                    <a:pt x="3188388" y="9182605"/>
                    <a:pt x="3190064" y="9142567"/>
                    <a:pt x="3182146" y="8801927"/>
                  </a:cubicBezTo>
                  <a:cubicBezTo>
                    <a:pt x="3623321" y="8801551"/>
                    <a:pt x="3447233" y="8801811"/>
                    <a:pt x="3641699" y="8800540"/>
                  </a:cubicBezTo>
                  <a:close/>
                  <a:moveTo>
                    <a:pt x="3645166" y="7695163"/>
                  </a:moveTo>
                  <a:cubicBezTo>
                    <a:pt x="3916986" y="7696781"/>
                    <a:pt x="3903029" y="7692707"/>
                    <a:pt x="4103737" y="7692650"/>
                  </a:cubicBezTo>
                  <a:cubicBezTo>
                    <a:pt x="4102696" y="8101060"/>
                    <a:pt x="4124917" y="8219267"/>
                    <a:pt x="4105701" y="8219267"/>
                  </a:cubicBezTo>
                  <a:cubicBezTo>
                    <a:pt x="3935998" y="8219267"/>
                    <a:pt x="3833593" y="8224496"/>
                    <a:pt x="3651697" y="8221694"/>
                  </a:cubicBezTo>
                  <a:cubicBezTo>
                    <a:pt x="3649356" y="8057614"/>
                    <a:pt x="3651437" y="7924356"/>
                    <a:pt x="3645166" y="7695163"/>
                  </a:cubicBezTo>
                  <a:close/>
                  <a:moveTo>
                    <a:pt x="3759072" y="8249224"/>
                  </a:moveTo>
                  <a:cubicBezTo>
                    <a:pt x="4141936" y="8249224"/>
                    <a:pt x="4113937" y="8238882"/>
                    <a:pt x="4114139" y="8252488"/>
                  </a:cubicBezTo>
                  <a:cubicBezTo>
                    <a:pt x="4123212" y="8833414"/>
                    <a:pt x="4127402" y="8770930"/>
                    <a:pt x="4105643" y="8770930"/>
                  </a:cubicBezTo>
                  <a:cubicBezTo>
                    <a:pt x="3575384" y="8770930"/>
                    <a:pt x="3665364" y="8814954"/>
                    <a:pt x="3662735" y="8646397"/>
                  </a:cubicBezTo>
                  <a:cubicBezTo>
                    <a:pt x="3655280" y="8167444"/>
                    <a:pt x="3609538" y="8249224"/>
                    <a:pt x="3759072" y="8249224"/>
                  </a:cubicBezTo>
                  <a:close/>
                  <a:moveTo>
                    <a:pt x="3759072" y="8800222"/>
                  </a:moveTo>
                  <a:cubicBezTo>
                    <a:pt x="4184239" y="8800222"/>
                    <a:pt x="4121883" y="8777227"/>
                    <a:pt x="4123501" y="8845344"/>
                  </a:cubicBezTo>
                  <a:cubicBezTo>
                    <a:pt x="4137197" y="9387994"/>
                    <a:pt x="4131505" y="9322565"/>
                    <a:pt x="4105643" y="9322565"/>
                  </a:cubicBezTo>
                  <a:cubicBezTo>
                    <a:pt x="3600956" y="9322565"/>
                    <a:pt x="3673051" y="9365376"/>
                    <a:pt x="3671981" y="9238069"/>
                  </a:cubicBezTo>
                  <a:cubicBezTo>
                    <a:pt x="3667734" y="8721850"/>
                    <a:pt x="3636584" y="8800222"/>
                    <a:pt x="3759072" y="8800222"/>
                  </a:cubicBezTo>
                  <a:close/>
                  <a:moveTo>
                    <a:pt x="3759072" y="9353589"/>
                  </a:moveTo>
                  <a:cubicBezTo>
                    <a:pt x="4192417" y="9353589"/>
                    <a:pt x="4128413" y="9315371"/>
                    <a:pt x="4130291" y="9435688"/>
                  </a:cubicBezTo>
                  <a:cubicBezTo>
                    <a:pt x="4138180" y="9939426"/>
                    <a:pt x="4159187" y="9877001"/>
                    <a:pt x="4105673" y="9877001"/>
                  </a:cubicBezTo>
                  <a:cubicBezTo>
                    <a:pt x="3612399" y="9877001"/>
                    <a:pt x="3679350" y="9891936"/>
                    <a:pt x="3678338" y="9829654"/>
                  </a:cubicBezTo>
                  <a:cubicBezTo>
                    <a:pt x="3669439" y="9260804"/>
                    <a:pt x="3652766" y="9353589"/>
                    <a:pt x="3759072" y="9353589"/>
                  </a:cubicBezTo>
                  <a:close/>
                  <a:moveTo>
                    <a:pt x="4137804" y="8252025"/>
                  </a:moveTo>
                  <a:cubicBezTo>
                    <a:pt x="4137602" y="8238188"/>
                    <a:pt x="4128269" y="8251333"/>
                    <a:pt x="4594496" y="8249253"/>
                  </a:cubicBezTo>
                  <a:cubicBezTo>
                    <a:pt x="4597386" y="8442133"/>
                    <a:pt x="4596346" y="8587871"/>
                    <a:pt x="4601258" y="8774137"/>
                  </a:cubicBezTo>
                  <a:cubicBezTo>
                    <a:pt x="4343019" y="8777026"/>
                    <a:pt x="4294735" y="8771652"/>
                    <a:pt x="4145490" y="8771017"/>
                  </a:cubicBezTo>
                  <a:cubicBezTo>
                    <a:pt x="4141965" y="8606243"/>
                    <a:pt x="4140809" y="8444329"/>
                    <a:pt x="4137804" y="8252025"/>
                  </a:cubicBezTo>
                  <a:close/>
                  <a:moveTo>
                    <a:pt x="4625732" y="7698254"/>
                  </a:moveTo>
                  <a:cubicBezTo>
                    <a:pt x="4781074" y="7698051"/>
                    <a:pt x="4669133" y="7698051"/>
                    <a:pt x="5067456" y="7698109"/>
                  </a:cubicBezTo>
                  <a:cubicBezTo>
                    <a:pt x="5072542" y="8067320"/>
                    <a:pt x="5074218" y="8024306"/>
                    <a:pt x="5077570" y="8221636"/>
                  </a:cubicBezTo>
                  <a:cubicBezTo>
                    <a:pt x="4710974" y="8221867"/>
                    <a:pt x="4697855" y="8221809"/>
                    <a:pt x="4617757" y="8222271"/>
                  </a:cubicBezTo>
                  <a:cubicBezTo>
                    <a:pt x="4608279" y="7637937"/>
                    <a:pt x="4597935" y="7698311"/>
                    <a:pt x="4625732" y="7698254"/>
                  </a:cubicBezTo>
                  <a:close/>
                  <a:moveTo>
                    <a:pt x="4625761" y="8249108"/>
                  </a:moveTo>
                  <a:cubicBezTo>
                    <a:pt x="4725566" y="8248588"/>
                    <a:pt x="4724006" y="8248704"/>
                    <a:pt x="5077974" y="8248444"/>
                  </a:cubicBezTo>
                  <a:cubicBezTo>
                    <a:pt x="5078003" y="8250841"/>
                    <a:pt x="5084880" y="8703045"/>
                    <a:pt x="5085342" y="8770295"/>
                  </a:cubicBezTo>
                  <a:cubicBezTo>
                    <a:pt x="5083146" y="8770295"/>
                    <a:pt x="4627003" y="8773819"/>
                    <a:pt x="4624923" y="8773848"/>
                  </a:cubicBezTo>
                  <a:cubicBezTo>
                    <a:pt x="4624894" y="8771797"/>
                    <a:pt x="4612556" y="8249195"/>
                    <a:pt x="4625761" y="8249108"/>
                  </a:cubicBezTo>
                  <a:close/>
                  <a:moveTo>
                    <a:pt x="4625876" y="8800684"/>
                  </a:moveTo>
                  <a:cubicBezTo>
                    <a:pt x="5159055" y="8794214"/>
                    <a:pt x="5085516" y="8782890"/>
                    <a:pt x="5085660" y="8843900"/>
                  </a:cubicBezTo>
                  <a:cubicBezTo>
                    <a:pt x="5086845" y="9411972"/>
                    <a:pt x="5131228" y="9326955"/>
                    <a:pt x="4972477" y="9325049"/>
                  </a:cubicBezTo>
                  <a:cubicBezTo>
                    <a:pt x="4862675" y="9323575"/>
                    <a:pt x="4743018" y="9323431"/>
                    <a:pt x="4634517" y="9325309"/>
                  </a:cubicBezTo>
                  <a:cubicBezTo>
                    <a:pt x="4633765" y="9252657"/>
                    <a:pt x="4630037" y="8800626"/>
                    <a:pt x="4625876" y="8800684"/>
                  </a:cubicBezTo>
                  <a:close/>
                  <a:moveTo>
                    <a:pt x="5091526" y="9352867"/>
                  </a:moveTo>
                  <a:cubicBezTo>
                    <a:pt x="5094502" y="9565767"/>
                    <a:pt x="5095832" y="9589166"/>
                    <a:pt x="5100513" y="9875037"/>
                  </a:cubicBezTo>
                  <a:cubicBezTo>
                    <a:pt x="4775353" y="9875094"/>
                    <a:pt x="4734494" y="9874574"/>
                    <a:pt x="4641278" y="9876856"/>
                  </a:cubicBezTo>
                  <a:cubicBezTo>
                    <a:pt x="4640122" y="9814980"/>
                    <a:pt x="4634834" y="9354340"/>
                    <a:pt x="4634805" y="9352174"/>
                  </a:cubicBezTo>
                  <a:cubicBezTo>
                    <a:pt x="4835368" y="9348650"/>
                    <a:pt x="4966611" y="9352463"/>
                    <a:pt x="5091526" y="9352867"/>
                  </a:cubicBezTo>
                  <a:close/>
                  <a:moveTo>
                    <a:pt x="5091150" y="7698138"/>
                  </a:moveTo>
                  <a:cubicBezTo>
                    <a:pt x="5358346" y="7698167"/>
                    <a:pt x="5331994" y="7692332"/>
                    <a:pt x="5546600" y="7693718"/>
                  </a:cubicBezTo>
                  <a:cubicBezTo>
                    <a:pt x="5548102" y="7809182"/>
                    <a:pt x="5550067" y="7940128"/>
                    <a:pt x="5552957" y="8055505"/>
                  </a:cubicBezTo>
                  <a:cubicBezTo>
                    <a:pt x="5558187" y="8272362"/>
                    <a:pt x="5643891" y="8221608"/>
                    <a:pt x="5145676" y="8221608"/>
                  </a:cubicBezTo>
                  <a:cubicBezTo>
                    <a:pt x="5085747" y="8221636"/>
                    <a:pt x="5099501" y="8307345"/>
                    <a:pt x="5091150" y="7698138"/>
                  </a:cubicBezTo>
                  <a:close/>
                  <a:moveTo>
                    <a:pt x="5145676" y="8248414"/>
                  </a:moveTo>
                  <a:cubicBezTo>
                    <a:pt x="5148248" y="8248414"/>
                    <a:pt x="5556858" y="8248848"/>
                    <a:pt x="5556916" y="8252488"/>
                  </a:cubicBezTo>
                  <a:cubicBezTo>
                    <a:pt x="5566364" y="8854704"/>
                    <a:pt x="5590030" y="8772577"/>
                    <a:pt x="5492334" y="8772577"/>
                  </a:cubicBezTo>
                  <a:cubicBezTo>
                    <a:pt x="5327659" y="8772577"/>
                    <a:pt x="5316563" y="8770179"/>
                    <a:pt x="5145676" y="8770179"/>
                  </a:cubicBezTo>
                  <a:cubicBezTo>
                    <a:pt x="5099010" y="8770179"/>
                    <a:pt x="5109904" y="8795080"/>
                    <a:pt x="5107563" y="8646397"/>
                  </a:cubicBezTo>
                  <a:cubicBezTo>
                    <a:pt x="5100137" y="8171286"/>
                    <a:pt x="5083291" y="8248473"/>
                    <a:pt x="5145676" y="8248414"/>
                  </a:cubicBezTo>
                  <a:close/>
                  <a:moveTo>
                    <a:pt x="5145676" y="8797015"/>
                  </a:moveTo>
                  <a:cubicBezTo>
                    <a:pt x="5632073" y="8797015"/>
                    <a:pt x="5564602" y="8790574"/>
                    <a:pt x="5565035" y="8844073"/>
                  </a:cubicBezTo>
                  <a:cubicBezTo>
                    <a:pt x="5566104" y="8970918"/>
                    <a:pt x="5566595" y="8991197"/>
                    <a:pt x="5572028" y="9326695"/>
                  </a:cubicBezTo>
                  <a:cubicBezTo>
                    <a:pt x="5475402" y="9327880"/>
                    <a:pt x="5405533" y="9326580"/>
                    <a:pt x="5114844" y="9326118"/>
                  </a:cubicBezTo>
                  <a:cubicBezTo>
                    <a:pt x="5107101" y="8730401"/>
                    <a:pt x="5093809" y="8797015"/>
                    <a:pt x="5145676" y="8797015"/>
                  </a:cubicBezTo>
                  <a:close/>
                  <a:moveTo>
                    <a:pt x="5145676" y="9352954"/>
                  </a:moveTo>
                  <a:cubicBezTo>
                    <a:pt x="5283970" y="9352954"/>
                    <a:pt x="5465982" y="9354803"/>
                    <a:pt x="5572461" y="9353503"/>
                  </a:cubicBezTo>
                  <a:cubicBezTo>
                    <a:pt x="5582546" y="9974438"/>
                    <a:pt x="5605142" y="9877983"/>
                    <a:pt x="5492305" y="9877983"/>
                  </a:cubicBezTo>
                  <a:cubicBezTo>
                    <a:pt x="5061850" y="9877983"/>
                    <a:pt x="5124322" y="9886563"/>
                    <a:pt x="5123455" y="9829654"/>
                  </a:cubicBezTo>
                  <a:cubicBezTo>
                    <a:pt x="5114844" y="9279349"/>
                    <a:pt x="5101871" y="9352954"/>
                    <a:pt x="5145676" y="9352954"/>
                  </a:cubicBezTo>
                  <a:close/>
                  <a:moveTo>
                    <a:pt x="5580552" y="8252025"/>
                  </a:moveTo>
                  <a:cubicBezTo>
                    <a:pt x="5580465" y="8247260"/>
                    <a:pt x="5821280" y="8245295"/>
                    <a:pt x="6011845" y="8247375"/>
                  </a:cubicBezTo>
                  <a:cubicBezTo>
                    <a:pt x="6046866" y="8247751"/>
                    <a:pt x="6039209" y="8187664"/>
                    <a:pt x="6046404" y="8646946"/>
                  </a:cubicBezTo>
                  <a:cubicBezTo>
                    <a:pt x="6048947" y="8808571"/>
                    <a:pt x="6128582" y="8770381"/>
                    <a:pt x="5665447" y="8772230"/>
                  </a:cubicBezTo>
                  <a:cubicBezTo>
                    <a:pt x="5560181" y="8772634"/>
                    <a:pt x="5590059" y="8858690"/>
                    <a:pt x="5580552" y="8252025"/>
                  </a:cubicBezTo>
                  <a:close/>
                  <a:moveTo>
                    <a:pt x="5665562" y="8799096"/>
                  </a:moveTo>
                  <a:cubicBezTo>
                    <a:pt x="6108731" y="8797304"/>
                    <a:pt x="6048860" y="8787252"/>
                    <a:pt x="6050102" y="8844102"/>
                  </a:cubicBezTo>
                  <a:cubicBezTo>
                    <a:pt x="6062325" y="9402005"/>
                    <a:pt x="6065475" y="9325916"/>
                    <a:pt x="6012192" y="9324529"/>
                  </a:cubicBezTo>
                  <a:cubicBezTo>
                    <a:pt x="5898748" y="9321409"/>
                    <a:pt x="5783253" y="9321265"/>
                    <a:pt x="5665187" y="9324645"/>
                  </a:cubicBezTo>
                  <a:cubicBezTo>
                    <a:pt x="5572461" y="9327186"/>
                    <a:pt x="5596444" y="9374793"/>
                    <a:pt x="5591041" y="9040883"/>
                  </a:cubicBezTo>
                  <a:cubicBezTo>
                    <a:pt x="5586505" y="8750391"/>
                    <a:pt x="5570612" y="8799500"/>
                    <a:pt x="5665562" y="8799096"/>
                  </a:cubicBezTo>
                  <a:close/>
                  <a:moveTo>
                    <a:pt x="5665822" y="9351481"/>
                  </a:moveTo>
                  <a:cubicBezTo>
                    <a:pt x="5789899" y="9348072"/>
                    <a:pt x="5893807" y="9348274"/>
                    <a:pt x="6011643" y="9351365"/>
                  </a:cubicBezTo>
                  <a:cubicBezTo>
                    <a:pt x="6066746" y="9352867"/>
                    <a:pt x="6054610" y="9335650"/>
                    <a:pt x="6056170" y="9435659"/>
                  </a:cubicBezTo>
                  <a:cubicBezTo>
                    <a:pt x="6064203" y="9947948"/>
                    <a:pt x="6080269" y="9879283"/>
                    <a:pt x="6011989" y="9879023"/>
                  </a:cubicBezTo>
                  <a:cubicBezTo>
                    <a:pt x="5539578" y="9877117"/>
                    <a:pt x="5604853" y="9894305"/>
                    <a:pt x="5603842" y="9829625"/>
                  </a:cubicBezTo>
                  <a:cubicBezTo>
                    <a:pt x="5594942" y="9280331"/>
                    <a:pt x="5568300" y="9354283"/>
                    <a:pt x="5665822" y="9351481"/>
                  </a:cubicBezTo>
                  <a:close/>
                  <a:moveTo>
                    <a:pt x="6061632" y="8252025"/>
                  </a:moveTo>
                  <a:cubicBezTo>
                    <a:pt x="6061574" y="8247837"/>
                    <a:pt x="6520000" y="8244631"/>
                    <a:pt x="6522138" y="8244631"/>
                  </a:cubicBezTo>
                  <a:cubicBezTo>
                    <a:pt x="6526010" y="8481362"/>
                    <a:pt x="6519855" y="8474459"/>
                    <a:pt x="6526934" y="8771421"/>
                  </a:cubicBezTo>
                  <a:cubicBezTo>
                    <a:pt x="5980522" y="8771537"/>
                    <a:pt x="6072698" y="8815561"/>
                    <a:pt x="6070040" y="8646455"/>
                  </a:cubicBezTo>
                  <a:cubicBezTo>
                    <a:pt x="6066977" y="8449153"/>
                    <a:pt x="6064695" y="8448171"/>
                    <a:pt x="6061632" y="8252025"/>
                  </a:cubicBezTo>
                  <a:close/>
                  <a:moveTo>
                    <a:pt x="6185246" y="9353705"/>
                  </a:moveTo>
                  <a:cubicBezTo>
                    <a:pt x="6606195" y="9353705"/>
                    <a:pt x="6534649" y="9318867"/>
                    <a:pt x="6536470" y="9435746"/>
                  </a:cubicBezTo>
                  <a:cubicBezTo>
                    <a:pt x="6544127" y="9927699"/>
                    <a:pt x="6559297" y="9878040"/>
                    <a:pt x="6531933" y="9878040"/>
                  </a:cubicBezTo>
                  <a:cubicBezTo>
                    <a:pt x="6017451" y="9878040"/>
                    <a:pt x="6086742" y="9899793"/>
                    <a:pt x="6085615" y="9829654"/>
                  </a:cubicBezTo>
                  <a:cubicBezTo>
                    <a:pt x="6076773" y="9263172"/>
                    <a:pt x="6049524" y="9353705"/>
                    <a:pt x="6185246" y="9353705"/>
                  </a:cubicBezTo>
                  <a:close/>
                  <a:moveTo>
                    <a:pt x="6545803" y="8244631"/>
                  </a:moveTo>
                  <a:cubicBezTo>
                    <a:pt x="6547854" y="8244631"/>
                    <a:pt x="7003102" y="8246566"/>
                    <a:pt x="7003188" y="8252488"/>
                  </a:cubicBezTo>
                  <a:cubicBezTo>
                    <a:pt x="7007812" y="8560283"/>
                    <a:pt x="7009228" y="8660725"/>
                    <a:pt x="7011192" y="8775090"/>
                  </a:cubicBezTo>
                  <a:cubicBezTo>
                    <a:pt x="6683201" y="8777488"/>
                    <a:pt x="6760120" y="8771797"/>
                    <a:pt x="6550657" y="8771421"/>
                  </a:cubicBezTo>
                  <a:cubicBezTo>
                    <a:pt x="6543347" y="8469086"/>
                    <a:pt x="6549704" y="8487314"/>
                    <a:pt x="6545803" y="8244631"/>
                  </a:cubicBezTo>
                  <a:close/>
                  <a:moveTo>
                    <a:pt x="7011654" y="8801984"/>
                  </a:moveTo>
                  <a:cubicBezTo>
                    <a:pt x="7017896" y="9155768"/>
                    <a:pt x="7010065" y="8716622"/>
                    <a:pt x="7020612" y="9325309"/>
                  </a:cubicBezTo>
                  <a:cubicBezTo>
                    <a:pt x="6928089" y="9325656"/>
                    <a:pt x="6814299" y="9325684"/>
                    <a:pt x="6705363" y="9324962"/>
                  </a:cubicBezTo>
                  <a:cubicBezTo>
                    <a:pt x="6507199" y="9323662"/>
                    <a:pt x="6568862" y="9422544"/>
                    <a:pt x="6552593" y="8842715"/>
                  </a:cubicBezTo>
                  <a:cubicBezTo>
                    <a:pt x="6550542" y="8771537"/>
                    <a:pt x="6487290" y="8805537"/>
                    <a:pt x="7011654" y="8801984"/>
                  </a:cubicBezTo>
                  <a:close/>
                  <a:moveTo>
                    <a:pt x="7019138" y="7857712"/>
                  </a:moveTo>
                  <a:cubicBezTo>
                    <a:pt x="7016162" y="7667344"/>
                    <a:pt x="7005760" y="7696463"/>
                    <a:pt x="7052109" y="7695972"/>
                  </a:cubicBezTo>
                  <a:cubicBezTo>
                    <a:pt x="7154658" y="7694874"/>
                    <a:pt x="7162026" y="7695076"/>
                    <a:pt x="7475455" y="7694903"/>
                  </a:cubicBezTo>
                  <a:cubicBezTo>
                    <a:pt x="7481552" y="8309569"/>
                    <a:pt x="7517324" y="8221954"/>
                    <a:pt x="7398911" y="8220365"/>
                  </a:cubicBezTo>
                  <a:cubicBezTo>
                    <a:pt x="7306186" y="8219122"/>
                    <a:pt x="7199302" y="8218631"/>
                    <a:pt x="7051906" y="8220018"/>
                  </a:cubicBezTo>
                  <a:cubicBezTo>
                    <a:pt x="7017665" y="8220365"/>
                    <a:pt x="7025583" y="8269618"/>
                    <a:pt x="7019138" y="7857712"/>
                  </a:cubicBezTo>
                  <a:close/>
                  <a:moveTo>
                    <a:pt x="7052080" y="8246912"/>
                  </a:moveTo>
                  <a:cubicBezTo>
                    <a:pt x="7522323" y="8242464"/>
                    <a:pt x="7484672" y="8250090"/>
                    <a:pt x="7484701" y="8252516"/>
                  </a:cubicBezTo>
                  <a:cubicBezTo>
                    <a:pt x="7494237" y="8862127"/>
                    <a:pt x="7526917" y="8775205"/>
                    <a:pt x="7398766" y="8774512"/>
                  </a:cubicBezTo>
                  <a:cubicBezTo>
                    <a:pt x="7301794" y="8773992"/>
                    <a:pt x="7171620" y="8773848"/>
                    <a:pt x="7051877" y="8774801"/>
                  </a:cubicBezTo>
                  <a:cubicBezTo>
                    <a:pt x="7029252" y="8774974"/>
                    <a:pt x="7035060" y="8794445"/>
                    <a:pt x="7032748" y="8646483"/>
                  </a:cubicBezTo>
                  <a:cubicBezTo>
                    <a:pt x="7025958" y="8192836"/>
                    <a:pt x="7016856" y="8247231"/>
                    <a:pt x="7052080" y="8246912"/>
                  </a:cubicBezTo>
                  <a:close/>
                  <a:moveTo>
                    <a:pt x="7918739" y="7114035"/>
                  </a:moveTo>
                  <a:cubicBezTo>
                    <a:pt x="7425408" y="7114035"/>
                    <a:pt x="7489469" y="7142807"/>
                    <a:pt x="7488313" y="7069086"/>
                  </a:cubicBezTo>
                  <a:cubicBezTo>
                    <a:pt x="7479414" y="6500899"/>
                    <a:pt x="7457944" y="6592790"/>
                    <a:pt x="7572081" y="6592790"/>
                  </a:cubicBezTo>
                  <a:cubicBezTo>
                    <a:pt x="8001380" y="6592790"/>
                    <a:pt x="7940613" y="6561967"/>
                    <a:pt x="7942376" y="6675292"/>
                  </a:cubicBezTo>
                  <a:cubicBezTo>
                    <a:pt x="7950293" y="7182036"/>
                    <a:pt x="7951767" y="7114035"/>
                    <a:pt x="7918739" y="7114035"/>
                  </a:cubicBezTo>
                  <a:close/>
                  <a:moveTo>
                    <a:pt x="7918739" y="6564913"/>
                  </a:moveTo>
                  <a:cubicBezTo>
                    <a:pt x="7403736" y="6564913"/>
                    <a:pt x="7481870" y="6594003"/>
                    <a:pt x="7479587" y="6477702"/>
                  </a:cubicBezTo>
                  <a:cubicBezTo>
                    <a:pt x="7469185" y="5954147"/>
                    <a:pt x="7449564" y="6037487"/>
                    <a:pt x="7572081" y="6037487"/>
                  </a:cubicBezTo>
                  <a:cubicBezTo>
                    <a:pt x="7986673" y="6037487"/>
                    <a:pt x="7932060" y="6016688"/>
                    <a:pt x="7932349" y="6083793"/>
                  </a:cubicBezTo>
                  <a:cubicBezTo>
                    <a:pt x="7934632" y="6622313"/>
                    <a:pt x="7955321" y="6564913"/>
                    <a:pt x="7918739" y="6564913"/>
                  </a:cubicBezTo>
                  <a:close/>
                  <a:moveTo>
                    <a:pt x="7918739" y="6010073"/>
                  </a:moveTo>
                  <a:cubicBezTo>
                    <a:pt x="7380418" y="6010073"/>
                    <a:pt x="7473114" y="6048637"/>
                    <a:pt x="7470572" y="5886405"/>
                  </a:cubicBezTo>
                  <a:cubicBezTo>
                    <a:pt x="7461787" y="5338180"/>
                    <a:pt x="7464763" y="5526959"/>
                    <a:pt x="7464157" y="5486199"/>
                  </a:cubicBezTo>
                  <a:cubicBezTo>
                    <a:pt x="7534286" y="5485939"/>
                    <a:pt x="7588956" y="5486026"/>
                    <a:pt x="7918739" y="5486083"/>
                  </a:cubicBezTo>
                  <a:cubicBezTo>
                    <a:pt x="7920762" y="5486083"/>
                    <a:pt x="7942867" y="6010073"/>
                    <a:pt x="7918739" y="6010073"/>
                  </a:cubicBezTo>
                  <a:close/>
                  <a:moveTo>
                    <a:pt x="7918739" y="5459276"/>
                  </a:moveTo>
                  <a:cubicBezTo>
                    <a:pt x="7597480" y="5459218"/>
                    <a:pt x="7534720" y="5459132"/>
                    <a:pt x="7463724" y="5459392"/>
                  </a:cubicBezTo>
                  <a:cubicBezTo>
                    <a:pt x="7460748" y="5286298"/>
                    <a:pt x="7454997" y="5181494"/>
                    <a:pt x="7453667" y="4936211"/>
                  </a:cubicBezTo>
                  <a:cubicBezTo>
                    <a:pt x="7456702" y="4936211"/>
                    <a:pt x="7909059" y="4935460"/>
                    <a:pt x="7912642" y="4935460"/>
                  </a:cubicBezTo>
                  <a:cubicBezTo>
                    <a:pt x="7915359" y="5065193"/>
                    <a:pt x="7921196" y="5459276"/>
                    <a:pt x="7918739" y="5459276"/>
                  </a:cubicBezTo>
                  <a:close/>
                  <a:moveTo>
                    <a:pt x="7453524" y="4909346"/>
                  </a:moveTo>
                  <a:cubicBezTo>
                    <a:pt x="7453524" y="4906746"/>
                    <a:pt x="7448785" y="4387090"/>
                    <a:pt x="7448756" y="4384895"/>
                  </a:cubicBezTo>
                  <a:cubicBezTo>
                    <a:pt x="7733867" y="4387061"/>
                    <a:pt x="7715171" y="4381573"/>
                    <a:pt x="7902125" y="4381226"/>
                  </a:cubicBezTo>
                  <a:cubicBezTo>
                    <a:pt x="7902154" y="4383277"/>
                    <a:pt x="7911891" y="4898426"/>
                    <a:pt x="7911949" y="4901460"/>
                  </a:cubicBezTo>
                  <a:cubicBezTo>
                    <a:pt x="7912151" y="4912264"/>
                    <a:pt x="7960147" y="4908711"/>
                    <a:pt x="7453524" y="4909346"/>
                  </a:cubicBezTo>
                  <a:close/>
                  <a:moveTo>
                    <a:pt x="7448409" y="4358058"/>
                  </a:moveTo>
                  <a:cubicBezTo>
                    <a:pt x="7445230" y="4130425"/>
                    <a:pt x="7441561" y="4131928"/>
                    <a:pt x="7436938" y="3831036"/>
                  </a:cubicBezTo>
                  <a:cubicBezTo>
                    <a:pt x="7515446" y="3829563"/>
                    <a:pt x="7621001" y="3829303"/>
                    <a:pt x="7745194" y="3831469"/>
                  </a:cubicBezTo>
                  <a:cubicBezTo>
                    <a:pt x="7940786" y="3834878"/>
                    <a:pt x="7891665" y="3733252"/>
                    <a:pt x="7900969" y="4310163"/>
                  </a:cubicBezTo>
                  <a:cubicBezTo>
                    <a:pt x="7901691" y="4358578"/>
                    <a:pt x="7977975" y="4362189"/>
                    <a:pt x="7448409" y="4358058"/>
                  </a:cubicBezTo>
                  <a:close/>
                  <a:moveTo>
                    <a:pt x="7436504" y="3804171"/>
                  </a:moveTo>
                  <a:cubicBezTo>
                    <a:pt x="7431187" y="3458995"/>
                    <a:pt x="7430551" y="3444320"/>
                    <a:pt x="7430812" y="3324553"/>
                  </a:cubicBezTo>
                  <a:cubicBezTo>
                    <a:pt x="7430927" y="3267240"/>
                    <a:pt x="7354932" y="3279315"/>
                    <a:pt x="7886839" y="3278506"/>
                  </a:cubicBezTo>
                  <a:cubicBezTo>
                    <a:pt x="7889555" y="3595228"/>
                    <a:pt x="7892300" y="3662305"/>
                    <a:pt x="7895103" y="3806106"/>
                  </a:cubicBezTo>
                  <a:cubicBezTo>
                    <a:pt x="7740772" y="3805846"/>
                    <a:pt x="7627445" y="3800560"/>
                    <a:pt x="7436504" y="3804171"/>
                  </a:cubicBezTo>
                  <a:close/>
                  <a:moveTo>
                    <a:pt x="7430812" y="3252739"/>
                  </a:moveTo>
                  <a:cubicBezTo>
                    <a:pt x="7429800" y="2991827"/>
                    <a:pt x="7422287" y="2945405"/>
                    <a:pt x="7418907" y="2727623"/>
                  </a:cubicBezTo>
                  <a:cubicBezTo>
                    <a:pt x="7932292" y="2727334"/>
                    <a:pt x="7880973" y="2724648"/>
                    <a:pt x="7881146" y="2733689"/>
                  </a:cubicBezTo>
                  <a:cubicBezTo>
                    <a:pt x="7881609" y="2764686"/>
                    <a:pt x="7880250" y="2626344"/>
                    <a:pt x="7886607" y="3251699"/>
                  </a:cubicBezTo>
                  <a:cubicBezTo>
                    <a:pt x="7737883" y="3251901"/>
                    <a:pt x="7619412" y="3254790"/>
                    <a:pt x="7430812" y="3252739"/>
                  </a:cubicBezTo>
                  <a:close/>
                  <a:moveTo>
                    <a:pt x="7418531" y="2700671"/>
                  </a:moveTo>
                  <a:cubicBezTo>
                    <a:pt x="7416681" y="2558834"/>
                    <a:pt x="7420843" y="2389034"/>
                    <a:pt x="7412781" y="2175469"/>
                  </a:cubicBezTo>
                  <a:cubicBezTo>
                    <a:pt x="7627127" y="2181506"/>
                    <a:pt x="7749614" y="2173678"/>
                    <a:pt x="7869819" y="2172898"/>
                  </a:cubicBezTo>
                  <a:cubicBezTo>
                    <a:pt x="7875339" y="2519316"/>
                    <a:pt x="7878661" y="2587808"/>
                    <a:pt x="7880626" y="2700527"/>
                  </a:cubicBezTo>
                  <a:lnTo>
                    <a:pt x="7418531" y="2700671"/>
                  </a:lnTo>
                  <a:close/>
                  <a:moveTo>
                    <a:pt x="7398825" y="3252363"/>
                  </a:moveTo>
                  <a:cubicBezTo>
                    <a:pt x="6857180" y="3245806"/>
                    <a:pt x="6946553" y="3301472"/>
                    <a:pt x="6943837" y="3127252"/>
                  </a:cubicBezTo>
                  <a:cubicBezTo>
                    <a:pt x="6940803" y="2934688"/>
                    <a:pt x="6942681" y="2928853"/>
                    <a:pt x="6939618" y="2733285"/>
                  </a:cubicBezTo>
                  <a:cubicBezTo>
                    <a:pt x="6939416" y="2719795"/>
                    <a:pt x="6894281" y="2727450"/>
                    <a:pt x="7395242" y="2727623"/>
                  </a:cubicBezTo>
                  <a:cubicBezTo>
                    <a:pt x="7398102" y="2926860"/>
                    <a:pt x="7416219" y="3252594"/>
                    <a:pt x="7398825" y="3252363"/>
                  </a:cubicBezTo>
                  <a:close/>
                  <a:moveTo>
                    <a:pt x="6932048" y="3830083"/>
                  </a:moveTo>
                  <a:cubicBezTo>
                    <a:pt x="6933464" y="3950023"/>
                    <a:pt x="6935371" y="4036830"/>
                    <a:pt x="6940630" y="4353841"/>
                  </a:cubicBezTo>
                  <a:cubicBezTo>
                    <a:pt x="6874228" y="4353465"/>
                    <a:pt x="6485498" y="4354448"/>
                    <a:pt x="6483360" y="4354448"/>
                  </a:cubicBezTo>
                  <a:cubicBezTo>
                    <a:pt x="6479026" y="4064216"/>
                    <a:pt x="6481915" y="4109482"/>
                    <a:pt x="6477032" y="3832856"/>
                  </a:cubicBezTo>
                  <a:cubicBezTo>
                    <a:pt x="6723336" y="3833174"/>
                    <a:pt x="6736802" y="3829014"/>
                    <a:pt x="6932048" y="3830083"/>
                  </a:cubicBezTo>
                  <a:close/>
                  <a:moveTo>
                    <a:pt x="6878649" y="3803131"/>
                  </a:moveTo>
                  <a:cubicBezTo>
                    <a:pt x="6404649" y="3803131"/>
                    <a:pt x="6477263" y="3835398"/>
                    <a:pt x="6474807" y="3718346"/>
                  </a:cubicBezTo>
                  <a:cubicBezTo>
                    <a:pt x="6464145" y="3207559"/>
                    <a:pt x="6448570" y="3281279"/>
                    <a:pt x="6531933" y="3281279"/>
                  </a:cubicBezTo>
                  <a:cubicBezTo>
                    <a:pt x="6984204" y="3281279"/>
                    <a:pt x="6922859" y="3265074"/>
                    <a:pt x="6924593" y="3324957"/>
                  </a:cubicBezTo>
                  <a:cubicBezTo>
                    <a:pt x="6940890" y="3880578"/>
                    <a:pt x="6938289" y="3803131"/>
                    <a:pt x="6878649" y="3803131"/>
                  </a:cubicBezTo>
                  <a:close/>
                  <a:moveTo>
                    <a:pt x="6878649" y="3254125"/>
                  </a:moveTo>
                  <a:cubicBezTo>
                    <a:pt x="6383411" y="3254125"/>
                    <a:pt x="6468537" y="3290552"/>
                    <a:pt x="6465965" y="3127194"/>
                  </a:cubicBezTo>
                  <a:cubicBezTo>
                    <a:pt x="6458481" y="2648703"/>
                    <a:pt x="6425280" y="2728750"/>
                    <a:pt x="6531933" y="2728750"/>
                  </a:cubicBezTo>
                  <a:cubicBezTo>
                    <a:pt x="6948778" y="2728750"/>
                    <a:pt x="6915693" y="2717079"/>
                    <a:pt x="6915953" y="2733776"/>
                  </a:cubicBezTo>
                  <a:cubicBezTo>
                    <a:pt x="6925431" y="3337235"/>
                    <a:pt x="6936642" y="3254125"/>
                    <a:pt x="6878649" y="3254125"/>
                  </a:cubicBezTo>
                  <a:close/>
                  <a:moveTo>
                    <a:pt x="6878649" y="2698533"/>
                  </a:moveTo>
                  <a:cubicBezTo>
                    <a:pt x="6704208" y="2698533"/>
                    <a:pt x="6704092" y="2701913"/>
                    <a:pt x="6531962" y="2701913"/>
                  </a:cubicBezTo>
                  <a:cubicBezTo>
                    <a:pt x="6426638" y="2701913"/>
                    <a:pt x="6457990" y="2782249"/>
                    <a:pt x="6448165" y="2173158"/>
                  </a:cubicBezTo>
                  <a:cubicBezTo>
                    <a:pt x="6616423" y="2170731"/>
                    <a:pt x="6726602" y="2176538"/>
                    <a:pt x="6908296" y="2176018"/>
                  </a:cubicBezTo>
                  <a:cubicBezTo>
                    <a:pt x="6921703" y="2783607"/>
                    <a:pt x="6924882" y="2698533"/>
                    <a:pt x="6878649" y="2698533"/>
                  </a:cubicBezTo>
                  <a:close/>
                  <a:moveTo>
                    <a:pt x="6451113" y="3718982"/>
                  </a:moveTo>
                  <a:cubicBezTo>
                    <a:pt x="6453395" y="3828898"/>
                    <a:pt x="6537221" y="3808042"/>
                    <a:pt x="6012018" y="3804517"/>
                  </a:cubicBezTo>
                  <a:cubicBezTo>
                    <a:pt x="5986417" y="3804344"/>
                    <a:pt x="5995952" y="3863737"/>
                    <a:pt x="5985290" y="3324206"/>
                  </a:cubicBezTo>
                  <a:cubicBezTo>
                    <a:pt x="5984105" y="3265132"/>
                    <a:pt x="5919177" y="3279951"/>
                    <a:pt x="6358619" y="3281106"/>
                  </a:cubicBezTo>
                  <a:cubicBezTo>
                    <a:pt x="6470155" y="3281424"/>
                    <a:pt x="6440306" y="3201666"/>
                    <a:pt x="6451113" y="3718982"/>
                  </a:cubicBezTo>
                  <a:close/>
                  <a:moveTo>
                    <a:pt x="6358590" y="3254241"/>
                  </a:moveTo>
                  <a:cubicBezTo>
                    <a:pt x="5906116" y="3253027"/>
                    <a:pt x="5984250" y="3287317"/>
                    <a:pt x="5981765" y="3127252"/>
                  </a:cubicBezTo>
                  <a:cubicBezTo>
                    <a:pt x="5974570" y="2668924"/>
                    <a:pt x="5957406" y="2729905"/>
                    <a:pt x="6012047" y="2729327"/>
                  </a:cubicBezTo>
                  <a:cubicBezTo>
                    <a:pt x="6471831" y="2724359"/>
                    <a:pt x="6433458" y="2729645"/>
                    <a:pt x="6433515" y="2733747"/>
                  </a:cubicBezTo>
                  <a:cubicBezTo>
                    <a:pt x="6442964" y="3339603"/>
                    <a:pt x="6477870" y="3254559"/>
                    <a:pt x="6358590" y="3254241"/>
                  </a:cubicBezTo>
                  <a:close/>
                  <a:moveTo>
                    <a:pt x="6358590" y="2701740"/>
                  </a:moveTo>
                  <a:cubicBezTo>
                    <a:pt x="6249134" y="2701451"/>
                    <a:pt x="6121272" y="2701307"/>
                    <a:pt x="6011845" y="2702491"/>
                  </a:cubicBezTo>
                  <a:cubicBezTo>
                    <a:pt x="5960295" y="2703040"/>
                    <a:pt x="5972894" y="2784762"/>
                    <a:pt x="5965641" y="2176422"/>
                  </a:cubicBezTo>
                  <a:cubicBezTo>
                    <a:pt x="6337410" y="2179918"/>
                    <a:pt x="6276787" y="2176509"/>
                    <a:pt x="6424471" y="2173562"/>
                  </a:cubicBezTo>
                  <a:cubicBezTo>
                    <a:pt x="6434296" y="2781816"/>
                    <a:pt x="6462758" y="2701856"/>
                    <a:pt x="6358590" y="2701740"/>
                  </a:cubicBezTo>
                  <a:close/>
                  <a:moveTo>
                    <a:pt x="5968791" y="3718982"/>
                  </a:moveTo>
                  <a:cubicBezTo>
                    <a:pt x="5971247" y="3831412"/>
                    <a:pt x="6053223" y="3804171"/>
                    <a:pt x="5512474" y="3804344"/>
                  </a:cubicBezTo>
                  <a:cubicBezTo>
                    <a:pt x="5506984" y="3450473"/>
                    <a:pt x="5507244" y="3441431"/>
                    <a:pt x="5503083" y="3323975"/>
                  </a:cubicBezTo>
                  <a:cubicBezTo>
                    <a:pt x="5500801" y="3259701"/>
                    <a:pt x="5450320" y="3278188"/>
                    <a:pt x="5838675" y="3278449"/>
                  </a:cubicBezTo>
                  <a:cubicBezTo>
                    <a:pt x="5994450" y="3278449"/>
                    <a:pt x="5957204" y="3190140"/>
                    <a:pt x="5968791" y="3718982"/>
                  </a:cubicBezTo>
                  <a:close/>
                  <a:moveTo>
                    <a:pt x="5500714" y="3251381"/>
                  </a:moveTo>
                  <a:cubicBezTo>
                    <a:pt x="5493288" y="2992867"/>
                    <a:pt x="5500020" y="2946705"/>
                    <a:pt x="5496669" y="2733227"/>
                  </a:cubicBezTo>
                  <a:cubicBezTo>
                    <a:pt x="5496553" y="2724879"/>
                    <a:pt x="5495137" y="2733227"/>
                    <a:pt x="5950847" y="2729905"/>
                  </a:cubicBezTo>
                  <a:cubicBezTo>
                    <a:pt x="5950904" y="2732823"/>
                    <a:pt x="5950962" y="2751975"/>
                    <a:pt x="5960209" y="3252190"/>
                  </a:cubicBezTo>
                  <a:cubicBezTo>
                    <a:pt x="5894009" y="3251468"/>
                    <a:pt x="5867194" y="3251641"/>
                    <a:pt x="5500714" y="3251381"/>
                  </a:cubicBezTo>
                  <a:close/>
                  <a:moveTo>
                    <a:pt x="5492305" y="4910848"/>
                  </a:moveTo>
                  <a:cubicBezTo>
                    <a:pt x="4994322" y="4910848"/>
                    <a:pt x="5046969" y="4913015"/>
                    <a:pt x="5047085" y="4901229"/>
                  </a:cubicBezTo>
                  <a:cubicBezTo>
                    <a:pt x="5048125" y="4779526"/>
                    <a:pt x="5047172" y="4758554"/>
                    <a:pt x="5041306" y="4385675"/>
                  </a:cubicBezTo>
                  <a:cubicBezTo>
                    <a:pt x="5313876" y="4385732"/>
                    <a:pt x="5352567" y="4384577"/>
                    <a:pt x="5496235" y="4384577"/>
                  </a:cubicBezTo>
                  <a:cubicBezTo>
                    <a:pt x="5506667" y="4973996"/>
                    <a:pt x="5513948" y="4910848"/>
                    <a:pt x="5492305" y="4910848"/>
                  </a:cubicBezTo>
                  <a:close/>
                  <a:moveTo>
                    <a:pt x="5492305" y="4357769"/>
                  </a:moveTo>
                  <a:cubicBezTo>
                    <a:pt x="4962161" y="4357769"/>
                    <a:pt x="5041190" y="4379695"/>
                    <a:pt x="5040092" y="4309556"/>
                  </a:cubicBezTo>
                  <a:cubicBezTo>
                    <a:pt x="5031193" y="3741774"/>
                    <a:pt x="4995449" y="3830574"/>
                    <a:pt x="5145676" y="3830574"/>
                  </a:cubicBezTo>
                  <a:cubicBezTo>
                    <a:pt x="5307982" y="3830574"/>
                    <a:pt x="5323094" y="3831152"/>
                    <a:pt x="5489242" y="3831152"/>
                  </a:cubicBezTo>
                  <a:cubicBezTo>
                    <a:pt x="5498113" y="4401938"/>
                    <a:pt x="5495831" y="4357769"/>
                    <a:pt x="5492305" y="4357769"/>
                  </a:cubicBezTo>
                  <a:close/>
                  <a:moveTo>
                    <a:pt x="5030470" y="3803333"/>
                  </a:moveTo>
                  <a:cubicBezTo>
                    <a:pt x="5025529" y="3479534"/>
                    <a:pt x="5025384" y="3445736"/>
                    <a:pt x="5021686" y="3324091"/>
                  </a:cubicBezTo>
                  <a:cubicBezTo>
                    <a:pt x="5019692" y="3257910"/>
                    <a:pt x="4948898" y="3278044"/>
                    <a:pt x="5477829" y="3278218"/>
                  </a:cubicBezTo>
                  <a:cubicBezTo>
                    <a:pt x="5484041" y="3474450"/>
                    <a:pt x="5481730" y="3346161"/>
                    <a:pt x="5488838" y="3804373"/>
                  </a:cubicBezTo>
                  <a:cubicBezTo>
                    <a:pt x="5452950" y="3804344"/>
                    <a:pt x="5067225" y="3803651"/>
                    <a:pt x="5030470" y="3803333"/>
                  </a:cubicBezTo>
                  <a:close/>
                  <a:moveTo>
                    <a:pt x="5014578" y="2700324"/>
                  </a:moveTo>
                  <a:cubicBezTo>
                    <a:pt x="5008596" y="2321610"/>
                    <a:pt x="5007989" y="2271115"/>
                    <a:pt x="5005736" y="2175411"/>
                  </a:cubicBezTo>
                  <a:cubicBezTo>
                    <a:pt x="5180004" y="2178617"/>
                    <a:pt x="5329798" y="2174429"/>
                    <a:pt x="5462976" y="2174169"/>
                  </a:cubicBezTo>
                  <a:cubicBezTo>
                    <a:pt x="5465057" y="2262131"/>
                    <a:pt x="5472483" y="2700440"/>
                    <a:pt x="5472541" y="2703069"/>
                  </a:cubicBezTo>
                  <a:cubicBezTo>
                    <a:pt x="5280704" y="2702751"/>
                    <a:pt x="5278971" y="2697985"/>
                    <a:pt x="5014578" y="2700324"/>
                  </a:cubicBezTo>
                  <a:close/>
                  <a:moveTo>
                    <a:pt x="5006805" y="3803102"/>
                  </a:moveTo>
                  <a:cubicBezTo>
                    <a:pt x="4717475" y="3800011"/>
                    <a:pt x="4671416" y="3802669"/>
                    <a:pt x="4546732" y="3803478"/>
                  </a:cubicBezTo>
                  <a:cubicBezTo>
                    <a:pt x="4537283" y="3184420"/>
                    <a:pt x="4518126" y="3279315"/>
                    <a:pt x="4625848" y="3278015"/>
                  </a:cubicBezTo>
                  <a:cubicBezTo>
                    <a:pt x="5056043" y="3272844"/>
                    <a:pt x="4996200" y="3265276"/>
                    <a:pt x="4997992" y="3324957"/>
                  </a:cubicBezTo>
                  <a:cubicBezTo>
                    <a:pt x="5002037" y="3459110"/>
                    <a:pt x="5002095" y="3494671"/>
                    <a:pt x="5006805" y="3803102"/>
                  </a:cubicBezTo>
                  <a:close/>
                  <a:moveTo>
                    <a:pt x="4972217" y="2700758"/>
                  </a:moveTo>
                  <a:cubicBezTo>
                    <a:pt x="4849151" y="2702087"/>
                    <a:pt x="4752352" y="2702115"/>
                    <a:pt x="4625819" y="2700758"/>
                  </a:cubicBezTo>
                  <a:cubicBezTo>
                    <a:pt x="4501655" y="2699256"/>
                    <a:pt x="4527517" y="2799119"/>
                    <a:pt x="4520351" y="2173649"/>
                  </a:cubicBezTo>
                  <a:cubicBezTo>
                    <a:pt x="4751947" y="2173331"/>
                    <a:pt x="4821238" y="2171569"/>
                    <a:pt x="4982012" y="2174949"/>
                  </a:cubicBezTo>
                  <a:cubicBezTo>
                    <a:pt x="4995738" y="2758908"/>
                    <a:pt x="4996056" y="2700498"/>
                    <a:pt x="4972217" y="2700758"/>
                  </a:cubicBezTo>
                  <a:close/>
                  <a:moveTo>
                    <a:pt x="4523067" y="3803622"/>
                  </a:moveTo>
                  <a:cubicBezTo>
                    <a:pt x="3984254" y="3806106"/>
                    <a:pt x="4065855" y="3827367"/>
                    <a:pt x="4064497" y="3718519"/>
                  </a:cubicBezTo>
                  <a:cubicBezTo>
                    <a:pt x="4058082" y="3204670"/>
                    <a:pt x="4036641" y="3276455"/>
                    <a:pt x="4105673" y="3276455"/>
                  </a:cubicBezTo>
                  <a:cubicBezTo>
                    <a:pt x="4582447" y="3276455"/>
                    <a:pt x="4517114" y="3269349"/>
                    <a:pt x="4517114" y="3323917"/>
                  </a:cubicBezTo>
                  <a:cubicBezTo>
                    <a:pt x="4517230" y="3444898"/>
                    <a:pt x="4517432" y="3435423"/>
                    <a:pt x="4523067" y="3803622"/>
                  </a:cubicBezTo>
                  <a:close/>
                  <a:moveTo>
                    <a:pt x="4452360" y="3252190"/>
                  </a:moveTo>
                  <a:cubicBezTo>
                    <a:pt x="4279247" y="3252190"/>
                    <a:pt x="4279161" y="3249619"/>
                    <a:pt x="4105673" y="3249619"/>
                  </a:cubicBezTo>
                  <a:cubicBezTo>
                    <a:pt x="4043201" y="3249619"/>
                    <a:pt x="4055683" y="3274548"/>
                    <a:pt x="4053372" y="3127309"/>
                  </a:cubicBezTo>
                  <a:cubicBezTo>
                    <a:pt x="4045830" y="2646507"/>
                    <a:pt x="4029244" y="2724763"/>
                    <a:pt x="4105673" y="2724763"/>
                  </a:cubicBezTo>
                  <a:cubicBezTo>
                    <a:pt x="4552453" y="2724763"/>
                    <a:pt x="4505758" y="2724994"/>
                    <a:pt x="4505903" y="2733805"/>
                  </a:cubicBezTo>
                  <a:cubicBezTo>
                    <a:pt x="4515236" y="3329926"/>
                    <a:pt x="4547021" y="3252190"/>
                    <a:pt x="4452360" y="3252190"/>
                  </a:cubicBezTo>
                  <a:close/>
                  <a:moveTo>
                    <a:pt x="4105673" y="2697956"/>
                  </a:moveTo>
                  <a:cubicBezTo>
                    <a:pt x="4022367" y="2697956"/>
                    <a:pt x="4054903" y="2778725"/>
                    <a:pt x="4039849" y="2173880"/>
                  </a:cubicBezTo>
                  <a:cubicBezTo>
                    <a:pt x="4086602" y="2173678"/>
                    <a:pt x="4115930" y="2173735"/>
                    <a:pt x="4452389" y="2173678"/>
                  </a:cubicBezTo>
                  <a:cubicBezTo>
                    <a:pt x="4511364" y="2173678"/>
                    <a:pt x="4495529" y="2090193"/>
                    <a:pt x="4505383" y="2699833"/>
                  </a:cubicBezTo>
                  <a:cubicBezTo>
                    <a:pt x="4217498" y="2698996"/>
                    <a:pt x="4253357" y="2697956"/>
                    <a:pt x="4105673" y="2697956"/>
                  </a:cubicBezTo>
                  <a:close/>
                  <a:moveTo>
                    <a:pt x="4040831" y="3718866"/>
                  </a:moveTo>
                  <a:cubicBezTo>
                    <a:pt x="4042161" y="3825663"/>
                    <a:pt x="4129540" y="3807262"/>
                    <a:pt x="3585844" y="3804344"/>
                  </a:cubicBezTo>
                  <a:cubicBezTo>
                    <a:pt x="3581914" y="3804315"/>
                    <a:pt x="3585844" y="3625762"/>
                    <a:pt x="3576742" y="3323397"/>
                  </a:cubicBezTo>
                  <a:cubicBezTo>
                    <a:pt x="3574633" y="3252045"/>
                    <a:pt x="3520829" y="3290784"/>
                    <a:pt x="3932704" y="3278968"/>
                  </a:cubicBezTo>
                  <a:cubicBezTo>
                    <a:pt x="4055568" y="3275416"/>
                    <a:pt x="4034243" y="3192826"/>
                    <a:pt x="4040831" y="3718866"/>
                  </a:cubicBezTo>
                  <a:close/>
                  <a:moveTo>
                    <a:pt x="3932069" y="3252074"/>
                  </a:moveTo>
                  <a:cubicBezTo>
                    <a:pt x="3844255" y="3254616"/>
                    <a:pt x="3745838" y="3255916"/>
                    <a:pt x="3585989" y="3252883"/>
                  </a:cubicBezTo>
                  <a:cubicBezTo>
                    <a:pt x="3571454" y="3252623"/>
                    <a:pt x="3574575" y="3270129"/>
                    <a:pt x="3572263" y="3127281"/>
                  </a:cubicBezTo>
                  <a:cubicBezTo>
                    <a:pt x="3565039" y="2666613"/>
                    <a:pt x="3560590" y="2728605"/>
                    <a:pt x="3586046" y="2727999"/>
                  </a:cubicBezTo>
                  <a:cubicBezTo>
                    <a:pt x="4079147" y="2716675"/>
                    <a:pt x="4026470" y="2728490"/>
                    <a:pt x="4026528" y="2733718"/>
                  </a:cubicBezTo>
                  <a:cubicBezTo>
                    <a:pt x="4029591" y="2928391"/>
                    <a:pt x="4026644" y="2930875"/>
                    <a:pt x="4029707" y="3127743"/>
                  </a:cubicBezTo>
                  <a:cubicBezTo>
                    <a:pt x="4032047" y="3275704"/>
                    <a:pt x="4057504" y="3248492"/>
                    <a:pt x="3932069" y="3252074"/>
                  </a:cubicBezTo>
                  <a:close/>
                  <a:moveTo>
                    <a:pt x="3932271" y="2698591"/>
                  </a:moveTo>
                  <a:cubicBezTo>
                    <a:pt x="3726507" y="2699978"/>
                    <a:pt x="3715555" y="2698187"/>
                    <a:pt x="3585526" y="2701162"/>
                  </a:cubicBezTo>
                  <a:cubicBezTo>
                    <a:pt x="3560878" y="2701740"/>
                    <a:pt x="3565444" y="2765899"/>
                    <a:pt x="3560445" y="2177058"/>
                  </a:cubicBezTo>
                  <a:cubicBezTo>
                    <a:pt x="3704142" y="2175786"/>
                    <a:pt x="3451885" y="2177664"/>
                    <a:pt x="4016154" y="2173996"/>
                  </a:cubicBezTo>
                  <a:cubicBezTo>
                    <a:pt x="4031469" y="2796519"/>
                    <a:pt x="4051927" y="2697638"/>
                    <a:pt x="3932271" y="2698591"/>
                  </a:cubicBezTo>
                  <a:close/>
                  <a:moveTo>
                    <a:pt x="3560849" y="3804200"/>
                  </a:moveTo>
                  <a:cubicBezTo>
                    <a:pt x="3029087" y="3801080"/>
                    <a:pt x="3104938" y="3843400"/>
                    <a:pt x="3102337" y="3718404"/>
                  </a:cubicBezTo>
                  <a:cubicBezTo>
                    <a:pt x="3098870" y="3552532"/>
                    <a:pt x="3097252" y="3429790"/>
                    <a:pt x="3096356" y="3324379"/>
                  </a:cubicBezTo>
                  <a:cubicBezTo>
                    <a:pt x="3095922" y="3272122"/>
                    <a:pt x="3022933" y="3270100"/>
                    <a:pt x="3551719" y="3279171"/>
                  </a:cubicBezTo>
                  <a:cubicBezTo>
                    <a:pt x="3559781" y="3568247"/>
                    <a:pt x="3558538" y="3612445"/>
                    <a:pt x="3560849" y="3804200"/>
                  </a:cubicBezTo>
                  <a:close/>
                  <a:moveTo>
                    <a:pt x="3095720" y="3253576"/>
                  </a:moveTo>
                  <a:cubicBezTo>
                    <a:pt x="3092831" y="2986945"/>
                    <a:pt x="3089363" y="2950287"/>
                    <a:pt x="3085838" y="2727248"/>
                  </a:cubicBezTo>
                  <a:cubicBezTo>
                    <a:pt x="3088467" y="2727248"/>
                    <a:pt x="3543686" y="2729732"/>
                    <a:pt x="3543773" y="2733805"/>
                  </a:cubicBezTo>
                  <a:cubicBezTo>
                    <a:pt x="3546402" y="2900716"/>
                    <a:pt x="3546980" y="3089236"/>
                    <a:pt x="3551054" y="3252276"/>
                  </a:cubicBezTo>
                  <a:cubicBezTo>
                    <a:pt x="3372278" y="3249359"/>
                    <a:pt x="3224391" y="3253345"/>
                    <a:pt x="3095720" y="3253576"/>
                  </a:cubicBezTo>
                  <a:close/>
                  <a:moveTo>
                    <a:pt x="3085433" y="2700411"/>
                  </a:moveTo>
                  <a:cubicBezTo>
                    <a:pt x="3079539" y="2327388"/>
                    <a:pt x="3078470" y="2277817"/>
                    <a:pt x="3077920" y="2175353"/>
                  </a:cubicBezTo>
                  <a:cubicBezTo>
                    <a:pt x="3261898" y="2175469"/>
                    <a:pt x="3290735" y="2179022"/>
                    <a:pt x="3536751" y="2177231"/>
                  </a:cubicBezTo>
                  <a:cubicBezTo>
                    <a:pt x="3536780" y="2179426"/>
                    <a:pt x="3543223" y="2699747"/>
                    <a:pt x="3543252" y="2702058"/>
                  </a:cubicBezTo>
                  <a:cubicBezTo>
                    <a:pt x="3371844" y="2705293"/>
                    <a:pt x="3226472" y="2700584"/>
                    <a:pt x="3085433" y="2700411"/>
                  </a:cubicBezTo>
                  <a:close/>
                  <a:moveTo>
                    <a:pt x="3078701" y="3719040"/>
                  </a:moveTo>
                  <a:cubicBezTo>
                    <a:pt x="3081244" y="3840222"/>
                    <a:pt x="3153020" y="3805095"/>
                    <a:pt x="2719415" y="3805095"/>
                  </a:cubicBezTo>
                  <a:cubicBezTo>
                    <a:pt x="2601580" y="3805095"/>
                    <a:pt x="2620015" y="3898575"/>
                    <a:pt x="2615219" y="3323080"/>
                  </a:cubicBezTo>
                  <a:cubicBezTo>
                    <a:pt x="2614727" y="3264236"/>
                    <a:pt x="2543096" y="3280384"/>
                    <a:pt x="3072344" y="3280384"/>
                  </a:cubicBezTo>
                  <a:cubicBezTo>
                    <a:pt x="3073471" y="3397985"/>
                    <a:pt x="3074078" y="3497068"/>
                    <a:pt x="3078701" y="3719040"/>
                  </a:cubicBezTo>
                  <a:close/>
                  <a:moveTo>
                    <a:pt x="3065900" y="3253605"/>
                  </a:moveTo>
                  <a:cubicBezTo>
                    <a:pt x="2765821" y="3253692"/>
                    <a:pt x="2694912" y="3253807"/>
                    <a:pt x="2614583" y="3253576"/>
                  </a:cubicBezTo>
                  <a:cubicBezTo>
                    <a:pt x="2614554" y="3252045"/>
                    <a:pt x="2608370" y="2776905"/>
                    <a:pt x="2607561" y="2725774"/>
                  </a:cubicBezTo>
                  <a:cubicBezTo>
                    <a:pt x="2609613" y="2725745"/>
                    <a:pt x="3062144" y="2722366"/>
                    <a:pt x="3062317" y="2733776"/>
                  </a:cubicBezTo>
                  <a:cubicBezTo>
                    <a:pt x="3070928" y="3290697"/>
                    <a:pt x="3077574" y="3253605"/>
                    <a:pt x="3065900" y="3253605"/>
                  </a:cubicBezTo>
                  <a:close/>
                  <a:moveTo>
                    <a:pt x="2607099" y="2698909"/>
                  </a:moveTo>
                  <a:cubicBezTo>
                    <a:pt x="2605596" y="2606354"/>
                    <a:pt x="2611144" y="2938732"/>
                    <a:pt x="2598026" y="2176566"/>
                  </a:cubicBezTo>
                  <a:cubicBezTo>
                    <a:pt x="2763047" y="2178820"/>
                    <a:pt x="2912090" y="2175440"/>
                    <a:pt x="3054226" y="2175353"/>
                  </a:cubicBezTo>
                  <a:cubicBezTo>
                    <a:pt x="3054804" y="2277904"/>
                    <a:pt x="3056249" y="2350787"/>
                    <a:pt x="3061768" y="2700382"/>
                  </a:cubicBezTo>
                  <a:cubicBezTo>
                    <a:pt x="2888540" y="2700353"/>
                    <a:pt x="2792578" y="2697031"/>
                    <a:pt x="2607099" y="2698909"/>
                  </a:cubicBezTo>
                  <a:close/>
                  <a:moveTo>
                    <a:pt x="2599499" y="3805239"/>
                  </a:moveTo>
                  <a:cubicBezTo>
                    <a:pt x="2209065" y="3806164"/>
                    <a:pt x="2322306" y="3805500"/>
                    <a:pt x="2139513" y="3804142"/>
                  </a:cubicBezTo>
                  <a:cubicBezTo>
                    <a:pt x="2138242" y="3664991"/>
                    <a:pt x="2140207" y="3639281"/>
                    <a:pt x="2132232" y="3280413"/>
                  </a:cubicBezTo>
                  <a:cubicBezTo>
                    <a:pt x="2268589" y="3280009"/>
                    <a:pt x="2279974" y="3279142"/>
                    <a:pt x="2591149" y="3280326"/>
                  </a:cubicBezTo>
                  <a:cubicBezTo>
                    <a:pt x="2594125" y="3602652"/>
                    <a:pt x="2596812" y="3666522"/>
                    <a:pt x="2599499" y="3805239"/>
                  </a:cubicBezTo>
                  <a:close/>
                  <a:moveTo>
                    <a:pt x="2546158" y="3253316"/>
                  </a:moveTo>
                  <a:cubicBezTo>
                    <a:pt x="2047568" y="3250601"/>
                    <a:pt x="2131943" y="3291679"/>
                    <a:pt x="2129371" y="3127252"/>
                  </a:cubicBezTo>
                  <a:cubicBezTo>
                    <a:pt x="2126279" y="2930615"/>
                    <a:pt x="2128562" y="2930326"/>
                    <a:pt x="2125470" y="2733285"/>
                  </a:cubicBezTo>
                  <a:cubicBezTo>
                    <a:pt x="2125297" y="2722163"/>
                    <a:pt x="2098453" y="2732332"/>
                    <a:pt x="2583896" y="2726034"/>
                  </a:cubicBezTo>
                  <a:cubicBezTo>
                    <a:pt x="2593200" y="3327211"/>
                    <a:pt x="2607157" y="3253548"/>
                    <a:pt x="2546158" y="3253316"/>
                  </a:cubicBezTo>
                  <a:close/>
                  <a:moveTo>
                    <a:pt x="2124950" y="2701278"/>
                  </a:moveTo>
                  <a:cubicBezTo>
                    <a:pt x="2115097" y="2091291"/>
                    <a:pt x="2083456" y="2174718"/>
                    <a:pt x="2199674" y="2174371"/>
                  </a:cubicBezTo>
                  <a:cubicBezTo>
                    <a:pt x="2346462" y="2173967"/>
                    <a:pt x="2432426" y="2173735"/>
                    <a:pt x="2545898" y="2175700"/>
                  </a:cubicBezTo>
                  <a:cubicBezTo>
                    <a:pt x="2585630" y="2176451"/>
                    <a:pt x="2573956" y="2112552"/>
                    <a:pt x="2583462" y="2699198"/>
                  </a:cubicBezTo>
                  <a:cubicBezTo>
                    <a:pt x="2414280" y="2701451"/>
                    <a:pt x="2503595" y="2701018"/>
                    <a:pt x="2124950" y="2701278"/>
                  </a:cubicBezTo>
                  <a:close/>
                  <a:moveTo>
                    <a:pt x="2115848" y="3803969"/>
                  </a:moveTo>
                  <a:cubicBezTo>
                    <a:pt x="1997724" y="3803362"/>
                    <a:pt x="1849201" y="3804200"/>
                    <a:pt x="1658174" y="3804286"/>
                  </a:cubicBezTo>
                  <a:cubicBezTo>
                    <a:pt x="1654591" y="3641448"/>
                    <a:pt x="1652048" y="3640061"/>
                    <a:pt x="1649361" y="3278911"/>
                  </a:cubicBezTo>
                  <a:cubicBezTo>
                    <a:pt x="1835418" y="3278449"/>
                    <a:pt x="1853333" y="3280961"/>
                    <a:pt x="2108509" y="3280442"/>
                  </a:cubicBezTo>
                  <a:cubicBezTo>
                    <a:pt x="2116946" y="3669411"/>
                    <a:pt x="2114461" y="3651010"/>
                    <a:pt x="2115848" y="3803969"/>
                  </a:cubicBezTo>
                  <a:close/>
                  <a:moveTo>
                    <a:pt x="2026359" y="3253721"/>
                  </a:moveTo>
                  <a:cubicBezTo>
                    <a:pt x="1852900" y="3253721"/>
                    <a:pt x="1853478" y="3252103"/>
                    <a:pt x="1679816" y="3252103"/>
                  </a:cubicBezTo>
                  <a:cubicBezTo>
                    <a:pt x="1639767" y="3252103"/>
                    <a:pt x="1649852" y="3276600"/>
                    <a:pt x="1647511" y="3127281"/>
                  </a:cubicBezTo>
                  <a:cubicBezTo>
                    <a:pt x="1640316" y="2668173"/>
                    <a:pt x="1626995" y="2729299"/>
                    <a:pt x="1679816" y="2729299"/>
                  </a:cubicBezTo>
                  <a:cubicBezTo>
                    <a:pt x="2139167" y="2729299"/>
                    <a:pt x="2101632" y="2723550"/>
                    <a:pt x="2101805" y="2733776"/>
                  </a:cubicBezTo>
                  <a:cubicBezTo>
                    <a:pt x="2111311" y="3339199"/>
                    <a:pt x="2133503" y="3253721"/>
                    <a:pt x="2026359" y="3253721"/>
                  </a:cubicBezTo>
                  <a:close/>
                  <a:moveTo>
                    <a:pt x="2026359" y="2701335"/>
                  </a:moveTo>
                  <a:cubicBezTo>
                    <a:pt x="1847699" y="2701335"/>
                    <a:pt x="1848190" y="2702433"/>
                    <a:pt x="1679816" y="2702433"/>
                  </a:cubicBezTo>
                  <a:cubicBezTo>
                    <a:pt x="1613617" y="2702433"/>
                    <a:pt x="1654099" y="2766274"/>
                    <a:pt x="1633757" y="2172927"/>
                  </a:cubicBezTo>
                  <a:cubicBezTo>
                    <a:pt x="1754078" y="2172233"/>
                    <a:pt x="1852380" y="2174718"/>
                    <a:pt x="2092096" y="2174573"/>
                  </a:cubicBezTo>
                  <a:cubicBezTo>
                    <a:pt x="2102498" y="2786409"/>
                    <a:pt x="2126828" y="2701278"/>
                    <a:pt x="2026359" y="2701335"/>
                  </a:cubicBezTo>
                  <a:close/>
                  <a:moveTo>
                    <a:pt x="1634479" y="3804344"/>
                  </a:moveTo>
                  <a:cubicBezTo>
                    <a:pt x="1100521" y="3805702"/>
                    <a:pt x="1178308" y="3836525"/>
                    <a:pt x="1176083" y="3718404"/>
                  </a:cubicBezTo>
                  <a:cubicBezTo>
                    <a:pt x="1173482" y="3579282"/>
                    <a:pt x="1171459" y="3454604"/>
                    <a:pt x="1170217" y="3324379"/>
                  </a:cubicBezTo>
                  <a:cubicBezTo>
                    <a:pt x="1169668" y="3263918"/>
                    <a:pt x="1096418" y="3281222"/>
                    <a:pt x="1625695" y="3278997"/>
                  </a:cubicBezTo>
                  <a:cubicBezTo>
                    <a:pt x="1628325" y="3636566"/>
                    <a:pt x="1631214" y="3659733"/>
                    <a:pt x="1634479" y="3804344"/>
                  </a:cubicBezTo>
                  <a:close/>
                  <a:moveTo>
                    <a:pt x="1506473" y="3253432"/>
                  </a:moveTo>
                  <a:cubicBezTo>
                    <a:pt x="1370953" y="3255454"/>
                    <a:pt x="1268172" y="3255078"/>
                    <a:pt x="1169466" y="3253345"/>
                  </a:cubicBezTo>
                  <a:cubicBezTo>
                    <a:pt x="1169437" y="3251092"/>
                    <a:pt x="1162560" y="2751600"/>
                    <a:pt x="1162126" y="2726901"/>
                  </a:cubicBezTo>
                  <a:cubicBezTo>
                    <a:pt x="1667536" y="2722828"/>
                    <a:pt x="1618587" y="2731696"/>
                    <a:pt x="1618616" y="2733747"/>
                  </a:cubicBezTo>
                  <a:cubicBezTo>
                    <a:pt x="1628267" y="3348154"/>
                    <a:pt x="1660861" y="3250919"/>
                    <a:pt x="1506473" y="3253432"/>
                  </a:cubicBezTo>
                  <a:close/>
                  <a:moveTo>
                    <a:pt x="1161693" y="2700036"/>
                  </a:moveTo>
                  <a:cubicBezTo>
                    <a:pt x="1151926" y="2148170"/>
                    <a:pt x="1143864" y="2177867"/>
                    <a:pt x="1160132" y="2177809"/>
                  </a:cubicBezTo>
                  <a:cubicBezTo>
                    <a:pt x="1377484" y="2177231"/>
                    <a:pt x="1396208" y="2178358"/>
                    <a:pt x="1506935" y="2175180"/>
                  </a:cubicBezTo>
                  <a:cubicBezTo>
                    <a:pt x="1639189" y="2171540"/>
                    <a:pt x="1609051" y="2081122"/>
                    <a:pt x="1618153" y="2702289"/>
                  </a:cubicBezTo>
                  <a:cubicBezTo>
                    <a:pt x="1487980" y="2701596"/>
                    <a:pt x="1434928" y="2697811"/>
                    <a:pt x="1161693" y="2700036"/>
                  </a:cubicBezTo>
                  <a:close/>
                  <a:moveTo>
                    <a:pt x="813850" y="4384375"/>
                  </a:moveTo>
                  <a:cubicBezTo>
                    <a:pt x="929894" y="4382179"/>
                    <a:pt x="1040159" y="4382064"/>
                    <a:pt x="1159930" y="4384490"/>
                  </a:cubicBezTo>
                  <a:cubicBezTo>
                    <a:pt x="1162733" y="4384548"/>
                    <a:pt x="1172528" y="4910068"/>
                    <a:pt x="1159988" y="4910299"/>
                  </a:cubicBezTo>
                  <a:cubicBezTo>
                    <a:pt x="1142246" y="4910559"/>
                    <a:pt x="714132" y="4917723"/>
                    <a:pt x="713929" y="4899525"/>
                  </a:cubicBezTo>
                  <a:cubicBezTo>
                    <a:pt x="708179" y="4288382"/>
                    <a:pt x="658392" y="4387292"/>
                    <a:pt x="813850" y="4384375"/>
                  </a:cubicBezTo>
                  <a:close/>
                  <a:moveTo>
                    <a:pt x="813532" y="4937396"/>
                  </a:moveTo>
                  <a:cubicBezTo>
                    <a:pt x="928478" y="4938782"/>
                    <a:pt x="1045793" y="4938956"/>
                    <a:pt x="1160277" y="4937107"/>
                  </a:cubicBezTo>
                  <a:cubicBezTo>
                    <a:pt x="1171835" y="4936934"/>
                    <a:pt x="1170419" y="4876154"/>
                    <a:pt x="1180388" y="5461413"/>
                  </a:cubicBezTo>
                  <a:cubicBezTo>
                    <a:pt x="961621" y="5465198"/>
                    <a:pt x="859562" y="5462627"/>
                    <a:pt x="722743" y="5462165"/>
                  </a:cubicBezTo>
                  <a:cubicBezTo>
                    <a:pt x="712889" y="4844552"/>
                    <a:pt x="681075" y="4935778"/>
                    <a:pt x="813532" y="4937396"/>
                  </a:cubicBezTo>
                  <a:close/>
                  <a:moveTo>
                    <a:pt x="1180908" y="5492583"/>
                  </a:moveTo>
                  <a:cubicBezTo>
                    <a:pt x="1187323" y="5902611"/>
                    <a:pt x="1187872" y="5934214"/>
                    <a:pt x="1188826" y="6010304"/>
                  </a:cubicBezTo>
                  <a:cubicBezTo>
                    <a:pt x="830811" y="6009322"/>
                    <a:pt x="872363" y="6010621"/>
                    <a:pt x="731353" y="6011257"/>
                  </a:cubicBezTo>
                  <a:cubicBezTo>
                    <a:pt x="720575" y="5322119"/>
                    <a:pt x="723812" y="5528924"/>
                    <a:pt x="723176" y="5489001"/>
                  </a:cubicBezTo>
                  <a:cubicBezTo>
                    <a:pt x="1221304" y="5490792"/>
                    <a:pt x="1180793" y="5485766"/>
                    <a:pt x="1180908" y="5492583"/>
                  </a:cubicBezTo>
                  <a:close/>
                  <a:moveTo>
                    <a:pt x="813734" y="6037487"/>
                  </a:moveTo>
                  <a:cubicBezTo>
                    <a:pt x="1258088" y="6033876"/>
                    <a:pt x="1189028" y="6026250"/>
                    <a:pt x="1189692" y="6083851"/>
                  </a:cubicBezTo>
                  <a:cubicBezTo>
                    <a:pt x="1191079" y="6205612"/>
                    <a:pt x="1191397" y="6218698"/>
                    <a:pt x="1196714" y="6564307"/>
                  </a:cubicBezTo>
                  <a:cubicBezTo>
                    <a:pt x="889122" y="6565982"/>
                    <a:pt x="876611" y="6564596"/>
                    <a:pt x="741120" y="6564076"/>
                  </a:cubicBezTo>
                  <a:cubicBezTo>
                    <a:pt x="729649" y="5957295"/>
                    <a:pt x="698730" y="6038585"/>
                    <a:pt x="813734" y="6037487"/>
                  </a:cubicBezTo>
                  <a:close/>
                  <a:moveTo>
                    <a:pt x="813532" y="7141853"/>
                  </a:moveTo>
                  <a:cubicBezTo>
                    <a:pt x="923970" y="7143038"/>
                    <a:pt x="1049723" y="7142979"/>
                    <a:pt x="1160190" y="7142373"/>
                  </a:cubicBezTo>
                  <a:cubicBezTo>
                    <a:pt x="1229395" y="7141997"/>
                    <a:pt x="1196425" y="7075643"/>
                    <a:pt x="1213387" y="7667662"/>
                  </a:cubicBezTo>
                  <a:cubicBezTo>
                    <a:pt x="865052" y="7669395"/>
                    <a:pt x="938822" y="7668471"/>
                    <a:pt x="755192" y="7667258"/>
                  </a:cubicBezTo>
                  <a:cubicBezTo>
                    <a:pt x="739502" y="7054642"/>
                    <a:pt x="726643" y="7140929"/>
                    <a:pt x="813532" y="7141853"/>
                  </a:cubicBezTo>
                  <a:close/>
                  <a:moveTo>
                    <a:pt x="813532" y="7694643"/>
                  </a:moveTo>
                  <a:cubicBezTo>
                    <a:pt x="929431" y="7695741"/>
                    <a:pt x="1042557" y="7695682"/>
                    <a:pt x="1160190" y="7694874"/>
                  </a:cubicBezTo>
                  <a:cubicBezTo>
                    <a:pt x="1230782" y="7694383"/>
                    <a:pt x="1214225" y="7608818"/>
                    <a:pt x="1224714" y="8221405"/>
                  </a:cubicBezTo>
                  <a:cubicBezTo>
                    <a:pt x="1068823" y="8222676"/>
                    <a:pt x="1122539" y="8224207"/>
                    <a:pt x="767270" y="8222300"/>
                  </a:cubicBezTo>
                  <a:cubicBezTo>
                    <a:pt x="756926" y="7613498"/>
                    <a:pt x="730920" y="7693863"/>
                    <a:pt x="813532" y="7694643"/>
                  </a:cubicBezTo>
                  <a:close/>
                  <a:moveTo>
                    <a:pt x="813590" y="8249455"/>
                  </a:moveTo>
                  <a:cubicBezTo>
                    <a:pt x="1251586" y="8252372"/>
                    <a:pt x="1225089" y="8243186"/>
                    <a:pt x="1225234" y="8252430"/>
                  </a:cubicBezTo>
                  <a:cubicBezTo>
                    <a:pt x="1228297" y="8448402"/>
                    <a:pt x="1224020" y="8446900"/>
                    <a:pt x="1227141" y="8646974"/>
                  </a:cubicBezTo>
                  <a:cubicBezTo>
                    <a:pt x="1229510" y="8798662"/>
                    <a:pt x="1247194" y="8773096"/>
                    <a:pt x="1160075" y="8773559"/>
                  </a:cubicBezTo>
                  <a:cubicBezTo>
                    <a:pt x="1043713" y="8774195"/>
                    <a:pt x="929489" y="8774541"/>
                    <a:pt x="813850" y="8772519"/>
                  </a:cubicBezTo>
                  <a:cubicBezTo>
                    <a:pt x="763485" y="8771652"/>
                    <a:pt x="775246" y="8795456"/>
                    <a:pt x="772905" y="8646397"/>
                  </a:cubicBezTo>
                  <a:cubicBezTo>
                    <a:pt x="765739" y="8187924"/>
                    <a:pt x="748980" y="8249021"/>
                    <a:pt x="813590" y="8249455"/>
                  </a:cubicBezTo>
                  <a:close/>
                  <a:moveTo>
                    <a:pt x="813590" y="9352896"/>
                  </a:moveTo>
                  <a:cubicBezTo>
                    <a:pt x="1315676" y="9355582"/>
                    <a:pt x="1241502" y="9317914"/>
                    <a:pt x="1243322" y="9435630"/>
                  </a:cubicBezTo>
                  <a:cubicBezTo>
                    <a:pt x="1246356" y="9630042"/>
                    <a:pt x="1243842" y="9633508"/>
                    <a:pt x="1246934" y="9830116"/>
                  </a:cubicBezTo>
                  <a:cubicBezTo>
                    <a:pt x="1247917" y="9892109"/>
                    <a:pt x="1265398" y="9879658"/>
                    <a:pt x="1160190" y="9879081"/>
                  </a:cubicBezTo>
                  <a:cubicBezTo>
                    <a:pt x="735110" y="9876798"/>
                    <a:pt x="793652" y="9892456"/>
                    <a:pt x="792669" y="9829510"/>
                  </a:cubicBezTo>
                  <a:cubicBezTo>
                    <a:pt x="784348" y="9296422"/>
                    <a:pt x="760018" y="9352607"/>
                    <a:pt x="813590" y="9352896"/>
                  </a:cubicBezTo>
                  <a:close/>
                  <a:moveTo>
                    <a:pt x="793565" y="9903086"/>
                  </a:moveTo>
                  <a:cubicBezTo>
                    <a:pt x="902934" y="9905484"/>
                    <a:pt x="875686" y="9905397"/>
                    <a:pt x="1248234" y="9906293"/>
                  </a:cubicBezTo>
                  <a:cubicBezTo>
                    <a:pt x="1250864" y="10042179"/>
                    <a:pt x="1256499" y="10186154"/>
                    <a:pt x="1256903" y="10427249"/>
                  </a:cubicBezTo>
                  <a:cubicBezTo>
                    <a:pt x="758457" y="10430744"/>
                    <a:pt x="799749" y="10435684"/>
                    <a:pt x="799258" y="10420575"/>
                  </a:cubicBezTo>
                  <a:cubicBezTo>
                    <a:pt x="790473" y="10147878"/>
                    <a:pt x="794779" y="10039262"/>
                    <a:pt x="793565" y="9903086"/>
                  </a:cubicBezTo>
                  <a:close/>
                  <a:moveTo>
                    <a:pt x="1262567" y="9237809"/>
                  </a:moveTo>
                  <a:cubicBezTo>
                    <a:pt x="1247541" y="8724479"/>
                    <a:pt x="1230377" y="8799991"/>
                    <a:pt x="1333418" y="8799991"/>
                  </a:cubicBezTo>
                  <a:cubicBezTo>
                    <a:pt x="1773148" y="8799991"/>
                    <a:pt x="1712353" y="8788580"/>
                    <a:pt x="1713537" y="8846182"/>
                  </a:cubicBezTo>
                  <a:cubicBezTo>
                    <a:pt x="1725298" y="9401630"/>
                    <a:pt x="1731192" y="9325511"/>
                    <a:pt x="1679816" y="9325511"/>
                  </a:cubicBezTo>
                  <a:cubicBezTo>
                    <a:pt x="1508149" y="9325511"/>
                    <a:pt x="1507166" y="9322131"/>
                    <a:pt x="1333418" y="9322131"/>
                  </a:cubicBezTo>
                  <a:cubicBezTo>
                    <a:pt x="1246847" y="9322102"/>
                    <a:pt x="1265543" y="9339810"/>
                    <a:pt x="1262567" y="9237809"/>
                  </a:cubicBezTo>
                  <a:close/>
                  <a:moveTo>
                    <a:pt x="1333447" y="9348939"/>
                  </a:moveTo>
                  <a:cubicBezTo>
                    <a:pt x="1503872" y="9348939"/>
                    <a:pt x="1507079" y="9352319"/>
                    <a:pt x="1679845" y="9352319"/>
                  </a:cubicBezTo>
                  <a:cubicBezTo>
                    <a:pt x="1730788" y="9352319"/>
                    <a:pt x="1719721" y="9335564"/>
                    <a:pt x="1721281" y="9435688"/>
                  </a:cubicBezTo>
                  <a:cubicBezTo>
                    <a:pt x="1729256" y="9945781"/>
                    <a:pt x="1753355" y="9875961"/>
                    <a:pt x="1679845" y="9875961"/>
                  </a:cubicBezTo>
                  <a:cubicBezTo>
                    <a:pt x="1210179" y="9875961"/>
                    <a:pt x="1271784" y="9903606"/>
                    <a:pt x="1270628" y="9829654"/>
                  </a:cubicBezTo>
                  <a:cubicBezTo>
                    <a:pt x="1261844" y="9270943"/>
                    <a:pt x="1250835" y="9348939"/>
                    <a:pt x="1333447" y="9348939"/>
                  </a:cubicBezTo>
                  <a:close/>
                  <a:moveTo>
                    <a:pt x="1333447" y="9906380"/>
                  </a:moveTo>
                  <a:cubicBezTo>
                    <a:pt x="1812562" y="9906380"/>
                    <a:pt x="1731366" y="9862586"/>
                    <a:pt x="1733273" y="10027071"/>
                  </a:cubicBezTo>
                  <a:cubicBezTo>
                    <a:pt x="1738821" y="10509982"/>
                    <a:pt x="1762024" y="10430484"/>
                    <a:pt x="1679845" y="10430426"/>
                  </a:cubicBezTo>
                  <a:cubicBezTo>
                    <a:pt x="1656180" y="10430426"/>
                    <a:pt x="1280655" y="10429213"/>
                    <a:pt x="1280655" y="10421038"/>
                  </a:cubicBezTo>
                  <a:cubicBezTo>
                    <a:pt x="1279384" y="9828846"/>
                    <a:pt x="1240317" y="9906380"/>
                    <a:pt x="1333447" y="9906380"/>
                  </a:cubicBezTo>
                  <a:close/>
                  <a:moveTo>
                    <a:pt x="1333447" y="10453796"/>
                  </a:moveTo>
                  <a:cubicBezTo>
                    <a:pt x="1504797" y="10453796"/>
                    <a:pt x="1503959" y="10457234"/>
                    <a:pt x="1679845" y="10457234"/>
                  </a:cubicBezTo>
                  <a:cubicBezTo>
                    <a:pt x="1754222" y="10457291"/>
                    <a:pt x="1736942" y="10369242"/>
                    <a:pt x="1747258" y="10980529"/>
                  </a:cubicBezTo>
                  <a:cubicBezTo>
                    <a:pt x="1575128" y="10979894"/>
                    <a:pt x="1432963" y="10982350"/>
                    <a:pt x="1287330" y="10981714"/>
                  </a:cubicBezTo>
                  <a:cubicBezTo>
                    <a:pt x="1277997" y="10368289"/>
                    <a:pt x="1262220" y="10453796"/>
                    <a:pt x="1333447" y="10453796"/>
                  </a:cubicBezTo>
                  <a:close/>
                  <a:moveTo>
                    <a:pt x="1333447" y="11008637"/>
                  </a:moveTo>
                  <a:cubicBezTo>
                    <a:pt x="1781933" y="11008637"/>
                    <a:pt x="1747634" y="11002830"/>
                    <a:pt x="1747778" y="11012826"/>
                  </a:cubicBezTo>
                  <a:cubicBezTo>
                    <a:pt x="1757343" y="11623535"/>
                    <a:pt x="1785718" y="11535139"/>
                    <a:pt x="1679845" y="11535139"/>
                  </a:cubicBezTo>
                  <a:cubicBezTo>
                    <a:pt x="1508842" y="11535139"/>
                    <a:pt x="1511472" y="11532857"/>
                    <a:pt x="1333447" y="11532857"/>
                  </a:cubicBezTo>
                  <a:cubicBezTo>
                    <a:pt x="1289208" y="11532857"/>
                    <a:pt x="1301142" y="11557469"/>
                    <a:pt x="1298801" y="11406734"/>
                  </a:cubicBezTo>
                  <a:cubicBezTo>
                    <a:pt x="1291606" y="10947714"/>
                    <a:pt x="1258868" y="11008637"/>
                    <a:pt x="1333447" y="11008637"/>
                  </a:cubicBezTo>
                  <a:close/>
                  <a:moveTo>
                    <a:pt x="1756967" y="10026667"/>
                  </a:moveTo>
                  <a:cubicBezTo>
                    <a:pt x="1755204" y="9872494"/>
                    <a:pt x="1662190" y="9899302"/>
                    <a:pt x="2199558" y="9902190"/>
                  </a:cubicBezTo>
                  <a:cubicBezTo>
                    <a:pt x="2212503" y="9902278"/>
                    <a:pt x="2213832" y="9838118"/>
                    <a:pt x="2223021" y="10430137"/>
                  </a:cubicBezTo>
                  <a:cubicBezTo>
                    <a:pt x="1710214" y="10432621"/>
                    <a:pt x="1761475" y="10433835"/>
                    <a:pt x="1761446" y="10421038"/>
                  </a:cubicBezTo>
                  <a:cubicBezTo>
                    <a:pt x="1761128" y="10268685"/>
                    <a:pt x="1759567" y="10255253"/>
                    <a:pt x="1756967" y="10026667"/>
                  </a:cubicBezTo>
                  <a:close/>
                  <a:moveTo>
                    <a:pt x="2223426" y="10457003"/>
                  </a:moveTo>
                  <a:cubicBezTo>
                    <a:pt x="2232643" y="11051073"/>
                    <a:pt x="2243768" y="10981830"/>
                    <a:pt x="2199558" y="10981974"/>
                  </a:cubicBezTo>
                  <a:cubicBezTo>
                    <a:pt x="2078631" y="10982465"/>
                    <a:pt x="1973769" y="10982638"/>
                    <a:pt x="1853160" y="10981339"/>
                  </a:cubicBezTo>
                  <a:cubicBezTo>
                    <a:pt x="1755204" y="10980269"/>
                    <a:pt x="1764075" y="11070282"/>
                    <a:pt x="1761532" y="10457291"/>
                  </a:cubicBezTo>
                  <a:cubicBezTo>
                    <a:pt x="2056959" y="10457551"/>
                    <a:pt x="2081289" y="10457754"/>
                    <a:pt x="2223426" y="10457003"/>
                  </a:cubicBezTo>
                  <a:close/>
                  <a:moveTo>
                    <a:pt x="1852958" y="11008233"/>
                  </a:moveTo>
                  <a:cubicBezTo>
                    <a:pt x="2259892" y="11012623"/>
                    <a:pt x="2231343" y="11003783"/>
                    <a:pt x="2231487" y="11012768"/>
                  </a:cubicBezTo>
                  <a:cubicBezTo>
                    <a:pt x="2240936" y="11616833"/>
                    <a:pt x="2252928" y="11534879"/>
                    <a:pt x="2199760" y="11534071"/>
                  </a:cubicBezTo>
                  <a:cubicBezTo>
                    <a:pt x="1695362" y="11526617"/>
                    <a:pt x="1782164" y="11579192"/>
                    <a:pt x="1779477" y="11406734"/>
                  </a:cubicBezTo>
                  <a:cubicBezTo>
                    <a:pt x="1771993" y="10927578"/>
                    <a:pt x="1739370" y="11007019"/>
                    <a:pt x="1852958" y="11008233"/>
                  </a:cubicBezTo>
                  <a:close/>
                  <a:moveTo>
                    <a:pt x="2234261" y="9902393"/>
                  </a:moveTo>
                  <a:cubicBezTo>
                    <a:pt x="2300345" y="9902740"/>
                    <a:pt x="2688613" y="9903058"/>
                    <a:pt x="2692369" y="9903058"/>
                  </a:cubicBezTo>
                  <a:cubicBezTo>
                    <a:pt x="2692398" y="9905310"/>
                    <a:pt x="2700113" y="10360345"/>
                    <a:pt x="2701356" y="10427537"/>
                  </a:cubicBezTo>
                  <a:cubicBezTo>
                    <a:pt x="2547256" y="10427711"/>
                    <a:pt x="2699709" y="10428376"/>
                    <a:pt x="2246686" y="10430051"/>
                  </a:cubicBezTo>
                  <a:cubicBezTo>
                    <a:pt x="2238827" y="9924000"/>
                    <a:pt x="2239058" y="10110325"/>
                    <a:pt x="2234261" y="9902393"/>
                  </a:cubicBezTo>
                  <a:close/>
                  <a:moveTo>
                    <a:pt x="2701876" y="10454345"/>
                  </a:moveTo>
                  <a:cubicBezTo>
                    <a:pt x="2711845" y="10981339"/>
                    <a:pt x="2710169" y="10824797"/>
                    <a:pt x="2712856" y="10980760"/>
                  </a:cubicBezTo>
                  <a:cubicBezTo>
                    <a:pt x="2693438" y="10980760"/>
                    <a:pt x="2795295" y="10980472"/>
                    <a:pt x="2254690" y="10981801"/>
                  </a:cubicBezTo>
                  <a:cubicBezTo>
                    <a:pt x="2252379" y="10830893"/>
                    <a:pt x="2253766" y="10885980"/>
                    <a:pt x="2247120" y="10456887"/>
                  </a:cubicBezTo>
                  <a:cubicBezTo>
                    <a:pt x="2736319" y="10454807"/>
                    <a:pt x="2559248" y="10454490"/>
                    <a:pt x="2701876" y="10454345"/>
                  </a:cubicBezTo>
                  <a:close/>
                  <a:moveTo>
                    <a:pt x="2707973" y="9353041"/>
                  </a:moveTo>
                  <a:cubicBezTo>
                    <a:pt x="2914806" y="9353243"/>
                    <a:pt x="2913997" y="9348592"/>
                    <a:pt x="3166341" y="9350326"/>
                  </a:cubicBezTo>
                  <a:cubicBezTo>
                    <a:pt x="3169577" y="9632700"/>
                    <a:pt x="3173160" y="9592142"/>
                    <a:pt x="3177407" y="9874574"/>
                  </a:cubicBezTo>
                  <a:cubicBezTo>
                    <a:pt x="2868371" y="9873910"/>
                    <a:pt x="2931334" y="9876221"/>
                    <a:pt x="2715630" y="9876221"/>
                  </a:cubicBezTo>
                  <a:cubicBezTo>
                    <a:pt x="2712307" y="9674211"/>
                    <a:pt x="2711353" y="9536678"/>
                    <a:pt x="2707973" y="9353041"/>
                  </a:cubicBezTo>
                  <a:close/>
                  <a:moveTo>
                    <a:pt x="2719415" y="9903058"/>
                  </a:moveTo>
                  <a:cubicBezTo>
                    <a:pt x="3265799" y="9903058"/>
                    <a:pt x="3177292" y="9858859"/>
                    <a:pt x="3179546" y="10026955"/>
                  </a:cubicBezTo>
                  <a:cubicBezTo>
                    <a:pt x="3181828" y="10210044"/>
                    <a:pt x="3183475" y="10262157"/>
                    <a:pt x="3184631" y="10421095"/>
                  </a:cubicBezTo>
                  <a:cubicBezTo>
                    <a:pt x="3184718" y="10433720"/>
                    <a:pt x="3221618" y="10427595"/>
                    <a:pt x="2725079" y="10427509"/>
                  </a:cubicBezTo>
                  <a:cubicBezTo>
                    <a:pt x="2724992" y="10422771"/>
                    <a:pt x="2714647" y="9903058"/>
                    <a:pt x="2719415" y="9903058"/>
                  </a:cubicBezTo>
                  <a:close/>
                  <a:moveTo>
                    <a:pt x="3184891" y="10455182"/>
                  </a:moveTo>
                  <a:cubicBezTo>
                    <a:pt x="3184920" y="10457725"/>
                    <a:pt x="3190959" y="10975965"/>
                    <a:pt x="3190988" y="10978912"/>
                  </a:cubicBezTo>
                  <a:cubicBezTo>
                    <a:pt x="3004093" y="10976283"/>
                    <a:pt x="2877329" y="10980587"/>
                    <a:pt x="2736493" y="10980760"/>
                  </a:cubicBezTo>
                  <a:cubicBezTo>
                    <a:pt x="2733487" y="10805096"/>
                    <a:pt x="2735308" y="10979432"/>
                    <a:pt x="2725570" y="10454345"/>
                  </a:cubicBezTo>
                  <a:cubicBezTo>
                    <a:pt x="2887673" y="10454374"/>
                    <a:pt x="3002879" y="10456483"/>
                    <a:pt x="3184891" y="10455182"/>
                  </a:cubicBezTo>
                  <a:close/>
                  <a:moveTo>
                    <a:pt x="3191422" y="11005777"/>
                  </a:moveTo>
                  <a:cubicBezTo>
                    <a:pt x="3194860" y="11230002"/>
                    <a:pt x="3192635" y="11175549"/>
                    <a:pt x="3198443" y="11531961"/>
                  </a:cubicBezTo>
                  <a:cubicBezTo>
                    <a:pt x="3089681" y="11533435"/>
                    <a:pt x="2960114" y="11532453"/>
                    <a:pt x="2742618" y="11532395"/>
                  </a:cubicBezTo>
                  <a:cubicBezTo>
                    <a:pt x="2742589" y="11529101"/>
                    <a:pt x="2737070" y="11015050"/>
                    <a:pt x="2737041" y="11012306"/>
                  </a:cubicBezTo>
                  <a:cubicBezTo>
                    <a:pt x="2736897" y="11002686"/>
                    <a:pt x="3181655" y="11005633"/>
                    <a:pt x="3191422" y="11005777"/>
                  </a:cubicBezTo>
                  <a:close/>
                  <a:moveTo>
                    <a:pt x="3190006" y="9350528"/>
                  </a:moveTo>
                  <a:cubicBezTo>
                    <a:pt x="3456364" y="9352896"/>
                    <a:pt x="3250397" y="9350788"/>
                    <a:pt x="3649501" y="9353301"/>
                  </a:cubicBezTo>
                  <a:cubicBezTo>
                    <a:pt x="3653286" y="9645671"/>
                    <a:pt x="3652506" y="9705121"/>
                    <a:pt x="3655424" y="9875672"/>
                  </a:cubicBezTo>
                  <a:cubicBezTo>
                    <a:pt x="3282124" y="9874748"/>
                    <a:pt x="3497366" y="9875528"/>
                    <a:pt x="3201044" y="9874661"/>
                  </a:cubicBezTo>
                  <a:cubicBezTo>
                    <a:pt x="3196768" y="9594915"/>
                    <a:pt x="3193011" y="9615628"/>
                    <a:pt x="3190006" y="9350528"/>
                  </a:cubicBezTo>
                  <a:close/>
                  <a:moveTo>
                    <a:pt x="3239186" y="9901671"/>
                  </a:moveTo>
                  <a:cubicBezTo>
                    <a:pt x="3741533" y="9903692"/>
                    <a:pt x="3654759" y="9867035"/>
                    <a:pt x="3658603" y="10028371"/>
                  </a:cubicBezTo>
                  <a:cubicBezTo>
                    <a:pt x="3661868" y="10163131"/>
                    <a:pt x="3663370" y="10268108"/>
                    <a:pt x="3665451" y="10421297"/>
                  </a:cubicBezTo>
                  <a:cubicBezTo>
                    <a:pt x="3665567" y="10431466"/>
                    <a:pt x="3208412" y="10431091"/>
                    <a:pt x="3208354" y="10420951"/>
                  </a:cubicBezTo>
                  <a:cubicBezTo>
                    <a:pt x="3203991" y="9826765"/>
                    <a:pt x="3182435" y="9901411"/>
                    <a:pt x="3239186" y="9901671"/>
                  </a:cubicBezTo>
                  <a:close/>
                  <a:moveTo>
                    <a:pt x="3239330" y="10454691"/>
                  </a:moveTo>
                  <a:cubicBezTo>
                    <a:pt x="3360691" y="10453537"/>
                    <a:pt x="3464339" y="10453709"/>
                    <a:pt x="3585729" y="10454056"/>
                  </a:cubicBezTo>
                  <a:cubicBezTo>
                    <a:pt x="3689434" y="10454345"/>
                    <a:pt x="3665393" y="10360576"/>
                    <a:pt x="3675882" y="10978739"/>
                  </a:cubicBezTo>
                  <a:cubicBezTo>
                    <a:pt x="3549234" y="10979663"/>
                    <a:pt x="3478238" y="10983909"/>
                    <a:pt x="3214683" y="10979287"/>
                  </a:cubicBezTo>
                  <a:cubicBezTo>
                    <a:pt x="3205869" y="10376378"/>
                    <a:pt x="3197923" y="10455125"/>
                    <a:pt x="3239330" y="10454691"/>
                  </a:cubicBezTo>
                  <a:close/>
                  <a:moveTo>
                    <a:pt x="3239041" y="11006586"/>
                  </a:moveTo>
                  <a:cubicBezTo>
                    <a:pt x="3665798" y="11014616"/>
                    <a:pt x="3676171" y="10994684"/>
                    <a:pt x="3676460" y="11012768"/>
                  </a:cubicBezTo>
                  <a:cubicBezTo>
                    <a:pt x="3679465" y="11204234"/>
                    <a:pt x="3675275" y="11213853"/>
                    <a:pt x="3678309" y="11407313"/>
                  </a:cubicBezTo>
                  <a:cubicBezTo>
                    <a:pt x="3680679" y="11559549"/>
                    <a:pt x="3704604" y="11536699"/>
                    <a:pt x="3586162" y="11532770"/>
                  </a:cubicBezTo>
                  <a:cubicBezTo>
                    <a:pt x="3148194" y="11518413"/>
                    <a:pt x="3223004" y="11585692"/>
                    <a:pt x="3220086" y="11406822"/>
                  </a:cubicBezTo>
                  <a:cubicBezTo>
                    <a:pt x="3212833" y="10946038"/>
                    <a:pt x="3203298" y="11005921"/>
                    <a:pt x="3239041" y="11006586"/>
                  </a:cubicBezTo>
                  <a:close/>
                  <a:moveTo>
                    <a:pt x="3679610" y="9902538"/>
                  </a:moveTo>
                  <a:cubicBezTo>
                    <a:pt x="4055510" y="9903000"/>
                    <a:pt x="3760459" y="9903029"/>
                    <a:pt x="4140751" y="9903837"/>
                  </a:cubicBezTo>
                  <a:cubicBezTo>
                    <a:pt x="4150200" y="10512293"/>
                    <a:pt x="4163434" y="10430917"/>
                    <a:pt x="4105673" y="10430917"/>
                  </a:cubicBezTo>
                  <a:cubicBezTo>
                    <a:pt x="4103419" y="10430917"/>
                    <a:pt x="3689261" y="10429270"/>
                    <a:pt x="3689145" y="10420778"/>
                  </a:cubicBezTo>
                  <a:cubicBezTo>
                    <a:pt x="3684204" y="10056103"/>
                    <a:pt x="3682615" y="10065260"/>
                    <a:pt x="3679610" y="9902538"/>
                  </a:cubicBezTo>
                  <a:close/>
                  <a:moveTo>
                    <a:pt x="4105673" y="10457782"/>
                  </a:moveTo>
                  <a:cubicBezTo>
                    <a:pt x="4160718" y="10457782"/>
                    <a:pt x="4146068" y="10373721"/>
                    <a:pt x="4156788" y="10978536"/>
                  </a:cubicBezTo>
                  <a:cubicBezTo>
                    <a:pt x="4123327" y="10978334"/>
                    <a:pt x="4097206" y="10978391"/>
                    <a:pt x="3759101" y="10978450"/>
                  </a:cubicBezTo>
                  <a:cubicBezTo>
                    <a:pt x="3684464" y="10978450"/>
                    <a:pt x="3697987" y="11065257"/>
                    <a:pt x="3689608" y="10454200"/>
                  </a:cubicBezTo>
                  <a:cubicBezTo>
                    <a:pt x="3937906" y="10454345"/>
                    <a:pt x="3943714" y="10457782"/>
                    <a:pt x="4105673" y="10457782"/>
                  </a:cubicBezTo>
                  <a:close/>
                  <a:moveTo>
                    <a:pt x="4163261" y="9829596"/>
                  </a:moveTo>
                  <a:cubicBezTo>
                    <a:pt x="4154477" y="9265512"/>
                    <a:pt x="4111596" y="9347349"/>
                    <a:pt x="4278756" y="9351625"/>
                  </a:cubicBezTo>
                  <a:cubicBezTo>
                    <a:pt x="4393124" y="9354543"/>
                    <a:pt x="4510122" y="9354312"/>
                    <a:pt x="4611140" y="9352579"/>
                  </a:cubicBezTo>
                  <a:cubicBezTo>
                    <a:pt x="4617121" y="9847073"/>
                    <a:pt x="4615330" y="9750936"/>
                    <a:pt x="4617642" y="9877434"/>
                  </a:cubicBezTo>
                  <a:cubicBezTo>
                    <a:pt x="4089751" y="9890866"/>
                    <a:pt x="4164041" y="9878763"/>
                    <a:pt x="4163261" y="9829596"/>
                  </a:cubicBezTo>
                  <a:close/>
                  <a:moveTo>
                    <a:pt x="4618133" y="9904300"/>
                  </a:moveTo>
                  <a:cubicBezTo>
                    <a:pt x="4621658" y="10079675"/>
                    <a:pt x="4624865" y="10066704"/>
                    <a:pt x="4628130" y="10429068"/>
                  </a:cubicBezTo>
                  <a:cubicBezTo>
                    <a:pt x="4565196" y="10429646"/>
                    <a:pt x="4172623" y="10430888"/>
                    <a:pt x="4170572" y="10430888"/>
                  </a:cubicBezTo>
                  <a:cubicBezTo>
                    <a:pt x="4170861" y="10286364"/>
                    <a:pt x="4170803" y="10315426"/>
                    <a:pt x="4164388" y="9903924"/>
                  </a:cubicBezTo>
                  <a:cubicBezTo>
                    <a:pt x="4291990" y="9904473"/>
                    <a:pt x="4436236" y="9908893"/>
                    <a:pt x="4618133" y="9904300"/>
                  </a:cubicBezTo>
                  <a:close/>
                  <a:moveTo>
                    <a:pt x="4625819" y="10455904"/>
                  </a:moveTo>
                  <a:cubicBezTo>
                    <a:pt x="4628737" y="10455904"/>
                    <a:pt x="4637030" y="10978391"/>
                    <a:pt x="4637059" y="10980674"/>
                  </a:cubicBezTo>
                  <a:cubicBezTo>
                    <a:pt x="4367898" y="10985267"/>
                    <a:pt x="4304502" y="10979778"/>
                    <a:pt x="4180425" y="10978681"/>
                  </a:cubicBezTo>
                  <a:cubicBezTo>
                    <a:pt x="4177709" y="10823295"/>
                    <a:pt x="4170283" y="10672878"/>
                    <a:pt x="4170514" y="10457696"/>
                  </a:cubicBezTo>
                  <a:cubicBezTo>
                    <a:pt x="4172566" y="10457725"/>
                    <a:pt x="4583140" y="10456309"/>
                    <a:pt x="4625819" y="10455904"/>
                  </a:cubicBezTo>
                  <a:close/>
                  <a:moveTo>
                    <a:pt x="4637608" y="11012826"/>
                  </a:moveTo>
                  <a:cubicBezTo>
                    <a:pt x="4646826" y="11600713"/>
                    <a:pt x="4651651" y="11533782"/>
                    <a:pt x="4625819" y="11533492"/>
                  </a:cubicBezTo>
                  <a:cubicBezTo>
                    <a:pt x="4099662" y="11527859"/>
                    <a:pt x="4187388" y="11575755"/>
                    <a:pt x="4184759" y="11406793"/>
                  </a:cubicBezTo>
                  <a:cubicBezTo>
                    <a:pt x="4181696" y="11210820"/>
                    <a:pt x="4184181" y="11214691"/>
                    <a:pt x="4181003" y="11012306"/>
                  </a:cubicBezTo>
                  <a:cubicBezTo>
                    <a:pt x="4180858" y="11001819"/>
                    <a:pt x="4637579" y="11010572"/>
                    <a:pt x="4637608" y="11012826"/>
                  </a:cubicBezTo>
                  <a:close/>
                  <a:moveTo>
                    <a:pt x="4641798" y="9903692"/>
                  </a:moveTo>
                  <a:cubicBezTo>
                    <a:pt x="4729813" y="9901497"/>
                    <a:pt x="4745272" y="9901873"/>
                    <a:pt x="5100946" y="9901815"/>
                  </a:cubicBezTo>
                  <a:cubicBezTo>
                    <a:pt x="5105049" y="10142072"/>
                    <a:pt x="5102333" y="9927380"/>
                    <a:pt x="5109875" y="10430311"/>
                  </a:cubicBezTo>
                  <a:cubicBezTo>
                    <a:pt x="4598946" y="10429299"/>
                    <a:pt x="4651883" y="10431033"/>
                    <a:pt x="4651796" y="10420894"/>
                  </a:cubicBezTo>
                  <a:cubicBezTo>
                    <a:pt x="4649195" y="10109053"/>
                    <a:pt x="4644774" y="10048534"/>
                    <a:pt x="4641798" y="9903692"/>
                  </a:cubicBezTo>
                  <a:close/>
                  <a:moveTo>
                    <a:pt x="5110279" y="10457147"/>
                  </a:moveTo>
                  <a:cubicBezTo>
                    <a:pt x="5117706" y="10952162"/>
                    <a:pt x="5114151" y="10692695"/>
                    <a:pt x="5118746" y="10981771"/>
                  </a:cubicBezTo>
                  <a:cubicBezTo>
                    <a:pt x="4964097" y="10981511"/>
                    <a:pt x="4854324" y="10977352"/>
                    <a:pt x="4660753" y="10980269"/>
                  </a:cubicBezTo>
                  <a:cubicBezTo>
                    <a:pt x="4658240" y="10826531"/>
                    <a:pt x="4653790" y="10650057"/>
                    <a:pt x="4652114" y="10455645"/>
                  </a:cubicBezTo>
                  <a:cubicBezTo>
                    <a:pt x="4887553" y="10453594"/>
                    <a:pt x="4963433" y="10456887"/>
                    <a:pt x="5110279" y="10457147"/>
                  </a:cubicBezTo>
                  <a:close/>
                  <a:moveTo>
                    <a:pt x="5119179" y="11008608"/>
                  </a:moveTo>
                  <a:cubicBezTo>
                    <a:pt x="5122560" y="11252880"/>
                    <a:pt x="5118659" y="11142501"/>
                    <a:pt x="5124727" y="11531817"/>
                  </a:cubicBezTo>
                  <a:cubicBezTo>
                    <a:pt x="4951297" y="11532048"/>
                    <a:pt x="4906855" y="11535977"/>
                    <a:pt x="4668902" y="11533926"/>
                  </a:cubicBezTo>
                  <a:cubicBezTo>
                    <a:pt x="4664885" y="11379349"/>
                    <a:pt x="4664279" y="11206371"/>
                    <a:pt x="4661244" y="11012363"/>
                  </a:cubicBezTo>
                  <a:cubicBezTo>
                    <a:pt x="4661100" y="11001242"/>
                    <a:pt x="4641654" y="11007885"/>
                    <a:pt x="5119179" y="11008608"/>
                  </a:cubicBezTo>
                  <a:close/>
                  <a:moveTo>
                    <a:pt x="5124611" y="9901844"/>
                  </a:moveTo>
                  <a:cubicBezTo>
                    <a:pt x="5272325" y="9901815"/>
                    <a:pt x="5284085" y="9904155"/>
                    <a:pt x="5581390" y="9904906"/>
                  </a:cubicBezTo>
                  <a:cubicBezTo>
                    <a:pt x="5581419" y="9907217"/>
                    <a:pt x="5590550" y="10408847"/>
                    <a:pt x="5590983" y="10429964"/>
                  </a:cubicBezTo>
                  <a:cubicBezTo>
                    <a:pt x="5365975" y="10429906"/>
                    <a:pt x="5213811" y="10430426"/>
                    <a:pt x="5133511" y="10430340"/>
                  </a:cubicBezTo>
                  <a:cubicBezTo>
                    <a:pt x="5126316" y="9949451"/>
                    <a:pt x="5128108" y="10108042"/>
                    <a:pt x="5124611" y="9901844"/>
                  </a:cubicBezTo>
                  <a:close/>
                  <a:moveTo>
                    <a:pt x="5145676" y="10457176"/>
                  </a:moveTo>
                  <a:cubicBezTo>
                    <a:pt x="5684951" y="10457176"/>
                    <a:pt x="5591243" y="10417369"/>
                    <a:pt x="5594393" y="10618396"/>
                  </a:cubicBezTo>
                  <a:cubicBezTo>
                    <a:pt x="5597485" y="10816391"/>
                    <a:pt x="5598092" y="10802727"/>
                    <a:pt x="5601010" y="10983332"/>
                  </a:cubicBezTo>
                  <a:cubicBezTo>
                    <a:pt x="5380278" y="10984631"/>
                    <a:pt x="5335895" y="10981801"/>
                    <a:pt x="5142411" y="10981801"/>
                  </a:cubicBezTo>
                  <a:cubicBezTo>
                    <a:pt x="5133193" y="10395357"/>
                    <a:pt x="5128079" y="10457176"/>
                    <a:pt x="5145676" y="10457176"/>
                  </a:cubicBezTo>
                  <a:close/>
                  <a:moveTo>
                    <a:pt x="5145676" y="11008637"/>
                  </a:moveTo>
                  <a:cubicBezTo>
                    <a:pt x="5147727" y="11008637"/>
                    <a:pt x="5601443" y="11009735"/>
                    <a:pt x="5601501" y="11012826"/>
                  </a:cubicBezTo>
                  <a:cubicBezTo>
                    <a:pt x="5601559" y="11016292"/>
                    <a:pt x="5607829" y="11531788"/>
                    <a:pt x="5607858" y="11535255"/>
                  </a:cubicBezTo>
                  <a:cubicBezTo>
                    <a:pt x="5289922" y="11536901"/>
                    <a:pt x="5367390" y="11531846"/>
                    <a:pt x="5148392" y="11531817"/>
                  </a:cubicBezTo>
                  <a:cubicBezTo>
                    <a:pt x="5139290" y="10950429"/>
                    <a:pt x="5143624" y="11008637"/>
                    <a:pt x="5145676" y="11008637"/>
                  </a:cubicBezTo>
                  <a:close/>
                  <a:moveTo>
                    <a:pt x="5665447" y="9905224"/>
                  </a:moveTo>
                  <a:cubicBezTo>
                    <a:pt x="5836507" y="9905918"/>
                    <a:pt x="5842113" y="9905253"/>
                    <a:pt x="6011874" y="9905918"/>
                  </a:cubicBezTo>
                  <a:cubicBezTo>
                    <a:pt x="6081685" y="9906206"/>
                    <a:pt x="6063799" y="9823444"/>
                    <a:pt x="6070936" y="10429098"/>
                  </a:cubicBezTo>
                  <a:cubicBezTo>
                    <a:pt x="5567578" y="10431408"/>
                    <a:pt x="5614735" y="10434095"/>
                    <a:pt x="5614475" y="10420749"/>
                  </a:cubicBezTo>
                  <a:cubicBezTo>
                    <a:pt x="5602628" y="9823155"/>
                    <a:pt x="5584135" y="9904877"/>
                    <a:pt x="5665447" y="9905224"/>
                  </a:cubicBezTo>
                  <a:close/>
                  <a:moveTo>
                    <a:pt x="6071283" y="10455904"/>
                  </a:moveTo>
                  <a:cubicBezTo>
                    <a:pt x="6072872" y="10589221"/>
                    <a:pt x="6074548" y="10701073"/>
                    <a:pt x="6078015" y="10815813"/>
                  </a:cubicBezTo>
                  <a:cubicBezTo>
                    <a:pt x="6084459" y="11027933"/>
                    <a:pt x="6165771" y="10978796"/>
                    <a:pt x="5665389" y="10982869"/>
                  </a:cubicBezTo>
                  <a:cubicBezTo>
                    <a:pt x="5606789" y="10983332"/>
                    <a:pt x="5627363" y="11063610"/>
                    <a:pt x="5615226" y="10456800"/>
                  </a:cubicBezTo>
                  <a:cubicBezTo>
                    <a:pt x="6036002" y="10456858"/>
                    <a:pt x="5871933" y="10456858"/>
                    <a:pt x="6071283" y="10455904"/>
                  </a:cubicBezTo>
                  <a:close/>
                  <a:moveTo>
                    <a:pt x="5665620" y="11009735"/>
                  </a:moveTo>
                  <a:cubicBezTo>
                    <a:pt x="5667672" y="11009706"/>
                    <a:pt x="6082436" y="11005633"/>
                    <a:pt x="6082552" y="11012826"/>
                  </a:cubicBezTo>
                  <a:cubicBezTo>
                    <a:pt x="6092000" y="11618335"/>
                    <a:pt x="6124248" y="11532626"/>
                    <a:pt x="6011845" y="11533551"/>
                  </a:cubicBezTo>
                  <a:cubicBezTo>
                    <a:pt x="5838964" y="11534965"/>
                    <a:pt x="5828446" y="11533580"/>
                    <a:pt x="5665447" y="11534879"/>
                  </a:cubicBezTo>
                  <a:cubicBezTo>
                    <a:pt x="5620832" y="11535168"/>
                    <a:pt x="5632188" y="11558798"/>
                    <a:pt x="5629819" y="11406793"/>
                  </a:cubicBezTo>
                  <a:cubicBezTo>
                    <a:pt x="5622855" y="10949389"/>
                    <a:pt x="5609014" y="11010197"/>
                    <a:pt x="5665620" y="11009735"/>
                  </a:cubicBezTo>
                  <a:close/>
                  <a:moveTo>
                    <a:pt x="6086857" y="9906119"/>
                  </a:moveTo>
                  <a:cubicBezTo>
                    <a:pt x="6374367" y="9906640"/>
                    <a:pt x="6333046" y="9904848"/>
                    <a:pt x="6531962" y="9904848"/>
                  </a:cubicBezTo>
                  <a:cubicBezTo>
                    <a:pt x="6555541" y="9904848"/>
                    <a:pt x="6544705" y="9842539"/>
                    <a:pt x="6554096" y="10431697"/>
                  </a:cubicBezTo>
                  <a:cubicBezTo>
                    <a:pt x="6375493" y="10432188"/>
                    <a:pt x="6346916" y="10428086"/>
                    <a:pt x="6094659" y="10428953"/>
                  </a:cubicBezTo>
                  <a:cubicBezTo>
                    <a:pt x="6092694" y="10276543"/>
                    <a:pt x="6094861" y="10414192"/>
                    <a:pt x="6086857" y="9906119"/>
                  </a:cubicBezTo>
                  <a:close/>
                  <a:moveTo>
                    <a:pt x="6185246" y="10455673"/>
                  </a:moveTo>
                  <a:cubicBezTo>
                    <a:pt x="6356683" y="10455673"/>
                    <a:pt x="6358474" y="10458591"/>
                    <a:pt x="6531933" y="10458591"/>
                  </a:cubicBezTo>
                  <a:cubicBezTo>
                    <a:pt x="6565770" y="10458591"/>
                    <a:pt x="6554010" y="10393566"/>
                    <a:pt x="6563602" y="10982725"/>
                  </a:cubicBezTo>
                  <a:cubicBezTo>
                    <a:pt x="6391155" y="10983187"/>
                    <a:pt x="6326487" y="10980125"/>
                    <a:pt x="6105697" y="10980905"/>
                  </a:cubicBezTo>
                  <a:cubicBezTo>
                    <a:pt x="6095179" y="10371438"/>
                    <a:pt x="6058366" y="10455673"/>
                    <a:pt x="6185246" y="10455673"/>
                  </a:cubicBezTo>
                  <a:close/>
                  <a:moveTo>
                    <a:pt x="6560106" y="9435283"/>
                  </a:moveTo>
                  <a:cubicBezTo>
                    <a:pt x="6558315" y="9320138"/>
                    <a:pt x="6480355" y="9354109"/>
                    <a:pt x="7021046" y="9352145"/>
                  </a:cubicBezTo>
                  <a:cubicBezTo>
                    <a:pt x="7025900" y="9640470"/>
                    <a:pt x="7022895" y="9645555"/>
                    <a:pt x="7026998" y="9877174"/>
                  </a:cubicBezTo>
                  <a:cubicBezTo>
                    <a:pt x="6931008" y="9878301"/>
                    <a:pt x="6891479" y="9877983"/>
                    <a:pt x="6570653" y="9878040"/>
                  </a:cubicBezTo>
                  <a:cubicBezTo>
                    <a:pt x="6567273" y="9636051"/>
                    <a:pt x="6563198" y="9632295"/>
                    <a:pt x="6560106" y="9435283"/>
                  </a:cubicBezTo>
                  <a:close/>
                  <a:moveTo>
                    <a:pt x="7027489" y="9904011"/>
                  </a:moveTo>
                  <a:cubicBezTo>
                    <a:pt x="7030234" y="10048448"/>
                    <a:pt x="7034540" y="10128668"/>
                    <a:pt x="7036967" y="10421154"/>
                  </a:cubicBezTo>
                  <a:cubicBezTo>
                    <a:pt x="7037025" y="10429068"/>
                    <a:pt x="7090193" y="10428548"/>
                    <a:pt x="6577733" y="10431611"/>
                  </a:cubicBezTo>
                  <a:cubicBezTo>
                    <a:pt x="6569815" y="9934805"/>
                    <a:pt x="6573687" y="10113011"/>
                    <a:pt x="6571029" y="9904848"/>
                  </a:cubicBezTo>
                  <a:cubicBezTo>
                    <a:pt x="6891883" y="9904791"/>
                    <a:pt x="6943433" y="9905051"/>
                    <a:pt x="7027489" y="9904011"/>
                  </a:cubicBezTo>
                  <a:close/>
                  <a:moveTo>
                    <a:pt x="7037285" y="10455530"/>
                  </a:moveTo>
                  <a:cubicBezTo>
                    <a:pt x="7037314" y="10457811"/>
                    <a:pt x="7043093" y="10978622"/>
                    <a:pt x="7043122" y="10980703"/>
                  </a:cubicBezTo>
                  <a:cubicBezTo>
                    <a:pt x="6801990" y="10977497"/>
                    <a:pt x="6703167" y="10982032"/>
                    <a:pt x="6587268" y="10982609"/>
                  </a:cubicBezTo>
                  <a:cubicBezTo>
                    <a:pt x="6584898" y="10836035"/>
                    <a:pt x="6584696" y="10868677"/>
                    <a:pt x="6578166" y="10458447"/>
                  </a:cubicBezTo>
                  <a:cubicBezTo>
                    <a:pt x="6711056" y="10457667"/>
                    <a:pt x="6810745" y="10450705"/>
                    <a:pt x="7037285" y="10455530"/>
                  </a:cubicBezTo>
                  <a:close/>
                  <a:moveTo>
                    <a:pt x="7042717" y="9237924"/>
                  </a:moveTo>
                  <a:cubicBezTo>
                    <a:pt x="7033557" y="8749409"/>
                    <a:pt x="7029281" y="8801868"/>
                    <a:pt x="7052080" y="8801696"/>
                  </a:cubicBezTo>
                  <a:cubicBezTo>
                    <a:pt x="7563528" y="8797535"/>
                    <a:pt x="7493052" y="8790083"/>
                    <a:pt x="7493283" y="8843957"/>
                  </a:cubicBezTo>
                  <a:cubicBezTo>
                    <a:pt x="7495682" y="9409805"/>
                    <a:pt x="7531223" y="9323316"/>
                    <a:pt x="7398651" y="9324211"/>
                  </a:cubicBezTo>
                  <a:cubicBezTo>
                    <a:pt x="7232821" y="9325337"/>
                    <a:pt x="7237935" y="9324471"/>
                    <a:pt x="7051906" y="9325193"/>
                  </a:cubicBezTo>
                  <a:cubicBezTo>
                    <a:pt x="7041590" y="9325251"/>
                    <a:pt x="7044625" y="9338337"/>
                    <a:pt x="7042717" y="9237924"/>
                  </a:cubicBezTo>
                  <a:close/>
                  <a:moveTo>
                    <a:pt x="7052051" y="9352030"/>
                  </a:moveTo>
                  <a:cubicBezTo>
                    <a:pt x="7581732" y="9349863"/>
                    <a:pt x="7498282" y="9326464"/>
                    <a:pt x="7500016" y="9435688"/>
                  </a:cubicBezTo>
                  <a:cubicBezTo>
                    <a:pt x="7508309" y="9967043"/>
                    <a:pt x="7540817" y="9878503"/>
                    <a:pt x="7398854" y="9876770"/>
                  </a:cubicBezTo>
                  <a:cubicBezTo>
                    <a:pt x="6992064" y="9871830"/>
                    <a:pt x="7051010" y="9900804"/>
                    <a:pt x="7049883" y="9829654"/>
                  </a:cubicBezTo>
                  <a:cubicBezTo>
                    <a:pt x="7041504" y="9295208"/>
                    <a:pt x="7044191" y="9352030"/>
                    <a:pt x="7052051" y="9352030"/>
                  </a:cubicBezTo>
                  <a:close/>
                  <a:moveTo>
                    <a:pt x="7052137" y="9903692"/>
                  </a:moveTo>
                  <a:cubicBezTo>
                    <a:pt x="7605687" y="9896962"/>
                    <a:pt x="7508106" y="9877752"/>
                    <a:pt x="7512181" y="10027302"/>
                  </a:cubicBezTo>
                  <a:cubicBezTo>
                    <a:pt x="7515909" y="10164489"/>
                    <a:pt x="7518105" y="10286480"/>
                    <a:pt x="7517672" y="10420980"/>
                  </a:cubicBezTo>
                  <a:cubicBezTo>
                    <a:pt x="7517613" y="10439064"/>
                    <a:pt x="7062828" y="10429184"/>
                    <a:pt x="7060748" y="10429155"/>
                  </a:cubicBezTo>
                  <a:cubicBezTo>
                    <a:pt x="7057339" y="10036430"/>
                    <a:pt x="7048814" y="9903751"/>
                    <a:pt x="7052137" y="9903692"/>
                  </a:cubicBezTo>
                  <a:close/>
                  <a:moveTo>
                    <a:pt x="7517584" y="10458505"/>
                  </a:moveTo>
                  <a:cubicBezTo>
                    <a:pt x="7517469" y="10649249"/>
                    <a:pt x="7523884" y="10817345"/>
                    <a:pt x="7526600" y="10978074"/>
                  </a:cubicBezTo>
                  <a:cubicBezTo>
                    <a:pt x="7390849" y="10978739"/>
                    <a:pt x="7316126" y="10984285"/>
                    <a:pt x="7066758" y="10981020"/>
                  </a:cubicBezTo>
                  <a:cubicBezTo>
                    <a:pt x="7066729" y="10978450"/>
                    <a:pt x="7060979" y="10458100"/>
                    <a:pt x="7060951" y="10456049"/>
                  </a:cubicBezTo>
                  <a:cubicBezTo>
                    <a:pt x="7157201" y="10458100"/>
                    <a:pt x="7514232" y="10458505"/>
                    <a:pt x="7517584" y="10458505"/>
                  </a:cubicBezTo>
                  <a:close/>
                  <a:moveTo>
                    <a:pt x="7527062" y="11004910"/>
                  </a:moveTo>
                  <a:cubicBezTo>
                    <a:pt x="7530212" y="11198832"/>
                    <a:pt x="7530067" y="11316606"/>
                    <a:pt x="7534517" y="11532135"/>
                  </a:cubicBezTo>
                  <a:lnTo>
                    <a:pt x="7076005" y="11532337"/>
                  </a:lnTo>
                  <a:cubicBezTo>
                    <a:pt x="7074532" y="11462516"/>
                    <a:pt x="7067394" y="11020625"/>
                    <a:pt x="7067250" y="11012450"/>
                  </a:cubicBezTo>
                  <a:cubicBezTo>
                    <a:pt x="7067191" y="11007626"/>
                    <a:pt x="7027027" y="11007453"/>
                    <a:pt x="7527062" y="11004910"/>
                  </a:cubicBezTo>
                  <a:close/>
                  <a:moveTo>
                    <a:pt x="7532928" y="9904588"/>
                  </a:moveTo>
                  <a:cubicBezTo>
                    <a:pt x="7731989" y="9904964"/>
                    <a:pt x="7696476" y="9902855"/>
                    <a:pt x="7990949" y="9902740"/>
                  </a:cubicBezTo>
                  <a:cubicBezTo>
                    <a:pt x="7992596" y="10044375"/>
                    <a:pt x="7990949" y="10214695"/>
                    <a:pt x="7999387" y="10426267"/>
                  </a:cubicBezTo>
                  <a:cubicBezTo>
                    <a:pt x="7701186" y="10426122"/>
                    <a:pt x="7771055" y="10431871"/>
                    <a:pt x="7541337" y="10431697"/>
                  </a:cubicBezTo>
                  <a:cubicBezTo>
                    <a:pt x="7542059" y="10191672"/>
                    <a:pt x="7535644" y="10040561"/>
                    <a:pt x="7532928" y="9904588"/>
                  </a:cubicBezTo>
                  <a:close/>
                  <a:moveTo>
                    <a:pt x="7572081" y="10458533"/>
                  </a:moveTo>
                  <a:cubicBezTo>
                    <a:pt x="8084136" y="10458533"/>
                    <a:pt x="8001178" y="10395530"/>
                    <a:pt x="8004646" y="10618339"/>
                  </a:cubicBezTo>
                  <a:cubicBezTo>
                    <a:pt x="8007593" y="10807176"/>
                    <a:pt x="8005454" y="10806136"/>
                    <a:pt x="8007910" y="10980096"/>
                  </a:cubicBezTo>
                  <a:cubicBezTo>
                    <a:pt x="8005859" y="10980067"/>
                    <a:pt x="7606583" y="10977871"/>
                    <a:pt x="7550265" y="10978016"/>
                  </a:cubicBezTo>
                  <a:cubicBezTo>
                    <a:pt x="7540441" y="10398765"/>
                    <a:pt x="7525762" y="10458533"/>
                    <a:pt x="7572081" y="10458533"/>
                  </a:cubicBezTo>
                  <a:close/>
                  <a:moveTo>
                    <a:pt x="7572081" y="11004795"/>
                  </a:moveTo>
                  <a:cubicBezTo>
                    <a:pt x="8057207" y="11004795"/>
                    <a:pt x="8008315" y="11005835"/>
                    <a:pt x="8008401" y="11012855"/>
                  </a:cubicBezTo>
                  <a:cubicBezTo>
                    <a:pt x="8017937" y="11622206"/>
                    <a:pt x="8047382" y="11530141"/>
                    <a:pt x="7918711" y="11530141"/>
                  </a:cubicBezTo>
                  <a:cubicBezTo>
                    <a:pt x="7745916" y="11530141"/>
                    <a:pt x="7742044" y="11532135"/>
                    <a:pt x="7572052" y="11532135"/>
                  </a:cubicBezTo>
                  <a:cubicBezTo>
                    <a:pt x="7553271" y="11532135"/>
                    <a:pt x="7558182" y="11551461"/>
                    <a:pt x="7555900" y="11406850"/>
                  </a:cubicBezTo>
                  <a:cubicBezTo>
                    <a:pt x="7548878" y="10955368"/>
                    <a:pt x="7539602" y="11004795"/>
                    <a:pt x="7572081" y="11004795"/>
                  </a:cubicBezTo>
                  <a:close/>
                  <a:moveTo>
                    <a:pt x="8467405" y="9435630"/>
                  </a:moveTo>
                  <a:cubicBezTo>
                    <a:pt x="8475409" y="9944164"/>
                    <a:pt x="8488354" y="9877665"/>
                    <a:pt x="8439319" y="9876886"/>
                  </a:cubicBezTo>
                  <a:cubicBezTo>
                    <a:pt x="8339370" y="9875268"/>
                    <a:pt x="8252337" y="9875296"/>
                    <a:pt x="8092054" y="9875730"/>
                  </a:cubicBezTo>
                  <a:cubicBezTo>
                    <a:pt x="7988117" y="9875990"/>
                    <a:pt x="8014788" y="9950606"/>
                    <a:pt x="8006755" y="9435226"/>
                  </a:cubicBezTo>
                  <a:cubicBezTo>
                    <a:pt x="8005108" y="9328371"/>
                    <a:pt x="7982945" y="9351192"/>
                    <a:pt x="8092227" y="9349863"/>
                  </a:cubicBezTo>
                  <a:cubicBezTo>
                    <a:pt x="8532420" y="9344548"/>
                    <a:pt x="8465845" y="9334322"/>
                    <a:pt x="8467405" y="9435630"/>
                  </a:cubicBezTo>
                  <a:close/>
                  <a:moveTo>
                    <a:pt x="8455963" y="8844536"/>
                  </a:moveTo>
                  <a:cubicBezTo>
                    <a:pt x="8460760" y="8960316"/>
                    <a:pt x="8460932" y="8993421"/>
                    <a:pt x="8464487" y="9238444"/>
                  </a:cubicBezTo>
                  <a:cubicBezTo>
                    <a:pt x="8465902" y="9342208"/>
                    <a:pt x="8473415" y="9325858"/>
                    <a:pt x="8439550" y="9324789"/>
                  </a:cubicBezTo>
                  <a:cubicBezTo>
                    <a:pt x="7886607" y="9306705"/>
                    <a:pt x="8003288" y="9474021"/>
                    <a:pt x="7998260" y="8798142"/>
                  </a:cubicBezTo>
                  <a:cubicBezTo>
                    <a:pt x="8524560" y="8800193"/>
                    <a:pt x="8453247" y="8779163"/>
                    <a:pt x="8455963" y="8844536"/>
                  </a:cubicBezTo>
                  <a:close/>
                  <a:moveTo>
                    <a:pt x="8445358" y="8252546"/>
                  </a:moveTo>
                  <a:cubicBezTo>
                    <a:pt x="8454460" y="8836013"/>
                    <a:pt x="8457176" y="8771970"/>
                    <a:pt x="8439145" y="8772114"/>
                  </a:cubicBezTo>
                  <a:cubicBezTo>
                    <a:pt x="7906170" y="8775668"/>
                    <a:pt x="7998866" y="8801868"/>
                    <a:pt x="7996440" y="8646397"/>
                  </a:cubicBezTo>
                  <a:cubicBezTo>
                    <a:pt x="7993290" y="8447334"/>
                    <a:pt x="7992452" y="8461574"/>
                    <a:pt x="7989071" y="8252025"/>
                  </a:cubicBezTo>
                  <a:cubicBezTo>
                    <a:pt x="7988984" y="8244891"/>
                    <a:pt x="8445271" y="8247606"/>
                    <a:pt x="8445358" y="8252546"/>
                  </a:cubicBezTo>
                  <a:close/>
                  <a:moveTo>
                    <a:pt x="8444838" y="8220423"/>
                  </a:moveTo>
                  <a:cubicBezTo>
                    <a:pt x="8209802" y="8225074"/>
                    <a:pt x="8118118" y="8220596"/>
                    <a:pt x="7988551" y="8219903"/>
                  </a:cubicBezTo>
                  <a:cubicBezTo>
                    <a:pt x="7985863" y="8058307"/>
                    <a:pt x="7980200" y="7874958"/>
                    <a:pt x="7979882" y="7695105"/>
                  </a:cubicBezTo>
                  <a:cubicBezTo>
                    <a:pt x="8143286" y="7695770"/>
                    <a:pt x="8081045" y="7697965"/>
                    <a:pt x="8435735" y="7697098"/>
                  </a:cubicBezTo>
                  <a:cubicBezTo>
                    <a:pt x="8442035" y="8085345"/>
                    <a:pt x="8442671" y="8086529"/>
                    <a:pt x="8444838" y="8220423"/>
                  </a:cubicBezTo>
                  <a:close/>
                  <a:moveTo>
                    <a:pt x="8435332" y="7670204"/>
                  </a:moveTo>
                  <a:cubicBezTo>
                    <a:pt x="7920646" y="7671562"/>
                    <a:pt x="7979882" y="7669193"/>
                    <a:pt x="7979882" y="7661394"/>
                  </a:cubicBezTo>
                  <a:cubicBezTo>
                    <a:pt x="7979622" y="7406780"/>
                    <a:pt x="7973178" y="7271529"/>
                    <a:pt x="7970462" y="7141015"/>
                  </a:cubicBezTo>
                  <a:cubicBezTo>
                    <a:pt x="8121210" y="7142056"/>
                    <a:pt x="8134963" y="7147832"/>
                    <a:pt x="8427789" y="7144800"/>
                  </a:cubicBezTo>
                  <a:cubicBezTo>
                    <a:pt x="8430737" y="7354089"/>
                    <a:pt x="8427472" y="7185358"/>
                    <a:pt x="8435332" y="7670204"/>
                  </a:cubicBezTo>
                  <a:close/>
                  <a:moveTo>
                    <a:pt x="8424265" y="6675292"/>
                  </a:moveTo>
                  <a:cubicBezTo>
                    <a:pt x="8427327" y="6870456"/>
                    <a:pt x="8423542" y="6872218"/>
                    <a:pt x="8426634" y="7069605"/>
                  </a:cubicBezTo>
                  <a:cubicBezTo>
                    <a:pt x="8427789" y="7141391"/>
                    <a:pt x="8494451" y="7117617"/>
                    <a:pt x="7969914" y="7114207"/>
                  </a:cubicBezTo>
                  <a:cubicBezTo>
                    <a:pt x="7965666" y="6891197"/>
                    <a:pt x="7969885" y="6867307"/>
                    <a:pt x="7964596" y="6591779"/>
                  </a:cubicBezTo>
                  <a:cubicBezTo>
                    <a:pt x="8508523" y="6592587"/>
                    <a:pt x="8422559" y="6566878"/>
                    <a:pt x="8424265" y="6675292"/>
                  </a:cubicBezTo>
                  <a:close/>
                  <a:moveTo>
                    <a:pt x="8410164" y="6038671"/>
                  </a:moveTo>
                  <a:cubicBezTo>
                    <a:pt x="8419699" y="6596574"/>
                    <a:pt x="8416231" y="6348633"/>
                    <a:pt x="8422039" y="6566011"/>
                  </a:cubicBezTo>
                  <a:cubicBezTo>
                    <a:pt x="7879557" y="6566184"/>
                    <a:pt x="7964885" y="6591230"/>
                    <a:pt x="7962054" y="6477500"/>
                  </a:cubicBezTo>
                  <a:cubicBezTo>
                    <a:pt x="7958673" y="6342307"/>
                    <a:pt x="7956621" y="6221644"/>
                    <a:pt x="7956043" y="6083591"/>
                  </a:cubicBezTo>
                  <a:cubicBezTo>
                    <a:pt x="7955725" y="6020328"/>
                    <a:pt x="7884585" y="6034165"/>
                    <a:pt x="8410164" y="6038671"/>
                  </a:cubicBezTo>
                  <a:close/>
                  <a:moveTo>
                    <a:pt x="8405396" y="5492526"/>
                  </a:moveTo>
                  <a:cubicBezTo>
                    <a:pt x="8408950" y="5718512"/>
                    <a:pt x="8403286" y="5623386"/>
                    <a:pt x="8409701" y="6011864"/>
                  </a:cubicBezTo>
                  <a:cubicBezTo>
                    <a:pt x="8406783" y="6011835"/>
                    <a:pt x="7959078" y="6010130"/>
                    <a:pt x="7955581" y="6010101"/>
                  </a:cubicBezTo>
                  <a:cubicBezTo>
                    <a:pt x="7953096" y="5709528"/>
                    <a:pt x="7947519" y="5710394"/>
                    <a:pt x="7944225" y="5486141"/>
                  </a:cubicBezTo>
                  <a:cubicBezTo>
                    <a:pt x="7946335" y="5486141"/>
                    <a:pt x="8405366" y="5490474"/>
                    <a:pt x="8405396" y="5492526"/>
                  </a:cubicBezTo>
                  <a:close/>
                  <a:moveTo>
                    <a:pt x="8393548" y="4935662"/>
                  </a:moveTo>
                  <a:cubicBezTo>
                    <a:pt x="8408690" y="5644242"/>
                    <a:pt x="8403402" y="5375300"/>
                    <a:pt x="8404904" y="5461645"/>
                  </a:cubicBezTo>
                  <a:cubicBezTo>
                    <a:pt x="8215264" y="5466296"/>
                    <a:pt x="8085639" y="5459652"/>
                    <a:pt x="7943850" y="5459334"/>
                  </a:cubicBezTo>
                  <a:cubicBezTo>
                    <a:pt x="7941365" y="5292624"/>
                    <a:pt x="7941249" y="5174504"/>
                    <a:pt x="7936366" y="4935489"/>
                  </a:cubicBezTo>
                  <a:cubicBezTo>
                    <a:pt x="8075410" y="4935547"/>
                    <a:pt x="8262190" y="4937540"/>
                    <a:pt x="8393548" y="4935662"/>
                  </a:cubicBezTo>
                  <a:close/>
                  <a:moveTo>
                    <a:pt x="8392797" y="4901460"/>
                  </a:moveTo>
                  <a:cubicBezTo>
                    <a:pt x="8393086" y="4913997"/>
                    <a:pt x="8429726" y="4908826"/>
                    <a:pt x="7935816" y="4908653"/>
                  </a:cubicBezTo>
                  <a:cubicBezTo>
                    <a:pt x="7935759" y="4905995"/>
                    <a:pt x="7925819" y="4383364"/>
                    <a:pt x="7925790" y="4381226"/>
                  </a:cubicBezTo>
                  <a:cubicBezTo>
                    <a:pt x="7927870" y="4381226"/>
                    <a:pt x="8382626" y="4383797"/>
                    <a:pt x="8384822" y="4383826"/>
                  </a:cubicBezTo>
                  <a:cubicBezTo>
                    <a:pt x="8386498" y="4500907"/>
                    <a:pt x="8387943" y="4679720"/>
                    <a:pt x="8392797" y="4901460"/>
                  </a:cubicBezTo>
                  <a:close/>
                  <a:moveTo>
                    <a:pt x="8378552" y="3916052"/>
                  </a:moveTo>
                  <a:cubicBezTo>
                    <a:pt x="8381644" y="4113006"/>
                    <a:pt x="8380604" y="4112631"/>
                    <a:pt x="8383695" y="4310076"/>
                  </a:cubicBezTo>
                  <a:cubicBezTo>
                    <a:pt x="8384765" y="4377962"/>
                    <a:pt x="8454980" y="4354592"/>
                    <a:pt x="7925327" y="4354390"/>
                  </a:cubicBezTo>
                  <a:cubicBezTo>
                    <a:pt x="7920589" y="4071293"/>
                    <a:pt x="7924779" y="4136492"/>
                    <a:pt x="7919318" y="3832972"/>
                  </a:cubicBezTo>
                  <a:cubicBezTo>
                    <a:pt x="8455992" y="3832972"/>
                    <a:pt x="8376761" y="3800646"/>
                    <a:pt x="8378552" y="3916052"/>
                  </a:cubicBezTo>
                  <a:close/>
                  <a:moveTo>
                    <a:pt x="8370953" y="3324784"/>
                  </a:moveTo>
                  <a:cubicBezTo>
                    <a:pt x="8382916" y="3897824"/>
                    <a:pt x="8403286" y="3804979"/>
                    <a:pt x="8265571" y="3804979"/>
                  </a:cubicBezTo>
                  <a:cubicBezTo>
                    <a:pt x="8091851" y="3804979"/>
                    <a:pt x="8092603" y="3806135"/>
                    <a:pt x="7918797" y="3806135"/>
                  </a:cubicBezTo>
                  <a:cubicBezTo>
                    <a:pt x="7914203" y="3566225"/>
                    <a:pt x="7913423" y="3606292"/>
                    <a:pt x="7910533" y="3278477"/>
                  </a:cubicBezTo>
                  <a:cubicBezTo>
                    <a:pt x="8432904" y="3278506"/>
                    <a:pt x="8369594" y="3259238"/>
                    <a:pt x="8370953" y="3324784"/>
                  </a:cubicBezTo>
                  <a:close/>
                  <a:moveTo>
                    <a:pt x="8359885" y="2733747"/>
                  </a:moveTo>
                  <a:cubicBezTo>
                    <a:pt x="8369537" y="3349165"/>
                    <a:pt x="8403893" y="3251208"/>
                    <a:pt x="8265571" y="3251208"/>
                  </a:cubicBezTo>
                  <a:cubicBezTo>
                    <a:pt x="8094019" y="3251208"/>
                    <a:pt x="8092054" y="3251670"/>
                    <a:pt x="7918711" y="3251670"/>
                  </a:cubicBezTo>
                  <a:cubicBezTo>
                    <a:pt x="7907210" y="3251670"/>
                    <a:pt x="7910764" y="3267558"/>
                    <a:pt x="7908568" y="3127252"/>
                  </a:cubicBezTo>
                  <a:cubicBezTo>
                    <a:pt x="7901403" y="2667335"/>
                    <a:pt x="7898801" y="2727334"/>
                    <a:pt x="7918711" y="2727334"/>
                  </a:cubicBezTo>
                  <a:cubicBezTo>
                    <a:pt x="8391670" y="2727334"/>
                    <a:pt x="8359654" y="2718321"/>
                    <a:pt x="8359885" y="2733747"/>
                  </a:cubicBezTo>
                  <a:close/>
                  <a:moveTo>
                    <a:pt x="8359366" y="2698649"/>
                  </a:moveTo>
                  <a:cubicBezTo>
                    <a:pt x="8196164" y="2696771"/>
                    <a:pt x="8088904" y="2700469"/>
                    <a:pt x="7904263" y="2700498"/>
                  </a:cubicBezTo>
                  <a:cubicBezTo>
                    <a:pt x="7894063" y="2107988"/>
                    <a:pt x="7879268" y="2172725"/>
                    <a:pt x="7918739" y="2172725"/>
                  </a:cubicBezTo>
                  <a:cubicBezTo>
                    <a:pt x="8064546" y="2172725"/>
                    <a:pt x="8103555" y="2173071"/>
                    <a:pt x="8265599" y="2173071"/>
                  </a:cubicBezTo>
                  <a:cubicBezTo>
                    <a:pt x="8381384" y="2173100"/>
                    <a:pt x="8349974" y="2077945"/>
                    <a:pt x="8359366" y="2698649"/>
                  </a:cubicBezTo>
                  <a:close/>
                  <a:moveTo>
                    <a:pt x="8343733" y="1748686"/>
                  </a:moveTo>
                  <a:cubicBezTo>
                    <a:pt x="8347374" y="1868655"/>
                    <a:pt x="8347431" y="1895174"/>
                    <a:pt x="8351534" y="2146784"/>
                  </a:cubicBezTo>
                  <a:cubicBezTo>
                    <a:pt x="8300361" y="2146119"/>
                    <a:pt x="7928708" y="2145859"/>
                    <a:pt x="7893023" y="2145975"/>
                  </a:cubicBezTo>
                  <a:cubicBezTo>
                    <a:pt x="7883458" y="1544307"/>
                    <a:pt x="7868172" y="1624961"/>
                    <a:pt x="7918739" y="1624961"/>
                  </a:cubicBezTo>
                  <a:cubicBezTo>
                    <a:pt x="8426981" y="1624961"/>
                    <a:pt x="8338589" y="1578077"/>
                    <a:pt x="8343733" y="1748686"/>
                  </a:cubicBezTo>
                  <a:close/>
                  <a:moveTo>
                    <a:pt x="8335469" y="1157187"/>
                  </a:moveTo>
                  <a:cubicBezTo>
                    <a:pt x="8343328" y="1673376"/>
                    <a:pt x="8360695" y="1594311"/>
                    <a:pt x="8265571" y="1594311"/>
                  </a:cubicBezTo>
                  <a:cubicBezTo>
                    <a:pt x="7826447" y="1594311"/>
                    <a:pt x="7883343" y="1620743"/>
                    <a:pt x="7882273" y="1551038"/>
                  </a:cubicBezTo>
                  <a:cubicBezTo>
                    <a:pt x="7873605" y="997988"/>
                    <a:pt x="7863896" y="1071536"/>
                    <a:pt x="7918739" y="1071536"/>
                  </a:cubicBezTo>
                  <a:cubicBezTo>
                    <a:pt x="8410279" y="1071536"/>
                    <a:pt x="8333707" y="1044699"/>
                    <a:pt x="8335469" y="1157187"/>
                  </a:cubicBezTo>
                  <a:close/>
                  <a:moveTo>
                    <a:pt x="7918739" y="517619"/>
                  </a:moveTo>
                  <a:cubicBezTo>
                    <a:pt x="8390226" y="517619"/>
                    <a:pt x="8326049" y="506382"/>
                    <a:pt x="8326107" y="565659"/>
                  </a:cubicBezTo>
                  <a:cubicBezTo>
                    <a:pt x="8326107" y="1125122"/>
                    <a:pt x="8362920" y="1043717"/>
                    <a:pt x="8265571" y="1043717"/>
                  </a:cubicBezTo>
                  <a:cubicBezTo>
                    <a:pt x="7804574" y="1043717"/>
                    <a:pt x="7877159" y="1068676"/>
                    <a:pt x="7874645" y="959539"/>
                  </a:cubicBezTo>
                  <a:cubicBezTo>
                    <a:pt x="7863405" y="446787"/>
                    <a:pt x="7848032" y="517619"/>
                    <a:pt x="7918739" y="517619"/>
                  </a:cubicBezTo>
                  <a:close/>
                  <a:moveTo>
                    <a:pt x="7869357" y="2146090"/>
                  </a:moveTo>
                  <a:cubicBezTo>
                    <a:pt x="7747360" y="2146870"/>
                    <a:pt x="7412145" y="2159870"/>
                    <a:pt x="7411423" y="2141728"/>
                  </a:cubicBezTo>
                  <a:cubicBezTo>
                    <a:pt x="7403967" y="1957253"/>
                    <a:pt x="7404343" y="1780058"/>
                    <a:pt x="7402263" y="1624326"/>
                  </a:cubicBezTo>
                  <a:cubicBezTo>
                    <a:pt x="7896692" y="1624499"/>
                    <a:pt x="7655935" y="1624788"/>
                    <a:pt x="7859821" y="1624961"/>
                  </a:cubicBezTo>
                  <a:cubicBezTo>
                    <a:pt x="7864214" y="1870764"/>
                    <a:pt x="7860602" y="1594947"/>
                    <a:pt x="7869357" y="2146090"/>
                  </a:cubicBezTo>
                  <a:close/>
                  <a:moveTo>
                    <a:pt x="7858608" y="1551500"/>
                  </a:moveTo>
                  <a:cubicBezTo>
                    <a:pt x="7859619" y="1616670"/>
                    <a:pt x="7931425" y="1597691"/>
                    <a:pt x="7401887" y="1597518"/>
                  </a:cubicBezTo>
                  <a:cubicBezTo>
                    <a:pt x="7396224" y="1201182"/>
                    <a:pt x="7401830" y="1496325"/>
                    <a:pt x="7395473" y="1069831"/>
                  </a:cubicBezTo>
                  <a:cubicBezTo>
                    <a:pt x="8034784" y="1072171"/>
                    <a:pt x="7799314" y="1071334"/>
                    <a:pt x="7853291" y="1071478"/>
                  </a:cubicBezTo>
                  <a:cubicBezTo>
                    <a:pt x="7858492" y="1353304"/>
                    <a:pt x="7855025" y="1322827"/>
                    <a:pt x="7858608" y="1551500"/>
                  </a:cubicBezTo>
                  <a:close/>
                  <a:moveTo>
                    <a:pt x="7398795" y="520248"/>
                  </a:moveTo>
                  <a:cubicBezTo>
                    <a:pt x="7911863" y="519237"/>
                    <a:pt x="7841358" y="498005"/>
                    <a:pt x="7843149" y="566063"/>
                  </a:cubicBezTo>
                  <a:cubicBezTo>
                    <a:pt x="7858059" y="1136735"/>
                    <a:pt x="7878661" y="1045075"/>
                    <a:pt x="7745511" y="1043977"/>
                  </a:cubicBezTo>
                  <a:cubicBezTo>
                    <a:pt x="7324303" y="1040568"/>
                    <a:pt x="7395559" y="1072229"/>
                    <a:pt x="7393970" y="965837"/>
                  </a:cubicBezTo>
                  <a:cubicBezTo>
                    <a:pt x="7386948" y="467124"/>
                    <a:pt x="7380765" y="520306"/>
                    <a:pt x="7398795" y="520248"/>
                  </a:cubicBezTo>
                  <a:close/>
                  <a:moveTo>
                    <a:pt x="7387786" y="2142941"/>
                  </a:moveTo>
                  <a:cubicBezTo>
                    <a:pt x="7388018" y="2148690"/>
                    <a:pt x="7442312" y="2146293"/>
                    <a:pt x="6931384" y="2149095"/>
                  </a:cubicBezTo>
                  <a:cubicBezTo>
                    <a:pt x="6924333" y="1844939"/>
                    <a:pt x="6926096" y="1770814"/>
                    <a:pt x="6924188" y="1621495"/>
                  </a:cubicBezTo>
                  <a:cubicBezTo>
                    <a:pt x="7150989" y="1622303"/>
                    <a:pt x="6927222" y="1624181"/>
                    <a:pt x="7378627" y="1624326"/>
                  </a:cubicBezTo>
                  <a:cubicBezTo>
                    <a:pt x="7380707" y="1781964"/>
                    <a:pt x="7380360" y="1958611"/>
                    <a:pt x="7387786" y="2142941"/>
                  </a:cubicBezTo>
                  <a:close/>
                  <a:moveTo>
                    <a:pt x="7373136" y="1157187"/>
                  </a:moveTo>
                  <a:cubicBezTo>
                    <a:pt x="7376171" y="1350704"/>
                    <a:pt x="7374494" y="1355066"/>
                    <a:pt x="7377558" y="1551500"/>
                  </a:cubicBezTo>
                  <a:cubicBezTo>
                    <a:pt x="7378627" y="1619357"/>
                    <a:pt x="7447629" y="1596449"/>
                    <a:pt x="6923813" y="1594658"/>
                  </a:cubicBezTo>
                  <a:cubicBezTo>
                    <a:pt x="6921299" y="1413418"/>
                    <a:pt x="6920057" y="1410732"/>
                    <a:pt x="6914566" y="1070236"/>
                  </a:cubicBezTo>
                  <a:cubicBezTo>
                    <a:pt x="7452714" y="1069889"/>
                    <a:pt x="7371374" y="1040106"/>
                    <a:pt x="7373136" y="1157187"/>
                  </a:cubicBezTo>
                  <a:close/>
                  <a:moveTo>
                    <a:pt x="7225337" y="520479"/>
                  </a:moveTo>
                  <a:cubicBezTo>
                    <a:pt x="7387700" y="520479"/>
                    <a:pt x="7362359" y="507740"/>
                    <a:pt x="7363572" y="565919"/>
                  </a:cubicBezTo>
                  <a:cubicBezTo>
                    <a:pt x="7366433" y="702845"/>
                    <a:pt x="7368224" y="821804"/>
                    <a:pt x="7370247" y="966270"/>
                  </a:cubicBezTo>
                  <a:cubicBezTo>
                    <a:pt x="7371749" y="1066798"/>
                    <a:pt x="7455199" y="1042966"/>
                    <a:pt x="6914162" y="1043399"/>
                  </a:cubicBezTo>
                  <a:cubicBezTo>
                    <a:pt x="6908469" y="688748"/>
                    <a:pt x="6908498" y="679707"/>
                    <a:pt x="6905638" y="565226"/>
                  </a:cubicBezTo>
                  <a:cubicBezTo>
                    <a:pt x="6904135" y="505227"/>
                    <a:pt x="6847876" y="520190"/>
                    <a:pt x="7225337" y="520479"/>
                  </a:cubicBezTo>
                  <a:close/>
                  <a:moveTo>
                    <a:pt x="6878649" y="2149239"/>
                  </a:moveTo>
                  <a:cubicBezTo>
                    <a:pt x="6707097" y="2149239"/>
                    <a:pt x="6708051" y="2145801"/>
                    <a:pt x="6531962" y="2145801"/>
                  </a:cubicBezTo>
                  <a:cubicBezTo>
                    <a:pt x="6416843" y="2145801"/>
                    <a:pt x="6449292" y="2244770"/>
                    <a:pt x="6438774" y="1623748"/>
                  </a:cubicBezTo>
                  <a:cubicBezTo>
                    <a:pt x="6634656" y="1625828"/>
                    <a:pt x="6704785" y="1621090"/>
                    <a:pt x="6900523" y="1621408"/>
                  </a:cubicBezTo>
                  <a:cubicBezTo>
                    <a:pt x="6908065" y="2227322"/>
                    <a:pt x="6920490" y="2149239"/>
                    <a:pt x="6878649" y="2149239"/>
                  </a:cubicBezTo>
                  <a:close/>
                  <a:moveTo>
                    <a:pt x="6892317" y="1157129"/>
                  </a:moveTo>
                  <a:cubicBezTo>
                    <a:pt x="6900292" y="1661677"/>
                    <a:pt x="6909018" y="1594600"/>
                    <a:pt x="6878649" y="1594600"/>
                  </a:cubicBezTo>
                  <a:cubicBezTo>
                    <a:pt x="6372893" y="1594600"/>
                    <a:pt x="6438659" y="1618750"/>
                    <a:pt x="6437590" y="1551038"/>
                  </a:cubicBezTo>
                  <a:cubicBezTo>
                    <a:pt x="6434440" y="1349202"/>
                    <a:pt x="6436809" y="1352986"/>
                    <a:pt x="6433718" y="1156725"/>
                  </a:cubicBezTo>
                  <a:cubicBezTo>
                    <a:pt x="6432042" y="1052730"/>
                    <a:pt x="6406498" y="1070727"/>
                    <a:pt x="6531933" y="1070727"/>
                  </a:cubicBezTo>
                  <a:cubicBezTo>
                    <a:pt x="6963602" y="1070727"/>
                    <a:pt x="6890381" y="1037477"/>
                    <a:pt x="6892317" y="1157129"/>
                  </a:cubicBezTo>
                  <a:close/>
                  <a:moveTo>
                    <a:pt x="6881972" y="566006"/>
                  </a:moveTo>
                  <a:cubicBezTo>
                    <a:pt x="6884948" y="684329"/>
                    <a:pt x="6885035" y="703250"/>
                    <a:pt x="6890496" y="1043428"/>
                  </a:cubicBezTo>
                  <a:cubicBezTo>
                    <a:pt x="6839872" y="1043428"/>
                    <a:pt x="6482955" y="1043833"/>
                    <a:pt x="6431897" y="1044382"/>
                  </a:cubicBezTo>
                  <a:lnTo>
                    <a:pt x="6423373" y="518399"/>
                  </a:lnTo>
                  <a:cubicBezTo>
                    <a:pt x="6968312" y="509733"/>
                    <a:pt x="6880556" y="509877"/>
                    <a:pt x="6881972" y="566006"/>
                  </a:cubicBezTo>
                  <a:close/>
                  <a:moveTo>
                    <a:pt x="6417363" y="1748455"/>
                  </a:moveTo>
                  <a:cubicBezTo>
                    <a:pt x="6419703" y="1872844"/>
                    <a:pt x="6418894" y="1826220"/>
                    <a:pt x="6424038" y="2146726"/>
                  </a:cubicBezTo>
                  <a:cubicBezTo>
                    <a:pt x="6274908" y="2149643"/>
                    <a:pt x="6335156" y="2153110"/>
                    <a:pt x="5965323" y="2149586"/>
                  </a:cubicBezTo>
                  <a:cubicBezTo>
                    <a:pt x="5958619" y="1610431"/>
                    <a:pt x="5962521" y="1788320"/>
                    <a:pt x="5960816" y="1620801"/>
                  </a:cubicBezTo>
                  <a:cubicBezTo>
                    <a:pt x="6509106" y="1620541"/>
                    <a:pt x="6414387" y="1598240"/>
                    <a:pt x="6417363" y="1748455"/>
                  </a:cubicBezTo>
                  <a:close/>
                  <a:moveTo>
                    <a:pt x="6410052" y="1157187"/>
                  </a:moveTo>
                  <a:cubicBezTo>
                    <a:pt x="6417825" y="1667599"/>
                    <a:pt x="6431204" y="1597114"/>
                    <a:pt x="6358792" y="1595640"/>
                  </a:cubicBezTo>
                  <a:cubicBezTo>
                    <a:pt x="6250434" y="1593445"/>
                    <a:pt x="6230438" y="1593878"/>
                    <a:pt x="5960498" y="1593994"/>
                  </a:cubicBezTo>
                  <a:cubicBezTo>
                    <a:pt x="5957261" y="1339987"/>
                    <a:pt x="5952089" y="1341402"/>
                    <a:pt x="5949258" y="1071882"/>
                  </a:cubicBezTo>
                  <a:cubicBezTo>
                    <a:pt x="6490324" y="1077169"/>
                    <a:pt x="6408145" y="1038200"/>
                    <a:pt x="6410052" y="1157187"/>
                  </a:cubicBezTo>
                  <a:close/>
                  <a:moveTo>
                    <a:pt x="6011787" y="520768"/>
                  </a:moveTo>
                  <a:cubicBezTo>
                    <a:pt x="6129334" y="522328"/>
                    <a:pt x="6242690" y="522588"/>
                    <a:pt x="6358850" y="519786"/>
                  </a:cubicBezTo>
                  <a:cubicBezTo>
                    <a:pt x="6416236" y="518342"/>
                    <a:pt x="6398465" y="440201"/>
                    <a:pt x="6408232" y="1044699"/>
                  </a:cubicBezTo>
                  <a:cubicBezTo>
                    <a:pt x="6202294" y="1047646"/>
                    <a:pt x="6283115" y="1048368"/>
                    <a:pt x="5948997" y="1045104"/>
                  </a:cubicBezTo>
                  <a:cubicBezTo>
                    <a:pt x="5944027" y="432112"/>
                    <a:pt x="5916172" y="519526"/>
                    <a:pt x="6011787" y="520768"/>
                  </a:cubicBezTo>
                  <a:close/>
                  <a:moveTo>
                    <a:pt x="5950413" y="2703069"/>
                  </a:moveTo>
                  <a:cubicBezTo>
                    <a:pt x="5837172" y="2703878"/>
                    <a:pt x="5690297" y="2703069"/>
                    <a:pt x="5496206" y="2703069"/>
                  </a:cubicBezTo>
                  <a:cubicBezTo>
                    <a:pt x="5495889" y="2683888"/>
                    <a:pt x="5488116" y="2234630"/>
                    <a:pt x="5486671" y="2174140"/>
                  </a:cubicBezTo>
                  <a:cubicBezTo>
                    <a:pt x="5488780" y="2174140"/>
                    <a:pt x="5938768" y="2176191"/>
                    <a:pt x="5941947" y="2176220"/>
                  </a:cubicBezTo>
                  <a:cubicBezTo>
                    <a:pt x="5944316" y="2368581"/>
                    <a:pt x="5948390" y="2576340"/>
                    <a:pt x="5950413" y="2703069"/>
                  </a:cubicBezTo>
                  <a:close/>
                  <a:moveTo>
                    <a:pt x="5937526" y="1748166"/>
                  </a:moveTo>
                  <a:cubicBezTo>
                    <a:pt x="5936514" y="2230124"/>
                    <a:pt x="5988902" y="2149066"/>
                    <a:pt x="5838704" y="2149066"/>
                  </a:cubicBezTo>
                  <a:cubicBezTo>
                    <a:pt x="5446015" y="2149066"/>
                    <a:pt x="5486064" y="2149037"/>
                    <a:pt x="5485890" y="2142017"/>
                  </a:cubicBezTo>
                  <a:cubicBezTo>
                    <a:pt x="5483579" y="2046197"/>
                    <a:pt x="5468755" y="1622043"/>
                    <a:pt x="5492305" y="1622043"/>
                  </a:cubicBezTo>
                  <a:cubicBezTo>
                    <a:pt x="6027824" y="1622043"/>
                    <a:pt x="5937872" y="1582612"/>
                    <a:pt x="5937526" y="1748166"/>
                  </a:cubicBezTo>
                  <a:close/>
                  <a:moveTo>
                    <a:pt x="5926748" y="1157187"/>
                  </a:moveTo>
                  <a:cubicBezTo>
                    <a:pt x="5934810" y="1671383"/>
                    <a:pt x="5969224" y="1593994"/>
                    <a:pt x="5838704" y="1594051"/>
                  </a:cubicBezTo>
                  <a:cubicBezTo>
                    <a:pt x="5425557" y="1594051"/>
                    <a:pt x="5477944" y="1614764"/>
                    <a:pt x="5476933" y="1550980"/>
                  </a:cubicBezTo>
                  <a:cubicBezTo>
                    <a:pt x="5476702" y="1535555"/>
                    <a:pt x="5469882" y="1092941"/>
                    <a:pt x="5469507" y="1068416"/>
                  </a:cubicBezTo>
                  <a:cubicBezTo>
                    <a:pt x="6018318" y="1067260"/>
                    <a:pt x="5925043" y="1049610"/>
                    <a:pt x="5926748" y="1157187"/>
                  </a:cubicBezTo>
                  <a:close/>
                  <a:moveTo>
                    <a:pt x="5492305" y="521086"/>
                  </a:moveTo>
                  <a:cubicBezTo>
                    <a:pt x="5983874" y="521086"/>
                    <a:pt x="5917906" y="500633"/>
                    <a:pt x="5919322" y="564619"/>
                  </a:cubicBezTo>
                  <a:cubicBezTo>
                    <a:pt x="5932383" y="1138988"/>
                    <a:pt x="5943247" y="1044613"/>
                    <a:pt x="5838704" y="1044613"/>
                  </a:cubicBezTo>
                  <a:cubicBezTo>
                    <a:pt x="5665967" y="1044613"/>
                    <a:pt x="5665793" y="1041579"/>
                    <a:pt x="5492305" y="1041579"/>
                  </a:cubicBezTo>
                  <a:cubicBezTo>
                    <a:pt x="5461416" y="1041579"/>
                    <a:pt x="5469305" y="1056659"/>
                    <a:pt x="5467975" y="959597"/>
                  </a:cubicBezTo>
                  <a:cubicBezTo>
                    <a:pt x="5461127" y="453576"/>
                    <a:pt x="5447951" y="521086"/>
                    <a:pt x="5492305" y="521086"/>
                  </a:cubicBezTo>
                  <a:close/>
                  <a:moveTo>
                    <a:pt x="5454308" y="1622101"/>
                  </a:moveTo>
                  <a:cubicBezTo>
                    <a:pt x="5456302" y="1767000"/>
                    <a:pt x="5456331" y="1901818"/>
                    <a:pt x="5462341" y="2147361"/>
                  </a:cubicBezTo>
                  <a:cubicBezTo>
                    <a:pt x="4979527" y="2148228"/>
                    <a:pt x="5005244" y="2153919"/>
                    <a:pt x="5004955" y="2143144"/>
                  </a:cubicBezTo>
                  <a:cubicBezTo>
                    <a:pt x="5003858" y="2096548"/>
                    <a:pt x="4995073" y="1625857"/>
                    <a:pt x="4995044" y="1623748"/>
                  </a:cubicBezTo>
                  <a:cubicBezTo>
                    <a:pt x="5237130" y="1625799"/>
                    <a:pt x="5307519" y="1622419"/>
                    <a:pt x="5454308" y="1622101"/>
                  </a:cubicBezTo>
                  <a:close/>
                  <a:moveTo>
                    <a:pt x="5453932" y="1595265"/>
                  </a:moveTo>
                  <a:cubicBezTo>
                    <a:pt x="4924568" y="1596391"/>
                    <a:pt x="4994900" y="1616497"/>
                    <a:pt x="4993859" y="1550980"/>
                  </a:cubicBezTo>
                  <a:cubicBezTo>
                    <a:pt x="4990768" y="1353650"/>
                    <a:pt x="4991606" y="1353535"/>
                    <a:pt x="4988514" y="1156725"/>
                  </a:cubicBezTo>
                  <a:cubicBezTo>
                    <a:pt x="4986780" y="1046895"/>
                    <a:pt x="4897002" y="1071593"/>
                    <a:pt x="5445813" y="1068531"/>
                  </a:cubicBezTo>
                  <a:cubicBezTo>
                    <a:pt x="5445841" y="1070727"/>
                    <a:pt x="5453210" y="1545116"/>
                    <a:pt x="5453932" y="1595265"/>
                  </a:cubicBezTo>
                  <a:close/>
                  <a:moveTo>
                    <a:pt x="5436884" y="520941"/>
                  </a:moveTo>
                  <a:cubicBezTo>
                    <a:pt x="5442721" y="815362"/>
                    <a:pt x="5442259" y="824779"/>
                    <a:pt x="5445437" y="1041695"/>
                  </a:cubicBezTo>
                  <a:cubicBezTo>
                    <a:pt x="4914455" y="1044497"/>
                    <a:pt x="4987474" y="1079422"/>
                    <a:pt x="4984729" y="959481"/>
                  </a:cubicBezTo>
                  <a:cubicBezTo>
                    <a:pt x="4980423" y="771684"/>
                    <a:pt x="4979325" y="663992"/>
                    <a:pt x="4978921" y="565572"/>
                  </a:cubicBezTo>
                  <a:cubicBezTo>
                    <a:pt x="4978632" y="498525"/>
                    <a:pt x="4911190" y="518342"/>
                    <a:pt x="5436884" y="520941"/>
                  </a:cubicBezTo>
                  <a:close/>
                  <a:moveTo>
                    <a:pt x="4972535" y="2147910"/>
                  </a:moveTo>
                  <a:cubicBezTo>
                    <a:pt x="4690053" y="2141815"/>
                    <a:pt x="4520120" y="2152388"/>
                    <a:pt x="4520004" y="2142248"/>
                  </a:cubicBezTo>
                  <a:cubicBezTo>
                    <a:pt x="4513589" y="1527610"/>
                    <a:pt x="4475303" y="1619559"/>
                    <a:pt x="4625588" y="1621581"/>
                  </a:cubicBezTo>
                  <a:cubicBezTo>
                    <a:pt x="4768158" y="1623488"/>
                    <a:pt x="4805837" y="1621957"/>
                    <a:pt x="4971408" y="1623488"/>
                  </a:cubicBezTo>
                  <a:cubicBezTo>
                    <a:pt x="4981435" y="2215969"/>
                    <a:pt x="4986693" y="2148170"/>
                    <a:pt x="4972535" y="2147910"/>
                  </a:cubicBezTo>
                  <a:close/>
                  <a:moveTo>
                    <a:pt x="4964849" y="1157187"/>
                  </a:moveTo>
                  <a:cubicBezTo>
                    <a:pt x="4967940" y="1354084"/>
                    <a:pt x="4967102" y="1353881"/>
                    <a:pt x="4970194" y="1551443"/>
                  </a:cubicBezTo>
                  <a:cubicBezTo>
                    <a:pt x="4971235" y="1616815"/>
                    <a:pt x="5042548" y="1595611"/>
                    <a:pt x="4512433" y="1593705"/>
                  </a:cubicBezTo>
                  <a:cubicBezTo>
                    <a:pt x="4508186" y="1314190"/>
                    <a:pt x="4512202" y="1317079"/>
                    <a:pt x="4507116" y="1072778"/>
                  </a:cubicBezTo>
                  <a:cubicBezTo>
                    <a:pt x="5034573" y="1069629"/>
                    <a:pt x="4962970" y="1035889"/>
                    <a:pt x="4964849" y="1157187"/>
                  </a:cubicBezTo>
                  <a:close/>
                  <a:moveTo>
                    <a:pt x="4954966" y="520104"/>
                  </a:moveTo>
                  <a:cubicBezTo>
                    <a:pt x="4956787" y="817471"/>
                    <a:pt x="4959098" y="859618"/>
                    <a:pt x="4962855" y="1043804"/>
                  </a:cubicBezTo>
                  <a:cubicBezTo>
                    <a:pt x="4855537" y="1041522"/>
                    <a:pt x="4740678" y="1041493"/>
                    <a:pt x="4625472" y="1044121"/>
                  </a:cubicBezTo>
                  <a:cubicBezTo>
                    <a:pt x="4470044" y="1047675"/>
                    <a:pt x="4510613" y="1132893"/>
                    <a:pt x="4495789" y="565284"/>
                  </a:cubicBezTo>
                  <a:cubicBezTo>
                    <a:pt x="4493709" y="486334"/>
                    <a:pt x="4436265" y="530850"/>
                    <a:pt x="4954966" y="520104"/>
                  </a:cubicBezTo>
                  <a:close/>
                  <a:moveTo>
                    <a:pt x="4452360" y="2146841"/>
                  </a:moveTo>
                  <a:cubicBezTo>
                    <a:pt x="4112983" y="2146899"/>
                    <a:pt x="4082296" y="2146841"/>
                    <a:pt x="4039155" y="2147044"/>
                  </a:cubicBezTo>
                  <a:cubicBezTo>
                    <a:pt x="4031122" y="1863022"/>
                    <a:pt x="4034763" y="1755041"/>
                    <a:pt x="4033463" y="1623083"/>
                  </a:cubicBezTo>
                  <a:cubicBezTo>
                    <a:pt x="4283264" y="1622332"/>
                    <a:pt x="4346863" y="1620137"/>
                    <a:pt x="4489144" y="1620455"/>
                  </a:cubicBezTo>
                  <a:cubicBezTo>
                    <a:pt x="4498217" y="2241014"/>
                    <a:pt x="4515756" y="2146841"/>
                    <a:pt x="4452360" y="2146841"/>
                  </a:cubicBezTo>
                  <a:close/>
                  <a:moveTo>
                    <a:pt x="4484983" y="1157129"/>
                  </a:moveTo>
                  <a:cubicBezTo>
                    <a:pt x="4492871" y="1662139"/>
                    <a:pt x="4497408" y="1593589"/>
                    <a:pt x="4452389" y="1593589"/>
                  </a:cubicBezTo>
                  <a:cubicBezTo>
                    <a:pt x="3968911" y="1593589"/>
                    <a:pt x="4033578" y="1616988"/>
                    <a:pt x="4032567" y="1550980"/>
                  </a:cubicBezTo>
                  <a:cubicBezTo>
                    <a:pt x="4023696" y="984556"/>
                    <a:pt x="3996448" y="1070611"/>
                    <a:pt x="4105701" y="1070611"/>
                  </a:cubicBezTo>
                  <a:cubicBezTo>
                    <a:pt x="4278843" y="1070611"/>
                    <a:pt x="4278901" y="1072951"/>
                    <a:pt x="4452389" y="1072951"/>
                  </a:cubicBezTo>
                  <a:cubicBezTo>
                    <a:pt x="4491311" y="1072922"/>
                    <a:pt x="4483335" y="1055994"/>
                    <a:pt x="4484983" y="1157129"/>
                  </a:cubicBezTo>
                  <a:close/>
                  <a:moveTo>
                    <a:pt x="4105673" y="518428"/>
                  </a:moveTo>
                  <a:cubicBezTo>
                    <a:pt x="4119485" y="518428"/>
                    <a:pt x="4449586" y="518630"/>
                    <a:pt x="4470911" y="518659"/>
                  </a:cubicBezTo>
                  <a:cubicBezTo>
                    <a:pt x="4472702" y="593102"/>
                    <a:pt x="4465623" y="300819"/>
                    <a:pt x="4482816" y="1046086"/>
                  </a:cubicBezTo>
                  <a:cubicBezTo>
                    <a:pt x="4289996" y="1046635"/>
                    <a:pt x="4210129" y="1042417"/>
                    <a:pt x="4023147" y="1044121"/>
                  </a:cubicBezTo>
                  <a:cubicBezTo>
                    <a:pt x="4015923" y="423157"/>
                    <a:pt x="3982347" y="518428"/>
                    <a:pt x="4105673" y="518428"/>
                  </a:cubicBezTo>
                  <a:close/>
                  <a:moveTo>
                    <a:pt x="4009797" y="1623170"/>
                  </a:moveTo>
                  <a:cubicBezTo>
                    <a:pt x="4011531" y="1806807"/>
                    <a:pt x="4006561" y="1766394"/>
                    <a:pt x="4015461" y="2147159"/>
                  </a:cubicBezTo>
                  <a:cubicBezTo>
                    <a:pt x="3481792" y="2150510"/>
                    <a:pt x="3615780" y="2149643"/>
                    <a:pt x="3560214" y="2150163"/>
                  </a:cubicBezTo>
                  <a:cubicBezTo>
                    <a:pt x="3558509" y="1932872"/>
                    <a:pt x="3554839" y="1785980"/>
                    <a:pt x="3552094" y="1621754"/>
                  </a:cubicBezTo>
                  <a:cubicBezTo>
                    <a:pt x="3776063" y="1626001"/>
                    <a:pt x="3832784" y="1623950"/>
                    <a:pt x="4009797" y="1623170"/>
                  </a:cubicBezTo>
                  <a:close/>
                  <a:moveTo>
                    <a:pt x="4001071" y="1157187"/>
                  </a:moveTo>
                  <a:cubicBezTo>
                    <a:pt x="4009133" y="1672134"/>
                    <a:pt x="4035283" y="1595958"/>
                    <a:pt x="3932271" y="1596796"/>
                  </a:cubicBezTo>
                  <a:cubicBezTo>
                    <a:pt x="3490749" y="1600378"/>
                    <a:pt x="3551834" y="1605202"/>
                    <a:pt x="3550967" y="1550980"/>
                  </a:cubicBezTo>
                  <a:cubicBezTo>
                    <a:pt x="3543455" y="1083235"/>
                    <a:pt x="3543974" y="1112729"/>
                    <a:pt x="3543137" y="1072056"/>
                  </a:cubicBezTo>
                  <a:cubicBezTo>
                    <a:pt x="4080707" y="1079826"/>
                    <a:pt x="3999135" y="1033058"/>
                    <a:pt x="4001071" y="1157187"/>
                  </a:cubicBezTo>
                  <a:close/>
                  <a:moveTo>
                    <a:pt x="3585902" y="521057"/>
                  </a:moveTo>
                  <a:cubicBezTo>
                    <a:pt x="4055019" y="516955"/>
                    <a:pt x="3990091" y="505862"/>
                    <a:pt x="3991825" y="566092"/>
                  </a:cubicBezTo>
                  <a:cubicBezTo>
                    <a:pt x="4008064" y="1120875"/>
                    <a:pt x="4010318" y="1043919"/>
                    <a:pt x="3932185" y="1045595"/>
                  </a:cubicBezTo>
                  <a:cubicBezTo>
                    <a:pt x="3814262" y="1048137"/>
                    <a:pt x="3702784" y="1047992"/>
                    <a:pt x="3585960" y="1045941"/>
                  </a:cubicBezTo>
                  <a:cubicBezTo>
                    <a:pt x="3531145" y="1044988"/>
                    <a:pt x="3543252" y="1062494"/>
                    <a:pt x="3540449" y="959424"/>
                  </a:cubicBezTo>
                  <a:cubicBezTo>
                    <a:pt x="3526695" y="453345"/>
                    <a:pt x="3520280" y="521664"/>
                    <a:pt x="3585902" y="521057"/>
                  </a:cubicBezTo>
                  <a:close/>
                  <a:moveTo>
                    <a:pt x="3536462" y="2141266"/>
                  </a:moveTo>
                  <a:cubicBezTo>
                    <a:pt x="3536606" y="2157530"/>
                    <a:pt x="3572581" y="2148863"/>
                    <a:pt x="3077805" y="2148575"/>
                  </a:cubicBezTo>
                  <a:cubicBezTo>
                    <a:pt x="3077343" y="2053102"/>
                    <a:pt x="3071679" y="1624326"/>
                    <a:pt x="3071621" y="1621032"/>
                  </a:cubicBezTo>
                  <a:cubicBezTo>
                    <a:pt x="3313938" y="1621032"/>
                    <a:pt x="3426659" y="1619848"/>
                    <a:pt x="3528429" y="1621408"/>
                  </a:cubicBezTo>
                  <a:cubicBezTo>
                    <a:pt x="3531319" y="1794906"/>
                    <a:pt x="3535017" y="1942752"/>
                    <a:pt x="3536462" y="2141266"/>
                  </a:cubicBezTo>
                  <a:close/>
                  <a:moveTo>
                    <a:pt x="3527995" y="1594543"/>
                  </a:moveTo>
                  <a:cubicBezTo>
                    <a:pt x="3006347" y="1586627"/>
                    <a:pt x="3071679" y="1620310"/>
                    <a:pt x="3070581" y="1550923"/>
                  </a:cubicBezTo>
                  <a:cubicBezTo>
                    <a:pt x="3063993" y="1133355"/>
                    <a:pt x="3063877" y="1121309"/>
                    <a:pt x="3062722" y="1068329"/>
                  </a:cubicBezTo>
                  <a:cubicBezTo>
                    <a:pt x="3065958" y="1068329"/>
                    <a:pt x="3517217" y="1071738"/>
                    <a:pt x="3519471" y="1071767"/>
                  </a:cubicBezTo>
                  <a:cubicBezTo>
                    <a:pt x="3520656" y="1129571"/>
                    <a:pt x="3520801" y="1146556"/>
                    <a:pt x="3527995" y="1594543"/>
                  </a:cubicBezTo>
                  <a:close/>
                  <a:moveTo>
                    <a:pt x="3065900" y="522241"/>
                  </a:moveTo>
                  <a:cubicBezTo>
                    <a:pt x="3579314" y="522241"/>
                    <a:pt x="3509676" y="504620"/>
                    <a:pt x="3510196" y="565775"/>
                  </a:cubicBezTo>
                  <a:cubicBezTo>
                    <a:pt x="3514299" y="1130466"/>
                    <a:pt x="3555533" y="1044439"/>
                    <a:pt x="3412529" y="1044439"/>
                  </a:cubicBezTo>
                  <a:cubicBezTo>
                    <a:pt x="3242538" y="1044439"/>
                    <a:pt x="3238175" y="1041522"/>
                    <a:pt x="3065871" y="1041522"/>
                  </a:cubicBezTo>
                  <a:cubicBezTo>
                    <a:pt x="3060641" y="1041493"/>
                    <a:pt x="3038449" y="522241"/>
                    <a:pt x="3065900" y="522241"/>
                  </a:cubicBezTo>
                  <a:close/>
                  <a:moveTo>
                    <a:pt x="3054053" y="2142422"/>
                  </a:moveTo>
                  <a:cubicBezTo>
                    <a:pt x="3054111" y="2151608"/>
                    <a:pt x="2685868" y="2150943"/>
                    <a:pt x="2597563" y="2149730"/>
                  </a:cubicBezTo>
                  <a:cubicBezTo>
                    <a:pt x="2588577" y="1633945"/>
                    <a:pt x="2590051" y="1773298"/>
                    <a:pt x="2587219" y="1623372"/>
                  </a:cubicBezTo>
                  <a:cubicBezTo>
                    <a:pt x="2800756" y="1626694"/>
                    <a:pt x="2877155" y="1621263"/>
                    <a:pt x="3047985" y="1621032"/>
                  </a:cubicBezTo>
                  <a:cubicBezTo>
                    <a:pt x="3047985" y="1623112"/>
                    <a:pt x="3053764" y="2069452"/>
                    <a:pt x="3054053" y="2142422"/>
                  </a:cubicBezTo>
                  <a:close/>
                  <a:moveTo>
                    <a:pt x="3047580" y="1594196"/>
                  </a:moveTo>
                  <a:cubicBezTo>
                    <a:pt x="2520355" y="1594976"/>
                    <a:pt x="2587016" y="1618375"/>
                    <a:pt x="2585976" y="1550980"/>
                  </a:cubicBezTo>
                  <a:cubicBezTo>
                    <a:pt x="2583405" y="1385571"/>
                    <a:pt x="2583318" y="1350704"/>
                    <a:pt x="2580255" y="1156725"/>
                  </a:cubicBezTo>
                  <a:cubicBezTo>
                    <a:pt x="2578521" y="1042562"/>
                    <a:pt x="2498510" y="1068531"/>
                    <a:pt x="3039056" y="1068329"/>
                  </a:cubicBezTo>
                  <a:cubicBezTo>
                    <a:pt x="3040501" y="1133875"/>
                    <a:pt x="3047552" y="1592029"/>
                    <a:pt x="3047580" y="1594196"/>
                  </a:cubicBezTo>
                  <a:close/>
                  <a:moveTo>
                    <a:pt x="3029521" y="522155"/>
                  </a:moveTo>
                  <a:cubicBezTo>
                    <a:pt x="3031197" y="875997"/>
                    <a:pt x="3034982" y="904942"/>
                    <a:pt x="3038392" y="1041522"/>
                  </a:cubicBezTo>
                  <a:cubicBezTo>
                    <a:pt x="2706470" y="1041666"/>
                    <a:pt x="2640820" y="1041984"/>
                    <a:pt x="2578492" y="1043515"/>
                  </a:cubicBezTo>
                  <a:cubicBezTo>
                    <a:pt x="2572164" y="629443"/>
                    <a:pt x="2573667" y="714112"/>
                    <a:pt x="2569188" y="518717"/>
                  </a:cubicBezTo>
                  <a:cubicBezTo>
                    <a:pt x="2794226" y="512651"/>
                    <a:pt x="2882328" y="521404"/>
                    <a:pt x="3029521" y="522155"/>
                  </a:cubicBezTo>
                  <a:close/>
                  <a:moveTo>
                    <a:pt x="2566414" y="1748570"/>
                  </a:moveTo>
                  <a:cubicBezTo>
                    <a:pt x="2578521" y="2212214"/>
                    <a:pt x="2583087" y="2149528"/>
                    <a:pt x="2546303" y="2148892"/>
                  </a:cubicBezTo>
                  <a:cubicBezTo>
                    <a:pt x="2116657" y="2140833"/>
                    <a:pt x="2115443" y="2155941"/>
                    <a:pt x="2115212" y="2142191"/>
                  </a:cubicBezTo>
                  <a:cubicBezTo>
                    <a:pt x="2104983" y="1529806"/>
                    <a:pt x="2069789" y="1621870"/>
                    <a:pt x="2199645" y="1621350"/>
                  </a:cubicBezTo>
                  <a:cubicBezTo>
                    <a:pt x="2358772" y="1620715"/>
                    <a:pt x="2433293" y="1620512"/>
                    <a:pt x="2545870" y="1622621"/>
                  </a:cubicBezTo>
                  <a:cubicBezTo>
                    <a:pt x="2569737" y="1623083"/>
                    <a:pt x="2562629" y="1603324"/>
                    <a:pt x="2566414" y="1748570"/>
                  </a:cubicBezTo>
                  <a:close/>
                  <a:moveTo>
                    <a:pt x="2556590" y="1157187"/>
                  </a:moveTo>
                  <a:cubicBezTo>
                    <a:pt x="2564276" y="1648620"/>
                    <a:pt x="2569101" y="1596189"/>
                    <a:pt x="2546303" y="1595756"/>
                  </a:cubicBezTo>
                  <a:cubicBezTo>
                    <a:pt x="2040633" y="1586252"/>
                    <a:pt x="2103481" y="1619848"/>
                    <a:pt x="2102412" y="1551038"/>
                  </a:cubicBezTo>
                  <a:cubicBezTo>
                    <a:pt x="2099349" y="1355528"/>
                    <a:pt x="2104030" y="1356106"/>
                    <a:pt x="2100909" y="1156667"/>
                  </a:cubicBezTo>
                  <a:cubicBezTo>
                    <a:pt x="2098944" y="1032307"/>
                    <a:pt x="2029624" y="1085373"/>
                    <a:pt x="2546390" y="1071247"/>
                  </a:cubicBezTo>
                  <a:cubicBezTo>
                    <a:pt x="2558901" y="1070900"/>
                    <a:pt x="2555087" y="1058074"/>
                    <a:pt x="2556590" y="1157187"/>
                  </a:cubicBezTo>
                  <a:close/>
                  <a:moveTo>
                    <a:pt x="2545523" y="519381"/>
                  </a:moveTo>
                  <a:cubicBezTo>
                    <a:pt x="2558728" y="1102561"/>
                    <a:pt x="2557572" y="1044064"/>
                    <a:pt x="2545783" y="1044353"/>
                  </a:cubicBezTo>
                  <a:cubicBezTo>
                    <a:pt x="2431761" y="1047646"/>
                    <a:pt x="2411766" y="1046461"/>
                    <a:pt x="2199558" y="1047039"/>
                  </a:cubicBezTo>
                  <a:cubicBezTo>
                    <a:pt x="2066495" y="1047386"/>
                    <a:pt x="2104030" y="1134713"/>
                    <a:pt x="2089206" y="565226"/>
                  </a:cubicBezTo>
                  <a:cubicBezTo>
                    <a:pt x="2087213" y="486276"/>
                    <a:pt x="2032918" y="534085"/>
                    <a:pt x="2545523" y="519381"/>
                  </a:cubicBezTo>
                  <a:close/>
                  <a:moveTo>
                    <a:pt x="2091576" y="2142710"/>
                  </a:moveTo>
                  <a:cubicBezTo>
                    <a:pt x="2091749" y="2153514"/>
                    <a:pt x="1632804" y="2145773"/>
                    <a:pt x="1632659" y="2141844"/>
                  </a:cubicBezTo>
                  <a:cubicBezTo>
                    <a:pt x="1610727" y="1534746"/>
                    <a:pt x="1618096" y="1620368"/>
                    <a:pt x="1679816" y="1620368"/>
                  </a:cubicBezTo>
                  <a:cubicBezTo>
                    <a:pt x="1845185" y="1620368"/>
                    <a:pt x="1849663" y="1621697"/>
                    <a:pt x="2026359" y="1621697"/>
                  </a:cubicBezTo>
                  <a:cubicBezTo>
                    <a:pt x="2096315" y="1621697"/>
                    <a:pt x="2080827" y="1537317"/>
                    <a:pt x="2091576" y="2142710"/>
                  </a:cubicBezTo>
                  <a:close/>
                  <a:moveTo>
                    <a:pt x="2077273" y="1157129"/>
                  </a:moveTo>
                  <a:cubicBezTo>
                    <a:pt x="2085277" y="1666646"/>
                    <a:pt x="2091576" y="1594889"/>
                    <a:pt x="2026359" y="1594889"/>
                  </a:cubicBezTo>
                  <a:cubicBezTo>
                    <a:pt x="1560709" y="1594889"/>
                    <a:pt x="1624308" y="1605375"/>
                    <a:pt x="1623470" y="1550980"/>
                  </a:cubicBezTo>
                  <a:cubicBezTo>
                    <a:pt x="1614715" y="992124"/>
                    <a:pt x="1591281" y="1072171"/>
                    <a:pt x="1679816" y="1072171"/>
                  </a:cubicBezTo>
                  <a:cubicBezTo>
                    <a:pt x="2152372" y="1072171"/>
                    <a:pt x="2075683" y="1055099"/>
                    <a:pt x="2077273" y="1157129"/>
                  </a:cubicBezTo>
                  <a:close/>
                  <a:moveTo>
                    <a:pt x="1679816" y="519728"/>
                  </a:moveTo>
                  <a:cubicBezTo>
                    <a:pt x="2034218" y="519815"/>
                    <a:pt x="2035172" y="519815"/>
                    <a:pt x="2064385" y="519873"/>
                  </a:cubicBezTo>
                  <a:cubicBezTo>
                    <a:pt x="2067159" y="635105"/>
                    <a:pt x="2075279" y="1045046"/>
                    <a:pt x="2075337" y="1047328"/>
                  </a:cubicBezTo>
                  <a:cubicBezTo>
                    <a:pt x="1926121" y="1047472"/>
                    <a:pt x="2061698" y="1047472"/>
                    <a:pt x="1613530" y="1045219"/>
                  </a:cubicBezTo>
                  <a:cubicBezTo>
                    <a:pt x="1603735" y="424428"/>
                    <a:pt x="1584201" y="519728"/>
                    <a:pt x="1679816" y="519728"/>
                  </a:cubicBezTo>
                  <a:close/>
                  <a:moveTo>
                    <a:pt x="1601799" y="1748339"/>
                  </a:moveTo>
                  <a:cubicBezTo>
                    <a:pt x="1602492" y="1882348"/>
                    <a:pt x="1604168" y="2010579"/>
                    <a:pt x="1608936" y="2142884"/>
                  </a:cubicBezTo>
                  <a:cubicBezTo>
                    <a:pt x="1609051" y="2145975"/>
                    <a:pt x="1151261" y="2164029"/>
                    <a:pt x="1151261" y="2142999"/>
                  </a:cubicBezTo>
                  <a:cubicBezTo>
                    <a:pt x="1151261" y="1577614"/>
                    <a:pt x="1124475" y="1622737"/>
                    <a:pt x="1160046" y="1622968"/>
                  </a:cubicBezTo>
                  <a:cubicBezTo>
                    <a:pt x="1689438" y="1626579"/>
                    <a:pt x="1600903" y="1575939"/>
                    <a:pt x="1601799" y="1748339"/>
                  </a:cubicBezTo>
                  <a:close/>
                  <a:moveTo>
                    <a:pt x="1591627" y="1157245"/>
                  </a:moveTo>
                  <a:cubicBezTo>
                    <a:pt x="1599689" y="1674214"/>
                    <a:pt x="1629798" y="1592780"/>
                    <a:pt x="1506415" y="1595120"/>
                  </a:cubicBezTo>
                  <a:cubicBezTo>
                    <a:pt x="1075353" y="1602660"/>
                    <a:pt x="1141437" y="1605520"/>
                    <a:pt x="1140599" y="1551038"/>
                  </a:cubicBezTo>
                  <a:cubicBezTo>
                    <a:pt x="1132162" y="1011999"/>
                    <a:pt x="1127336" y="1071593"/>
                    <a:pt x="1160306" y="1071074"/>
                  </a:cubicBezTo>
                  <a:cubicBezTo>
                    <a:pt x="1678574" y="1062696"/>
                    <a:pt x="1590067" y="1058421"/>
                    <a:pt x="1591627" y="1157245"/>
                  </a:cubicBezTo>
                  <a:close/>
                  <a:moveTo>
                    <a:pt x="1160190" y="518515"/>
                  </a:moveTo>
                  <a:cubicBezTo>
                    <a:pt x="1647656" y="515568"/>
                    <a:pt x="1580936" y="504822"/>
                    <a:pt x="1582121" y="570079"/>
                  </a:cubicBezTo>
                  <a:cubicBezTo>
                    <a:pt x="1584577" y="704117"/>
                    <a:pt x="1586022" y="801872"/>
                    <a:pt x="1589865" y="1045046"/>
                  </a:cubicBezTo>
                  <a:cubicBezTo>
                    <a:pt x="1479311" y="1044208"/>
                    <a:pt x="1390891" y="1040742"/>
                    <a:pt x="1134647" y="1044642"/>
                  </a:cubicBezTo>
                  <a:cubicBezTo>
                    <a:pt x="1127481" y="446470"/>
                    <a:pt x="1107918" y="518804"/>
                    <a:pt x="1160190" y="518515"/>
                  </a:cubicBezTo>
                  <a:close/>
                  <a:moveTo>
                    <a:pt x="1127596" y="2142999"/>
                  </a:moveTo>
                  <a:cubicBezTo>
                    <a:pt x="1127596" y="2156085"/>
                    <a:pt x="1167530" y="2150481"/>
                    <a:pt x="669864" y="2150019"/>
                  </a:cubicBezTo>
                  <a:cubicBezTo>
                    <a:pt x="670557" y="1912391"/>
                    <a:pt x="664143" y="1757988"/>
                    <a:pt x="661542" y="1623228"/>
                  </a:cubicBezTo>
                  <a:cubicBezTo>
                    <a:pt x="805759" y="1623170"/>
                    <a:pt x="943070" y="1621754"/>
                    <a:pt x="1118234" y="1622737"/>
                  </a:cubicBezTo>
                  <a:cubicBezTo>
                    <a:pt x="1121008" y="1761974"/>
                    <a:pt x="1127596" y="1891159"/>
                    <a:pt x="1127596" y="2142999"/>
                  </a:cubicBezTo>
                  <a:close/>
                  <a:moveTo>
                    <a:pt x="1116934" y="1551500"/>
                  </a:moveTo>
                  <a:cubicBezTo>
                    <a:pt x="1117858" y="1609795"/>
                    <a:pt x="1192640" y="1596131"/>
                    <a:pt x="660993" y="1596391"/>
                  </a:cubicBezTo>
                  <a:cubicBezTo>
                    <a:pt x="655243" y="1271668"/>
                    <a:pt x="653076" y="1233363"/>
                    <a:pt x="651400" y="1072258"/>
                  </a:cubicBezTo>
                  <a:cubicBezTo>
                    <a:pt x="978120" y="1072489"/>
                    <a:pt x="1031952" y="1072807"/>
                    <a:pt x="1111299" y="1071796"/>
                  </a:cubicBezTo>
                  <a:cubicBezTo>
                    <a:pt x="1115344" y="1372860"/>
                    <a:pt x="1114853" y="1418156"/>
                    <a:pt x="1116934" y="1551500"/>
                  </a:cubicBezTo>
                  <a:close/>
                  <a:moveTo>
                    <a:pt x="1100868" y="518804"/>
                  </a:moveTo>
                  <a:cubicBezTo>
                    <a:pt x="1109305" y="783759"/>
                    <a:pt x="1106705" y="703394"/>
                    <a:pt x="1110952" y="1044988"/>
                  </a:cubicBezTo>
                  <a:cubicBezTo>
                    <a:pt x="1040534" y="1045855"/>
                    <a:pt x="1013979" y="1045681"/>
                    <a:pt x="651169" y="1045450"/>
                  </a:cubicBezTo>
                  <a:cubicBezTo>
                    <a:pt x="649839" y="880648"/>
                    <a:pt x="652700" y="924499"/>
                    <a:pt x="644436" y="521664"/>
                  </a:cubicBezTo>
                  <a:cubicBezTo>
                    <a:pt x="792149" y="521577"/>
                    <a:pt x="673823" y="520537"/>
                    <a:pt x="1100868" y="518804"/>
                  </a:cubicBezTo>
                  <a:close/>
                  <a:moveTo>
                    <a:pt x="294108" y="519064"/>
                  </a:moveTo>
                  <a:cubicBezTo>
                    <a:pt x="464013" y="519064"/>
                    <a:pt x="463031" y="521432"/>
                    <a:pt x="620742" y="521606"/>
                  </a:cubicBezTo>
                  <a:cubicBezTo>
                    <a:pt x="629237" y="937787"/>
                    <a:pt x="626145" y="885125"/>
                    <a:pt x="627503" y="1045393"/>
                  </a:cubicBezTo>
                  <a:cubicBezTo>
                    <a:pt x="301996" y="1045162"/>
                    <a:pt x="250707" y="1044959"/>
                    <a:pt x="170927" y="1045566"/>
                  </a:cubicBezTo>
                  <a:cubicBezTo>
                    <a:pt x="164599" y="410331"/>
                    <a:pt x="119840" y="519064"/>
                    <a:pt x="294108" y="519064"/>
                  </a:cubicBezTo>
                  <a:close/>
                  <a:moveTo>
                    <a:pt x="294108" y="1071998"/>
                  </a:moveTo>
                  <a:cubicBezTo>
                    <a:pt x="691507" y="1072258"/>
                    <a:pt x="627099" y="1043862"/>
                    <a:pt x="628861" y="1157245"/>
                  </a:cubicBezTo>
                  <a:cubicBezTo>
                    <a:pt x="631982" y="1357810"/>
                    <a:pt x="633485" y="1354430"/>
                    <a:pt x="636576" y="1551443"/>
                  </a:cubicBezTo>
                  <a:cubicBezTo>
                    <a:pt x="637588" y="1616064"/>
                    <a:pt x="709220" y="1595843"/>
                    <a:pt x="178209" y="1595582"/>
                  </a:cubicBezTo>
                  <a:cubicBezTo>
                    <a:pt x="167633" y="975572"/>
                    <a:pt x="137466" y="1071998"/>
                    <a:pt x="294108" y="1071998"/>
                  </a:cubicBezTo>
                  <a:close/>
                  <a:moveTo>
                    <a:pt x="186993" y="2141613"/>
                  </a:moveTo>
                  <a:cubicBezTo>
                    <a:pt x="185057" y="1525473"/>
                    <a:pt x="133161" y="1622390"/>
                    <a:pt x="294108" y="1622477"/>
                  </a:cubicBezTo>
                  <a:cubicBezTo>
                    <a:pt x="444682" y="1622477"/>
                    <a:pt x="468925" y="1623228"/>
                    <a:pt x="637819" y="1623228"/>
                  </a:cubicBezTo>
                  <a:cubicBezTo>
                    <a:pt x="640853" y="1782542"/>
                    <a:pt x="646834" y="1905285"/>
                    <a:pt x="646112" y="2150019"/>
                  </a:cubicBezTo>
                  <a:cubicBezTo>
                    <a:pt x="643222" y="2150019"/>
                    <a:pt x="187022" y="2150019"/>
                    <a:pt x="186993" y="2141613"/>
                  </a:cubicBezTo>
                  <a:close/>
                  <a:moveTo>
                    <a:pt x="192252" y="2536273"/>
                  </a:moveTo>
                  <a:cubicBezTo>
                    <a:pt x="190229" y="2428783"/>
                    <a:pt x="187600" y="2282959"/>
                    <a:pt x="187137" y="2175209"/>
                  </a:cubicBezTo>
                  <a:cubicBezTo>
                    <a:pt x="450692" y="2174140"/>
                    <a:pt x="428096" y="2176827"/>
                    <a:pt x="646083" y="2176827"/>
                  </a:cubicBezTo>
                  <a:cubicBezTo>
                    <a:pt x="645389" y="2729270"/>
                    <a:pt x="667379" y="2698880"/>
                    <a:pt x="640448" y="2698880"/>
                  </a:cubicBezTo>
                  <a:cubicBezTo>
                    <a:pt x="101318" y="2698880"/>
                    <a:pt x="196066" y="2741229"/>
                    <a:pt x="192252" y="2536273"/>
                  </a:cubicBezTo>
                  <a:close/>
                  <a:moveTo>
                    <a:pt x="195632" y="2733343"/>
                  </a:moveTo>
                  <a:cubicBezTo>
                    <a:pt x="195459" y="2722914"/>
                    <a:pt x="653885" y="2722366"/>
                    <a:pt x="654058" y="2733805"/>
                  </a:cubicBezTo>
                  <a:cubicBezTo>
                    <a:pt x="663131" y="3312449"/>
                    <a:pt x="680758" y="3249792"/>
                    <a:pt x="640420" y="3249792"/>
                  </a:cubicBezTo>
                  <a:cubicBezTo>
                    <a:pt x="323495" y="3249734"/>
                    <a:pt x="267206" y="3249532"/>
                    <a:pt x="205110" y="3250110"/>
                  </a:cubicBezTo>
                  <a:cubicBezTo>
                    <a:pt x="203521" y="3186818"/>
                    <a:pt x="195893" y="2749693"/>
                    <a:pt x="195632" y="2733343"/>
                  </a:cubicBezTo>
                  <a:close/>
                  <a:moveTo>
                    <a:pt x="214703" y="3718462"/>
                  </a:moveTo>
                  <a:cubicBezTo>
                    <a:pt x="208173" y="3196350"/>
                    <a:pt x="179393" y="3276571"/>
                    <a:pt x="294108" y="3276571"/>
                  </a:cubicBezTo>
                  <a:cubicBezTo>
                    <a:pt x="318120" y="3276571"/>
                    <a:pt x="644985" y="3276629"/>
                    <a:pt x="665385" y="3276658"/>
                  </a:cubicBezTo>
                  <a:cubicBezTo>
                    <a:pt x="667032" y="3415259"/>
                    <a:pt x="665934" y="3346941"/>
                    <a:pt x="672782" y="3806020"/>
                  </a:cubicBezTo>
                  <a:cubicBezTo>
                    <a:pt x="131456" y="3806424"/>
                    <a:pt x="216033" y="3823323"/>
                    <a:pt x="214703" y="3718462"/>
                  </a:cubicBezTo>
                  <a:close/>
                  <a:moveTo>
                    <a:pt x="223719" y="4309556"/>
                  </a:moveTo>
                  <a:cubicBezTo>
                    <a:pt x="218258" y="3966547"/>
                    <a:pt x="217160" y="3900770"/>
                    <a:pt x="216177" y="3829678"/>
                  </a:cubicBezTo>
                  <a:cubicBezTo>
                    <a:pt x="397005" y="3827772"/>
                    <a:pt x="466556" y="3833000"/>
                    <a:pt x="673216" y="3832856"/>
                  </a:cubicBezTo>
                  <a:cubicBezTo>
                    <a:pt x="678330" y="4168095"/>
                    <a:pt x="673736" y="4129761"/>
                    <a:pt x="678301" y="4359127"/>
                  </a:cubicBezTo>
                  <a:cubicBezTo>
                    <a:pt x="145643" y="4360861"/>
                    <a:pt x="224557" y="4363720"/>
                    <a:pt x="223719" y="4309556"/>
                  </a:cubicBezTo>
                  <a:close/>
                  <a:moveTo>
                    <a:pt x="231954" y="4900767"/>
                  </a:moveTo>
                  <a:cubicBezTo>
                    <a:pt x="218778" y="4297366"/>
                    <a:pt x="205052" y="4382382"/>
                    <a:pt x="294137" y="4382382"/>
                  </a:cubicBezTo>
                  <a:cubicBezTo>
                    <a:pt x="464562" y="4382382"/>
                    <a:pt x="467741" y="4385992"/>
                    <a:pt x="640477" y="4385992"/>
                  </a:cubicBezTo>
                  <a:cubicBezTo>
                    <a:pt x="685467" y="4385992"/>
                    <a:pt x="684572" y="4302248"/>
                    <a:pt x="690264" y="4899784"/>
                  </a:cubicBezTo>
                  <a:cubicBezTo>
                    <a:pt x="690380" y="4912928"/>
                    <a:pt x="699337" y="4909519"/>
                    <a:pt x="640477" y="4909519"/>
                  </a:cubicBezTo>
                  <a:cubicBezTo>
                    <a:pt x="183901" y="4909519"/>
                    <a:pt x="232185" y="4911022"/>
                    <a:pt x="231954" y="4900767"/>
                  </a:cubicBezTo>
                  <a:close/>
                  <a:moveTo>
                    <a:pt x="232734" y="4935547"/>
                  </a:moveTo>
                  <a:cubicBezTo>
                    <a:pt x="303644" y="4935489"/>
                    <a:pt x="688415" y="4936414"/>
                    <a:pt x="690582" y="4936414"/>
                  </a:cubicBezTo>
                  <a:cubicBezTo>
                    <a:pt x="696708" y="5544840"/>
                    <a:pt x="725834" y="5462020"/>
                    <a:pt x="640448" y="5462020"/>
                  </a:cubicBezTo>
                  <a:cubicBezTo>
                    <a:pt x="295986" y="5461962"/>
                    <a:pt x="276858" y="5461991"/>
                    <a:pt x="238138" y="5461905"/>
                  </a:cubicBezTo>
                  <a:cubicBezTo>
                    <a:pt x="235421" y="5265413"/>
                    <a:pt x="239785" y="5257728"/>
                    <a:pt x="232734" y="4935547"/>
                  </a:cubicBezTo>
                  <a:close/>
                  <a:moveTo>
                    <a:pt x="250158" y="6014752"/>
                  </a:moveTo>
                  <a:cubicBezTo>
                    <a:pt x="239698" y="5501336"/>
                    <a:pt x="240652" y="5639938"/>
                    <a:pt x="238513" y="5488712"/>
                  </a:cubicBezTo>
                  <a:cubicBezTo>
                    <a:pt x="734965" y="5489983"/>
                    <a:pt x="699482" y="5485881"/>
                    <a:pt x="699568" y="5492554"/>
                  </a:cubicBezTo>
                  <a:cubicBezTo>
                    <a:pt x="708902" y="6089715"/>
                    <a:pt x="734474" y="6011401"/>
                    <a:pt x="640420" y="6011401"/>
                  </a:cubicBezTo>
                  <a:cubicBezTo>
                    <a:pt x="452282" y="6011430"/>
                    <a:pt x="450317" y="6015677"/>
                    <a:pt x="250158" y="6014752"/>
                  </a:cubicBezTo>
                  <a:close/>
                  <a:moveTo>
                    <a:pt x="250736" y="6041589"/>
                  </a:moveTo>
                  <a:cubicBezTo>
                    <a:pt x="408534" y="6042282"/>
                    <a:pt x="431766" y="6038989"/>
                    <a:pt x="708121" y="6038151"/>
                  </a:cubicBezTo>
                  <a:cubicBezTo>
                    <a:pt x="717946" y="6664835"/>
                    <a:pt x="740860" y="6563873"/>
                    <a:pt x="640448" y="6563873"/>
                  </a:cubicBezTo>
                  <a:cubicBezTo>
                    <a:pt x="467220" y="6563873"/>
                    <a:pt x="467047" y="6567138"/>
                    <a:pt x="294108" y="6567138"/>
                  </a:cubicBezTo>
                  <a:cubicBezTo>
                    <a:pt x="241894" y="6567138"/>
                    <a:pt x="263334" y="6634619"/>
                    <a:pt x="250736" y="6041589"/>
                  </a:cubicBezTo>
                  <a:close/>
                  <a:moveTo>
                    <a:pt x="262699" y="7069143"/>
                  </a:moveTo>
                  <a:cubicBezTo>
                    <a:pt x="254088" y="6517364"/>
                    <a:pt x="254001" y="6593945"/>
                    <a:pt x="294108" y="6593945"/>
                  </a:cubicBezTo>
                  <a:cubicBezTo>
                    <a:pt x="789260" y="6593945"/>
                    <a:pt x="717512" y="6558674"/>
                    <a:pt x="719391" y="6675292"/>
                  </a:cubicBezTo>
                  <a:cubicBezTo>
                    <a:pt x="722396" y="6867654"/>
                    <a:pt x="718726" y="6872795"/>
                    <a:pt x="721818" y="7069548"/>
                  </a:cubicBezTo>
                  <a:cubicBezTo>
                    <a:pt x="722714" y="7126081"/>
                    <a:pt x="738895" y="7114092"/>
                    <a:pt x="640477" y="7114092"/>
                  </a:cubicBezTo>
                  <a:cubicBezTo>
                    <a:pt x="202770" y="7114092"/>
                    <a:pt x="263652" y="7131078"/>
                    <a:pt x="262699" y="7069143"/>
                  </a:cubicBezTo>
                  <a:close/>
                  <a:moveTo>
                    <a:pt x="273188" y="7660469"/>
                  </a:moveTo>
                  <a:cubicBezTo>
                    <a:pt x="258740" y="7058426"/>
                    <a:pt x="254406" y="7141622"/>
                    <a:pt x="294108" y="7141622"/>
                  </a:cubicBezTo>
                  <a:cubicBezTo>
                    <a:pt x="811711" y="7141622"/>
                    <a:pt x="722511" y="7107477"/>
                    <a:pt x="724534" y="7266676"/>
                  </a:cubicBezTo>
                  <a:cubicBezTo>
                    <a:pt x="726123" y="7392943"/>
                    <a:pt x="728088" y="7535559"/>
                    <a:pt x="731382" y="7661220"/>
                  </a:cubicBezTo>
                  <a:cubicBezTo>
                    <a:pt x="731585" y="7669308"/>
                    <a:pt x="745194" y="7666940"/>
                    <a:pt x="640477" y="7666940"/>
                  </a:cubicBezTo>
                  <a:cubicBezTo>
                    <a:pt x="242992" y="7666940"/>
                    <a:pt x="273708" y="7682972"/>
                    <a:pt x="273188" y="7660469"/>
                  </a:cubicBezTo>
                  <a:close/>
                  <a:moveTo>
                    <a:pt x="284370" y="8221780"/>
                  </a:moveTo>
                  <a:cubicBezTo>
                    <a:pt x="274748" y="7637677"/>
                    <a:pt x="263017" y="7698542"/>
                    <a:pt x="294108" y="7698542"/>
                  </a:cubicBezTo>
                  <a:cubicBezTo>
                    <a:pt x="819340" y="7698542"/>
                    <a:pt x="731960" y="7637301"/>
                    <a:pt x="735428" y="7858117"/>
                  </a:cubicBezTo>
                  <a:cubicBezTo>
                    <a:pt x="738490" y="8054089"/>
                    <a:pt x="740658" y="8050883"/>
                    <a:pt x="743605" y="8222185"/>
                  </a:cubicBezTo>
                  <a:cubicBezTo>
                    <a:pt x="687490" y="8221954"/>
                    <a:pt x="311388" y="8221780"/>
                    <a:pt x="284370" y="8221780"/>
                  </a:cubicBezTo>
                  <a:close/>
                  <a:moveTo>
                    <a:pt x="294108" y="8248588"/>
                  </a:moveTo>
                  <a:cubicBezTo>
                    <a:pt x="701187" y="8248848"/>
                    <a:pt x="695581" y="8248819"/>
                    <a:pt x="744067" y="8249050"/>
                  </a:cubicBezTo>
                  <a:cubicBezTo>
                    <a:pt x="748055" y="8527582"/>
                    <a:pt x="746784" y="8514987"/>
                    <a:pt x="751320" y="8771594"/>
                  </a:cubicBezTo>
                  <a:cubicBezTo>
                    <a:pt x="635565" y="8770237"/>
                    <a:pt x="467596" y="8771739"/>
                    <a:pt x="293761" y="8771739"/>
                  </a:cubicBezTo>
                  <a:cubicBezTo>
                    <a:pt x="291103" y="8207943"/>
                    <a:pt x="272986" y="8248588"/>
                    <a:pt x="294108" y="8248588"/>
                  </a:cubicBezTo>
                  <a:close/>
                  <a:moveTo>
                    <a:pt x="294108" y="8798517"/>
                  </a:moveTo>
                  <a:cubicBezTo>
                    <a:pt x="823154" y="8798517"/>
                    <a:pt x="751465" y="8780578"/>
                    <a:pt x="752649" y="8844102"/>
                  </a:cubicBezTo>
                  <a:cubicBezTo>
                    <a:pt x="763485" y="9419309"/>
                    <a:pt x="784174" y="9325540"/>
                    <a:pt x="640448" y="9325540"/>
                  </a:cubicBezTo>
                  <a:cubicBezTo>
                    <a:pt x="473722" y="9325540"/>
                    <a:pt x="468463" y="9322102"/>
                    <a:pt x="302025" y="9321987"/>
                  </a:cubicBezTo>
                  <a:cubicBezTo>
                    <a:pt x="288820" y="8758768"/>
                    <a:pt x="296160" y="8798517"/>
                    <a:pt x="294108" y="8798517"/>
                  </a:cubicBezTo>
                  <a:close/>
                  <a:moveTo>
                    <a:pt x="307024" y="9829654"/>
                  </a:moveTo>
                  <a:cubicBezTo>
                    <a:pt x="304019" y="9637813"/>
                    <a:pt x="307284" y="9631863"/>
                    <a:pt x="304193" y="9435167"/>
                  </a:cubicBezTo>
                  <a:cubicBezTo>
                    <a:pt x="302372" y="9316816"/>
                    <a:pt x="225597" y="9350267"/>
                    <a:pt x="757417" y="9352607"/>
                  </a:cubicBezTo>
                  <a:cubicBezTo>
                    <a:pt x="759815" y="9623658"/>
                    <a:pt x="766721" y="9624843"/>
                    <a:pt x="769640" y="9875730"/>
                  </a:cubicBezTo>
                  <a:cubicBezTo>
                    <a:pt x="248222" y="9866370"/>
                    <a:pt x="308267" y="9909095"/>
                    <a:pt x="307024" y="9829654"/>
                  </a:cubicBezTo>
                  <a:close/>
                  <a:moveTo>
                    <a:pt x="315924" y="10420749"/>
                  </a:moveTo>
                  <a:cubicBezTo>
                    <a:pt x="312977" y="10279807"/>
                    <a:pt x="311185" y="10174744"/>
                    <a:pt x="309654" y="10026782"/>
                  </a:cubicBezTo>
                  <a:cubicBezTo>
                    <a:pt x="308036" y="9871166"/>
                    <a:pt x="275962" y="9906726"/>
                    <a:pt x="467481" y="9903115"/>
                  </a:cubicBezTo>
                  <a:cubicBezTo>
                    <a:pt x="592020" y="9900920"/>
                    <a:pt x="696795" y="9901237"/>
                    <a:pt x="769929" y="9902595"/>
                  </a:cubicBezTo>
                  <a:cubicBezTo>
                    <a:pt x="771229" y="10052579"/>
                    <a:pt x="766375" y="10125924"/>
                    <a:pt x="775881" y="10430021"/>
                  </a:cubicBezTo>
                  <a:cubicBezTo>
                    <a:pt x="274893" y="10430021"/>
                    <a:pt x="316040" y="10425804"/>
                    <a:pt x="315924" y="10420749"/>
                  </a:cubicBezTo>
                  <a:close/>
                  <a:moveTo>
                    <a:pt x="316618" y="10453189"/>
                  </a:moveTo>
                  <a:cubicBezTo>
                    <a:pt x="470746" y="10453507"/>
                    <a:pt x="423242" y="10456829"/>
                    <a:pt x="776719" y="10456829"/>
                  </a:cubicBezTo>
                  <a:cubicBezTo>
                    <a:pt x="784463" y="10709161"/>
                    <a:pt x="780042" y="10807205"/>
                    <a:pt x="782296" y="10979027"/>
                  </a:cubicBezTo>
                  <a:cubicBezTo>
                    <a:pt x="320750" y="10980905"/>
                    <a:pt x="476178" y="10981858"/>
                    <a:pt x="326933" y="10982233"/>
                  </a:cubicBezTo>
                  <a:cubicBezTo>
                    <a:pt x="326904" y="10979287"/>
                    <a:pt x="316675" y="10455413"/>
                    <a:pt x="316618" y="10453189"/>
                  </a:cubicBezTo>
                  <a:close/>
                  <a:moveTo>
                    <a:pt x="327424" y="11012363"/>
                  </a:moveTo>
                  <a:cubicBezTo>
                    <a:pt x="327367" y="11008637"/>
                    <a:pt x="288011" y="11008059"/>
                    <a:pt x="782672" y="11005864"/>
                  </a:cubicBezTo>
                  <a:cubicBezTo>
                    <a:pt x="785792" y="11208221"/>
                    <a:pt x="790820" y="11216944"/>
                    <a:pt x="794634" y="11534474"/>
                  </a:cubicBezTo>
                  <a:cubicBezTo>
                    <a:pt x="591875" y="11533752"/>
                    <a:pt x="481292" y="11534705"/>
                    <a:pt x="335342" y="11534822"/>
                  </a:cubicBezTo>
                  <a:cubicBezTo>
                    <a:pt x="331701" y="11363692"/>
                    <a:pt x="330170" y="11183811"/>
                    <a:pt x="327424" y="11012363"/>
                  </a:cubicBezTo>
                  <a:close/>
                  <a:moveTo>
                    <a:pt x="342912" y="11998666"/>
                  </a:moveTo>
                  <a:cubicBezTo>
                    <a:pt x="340745" y="11472453"/>
                    <a:pt x="295293" y="11562062"/>
                    <a:pt x="467307" y="11561369"/>
                  </a:cubicBezTo>
                  <a:cubicBezTo>
                    <a:pt x="584854" y="11561051"/>
                    <a:pt x="662987" y="11560936"/>
                    <a:pt x="794952" y="11561311"/>
                  </a:cubicBezTo>
                  <a:cubicBezTo>
                    <a:pt x="801251" y="12129700"/>
                    <a:pt x="795039" y="11437442"/>
                    <a:pt x="799807" y="12086831"/>
                  </a:cubicBezTo>
                  <a:cubicBezTo>
                    <a:pt x="252296" y="12089691"/>
                    <a:pt x="343346" y="12100408"/>
                    <a:pt x="342912" y="11998666"/>
                  </a:cubicBezTo>
                  <a:close/>
                  <a:moveTo>
                    <a:pt x="351494" y="12590108"/>
                  </a:moveTo>
                  <a:cubicBezTo>
                    <a:pt x="342450" y="12013082"/>
                    <a:pt x="307544" y="12107601"/>
                    <a:pt x="466989" y="12111761"/>
                  </a:cubicBezTo>
                  <a:cubicBezTo>
                    <a:pt x="565320" y="12114447"/>
                    <a:pt x="648308" y="12114447"/>
                    <a:pt x="800038" y="12113696"/>
                  </a:cubicBezTo>
                  <a:cubicBezTo>
                    <a:pt x="802841" y="12397746"/>
                    <a:pt x="809602" y="12381049"/>
                    <a:pt x="812607" y="12635259"/>
                  </a:cubicBezTo>
                  <a:cubicBezTo>
                    <a:pt x="284052" y="12628846"/>
                    <a:pt x="352708" y="12664349"/>
                    <a:pt x="351494" y="12590108"/>
                  </a:cubicBezTo>
                  <a:close/>
                  <a:moveTo>
                    <a:pt x="359816" y="13191458"/>
                  </a:moveTo>
                  <a:cubicBezTo>
                    <a:pt x="359325" y="13046790"/>
                    <a:pt x="359527" y="13078883"/>
                    <a:pt x="352737" y="12664724"/>
                  </a:cubicBezTo>
                  <a:cubicBezTo>
                    <a:pt x="492822" y="12663857"/>
                    <a:pt x="531166" y="12658715"/>
                    <a:pt x="812896" y="12662153"/>
                  </a:cubicBezTo>
                  <a:cubicBezTo>
                    <a:pt x="814168" y="12806532"/>
                    <a:pt x="816190" y="13131834"/>
                    <a:pt x="816971" y="13191487"/>
                  </a:cubicBezTo>
                  <a:lnTo>
                    <a:pt x="359816" y="13191458"/>
                  </a:lnTo>
                  <a:close/>
                  <a:moveTo>
                    <a:pt x="813705" y="11005719"/>
                  </a:moveTo>
                  <a:cubicBezTo>
                    <a:pt x="1301662" y="11003726"/>
                    <a:pt x="1264069" y="11009648"/>
                    <a:pt x="1264127" y="11012883"/>
                  </a:cubicBezTo>
                  <a:cubicBezTo>
                    <a:pt x="1273547" y="11614926"/>
                    <a:pt x="1326397" y="11531817"/>
                    <a:pt x="1160046" y="11533839"/>
                  </a:cubicBezTo>
                  <a:cubicBezTo>
                    <a:pt x="1047527" y="11535053"/>
                    <a:pt x="979709" y="11535024"/>
                    <a:pt x="818357" y="11534562"/>
                  </a:cubicBezTo>
                  <a:cubicBezTo>
                    <a:pt x="811336" y="10964208"/>
                    <a:pt x="796859" y="11005806"/>
                    <a:pt x="813705" y="11005719"/>
                  </a:cubicBezTo>
                  <a:close/>
                  <a:moveTo>
                    <a:pt x="823270" y="11998725"/>
                  </a:moveTo>
                  <a:cubicBezTo>
                    <a:pt x="823270" y="11470575"/>
                    <a:pt x="767848" y="11561658"/>
                    <a:pt x="986847" y="11561658"/>
                  </a:cubicBezTo>
                  <a:cubicBezTo>
                    <a:pt x="1150106" y="11561658"/>
                    <a:pt x="1143633" y="11560214"/>
                    <a:pt x="1276321" y="11559751"/>
                  </a:cubicBezTo>
                  <a:cubicBezTo>
                    <a:pt x="1275743" y="11888721"/>
                    <a:pt x="1280742" y="11937253"/>
                    <a:pt x="1284527" y="12085532"/>
                  </a:cubicBezTo>
                  <a:cubicBezTo>
                    <a:pt x="741669" y="12086109"/>
                    <a:pt x="823270" y="12116181"/>
                    <a:pt x="823270" y="11998725"/>
                  </a:cubicBezTo>
                  <a:close/>
                  <a:moveTo>
                    <a:pt x="835666" y="12590050"/>
                  </a:moveTo>
                  <a:cubicBezTo>
                    <a:pt x="826737" y="12018079"/>
                    <a:pt x="770391" y="12113177"/>
                    <a:pt x="986847" y="12113177"/>
                  </a:cubicBezTo>
                  <a:cubicBezTo>
                    <a:pt x="1159468" y="12113177"/>
                    <a:pt x="1135687" y="12112570"/>
                    <a:pt x="1285163" y="12112397"/>
                  </a:cubicBezTo>
                  <a:cubicBezTo>
                    <a:pt x="1290480" y="12348234"/>
                    <a:pt x="1285741" y="12377843"/>
                    <a:pt x="1289931" y="12635461"/>
                  </a:cubicBezTo>
                  <a:cubicBezTo>
                    <a:pt x="763861" y="12636010"/>
                    <a:pt x="836619" y="12652158"/>
                    <a:pt x="835666" y="12590050"/>
                  </a:cubicBezTo>
                  <a:close/>
                  <a:moveTo>
                    <a:pt x="840665" y="13191515"/>
                  </a:moveTo>
                  <a:cubicBezTo>
                    <a:pt x="839798" y="13125796"/>
                    <a:pt x="837775" y="12799541"/>
                    <a:pt x="836562" y="12662442"/>
                  </a:cubicBezTo>
                  <a:cubicBezTo>
                    <a:pt x="995197" y="12664262"/>
                    <a:pt x="1170419" y="12662413"/>
                    <a:pt x="1290393" y="12662269"/>
                  </a:cubicBezTo>
                  <a:cubicBezTo>
                    <a:pt x="1297559" y="13102397"/>
                    <a:pt x="1296692" y="13059500"/>
                    <a:pt x="1299697" y="13187442"/>
                  </a:cubicBezTo>
                  <a:cubicBezTo>
                    <a:pt x="1137334" y="13187991"/>
                    <a:pt x="1208619" y="13191544"/>
                    <a:pt x="840665" y="13191515"/>
                  </a:cubicBezTo>
                  <a:close/>
                  <a:moveTo>
                    <a:pt x="1305679" y="11998234"/>
                  </a:moveTo>
                  <a:cubicBezTo>
                    <a:pt x="1289237" y="11490941"/>
                    <a:pt x="1296952" y="11559665"/>
                    <a:pt x="1333447" y="11559665"/>
                  </a:cubicBezTo>
                  <a:cubicBezTo>
                    <a:pt x="1824380" y="11559665"/>
                    <a:pt x="1757516" y="11548456"/>
                    <a:pt x="1757747" y="11604267"/>
                  </a:cubicBezTo>
                  <a:cubicBezTo>
                    <a:pt x="1760146" y="12171124"/>
                    <a:pt x="1793462" y="12083423"/>
                    <a:pt x="1679845" y="12083423"/>
                  </a:cubicBezTo>
                  <a:cubicBezTo>
                    <a:pt x="1245836" y="12083423"/>
                    <a:pt x="1309493" y="12116672"/>
                    <a:pt x="1305679" y="11998234"/>
                  </a:cubicBezTo>
                  <a:close/>
                  <a:moveTo>
                    <a:pt x="1312873" y="12590166"/>
                  </a:moveTo>
                  <a:cubicBezTo>
                    <a:pt x="1304407" y="12048728"/>
                    <a:pt x="1304638" y="12112368"/>
                    <a:pt x="1333447" y="12112368"/>
                  </a:cubicBezTo>
                  <a:cubicBezTo>
                    <a:pt x="1841515" y="12112368"/>
                    <a:pt x="1763497" y="12081978"/>
                    <a:pt x="1765289" y="12196256"/>
                  </a:cubicBezTo>
                  <a:cubicBezTo>
                    <a:pt x="1773351" y="12713688"/>
                    <a:pt x="1809210" y="12637916"/>
                    <a:pt x="1679816" y="12637916"/>
                  </a:cubicBezTo>
                  <a:cubicBezTo>
                    <a:pt x="1253060" y="12637916"/>
                    <a:pt x="1313798" y="12648287"/>
                    <a:pt x="1312873" y="12590166"/>
                  </a:cubicBezTo>
                  <a:close/>
                  <a:moveTo>
                    <a:pt x="1781586" y="13182415"/>
                  </a:moveTo>
                  <a:cubicBezTo>
                    <a:pt x="1781557" y="13197986"/>
                    <a:pt x="1820999" y="13187356"/>
                    <a:pt x="1333418" y="13187356"/>
                  </a:cubicBezTo>
                  <a:cubicBezTo>
                    <a:pt x="1318161" y="13187356"/>
                    <a:pt x="1323536" y="13246344"/>
                    <a:pt x="1314029" y="12662211"/>
                  </a:cubicBezTo>
                  <a:cubicBezTo>
                    <a:pt x="1519880" y="12662095"/>
                    <a:pt x="1472549" y="12665100"/>
                    <a:pt x="1776327" y="12664638"/>
                  </a:cubicBezTo>
                  <a:cubicBezTo>
                    <a:pt x="1776385" y="12668018"/>
                    <a:pt x="1781702" y="13086162"/>
                    <a:pt x="1781586" y="13182415"/>
                  </a:cubicBezTo>
                  <a:close/>
                  <a:moveTo>
                    <a:pt x="1786180" y="11998551"/>
                  </a:moveTo>
                  <a:cubicBezTo>
                    <a:pt x="1779766" y="11488544"/>
                    <a:pt x="1756736" y="11562092"/>
                    <a:pt x="1853247" y="11560791"/>
                  </a:cubicBezTo>
                  <a:cubicBezTo>
                    <a:pt x="2299796" y="11554753"/>
                    <a:pt x="2239376" y="11552384"/>
                    <a:pt x="2240676" y="11604584"/>
                  </a:cubicBezTo>
                  <a:cubicBezTo>
                    <a:pt x="2254113" y="12163382"/>
                    <a:pt x="2253795" y="12085733"/>
                    <a:pt x="2199731" y="12085127"/>
                  </a:cubicBezTo>
                  <a:cubicBezTo>
                    <a:pt x="1713075" y="12079869"/>
                    <a:pt x="1787567" y="12111184"/>
                    <a:pt x="1786180" y="11998551"/>
                  </a:cubicBezTo>
                  <a:close/>
                  <a:moveTo>
                    <a:pt x="1798923" y="12590050"/>
                  </a:moveTo>
                  <a:cubicBezTo>
                    <a:pt x="1790283" y="12038040"/>
                    <a:pt x="1757718" y="12110288"/>
                    <a:pt x="1853015" y="12110663"/>
                  </a:cubicBezTo>
                  <a:cubicBezTo>
                    <a:pt x="2320688" y="12112541"/>
                    <a:pt x="2246600" y="12089980"/>
                    <a:pt x="2248247" y="12196256"/>
                  </a:cubicBezTo>
                  <a:cubicBezTo>
                    <a:pt x="2251310" y="12391247"/>
                    <a:pt x="2252986" y="12404102"/>
                    <a:pt x="2255904" y="12590512"/>
                  </a:cubicBezTo>
                  <a:cubicBezTo>
                    <a:pt x="2256858" y="12652794"/>
                    <a:pt x="2299247" y="12637194"/>
                    <a:pt x="2026359" y="12637397"/>
                  </a:cubicBezTo>
                  <a:cubicBezTo>
                    <a:pt x="1756736" y="12637397"/>
                    <a:pt x="1799934" y="12653545"/>
                    <a:pt x="1798923" y="12590050"/>
                  </a:cubicBezTo>
                  <a:close/>
                  <a:moveTo>
                    <a:pt x="2199500" y="13189666"/>
                  </a:moveTo>
                  <a:cubicBezTo>
                    <a:pt x="2091171" y="13190533"/>
                    <a:pt x="2073690" y="13190388"/>
                    <a:pt x="1805222" y="13190302"/>
                  </a:cubicBezTo>
                  <a:cubicBezTo>
                    <a:pt x="1805367" y="13090121"/>
                    <a:pt x="1800079" y="12668133"/>
                    <a:pt x="1800021" y="12664638"/>
                  </a:cubicBezTo>
                  <a:cubicBezTo>
                    <a:pt x="2016794" y="12664204"/>
                    <a:pt x="1761561" y="12664407"/>
                    <a:pt x="2256858" y="12664059"/>
                  </a:cubicBezTo>
                  <a:cubicBezTo>
                    <a:pt x="2262839" y="13287942"/>
                    <a:pt x="2286880" y="13188944"/>
                    <a:pt x="2199500" y="13189666"/>
                  </a:cubicBezTo>
                  <a:close/>
                  <a:moveTo>
                    <a:pt x="2260354" y="11406793"/>
                  </a:moveTo>
                  <a:cubicBezTo>
                    <a:pt x="2257349" y="11214807"/>
                    <a:pt x="2258389" y="11218158"/>
                    <a:pt x="2255153" y="11012306"/>
                  </a:cubicBezTo>
                  <a:cubicBezTo>
                    <a:pt x="2255095" y="11007597"/>
                    <a:pt x="2216664" y="11007684"/>
                    <a:pt x="2713289" y="11007597"/>
                  </a:cubicBezTo>
                  <a:cubicBezTo>
                    <a:pt x="2713318" y="11009735"/>
                    <a:pt x="2714936" y="11092266"/>
                    <a:pt x="2718924" y="11532395"/>
                  </a:cubicBezTo>
                  <a:cubicBezTo>
                    <a:pt x="2171963" y="11532395"/>
                    <a:pt x="2263041" y="11578441"/>
                    <a:pt x="2260354" y="11406793"/>
                  </a:cubicBezTo>
                  <a:close/>
                  <a:moveTo>
                    <a:pt x="2372844" y="11562235"/>
                  </a:moveTo>
                  <a:cubicBezTo>
                    <a:pt x="2546187" y="11562235"/>
                    <a:pt x="2546736" y="11559203"/>
                    <a:pt x="2719126" y="11559203"/>
                  </a:cubicBezTo>
                  <a:cubicBezTo>
                    <a:pt x="2721698" y="11901981"/>
                    <a:pt x="2724501" y="11937223"/>
                    <a:pt x="2727593" y="12084202"/>
                  </a:cubicBezTo>
                  <a:cubicBezTo>
                    <a:pt x="2538559" y="12084202"/>
                    <a:pt x="2473804" y="12087091"/>
                    <a:pt x="2270525" y="12085763"/>
                  </a:cubicBezTo>
                  <a:cubicBezTo>
                    <a:pt x="2265440" y="11471645"/>
                    <a:pt x="2227413" y="11562235"/>
                    <a:pt x="2372844" y="11562235"/>
                  </a:cubicBezTo>
                  <a:close/>
                  <a:moveTo>
                    <a:pt x="2279569" y="12590050"/>
                  </a:moveTo>
                  <a:cubicBezTo>
                    <a:pt x="2270756" y="12025157"/>
                    <a:pt x="2239405" y="12112888"/>
                    <a:pt x="2372844" y="12112888"/>
                  </a:cubicBezTo>
                  <a:cubicBezTo>
                    <a:pt x="2798704" y="12112888"/>
                    <a:pt x="2727737" y="12075392"/>
                    <a:pt x="2729615" y="12196256"/>
                  </a:cubicBezTo>
                  <a:cubicBezTo>
                    <a:pt x="2736521" y="12633063"/>
                    <a:pt x="2736001" y="12601200"/>
                    <a:pt x="2736608" y="12638061"/>
                  </a:cubicBezTo>
                  <a:cubicBezTo>
                    <a:pt x="2206233" y="12638783"/>
                    <a:pt x="2280552" y="12652447"/>
                    <a:pt x="2279569" y="12590050"/>
                  </a:cubicBezTo>
                  <a:close/>
                  <a:moveTo>
                    <a:pt x="2719415" y="13189435"/>
                  </a:moveTo>
                  <a:cubicBezTo>
                    <a:pt x="2234666" y="13189435"/>
                    <a:pt x="2285204" y="13191544"/>
                    <a:pt x="2285088" y="13182387"/>
                  </a:cubicBezTo>
                  <a:cubicBezTo>
                    <a:pt x="2276651" y="12557840"/>
                    <a:pt x="2255153" y="12664088"/>
                    <a:pt x="2372873" y="12664002"/>
                  </a:cubicBezTo>
                  <a:cubicBezTo>
                    <a:pt x="2546679" y="12664002"/>
                    <a:pt x="2546014" y="12664926"/>
                    <a:pt x="2719415" y="12664926"/>
                  </a:cubicBezTo>
                  <a:cubicBezTo>
                    <a:pt x="2743283" y="12664926"/>
                    <a:pt x="2736377" y="12646063"/>
                    <a:pt x="2739613" y="12788016"/>
                  </a:cubicBezTo>
                  <a:cubicBezTo>
                    <a:pt x="2750247" y="13250966"/>
                    <a:pt x="2753425" y="13189435"/>
                    <a:pt x="2719415" y="13189435"/>
                  </a:cubicBezTo>
                  <a:close/>
                  <a:moveTo>
                    <a:pt x="2743167" y="11604151"/>
                  </a:moveTo>
                  <a:cubicBezTo>
                    <a:pt x="2742734" y="11534504"/>
                    <a:pt x="2677372" y="11565760"/>
                    <a:pt x="3198877" y="11558769"/>
                  </a:cubicBezTo>
                  <a:cubicBezTo>
                    <a:pt x="3204136" y="11880951"/>
                    <a:pt x="3204020" y="11888317"/>
                    <a:pt x="3207372" y="11999187"/>
                  </a:cubicBezTo>
                  <a:cubicBezTo>
                    <a:pt x="3211128" y="12123259"/>
                    <a:pt x="3283627" y="12085502"/>
                    <a:pt x="2751287" y="12084231"/>
                  </a:cubicBezTo>
                  <a:cubicBezTo>
                    <a:pt x="2749033" y="11977204"/>
                    <a:pt x="2744699" y="11850994"/>
                    <a:pt x="2743167" y="11604151"/>
                  </a:cubicBezTo>
                  <a:close/>
                  <a:moveTo>
                    <a:pt x="2751807" y="12111039"/>
                  </a:moveTo>
                  <a:cubicBezTo>
                    <a:pt x="3296486" y="12112397"/>
                    <a:pt x="3210290" y="12091338"/>
                    <a:pt x="3211909" y="12196170"/>
                  </a:cubicBezTo>
                  <a:cubicBezTo>
                    <a:pt x="3214972" y="12393789"/>
                    <a:pt x="3216705" y="12385759"/>
                    <a:pt x="3220028" y="12590483"/>
                  </a:cubicBezTo>
                  <a:cubicBezTo>
                    <a:pt x="3220982" y="12651349"/>
                    <a:pt x="3294665" y="12635837"/>
                    <a:pt x="2760273" y="12637974"/>
                  </a:cubicBezTo>
                  <a:cubicBezTo>
                    <a:pt x="2758944" y="12559256"/>
                    <a:pt x="2753223" y="12184038"/>
                    <a:pt x="2751807" y="12111039"/>
                  </a:cubicBezTo>
                  <a:close/>
                  <a:moveTo>
                    <a:pt x="2768942" y="13189349"/>
                  </a:moveTo>
                  <a:cubicBezTo>
                    <a:pt x="2768277" y="12961456"/>
                    <a:pt x="2763076" y="12793158"/>
                    <a:pt x="2760765" y="12664810"/>
                  </a:cubicBezTo>
                  <a:cubicBezTo>
                    <a:pt x="2919603" y="12664147"/>
                    <a:pt x="2972250" y="12658658"/>
                    <a:pt x="3220924" y="12662182"/>
                  </a:cubicBezTo>
                  <a:cubicBezTo>
                    <a:pt x="3222369" y="12847639"/>
                    <a:pt x="3216763" y="12750491"/>
                    <a:pt x="3224854" y="13182704"/>
                  </a:cubicBezTo>
                  <a:cubicBezTo>
                    <a:pt x="3224969" y="13189175"/>
                    <a:pt x="3265047" y="13188251"/>
                    <a:pt x="2768942" y="13189349"/>
                  </a:cubicBezTo>
                  <a:close/>
                  <a:moveTo>
                    <a:pt x="3231066" y="11998320"/>
                  </a:moveTo>
                  <a:cubicBezTo>
                    <a:pt x="3227339" y="11875231"/>
                    <a:pt x="3227570" y="11866883"/>
                    <a:pt x="3222542" y="11558451"/>
                  </a:cubicBezTo>
                  <a:cubicBezTo>
                    <a:pt x="3539900" y="11553483"/>
                    <a:pt x="3542877" y="11560126"/>
                    <a:pt x="3680881" y="11562004"/>
                  </a:cubicBezTo>
                  <a:cubicBezTo>
                    <a:pt x="3683395" y="11702830"/>
                    <a:pt x="3689896" y="12083134"/>
                    <a:pt x="3689925" y="12085271"/>
                  </a:cubicBezTo>
                  <a:cubicBezTo>
                    <a:pt x="3155649" y="12087611"/>
                    <a:pt x="3234736" y="12119560"/>
                    <a:pt x="3231066" y="11998320"/>
                  </a:cubicBezTo>
                  <a:close/>
                  <a:moveTo>
                    <a:pt x="3234100" y="12114130"/>
                  </a:moveTo>
                  <a:cubicBezTo>
                    <a:pt x="3426891" y="12114216"/>
                    <a:pt x="3480578" y="12114534"/>
                    <a:pt x="3585931" y="12113119"/>
                  </a:cubicBezTo>
                  <a:cubicBezTo>
                    <a:pt x="3717867" y="12111328"/>
                    <a:pt x="3689983" y="12021777"/>
                    <a:pt x="3698912" y="12590570"/>
                  </a:cubicBezTo>
                  <a:cubicBezTo>
                    <a:pt x="3699865" y="12650771"/>
                    <a:pt x="3772942" y="12643492"/>
                    <a:pt x="3244329" y="12635721"/>
                  </a:cubicBezTo>
                  <a:cubicBezTo>
                    <a:pt x="3243809" y="12590397"/>
                    <a:pt x="3234158" y="12116412"/>
                    <a:pt x="3234100" y="12114130"/>
                  </a:cubicBezTo>
                  <a:close/>
                  <a:moveTo>
                    <a:pt x="3248635" y="13187153"/>
                  </a:moveTo>
                  <a:cubicBezTo>
                    <a:pt x="3240226" y="12777212"/>
                    <a:pt x="3246034" y="12844953"/>
                    <a:pt x="3244589" y="12662557"/>
                  </a:cubicBezTo>
                  <a:cubicBezTo>
                    <a:pt x="3377479" y="12664522"/>
                    <a:pt x="3394239" y="12663106"/>
                    <a:pt x="3585729" y="12664407"/>
                  </a:cubicBezTo>
                  <a:cubicBezTo>
                    <a:pt x="3747341" y="12665504"/>
                    <a:pt x="3687007" y="12574913"/>
                    <a:pt x="3708476" y="13183485"/>
                  </a:cubicBezTo>
                  <a:cubicBezTo>
                    <a:pt x="3708996" y="13198449"/>
                    <a:pt x="3723386" y="13184005"/>
                    <a:pt x="3248635" y="13187153"/>
                  </a:cubicBezTo>
                  <a:close/>
                  <a:moveTo>
                    <a:pt x="3712030" y="11998551"/>
                  </a:moveTo>
                  <a:cubicBezTo>
                    <a:pt x="3703073" y="11491866"/>
                    <a:pt x="3686140" y="11562495"/>
                    <a:pt x="3759072" y="11562495"/>
                  </a:cubicBezTo>
                  <a:cubicBezTo>
                    <a:pt x="4226340" y="11562495"/>
                    <a:pt x="4163637" y="11539558"/>
                    <a:pt x="4165688" y="11604758"/>
                  </a:cubicBezTo>
                  <a:cubicBezTo>
                    <a:pt x="4182563" y="12162140"/>
                    <a:pt x="4184412" y="12083451"/>
                    <a:pt x="4105673" y="12083451"/>
                  </a:cubicBezTo>
                  <a:cubicBezTo>
                    <a:pt x="3642884" y="12083423"/>
                    <a:pt x="3714168" y="12111935"/>
                    <a:pt x="3712030" y="11998551"/>
                  </a:cubicBezTo>
                  <a:close/>
                  <a:moveTo>
                    <a:pt x="3722577" y="12590108"/>
                  </a:moveTo>
                  <a:cubicBezTo>
                    <a:pt x="3713937" y="12038271"/>
                    <a:pt x="3695357" y="12111935"/>
                    <a:pt x="3759101" y="12111935"/>
                  </a:cubicBezTo>
                  <a:cubicBezTo>
                    <a:pt x="4249196" y="12111935"/>
                    <a:pt x="4173345" y="12083423"/>
                    <a:pt x="4175108" y="12196170"/>
                  </a:cubicBezTo>
                  <a:cubicBezTo>
                    <a:pt x="4183228" y="12715191"/>
                    <a:pt x="4202646" y="12635144"/>
                    <a:pt x="4105673" y="12635144"/>
                  </a:cubicBezTo>
                  <a:cubicBezTo>
                    <a:pt x="3662590" y="12635172"/>
                    <a:pt x="3723646" y="12658571"/>
                    <a:pt x="3722577" y="12590108"/>
                  </a:cubicBezTo>
                  <a:close/>
                  <a:moveTo>
                    <a:pt x="3732402" y="13190071"/>
                  </a:moveTo>
                  <a:cubicBezTo>
                    <a:pt x="3724658" y="12958250"/>
                    <a:pt x="3725929" y="12837847"/>
                    <a:pt x="3723646" y="12664926"/>
                  </a:cubicBezTo>
                  <a:cubicBezTo>
                    <a:pt x="3955648" y="12665158"/>
                    <a:pt x="3865060" y="12662326"/>
                    <a:pt x="4181985" y="12661922"/>
                  </a:cubicBezTo>
                  <a:lnTo>
                    <a:pt x="4190423" y="13190186"/>
                  </a:lnTo>
                  <a:cubicBezTo>
                    <a:pt x="4116710" y="13190591"/>
                    <a:pt x="3734684" y="13190100"/>
                    <a:pt x="3732402" y="13190071"/>
                  </a:cubicBezTo>
                  <a:close/>
                  <a:moveTo>
                    <a:pt x="4196375" y="11999938"/>
                  </a:moveTo>
                  <a:cubicBezTo>
                    <a:pt x="4192099" y="11483258"/>
                    <a:pt x="4158233" y="11560011"/>
                    <a:pt x="4279016" y="11559665"/>
                  </a:cubicBezTo>
                  <a:cubicBezTo>
                    <a:pt x="4708084" y="11558509"/>
                    <a:pt x="4645468" y="11546983"/>
                    <a:pt x="4647201" y="11604729"/>
                  </a:cubicBezTo>
                  <a:cubicBezTo>
                    <a:pt x="4663874" y="12155641"/>
                    <a:pt x="4653558" y="12086600"/>
                    <a:pt x="4625848" y="12086167"/>
                  </a:cubicBezTo>
                  <a:cubicBezTo>
                    <a:pt x="4123067" y="12077385"/>
                    <a:pt x="4197358" y="12115286"/>
                    <a:pt x="4196375" y="11999938"/>
                  </a:cubicBezTo>
                  <a:close/>
                  <a:moveTo>
                    <a:pt x="4204524" y="12590108"/>
                  </a:moveTo>
                  <a:cubicBezTo>
                    <a:pt x="4195624" y="12021517"/>
                    <a:pt x="4174675" y="12110202"/>
                    <a:pt x="4278930" y="12110894"/>
                  </a:cubicBezTo>
                  <a:cubicBezTo>
                    <a:pt x="4717157" y="12114447"/>
                    <a:pt x="4652229" y="12086485"/>
                    <a:pt x="4653963" y="12196256"/>
                  </a:cubicBezTo>
                  <a:cubicBezTo>
                    <a:pt x="4661794" y="12696673"/>
                    <a:pt x="4685719" y="12635721"/>
                    <a:pt x="4625848" y="12635230"/>
                  </a:cubicBezTo>
                  <a:cubicBezTo>
                    <a:pt x="4140694" y="12631302"/>
                    <a:pt x="4205564" y="12655423"/>
                    <a:pt x="4204524" y="12590108"/>
                  </a:cubicBezTo>
                  <a:close/>
                  <a:moveTo>
                    <a:pt x="4671705" y="13182415"/>
                  </a:moveTo>
                  <a:cubicBezTo>
                    <a:pt x="4671676" y="13198333"/>
                    <a:pt x="4714874" y="13185420"/>
                    <a:pt x="4278930" y="13189522"/>
                  </a:cubicBezTo>
                  <a:cubicBezTo>
                    <a:pt x="4187909" y="13190388"/>
                    <a:pt x="4215359" y="13269916"/>
                    <a:pt x="4205680" y="12661893"/>
                  </a:cubicBezTo>
                  <a:cubicBezTo>
                    <a:pt x="4399423" y="12661518"/>
                    <a:pt x="4395002" y="12660564"/>
                    <a:pt x="4665001" y="12662384"/>
                  </a:cubicBezTo>
                  <a:cubicBezTo>
                    <a:pt x="4670231" y="12984999"/>
                    <a:pt x="4672022" y="13026279"/>
                    <a:pt x="4671705" y="13182415"/>
                  </a:cubicBezTo>
                  <a:close/>
                  <a:moveTo>
                    <a:pt x="4799018" y="11561253"/>
                  </a:moveTo>
                  <a:cubicBezTo>
                    <a:pt x="4974326" y="11561253"/>
                    <a:pt x="4968200" y="11558884"/>
                    <a:pt x="5125160" y="11558653"/>
                  </a:cubicBezTo>
                  <a:cubicBezTo>
                    <a:pt x="5129842" y="11858216"/>
                    <a:pt x="5129812" y="11878899"/>
                    <a:pt x="5133685" y="11999822"/>
                  </a:cubicBezTo>
                  <a:cubicBezTo>
                    <a:pt x="5136921" y="12103037"/>
                    <a:pt x="5227537" y="12094024"/>
                    <a:pt x="4676473" y="12086946"/>
                  </a:cubicBezTo>
                  <a:cubicBezTo>
                    <a:pt x="4673756" y="11463238"/>
                    <a:pt x="4628737" y="11561253"/>
                    <a:pt x="4799018" y="11561253"/>
                  </a:cubicBezTo>
                  <a:close/>
                  <a:moveTo>
                    <a:pt x="4687482" y="12590050"/>
                  </a:moveTo>
                  <a:cubicBezTo>
                    <a:pt x="4678697" y="12027034"/>
                    <a:pt x="4635470" y="12114447"/>
                    <a:pt x="4799018" y="12114447"/>
                  </a:cubicBezTo>
                  <a:cubicBezTo>
                    <a:pt x="4969876" y="12114447"/>
                    <a:pt x="4969963" y="12112657"/>
                    <a:pt x="5136805" y="12112599"/>
                  </a:cubicBezTo>
                  <a:cubicBezTo>
                    <a:pt x="5139146" y="12216709"/>
                    <a:pt x="5140302" y="12340463"/>
                    <a:pt x="5144867" y="12636357"/>
                  </a:cubicBezTo>
                  <a:cubicBezTo>
                    <a:pt x="4615532" y="12636328"/>
                    <a:pt x="4688435" y="12651667"/>
                    <a:pt x="4687482" y="12590050"/>
                  </a:cubicBezTo>
                  <a:close/>
                  <a:moveTo>
                    <a:pt x="5145676" y="13186691"/>
                  </a:moveTo>
                  <a:cubicBezTo>
                    <a:pt x="4924193" y="13186691"/>
                    <a:pt x="4695370" y="13200846"/>
                    <a:pt x="4695399" y="13182503"/>
                  </a:cubicBezTo>
                  <a:cubicBezTo>
                    <a:pt x="4696670" y="12571100"/>
                    <a:pt x="4643127" y="12662817"/>
                    <a:pt x="4799018" y="12662817"/>
                  </a:cubicBezTo>
                  <a:cubicBezTo>
                    <a:pt x="4949101" y="12662817"/>
                    <a:pt x="4981839" y="12663165"/>
                    <a:pt x="5145300" y="12663165"/>
                  </a:cubicBezTo>
                  <a:cubicBezTo>
                    <a:pt x="5153796" y="13230975"/>
                    <a:pt x="5154836" y="13186691"/>
                    <a:pt x="5145676" y="13186691"/>
                  </a:cubicBezTo>
                  <a:close/>
                  <a:moveTo>
                    <a:pt x="5148826" y="11558624"/>
                  </a:moveTo>
                  <a:cubicBezTo>
                    <a:pt x="5319048" y="11558682"/>
                    <a:pt x="5319626" y="11562351"/>
                    <a:pt x="5492334" y="11562351"/>
                  </a:cubicBezTo>
                  <a:cubicBezTo>
                    <a:pt x="5651432" y="11562351"/>
                    <a:pt x="5596040" y="11486955"/>
                    <a:pt x="5616122" y="11999273"/>
                  </a:cubicBezTo>
                  <a:cubicBezTo>
                    <a:pt x="5620312" y="12106041"/>
                    <a:pt x="5706333" y="12085213"/>
                    <a:pt x="5159922" y="12085733"/>
                  </a:cubicBezTo>
                  <a:cubicBezTo>
                    <a:pt x="5154778" y="11880229"/>
                    <a:pt x="5157032" y="12084116"/>
                    <a:pt x="5148826" y="11558624"/>
                  </a:cubicBezTo>
                  <a:close/>
                  <a:moveTo>
                    <a:pt x="5167839" y="12590108"/>
                  </a:moveTo>
                  <a:cubicBezTo>
                    <a:pt x="5164805" y="12395667"/>
                    <a:pt x="5165152" y="12392402"/>
                    <a:pt x="5162089" y="12195737"/>
                  </a:cubicBezTo>
                  <a:cubicBezTo>
                    <a:pt x="5160471" y="12093331"/>
                    <a:pt x="5069797" y="12107283"/>
                    <a:pt x="5619792" y="12110202"/>
                  </a:cubicBezTo>
                  <a:cubicBezTo>
                    <a:pt x="5622624" y="12223642"/>
                    <a:pt x="5622970" y="12332750"/>
                    <a:pt x="5627391" y="12636790"/>
                  </a:cubicBezTo>
                  <a:cubicBezTo>
                    <a:pt x="5091381" y="12646237"/>
                    <a:pt x="5168706" y="12643954"/>
                    <a:pt x="5167839" y="12590108"/>
                  </a:cubicBezTo>
                  <a:close/>
                  <a:moveTo>
                    <a:pt x="5175438" y="13186691"/>
                  </a:moveTo>
                  <a:cubicBezTo>
                    <a:pt x="5175438" y="13092056"/>
                    <a:pt x="5170410" y="12758204"/>
                    <a:pt x="5168966" y="12663165"/>
                  </a:cubicBezTo>
                  <a:cubicBezTo>
                    <a:pt x="5308993" y="12663280"/>
                    <a:pt x="5479014" y="12666197"/>
                    <a:pt x="5627738" y="12663627"/>
                  </a:cubicBezTo>
                  <a:cubicBezTo>
                    <a:pt x="5630166" y="12839840"/>
                    <a:pt x="5629616" y="12913647"/>
                    <a:pt x="5635193" y="13182763"/>
                  </a:cubicBezTo>
                  <a:cubicBezTo>
                    <a:pt x="5635453" y="13193682"/>
                    <a:pt x="5672064" y="13187413"/>
                    <a:pt x="5175438" y="13186691"/>
                  </a:cubicBezTo>
                  <a:close/>
                  <a:moveTo>
                    <a:pt x="5639730" y="11998118"/>
                  </a:moveTo>
                  <a:cubicBezTo>
                    <a:pt x="5619907" y="11493570"/>
                    <a:pt x="5629761" y="11562004"/>
                    <a:pt x="5665591" y="11561716"/>
                  </a:cubicBezTo>
                  <a:cubicBezTo>
                    <a:pt x="6159327" y="11558393"/>
                    <a:pt x="6092636" y="11543805"/>
                    <a:pt x="6093070" y="11604324"/>
                  </a:cubicBezTo>
                  <a:cubicBezTo>
                    <a:pt x="6094052" y="11739951"/>
                    <a:pt x="6094890" y="11773345"/>
                    <a:pt x="6099889" y="12087525"/>
                  </a:cubicBezTo>
                  <a:cubicBezTo>
                    <a:pt x="5563561" y="12082152"/>
                    <a:pt x="5644209" y="12112166"/>
                    <a:pt x="5639730" y="11998118"/>
                  </a:cubicBezTo>
                  <a:close/>
                  <a:moveTo>
                    <a:pt x="5650335" y="12590050"/>
                  </a:moveTo>
                  <a:cubicBezTo>
                    <a:pt x="5641897" y="12051155"/>
                    <a:pt x="5636205" y="12110288"/>
                    <a:pt x="5665447" y="12110490"/>
                  </a:cubicBezTo>
                  <a:cubicBezTo>
                    <a:pt x="6182646" y="12113956"/>
                    <a:pt x="6099947" y="12091655"/>
                    <a:pt x="6101623" y="12196199"/>
                  </a:cubicBezTo>
                  <a:cubicBezTo>
                    <a:pt x="6104686" y="12391651"/>
                    <a:pt x="6102403" y="12387925"/>
                    <a:pt x="6105581" y="12590570"/>
                  </a:cubicBezTo>
                  <a:cubicBezTo>
                    <a:pt x="6106506" y="12648981"/>
                    <a:pt x="6155542" y="12634364"/>
                    <a:pt x="5838704" y="12634305"/>
                  </a:cubicBezTo>
                  <a:cubicBezTo>
                    <a:pt x="5615226" y="12634305"/>
                    <a:pt x="5651317" y="12652360"/>
                    <a:pt x="5650335" y="12590050"/>
                  </a:cubicBezTo>
                  <a:close/>
                  <a:moveTo>
                    <a:pt x="5658916" y="13182127"/>
                  </a:moveTo>
                  <a:cubicBezTo>
                    <a:pt x="5646809" y="12600218"/>
                    <a:pt x="5648947" y="12663251"/>
                    <a:pt x="5665707" y="12662933"/>
                  </a:cubicBezTo>
                  <a:cubicBezTo>
                    <a:pt x="5785738" y="12660507"/>
                    <a:pt x="5806745" y="12661113"/>
                    <a:pt x="6106708" y="12661171"/>
                  </a:cubicBezTo>
                  <a:cubicBezTo>
                    <a:pt x="6106766" y="12664435"/>
                    <a:pt x="6113094" y="13048523"/>
                    <a:pt x="6116099" y="13187528"/>
                  </a:cubicBezTo>
                  <a:cubicBezTo>
                    <a:pt x="5677323" y="13189262"/>
                    <a:pt x="5659234" y="13196108"/>
                    <a:pt x="5658916" y="13182127"/>
                  </a:cubicBezTo>
                  <a:close/>
                  <a:moveTo>
                    <a:pt x="6114481" y="11406734"/>
                  </a:moveTo>
                  <a:cubicBezTo>
                    <a:pt x="6106998" y="10927926"/>
                    <a:pt x="6074895" y="11007568"/>
                    <a:pt x="6185246" y="11007568"/>
                  </a:cubicBezTo>
                  <a:cubicBezTo>
                    <a:pt x="6187413" y="11007568"/>
                    <a:pt x="6564007" y="11007742"/>
                    <a:pt x="6564094" y="11012826"/>
                  </a:cubicBezTo>
                  <a:cubicBezTo>
                    <a:pt x="6573427" y="11608369"/>
                    <a:pt x="6593307" y="11530055"/>
                    <a:pt x="6531962" y="11530055"/>
                  </a:cubicBezTo>
                  <a:cubicBezTo>
                    <a:pt x="6030916" y="11530055"/>
                    <a:pt x="6117082" y="11572606"/>
                    <a:pt x="6114481" y="11406734"/>
                  </a:cubicBezTo>
                  <a:close/>
                  <a:moveTo>
                    <a:pt x="6116388" y="11559780"/>
                  </a:moveTo>
                  <a:cubicBezTo>
                    <a:pt x="6439150" y="11558827"/>
                    <a:pt x="6381677" y="11556371"/>
                    <a:pt x="6574178" y="11556949"/>
                  </a:cubicBezTo>
                  <a:cubicBezTo>
                    <a:pt x="6574930" y="11641647"/>
                    <a:pt x="6575305" y="11636967"/>
                    <a:pt x="6578628" y="12086080"/>
                  </a:cubicBezTo>
                  <a:cubicBezTo>
                    <a:pt x="6356509" y="12086023"/>
                    <a:pt x="6276758" y="12088795"/>
                    <a:pt x="6123555" y="12087727"/>
                  </a:cubicBezTo>
                  <a:cubicBezTo>
                    <a:pt x="6116215" y="11625730"/>
                    <a:pt x="6117949" y="11741800"/>
                    <a:pt x="6116388" y="11559780"/>
                  </a:cubicBezTo>
                  <a:close/>
                  <a:moveTo>
                    <a:pt x="6129247" y="12590108"/>
                  </a:moveTo>
                  <a:cubicBezTo>
                    <a:pt x="6120578" y="12036712"/>
                    <a:pt x="6109887" y="12114736"/>
                    <a:pt x="6185246" y="12114736"/>
                  </a:cubicBezTo>
                  <a:cubicBezTo>
                    <a:pt x="6650607" y="12114736"/>
                    <a:pt x="6578282" y="12087553"/>
                    <a:pt x="6579957" y="12196256"/>
                  </a:cubicBezTo>
                  <a:cubicBezTo>
                    <a:pt x="6587933" y="12706293"/>
                    <a:pt x="6615325" y="12636934"/>
                    <a:pt x="6531933" y="12636934"/>
                  </a:cubicBezTo>
                  <a:cubicBezTo>
                    <a:pt x="6065186" y="12636934"/>
                    <a:pt x="6130143" y="12644619"/>
                    <a:pt x="6129247" y="12590108"/>
                  </a:cubicBezTo>
                  <a:close/>
                  <a:moveTo>
                    <a:pt x="6531933" y="13190302"/>
                  </a:moveTo>
                  <a:cubicBezTo>
                    <a:pt x="6094226" y="13190302"/>
                    <a:pt x="6139822" y="13187904"/>
                    <a:pt x="6139678" y="13180682"/>
                  </a:cubicBezTo>
                  <a:cubicBezTo>
                    <a:pt x="6125722" y="12578120"/>
                    <a:pt x="6113730" y="12661171"/>
                    <a:pt x="6185246" y="12661171"/>
                  </a:cubicBezTo>
                  <a:cubicBezTo>
                    <a:pt x="6358358" y="12661171"/>
                    <a:pt x="6358445" y="12663742"/>
                    <a:pt x="6531933" y="12663742"/>
                  </a:cubicBezTo>
                  <a:cubicBezTo>
                    <a:pt x="6605414" y="12663742"/>
                    <a:pt x="6590822" y="12639303"/>
                    <a:pt x="6591573" y="12787756"/>
                  </a:cubicBezTo>
                  <a:cubicBezTo>
                    <a:pt x="6593567" y="13267951"/>
                    <a:pt x="6627866" y="13190302"/>
                    <a:pt x="6531933" y="13190302"/>
                  </a:cubicBezTo>
                  <a:close/>
                  <a:moveTo>
                    <a:pt x="6595966" y="11406734"/>
                  </a:moveTo>
                  <a:cubicBezTo>
                    <a:pt x="6592873" y="11209346"/>
                    <a:pt x="6590822" y="11209029"/>
                    <a:pt x="6587730" y="11012363"/>
                  </a:cubicBezTo>
                  <a:cubicBezTo>
                    <a:pt x="6587673" y="11009619"/>
                    <a:pt x="6802394" y="11004304"/>
                    <a:pt x="7043526" y="11007539"/>
                  </a:cubicBezTo>
                  <a:cubicBezTo>
                    <a:pt x="7043555" y="11009908"/>
                    <a:pt x="7050866" y="11463181"/>
                    <a:pt x="7052311" y="11532337"/>
                  </a:cubicBezTo>
                  <a:cubicBezTo>
                    <a:pt x="6503384" y="11532539"/>
                    <a:pt x="6598479" y="11563015"/>
                    <a:pt x="6595966" y="11406734"/>
                  </a:cubicBezTo>
                  <a:close/>
                  <a:moveTo>
                    <a:pt x="6705132" y="11558047"/>
                  </a:moveTo>
                  <a:cubicBezTo>
                    <a:pt x="6807104" y="11559404"/>
                    <a:pt x="6831578" y="11559231"/>
                    <a:pt x="7052888" y="11559144"/>
                  </a:cubicBezTo>
                  <a:cubicBezTo>
                    <a:pt x="7065949" y="12142411"/>
                    <a:pt x="7065342" y="12085301"/>
                    <a:pt x="7051877" y="12085416"/>
                  </a:cubicBezTo>
                  <a:cubicBezTo>
                    <a:pt x="6921963" y="12086455"/>
                    <a:pt x="6914277" y="12086195"/>
                    <a:pt x="6602323" y="12086080"/>
                  </a:cubicBezTo>
                  <a:cubicBezTo>
                    <a:pt x="6597988" y="11465405"/>
                    <a:pt x="6565134" y="11556140"/>
                    <a:pt x="6705132" y="11558047"/>
                  </a:cubicBezTo>
                  <a:close/>
                  <a:moveTo>
                    <a:pt x="6613245" y="12590050"/>
                  </a:moveTo>
                  <a:cubicBezTo>
                    <a:pt x="6610124" y="12390149"/>
                    <a:pt x="6606686" y="12391334"/>
                    <a:pt x="6603623" y="12195794"/>
                  </a:cubicBezTo>
                  <a:cubicBezTo>
                    <a:pt x="6601774" y="12077559"/>
                    <a:pt x="6526385" y="12116383"/>
                    <a:pt x="7062482" y="12112223"/>
                  </a:cubicBezTo>
                  <a:cubicBezTo>
                    <a:pt x="7066989" y="12411093"/>
                    <a:pt x="7065805" y="12459508"/>
                    <a:pt x="7069185" y="12639592"/>
                  </a:cubicBezTo>
                  <a:cubicBezTo>
                    <a:pt x="6540226" y="12639823"/>
                    <a:pt x="6614198" y="12652043"/>
                    <a:pt x="6613245" y="12590050"/>
                  </a:cubicBezTo>
                  <a:close/>
                  <a:moveTo>
                    <a:pt x="7052051" y="13189551"/>
                  </a:moveTo>
                  <a:cubicBezTo>
                    <a:pt x="6582154" y="13187009"/>
                    <a:pt x="6621393" y="13196340"/>
                    <a:pt x="6621076" y="13182213"/>
                  </a:cubicBezTo>
                  <a:cubicBezTo>
                    <a:pt x="6606888" y="12562578"/>
                    <a:pt x="6592989" y="12663366"/>
                    <a:pt x="6705161" y="12665158"/>
                  </a:cubicBezTo>
                  <a:cubicBezTo>
                    <a:pt x="6805110" y="12666775"/>
                    <a:pt x="6832272" y="12666515"/>
                    <a:pt x="7069764" y="12666400"/>
                  </a:cubicBezTo>
                  <a:cubicBezTo>
                    <a:pt x="7082188" y="13250647"/>
                    <a:pt x="7093862" y="13189753"/>
                    <a:pt x="7052051" y="13189551"/>
                  </a:cubicBezTo>
                  <a:close/>
                  <a:moveTo>
                    <a:pt x="7076583" y="11559115"/>
                  </a:moveTo>
                  <a:cubicBezTo>
                    <a:pt x="7604386" y="11558884"/>
                    <a:pt x="7534604" y="11540657"/>
                    <a:pt x="7536135" y="11604613"/>
                  </a:cubicBezTo>
                  <a:cubicBezTo>
                    <a:pt x="7540036" y="11774241"/>
                    <a:pt x="7539574" y="11796773"/>
                    <a:pt x="7543388" y="11996125"/>
                  </a:cubicBezTo>
                  <a:cubicBezTo>
                    <a:pt x="7545700" y="12115227"/>
                    <a:pt x="7626145" y="12081256"/>
                    <a:pt x="7085742" y="12085127"/>
                  </a:cubicBezTo>
                  <a:cubicBezTo>
                    <a:pt x="7079357" y="11662186"/>
                    <a:pt x="7080888" y="11753673"/>
                    <a:pt x="7076583" y="11559115"/>
                  </a:cubicBezTo>
                  <a:close/>
                  <a:moveTo>
                    <a:pt x="7087419" y="12195794"/>
                  </a:moveTo>
                  <a:cubicBezTo>
                    <a:pt x="7085742" y="12085560"/>
                    <a:pt x="7003708" y="12111125"/>
                    <a:pt x="7545497" y="12110808"/>
                  </a:cubicBezTo>
                  <a:cubicBezTo>
                    <a:pt x="7545931" y="12135564"/>
                    <a:pt x="7553068" y="12573844"/>
                    <a:pt x="7553328" y="12590541"/>
                  </a:cubicBezTo>
                  <a:cubicBezTo>
                    <a:pt x="7554195" y="12645370"/>
                    <a:pt x="7629237" y="12639303"/>
                    <a:pt x="7092880" y="12639592"/>
                  </a:cubicBezTo>
                  <a:cubicBezTo>
                    <a:pt x="7089643" y="12473403"/>
                    <a:pt x="7090250" y="12377323"/>
                    <a:pt x="7087419" y="12195794"/>
                  </a:cubicBezTo>
                  <a:close/>
                  <a:moveTo>
                    <a:pt x="7104120" y="13189811"/>
                  </a:moveTo>
                  <a:cubicBezTo>
                    <a:pt x="7100046" y="12789951"/>
                    <a:pt x="7097417" y="12850817"/>
                    <a:pt x="7093400" y="12666371"/>
                  </a:cubicBezTo>
                  <a:cubicBezTo>
                    <a:pt x="7381313" y="12666226"/>
                    <a:pt x="7435955" y="12661373"/>
                    <a:pt x="7554339" y="12661084"/>
                  </a:cubicBezTo>
                  <a:cubicBezTo>
                    <a:pt x="7556709" y="12843479"/>
                    <a:pt x="7552056" y="12527018"/>
                    <a:pt x="7560783" y="13186026"/>
                  </a:cubicBezTo>
                  <a:cubicBezTo>
                    <a:pt x="7560783" y="13188107"/>
                    <a:pt x="7226724" y="13190388"/>
                    <a:pt x="7104120" y="13189811"/>
                  </a:cubicBezTo>
                  <a:close/>
                  <a:moveTo>
                    <a:pt x="7572081" y="11558913"/>
                  </a:moveTo>
                  <a:cubicBezTo>
                    <a:pt x="8083328" y="11558913"/>
                    <a:pt x="8015539" y="11536237"/>
                    <a:pt x="8016377" y="11604382"/>
                  </a:cubicBezTo>
                  <a:cubicBezTo>
                    <a:pt x="8023485" y="12173205"/>
                    <a:pt x="8060500" y="12086340"/>
                    <a:pt x="7918739" y="12086340"/>
                  </a:cubicBezTo>
                  <a:cubicBezTo>
                    <a:pt x="7751695" y="12086340"/>
                    <a:pt x="7745974" y="12083942"/>
                    <a:pt x="7572081" y="12083942"/>
                  </a:cubicBezTo>
                  <a:cubicBezTo>
                    <a:pt x="7568007" y="12083942"/>
                    <a:pt x="7550265" y="11558943"/>
                    <a:pt x="7572081" y="11558913"/>
                  </a:cubicBezTo>
                  <a:close/>
                  <a:moveTo>
                    <a:pt x="7576964" y="12590050"/>
                  </a:moveTo>
                  <a:cubicBezTo>
                    <a:pt x="7567140" y="11987632"/>
                    <a:pt x="7569798" y="12146975"/>
                    <a:pt x="7569163" y="12110779"/>
                  </a:cubicBezTo>
                  <a:cubicBezTo>
                    <a:pt x="7761289" y="12110779"/>
                    <a:pt x="7738143" y="12113870"/>
                    <a:pt x="8026519" y="12113032"/>
                  </a:cubicBezTo>
                  <a:cubicBezTo>
                    <a:pt x="8026577" y="12115286"/>
                    <a:pt x="8035275" y="12586295"/>
                    <a:pt x="8035997" y="12639072"/>
                  </a:cubicBezTo>
                  <a:cubicBezTo>
                    <a:pt x="7896345" y="12640950"/>
                    <a:pt x="7808908" y="12639043"/>
                    <a:pt x="7745685" y="12636963"/>
                  </a:cubicBezTo>
                  <a:cubicBezTo>
                    <a:pt x="7547086" y="12630753"/>
                    <a:pt x="7577918" y="12651349"/>
                    <a:pt x="7576964" y="12590050"/>
                  </a:cubicBezTo>
                  <a:close/>
                  <a:moveTo>
                    <a:pt x="7584506" y="13187037"/>
                  </a:moveTo>
                  <a:cubicBezTo>
                    <a:pt x="7578091" y="12746533"/>
                    <a:pt x="7579797" y="12796191"/>
                    <a:pt x="7578005" y="12661084"/>
                  </a:cubicBezTo>
                  <a:cubicBezTo>
                    <a:pt x="7745020" y="12661229"/>
                    <a:pt x="7746090" y="12666602"/>
                    <a:pt x="7918739" y="12666602"/>
                  </a:cubicBezTo>
                  <a:cubicBezTo>
                    <a:pt x="8075237" y="12666602"/>
                    <a:pt x="8033252" y="12566767"/>
                    <a:pt x="8042643" y="13188222"/>
                  </a:cubicBezTo>
                  <a:cubicBezTo>
                    <a:pt x="7723753" y="13188309"/>
                    <a:pt x="7755249" y="13187096"/>
                    <a:pt x="7584506" y="13187037"/>
                  </a:cubicBezTo>
                  <a:close/>
                  <a:moveTo>
                    <a:pt x="8047295" y="11998320"/>
                  </a:moveTo>
                  <a:cubicBezTo>
                    <a:pt x="8032299" y="11486175"/>
                    <a:pt x="8026606" y="11557296"/>
                    <a:pt x="8091996" y="11558162"/>
                  </a:cubicBezTo>
                  <a:cubicBezTo>
                    <a:pt x="8223962" y="11560126"/>
                    <a:pt x="8264531" y="11558798"/>
                    <a:pt x="8439145" y="11559982"/>
                  </a:cubicBezTo>
                  <a:cubicBezTo>
                    <a:pt x="8523288" y="11560560"/>
                    <a:pt x="8500086" y="11478982"/>
                    <a:pt x="8506125" y="12086398"/>
                  </a:cubicBezTo>
                  <a:cubicBezTo>
                    <a:pt x="7971675" y="12084347"/>
                    <a:pt x="8050734" y="12116788"/>
                    <a:pt x="8047295" y="11998320"/>
                  </a:cubicBezTo>
                  <a:close/>
                  <a:moveTo>
                    <a:pt x="8058968" y="12590050"/>
                  </a:moveTo>
                  <a:cubicBezTo>
                    <a:pt x="8050358" y="12040294"/>
                    <a:pt x="8032790" y="12113090"/>
                    <a:pt x="8092199" y="12112772"/>
                  </a:cubicBezTo>
                  <a:cubicBezTo>
                    <a:pt x="8584980" y="12110808"/>
                    <a:pt x="8505952" y="12092955"/>
                    <a:pt x="8507598" y="12196256"/>
                  </a:cubicBezTo>
                  <a:cubicBezTo>
                    <a:pt x="8515690" y="12712388"/>
                    <a:pt x="8541117" y="12635808"/>
                    <a:pt x="8439145" y="12636212"/>
                  </a:cubicBezTo>
                  <a:cubicBezTo>
                    <a:pt x="7992799" y="12637425"/>
                    <a:pt x="8059952" y="12653747"/>
                    <a:pt x="8058968" y="12590050"/>
                  </a:cubicBezTo>
                  <a:close/>
                  <a:moveTo>
                    <a:pt x="8523376" y="13182415"/>
                  </a:moveTo>
                  <a:cubicBezTo>
                    <a:pt x="8523376" y="13189031"/>
                    <a:pt x="8562211" y="13188020"/>
                    <a:pt x="8066309" y="13188193"/>
                  </a:cubicBezTo>
                  <a:cubicBezTo>
                    <a:pt x="8057408" y="12599438"/>
                    <a:pt x="8048596" y="12665764"/>
                    <a:pt x="8092343" y="12664955"/>
                  </a:cubicBezTo>
                  <a:cubicBezTo>
                    <a:pt x="8223240" y="12662500"/>
                    <a:pt x="8254041" y="12663771"/>
                    <a:pt x="8439232" y="12663020"/>
                  </a:cubicBezTo>
                  <a:cubicBezTo>
                    <a:pt x="8533026" y="12662789"/>
                    <a:pt x="8525282" y="12578120"/>
                    <a:pt x="8523376" y="13182415"/>
                  </a:cubicBezTo>
                  <a:close/>
                </a:path>
              </a:pathLst>
            </a:custGeom>
            <a:solidFill>
              <a:srgbClr val="6D92B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19"/>
          <p:cNvGrpSpPr/>
          <p:nvPr/>
        </p:nvGrpSpPr>
        <p:grpSpPr>
          <a:xfrm>
            <a:off x="4264627" y="136551"/>
            <a:ext cx="4300571" cy="5783141"/>
            <a:chOff x="8529253" y="273102"/>
            <a:chExt cx="8601141" cy="11566281"/>
          </a:xfrm>
        </p:grpSpPr>
        <p:sp>
          <p:nvSpPr>
            <p:cNvPr id="988" name="Google Shape;988;p19"/>
            <p:cNvSpPr/>
            <p:nvPr/>
          </p:nvSpPr>
          <p:spPr>
            <a:xfrm>
              <a:off x="8538449" y="273102"/>
              <a:ext cx="8591945" cy="11566281"/>
            </a:xfrm>
            <a:custGeom>
              <a:rect b="b" l="l" r="r" t="t"/>
              <a:pathLst>
                <a:path extrusionOk="0" h="11566281" w="8591945">
                  <a:moveTo>
                    <a:pt x="8543762" y="11147548"/>
                  </a:moveTo>
                  <a:cubicBezTo>
                    <a:pt x="8527277" y="10867160"/>
                    <a:pt x="8571762" y="10537544"/>
                    <a:pt x="8553427" y="10195992"/>
                  </a:cubicBezTo>
                  <a:cubicBezTo>
                    <a:pt x="8508410" y="9405068"/>
                    <a:pt x="8534098" y="9979657"/>
                    <a:pt x="8534098" y="9200091"/>
                  </a:cubicBezTo>
                  <a:cubicBezTo>
                    <a:pt x="8535832" y="8321934"/>
                    <a:pt x="8418168" y="7765851"/>
                    <a:pt x="8459901" y="6346439"/>
                  </a:cubicBezTo>
                  <a:cubicBezTo>
                    <a:pt x="8475485" y="6013816"/>
                    <a:pt x="8481635" y="6189601"/>
                    <a:pt x="8436642" y="5396386"/>
                  </a:cubicBezTo>
                  <a:cubicBezTo>
                    <a:pt x="8358631" y="4272492"/>
                    <a:pt x="8351071" y="14464"/>
                    <a:pt x="8267603" y="12406"/>
                  </a:cubicBezTo>
                  <a:cubicBezTo>
                    <a:pt x="7561596" y="-7026"/>
                    <a:pt x="6748908" y="27349"/>
                    <a:pt x="6753302" y="27349"/>
                  </a:cubicBezTo>
                  <a:cubicBezTo>
                    <a:pt x="5956891" y="27349"/>
                    <a:pt x="6694782" y="-50862"/>
                    <a:pt x="5723713" y="57237"/>
                  </a:cubicBezTo>
                  <a:cubicBezTo>
                    <a:pt x="5292110" y="105051"/>
                    <a:pt x="4227840" y="45786"/>
                    <a:pt x="4177782" y="42779"/>
                  </a:cubicBezTo>
                  <a:cubicBezTo>
                    <a:pt x="4137828" y="45763"/>
                    <a:pt x="3240841" y="116016"/>
                    <a:pt x="3147755" y="108036"/>
                  </a:cubicBezTo>
                  <a:cubicBezTo>
                    <a:pt x="2229588" y="29755"/>
                    <a:pt x="464328" y="150322"/>
                    <a:pt x="573969" y="141948"/>
                  </a:cubicBezTo>
                  <a:cubicBezTo>
                    <a:pt x="545438" y="141948"/>
                    <a:pt x="79152" y="132972"/>
                    <a:pt x="83545" y="133481"/>
                  </a:cubicBezTo>
                  <a:cubicBezTo>
                    <a:pt x="80585" y="133481"/>
                    <a:pt x="78273" y="1517223"/>
                    <a:pt x="78273" y="2534291"/>
                  </a:cubicBezTo>
                  <a:cubicBezTo>
                    <a:pt x="78181" y="2536003"/>
                    <a:pt x="23684" y="3360978"/>
                    <a:pt x="18991" y="3733435"/>
                  </a:cubicBezTo>
                  <a:cubicBezTo>
                    <a:pt x="18991" y="3780278"/>
                    <a:pt x="76955" y="4329653"/>
                    <a:pt x="69487" y="4402520"/>
                  </a:cubicBezTo>
                  <a:cubicBezTo>
                    <a:pt x="-28362" y="5373046"/>
                    <a:pt x="122920" y="6330293"/>
                    <a:pt x="33048" y="8265514"/>
                  </a:cubicBezTo>
                  <a:cubicBezTo>
                    <a:pt x="-2489" y="8958541"/>
                    <a:pt x="45256" y="8855416"/>
                    <a:pt x="33488" y="9215567"/>
                  </a:cubicBezTo>
                  <a:cubicBezTo>
                    <a:pt x="-25680" y="10850550"/>
                    <a:pt x="7152" y="10003854"/>
                    <a:pt x="29094" y="11058882"/>
                  </a:cubicBezTo>
                  <a:cubicBezTo>
                    <a:pt x="38713" y="11508624"/>
                    <a:pt x="20355" y="11528171"/>
                    <a:pt x="49279" y="11528680"/>
                  </a:cubicBezTo>
                  <a:cubicBezTo>
                    <a:pt x="1902052" y="11556971"/>
                    <a:pt x="3491914" y="11574367"/>
                    <a:pt x="5900614" y="11531664"/>
                  </a:cubicBezTo>
                  <a:cubicBezTo>
                    <a:pt x="6856445" y="11513228"/>
                    <a:pt x="6870063" y="11573511"/>
                    <a:pt x="6972352" y="11565553"/>
                  </a:cubicBezTo>
                  <a:cubicBezTo>
                    <a:pt x="8917840" y="11417066"/>
                    <a:pt x="8588109" y="11806664"/>
                    <a:pt x="8543762" y="11147548"/>
                  </a:cubicBezTo>
                  <a:close/>
                  <a:moveTo>
                    <a:pt x="465531" y="1302229"/>
                  </a:moveTo>
                  <a:cubicBezTo>
                    <a:pt x="384306" y="1269358"/>
                    <a:pt x="341277" y="1159756"/>
                    <a:pt x="376398" y="1070557"/>
                  </a:cubicBezTo>
                  <a:cubicBezTo>
                    <a:pt x="435242" y="919594"/>
                    <a:pt x="637645" y="935556"/>
                    <a:pt x="690315" y="1081522"/>
                  </a:cubicBezTo>
                  <a:cubicBezTo>
                    <a:pt x="742130" y="1206090"/>
                    <a:pt x="615241" y="1363507"/>
                    <a:pt x="465531" y="1302229"/>
                  </a:cubicBezTo>
                  <a:close/>
                  <a:moveTo>
                    <a:pt x="450155" y="2248812"/>
                  </a:moveTo>
                  <a:cubicBezTo>
                    <a:pt x="385184" y="2213929"/>
                    <a:pt x="351358" y="2127251"/>
                    <a:pt x="370248" y="2049040"/>
                  </a:cubicBezTo>
                  <a:cubicBezTo>
                    <a:pt x="411959" y="1878160"/>
                    <a:pt x="635009" y="1877651"/>
                    <a:pt x="692072" y="2036086"/>
                  </a:cubicBezTo>
                  <a:cubicBezTo>
                    <a:pt x="747402" y="2168589"/>
                    <a:pt x="601645" y="2330516"/>
                    <a:pt x="450155" y="2248812"/>
                  </a:cubicBezTo>
                  <a:close/>
                  <a:moveTo>
                    <a:pt x="469045" y="3211819"/>
                  </a:moveTo>
                  <a:cubicBezTo>
                    <a:pt x="387820" y="3178948"/>
                    <a:pt x="344792" y="3070341"/>
                    <a:pt x="379474" y="2980656"/>
                  </a:cubicBezTo>
                  <a:cubicBezTo>
                    <a:pt x="437878" y="2828699"/>
                    <a:pt x="641599" y="2845146"/>
                    <a:pt x="693830" y="2991112"/>
                  </a:cubicBezTo>
                  <a:cubicBezTo>
                    <a:pt x="746084" y="3116166"/>
                    <a:pt x="618316" y="3272588"/>
                    <a:pt x="469045" y="3211819"/>
                  </a:cubicBezTo>
                  <a:close/>
                  <a:moveTo>
                    <a:pt x="471242" y="4166846"/>
                  </a:moveTo>
                  <a:cubicBezTo>
                    <a:pt x="390017" y="4133974"/>
                    <a:pt x="346988" y="4025367"/>
                    <a:pt x="381670" y="3936192"/>
                  </a:cubicBezTo>
                  <a:cubicBezTo>
                    <a:pt x="440074" y="3783748"/>
                    <a:pt x="643795" y="3800196"/>
                    <a:pt x="696026" y="3946162"/>
                  </a:cubicBezTo>
                  <a:cubicBezTo>
                    <a:pt x="748719" y="4072188"/>
                    <a:pt x="619194" y="4227129"/>
                    <a:pt x="471242" y="4166846"/>
                  </a:cubicBezTo>
                  <a:close/>
                  <a:moveTo>
                    <a:pt x="375959" y="4914142"/>
                  </a:moveTo>
                  <a:cubicBezTo>
                    <a:pt x="417670" y="4743262"/>
                    <a:pt x="640720" y="4742268"/>
                    <a:pt x="697783" y="4901188"/>
                  </a:cubicBezTo>
                  <a:cubicBezTo>
                    <a:pt x="812811" y="5176696"/>
                    <a:pt x="299567" y="5228513"/>
                    <a:pt x="375959" y="4914142"/>
                  </a:cubicBezTo>
                  <a:close/>
                  <a:moveTo>
                    <a:pt x="378156" y="5868683"/>
                  </a:moveTo>
                  <a:cubicBezTo>
                    <a:pt x="419866" y="5698312"/>
                    <a:pt x="642477" y="5696299"/>
                    <a:pt x="699980" y="5855729"/>
                  </a:cubicBezTo>
                  <a:cubicBezTo>
                    <a:pt x="815447" y="6132718"/>
                    <a:pt x="302202" y="6183054"/>
                    <a:pt x="378156" y="5868683"/>
                  </a:cubicBezTo>
                  <a:close/>
                  <a:moveTo>
                    <a:pt x="476953" y="7031462"/>
                  </a:moveTo>
                  <a:cubicBezTo>
                    <a:pt x="395728" y="6998591"/>
                    <a:pt x="352699" y="6889984"/>
                    <a:pt x="387381" y="6800808"/>
                  </a:cubicBezTo>
                  <a:cubicBezTo>
                    <a:pt x="445785" y="6648365"/>
                    <a:pt x="649506" y="6664812"/>
                    <a:pt x="701737" y="6810779"/>
                  </a:cubicBezTo>
                  <a:cubicBezTo>
                    <a:pt x="753991" y="6936319"/>
                    <a:pt x="625345" y="7091746"/>
                    <a:pt x="476953" y="7031462"/>
                  </a:cubicBezTo>
                  <a:close/>
                  <a:moveTo>
                    <a:pt x="381670" y="7778759"/>
                  </a:moveTo>
                  <a:cubicBezTo>
                    <a:pt x="423381" y="7607370"/>
                    <a:pt x="646431" y="7607370"/>
                    <a:pt x="703494" y="7765805"/>
                  </a:cubicBezTo>
                  <a:cubicBezTo>
                    <a:pt x="818522" y="8041313"/>
                    <a:pt x="305278" y="8093130"/>
                    <a:pt x="381670" y="7778759"/>
                  </a:cubicBezTo>
                  <a:close/>
                  <a:moveTo>
                    <a:pt x="463773" y="8933072"/>
                  </a:moveTo>
                  <a:cubicBezTo>
                    <a:pt x="398803" y="8898188"/>
                    <a:pt x="364977" y="8811510"/>
                    <a:pt x="383867" y="8733299"/>
                  </a:cubicBezTo>
                  <a:cubicBezTo>
                    <a:pt x="425577" y="8562419"/>
                    <a:pt x="648628" y="8561910"/>
                    <a:pt x="705691" y="8720345"/>
                  </a:cubicBezTo>
                  <a:cubicBezTo>
                    <a:pt x="761020" y="8852871"/>
                    <a:pt x="615680" y="9014776"/>
                    <a:pt x="463773" y="8933072"/>
                  </a:cubicBezTo>
                  <a:close/>
                  <a:moveTo>
                    <a:pt x="482640" y="9896079"/>
                  </a:moveTo>
                  <a:cubicBezTo>
                    <a:pt x="401416" y="9863207"/>
                    <a:pt x="358387" y="9754601"/>
                    <a:pt x="393069" y="9665425"/>
                  </a:cubicBezTo>
                  <a:cubicBezTo>
                    <a:pt x="451473" y="9512981"/>
                    <a:pt x="655194" y="9529429"/>
                    <a:pt x="707425" y="9675395"/>
                  </a:cubicBezTo>
                  <a:cubicBezTo>
                    <a:pt x="759702" y="9800935"/>
                    <a:pt x="631056" y="9956362"/>
                    <a:pt x="482640" y="9896079"/>
                  </a:cubicBezTo>
                  <a:close/>
                  <a:moveTo>
                    <a:pt x="484398" y="10851128"/>
                  </a:moveTo>
                  <a:cubicBezTo>
                    <a:pt x="312723" y="10781384"/>
                    <a:pt x="370248" y="10479967"/>
                    <a:pt x="575726" y="10514851"/>
                  </a:cubicBezTo>
                  <a:cubicBezTo>
                    <a:pt x="824673" y="10558178"/>
                    <a:pt x="719309" y="10946782"/>
                    <a:pt x="484398" y="10851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9" name="Google Shape;989;p19"/>
            <p:cNvGrpSpPr/>
            <p:nvPr/>
          </p:nvGrpSpPr>
          <p:grpSpPr>
            <a:xfrm>
              <a:off x="8529253" y="875943"/>
              <a:ext cx="8566836" cy="10544707"/>
              <a:chOff x="8529253" y="875943"/>
              <a:chExt cx="8566836" cy="10544707"/>
            </a:xfrm>
          </p:grpSpPr>
          <p:sp>
            <p:nvSpPr>
              <p:cNvPr id="990" name="Google Shape;990;p19"/>
              <p:cNvSpPr/>
              <p:nvPr/>
            </p:nvSpPr>
            <p:spPr>
              <a:xfrm>
                <a:off x="8607203" y="875943"/>
                <a:ext cx="8253286" cy="83623"/>
              </a:xfrm>
              <a:custGeom>
                <a:rect b="b" l="l" r="r" t="t"/>
                <a:pathLst>
                  <a:path extrusionOk="0" h="83623" w="8253286">
                    <a:moveTo>
                      <a:pt x="8249323" y="83623"/>
                    </a:moveTo>
                    <a:cubicBezTo>
                      <a:pt x="8247103" y="83646"/>
                      <a:pt x="14629" y="55748"/>
                      <a:pt x="11716" y="55725"/>
                    </a:cubicBezTo>
                    <a:cubicBezTo>
                      <a:pt x="11716" y="-29102"/>
                      <a:pt x="-582338" y="300"/>
                      <a:pt x="6689796" y="30811"/>
                    </a:cubicBezTo>
                    <a:cubicBezTo>
                      <a:pt x="8420419" y="37474"/>
                      <a:pt x="8247288" y="11843"/>
                      <a:pt x="8249323" y="836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9"/>
              <p:cNvSpPr/>
              <p:nvPr/>
            </p:nvSpPr>
            <p:spPr>
              <a:xfrm>
                <a:off x="8607747" y="1823221"/>
                <a:ext cx="8277000" cy="87393"/>
              </a:xfrm>
              <a:custGeom>
                <a:rect b="b" l="l" r="r" t="t"/>
                <a:pathLst>
                  <a:path extrusionOk="0" h="87393" w="8277000">
                    <a:moveTo>
                      <a:pt x="8272501" y="87393"/>
                    </a:moveTo>
                    <a:cubicBezTo>
                      <a:pt x="8269864" y="87440"/>
                      <a:pt x="11102" y="59519"/>
                      <a:pt x="9414" y="59496"/>
                    </a:cubicBezTo>
                    <a:cubicBezTo>
                      <a:pt x="11379" y="-29357"/>
                      <a:pt x="-550721" y="-1991"/>
                      <a:pt x="6711632" y="34582"/>
                    </a:cubicBezTo>
                    <a:cubicBezTo>
                      <a:pt x="8441285" y="41221"/>
                      <a:pt x="8272501" y="14734"/>
                      <a:pt x="8272501" y="8739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9"/>
              <p:cNvSpPr/>
              <p:nvPr/>
            </p:nvSpPr>
            <p:spPr>
              <a:xfrm>
                <a:off x="8610134" y="2773989"/>
                <a:ext cx="8332001" cy="69187"/>
              </a:xfrm>
              <a:custGeom>
                <a:rect b="b" l="l" r="r" t="t"/>
                <a:pathLst>
                  <a:path extrusionOk="0" h="69187" w="8332001">
                    <a:moveTo>
                      <a:pt x="1106002" y="63776"/>
                    </a:moveTo>
                    <a:cubicBezTo>
                      <a:pt x="-153827" y="63776"/>
                      <a:pt x="6611" y="80455"/>
                      <a:pt x="6611" y="0"/>
                    </a:cubicBezTo>
                    <a:cubicBezTo>
                      <a:pt x="10149915" y="57739"/>
                      <a:pt x="11618344" y="80640"/>
                      <a:pt x="1106002" y="6377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9"/>
              <p:cNvSpPr/>
              <p:nvPr/>
            </p:nvSpPr>
            <p:spPr>
              <a:xfrm>
                <a:off x="8555294" y="3727951"/>
                <a:ext cx="8364988" cy="84781"/>
              </a:xfrm>
              <a:custGeom>
                <a:rect b="b" l="l" r="r" t="t"/>
                <a:pathLst>
                  <a:path extrusionOk="0" h="84781" w="8364988">
                    <a:moveTo>
                      <a:pt x="8360514" y="84781"/>
                    </a:moveTo>
                    <a:cubicBezTo>
                      <a:pt x="8358711" y="84805"/>
                      <a:pt x="11255" y="56398"/>
                      <a:pt x="8735" y="56375"/>
                    </a:cubicBezTo>
                    <a:cubicBezTo>
                      <a:pt x="12827" y="-29794"/>
                      <a:pt x="-555377" y="579"/>
                      <a:pt x="6809311" y="31461"/>
                    </a:cubicBezTo>
                    <a:cubicBezTo>
                      <a:pt x="8528281" y="38100"/>
                      <a:pt x="8360514" y="12446"/>
                      <a:pt x="8360514" y="847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9"/>
              <p:cNvSpPr/>
              <p:nvPr/>
            </p:nvSpPr>
            <p:spPr>
              <a:xfrm>
                <a:off x="8593800" y="4679131"/>
                <a:ext cx="8347924" cy="84163"/>
              </a:xfrm>
              <a:custGeom>
                <a:rect b="b" l="l" r="r" t="t"/>
                <a:pathLst>
                  <a:path extrusionOk="0" h="84163" w="8347924">
                    <a:moveTo>
                      <a:pt x="8343951" y="84163"/>
                    </a:moveTo>
                    <a:cubicBezTo>
                      <a:pt x="8341916" y="84187"/>
                      <a:pt x="8657" y="55780"/>
                      <a:pt x="6229" y="55757"/>
                    </a:cubicBezTo>
                    <a:cubicBezTo>
                      <a:pt x="19015" y="-29463"/>
                      <a:pt x="-558253" y="493"/>
                      <a:pt x="6793626" y="31352"/>
                    </a:cubicBezTo>
                    <a:cubicBezTo>
                      <a:pt x="8514839" y="37991"/>
                      <a:pt x="8341869" y="12938"/>
                      <a:pt x="8343951" y="841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9"/>
              <p:cNvSpPr/>
              <p:nvPr/>
            </p:nvSpPr>
            <p:spPr>
              <a:xfrm>
                <a:off x="8563767" y="5629628"/>
                <a:ext cx="8417249" cy="84713"/>
              </a:xfrm>
              <a:custGeom>
                <a:rect b="b" l="l" r="r" t="t"/>
                <a:pathLst>
                  <a:path extrusionOk="0" h="84713" w="8417249">
                    <a:moveTo>
                      <a:pt x="8414815" y="84713"/>
                    </a:moveTo>
                    <a:cubicBezTo>
                      <a:pt x="8413127" y="84736"/>
                      <a:pt x="206457" y="57163"/>
                      <a:pt x="11244" y="55821"/>
                    </a:cubicBezTo>
                    <a:cubicBezTo>
                      <a:pt x="9348" y="-29931"/>
                      <a:pt x="-569862" y="788"/>
                      <a:pt x="6846063" y="31902"/>
                    </a:cubicBezTo>
                    <a:cubicBezTo>
                      <a:pt x="8586259" y="38564"/>
                      <a:pt x="8408294" y="12933"/>
                      <a:pt x="8414815" y="8471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9"/>
              <p:cNvSpPr/>
              <p:nvPr/>
            </p:nvSpPr>
            <p:spPr>
              <a:xfrm>
                <a:off x="8589322" y="6577694"/>
                <a:ext cx="8434659" cy="77122"/>
              </a:xfrm>
              <a:custGeom>
                <a:rect b="b" l="l" r="r" t="t"/>
                <a:pathLst>
                  <a:path extrusionOk="0" h="77122" w="8434659">
                    <a:moveTo>
                      <a:pt x="3081505" y="67270"/>
                    </a:moveTo>
                    <a:cubicBezTo>
                      <a:pt x="-281616" y="54338"/>
                      <a:pt x="7492" y="92553"/>
                      <a:pt x="5458" y="0"/>
                    </a:cubicBezTo>
                    <a:cubicBezTo>
                      <a:pt x="8996561" y="25006"/>
                      <a:pt x="11964910" y="104744"/>
                      <a:pt x="3081505" y="672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9"/>
              <p:cNvSpPr/>
              <p:nvPr/>
            </p:nvSpPr>
            <p:spPr>
              <a:xfrm>
                <a:off x="8587823" y="7529845"/>
                <a:ext cx="8416302" cy="86592"/>
              </a:xfrm>
              <a:custGeom>
                <a:rect b="b" l="l" r="r" t="t"/>
                <a:pathLst>
                  <a:path extrusionOk="0" h="86592" w="8416302">
                    <a:moveTo>
                      <a:pt x="8411845" y="86592"/>
                    </a:moveTo>
                    <a:cubicBezTo>
                      <a:pt x="8410157" y="86615"/>
                      <a:pt x="190193" y="58925"/>
                      <a:pt x="10009" y="57699"/>
                    </a:cubicBezTo>
                    <a:cubicBezTo>
                      <a:pt x="10009" y="-32263"/>
                      <a:pt x="-558172" y="2135"/>
                      <a:pt x="6867232" y="33294"/>
                    </a:cubicBezTo>
                    <a:cubicBezTo>
                      <a:pt x="8578919" y="41576"/>
                      <a:pt x="8411845" y="11226"/>
                      <a:pt x="8411845" y="865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9"/>
              <p:cNvSpPr/>
              <p:nvPr/>
            </p:nvSpPr>
            <p:spPr>
              <a:xfrm>
                <a:off x="8562854" y="8479587"/>
                <a:ext cx="8479551" cy="87896"/>
              </a:xfrm>
              <a:custGeom>
                <a:rect b="b" l="l" r="r" t="t"/>
                <a:pathLst>
                  <a:path extrusionOk="0" h="87896" w="8479551">
                    <a:moveTo>
                      <a:pt x="8477647" y="87897"/>
                    </a:moveTo>
                    <a:cubicBezTo>
                      <a:pt x="8475958" y="87920"/>
                      <a:pt x="158630" y="59976"/>
                      <a:pt x="8643" y="59005"/>
                    </a:cubicBezTo>
                    <a:cubicBezTo>
                      <a:pt x="12967" y="-34104"/>
                      <a:pt x="-560232" y="3232"/>
                      <a:pt x="6915022" y="34600"/>
                    </a:cubicBezTo>
                    <a:cubicBezTo>
                      <a:pt x="8647911" y="41262"/>
                      <a:pt x="8469670" y="15562"/>
                      <a:pt x="8477647" y="878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9"/>
              <p:cNvSpPr/>
              <p:nvPr/>
            </p:nvSpPr>
            <p:spPr>
              <a:xfrm>
                <a:off x="8564530" y="9429865"/>
                <a:ext cx="8531559" cy="78619"/>
              </a:xfrm>
              <a:custGeom>
                <a:rect b="b" l="l" r="r" t="t"/>
                <a:pathLst>
                  <a:path extrusionOk="0" h="78619" w="8531559">
                    <a:moveTo>
                      <a:pt x="3174344" y="67756"/>
                    </a:moveTo>
                    <a:cubicBezTo>
                      <a:pt x="-333655" y="54292"/>
                      <a:pt x="9164" y="95677"/>
                      <a:pt x="9164" y="0"/>
                    </a:cubicBezTo>
                    <a:cubicBezTo>
                      <a:pt x="8945933" y="34445"/>
                      <a:pt x="12184338" y="105785"/>
                      <a:pt x="3174344" y="67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9"/>
              <p:cNvSpPr/>
              <p:nvPr/>
            </p:nvSpPr>
            <p:spPr>
              <a:xfrm>
                <a:off x="8529253" y="10383095"/>
                <a:ext cx="8565839" cy="85999"/>
              </a:xfrm>
              <a:custGeom>
                <a:rect b="b" l="l" r="r" t="t"/>
                <a:pathLst>
                  <a:path extrusionOk="0" h="85999" w="8565839">
                    <a:moveTo>
                      <a:pt x="8562623" y="85999"/>
                    </a:moveTo>
                    <a:cubicBezTo>
                      <a:pt x="8560866" y="86023"/>
                      <a:pt x="363236" y="59096"/>
                      <a:pt x="10638" y="56112"/>
                    </a:cubicBezTo>
                    <a:cubicBezTo>
                      <a:pt x="10638" y="-31005"/>
                      <a:pt x="-577566" y="1427"/>
                      <a:pt x="6993871" y="33187"/>
                    </a:cubicBezTo>
                    <a:cubicBezTo>
                      <a:pt x="8733558" y="39850"/>
                      <a:pt x="8558531" y="14196"/>
                      <a:pt x="8562623" y="85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9"/>
              <p:cNvSpPr/>
              <p:nvPr/>
            </p:nvSpPr>
            <p:spPr>
              <a:xfrm>
                <a:off x="8557916" y="11331758"/>
                <a:ext cx="8527372" cy="88892"/>
              </a:xfrm>
              <a:custGeom>
                <a:rect b="b" l="l" r="r" t="t"/>
                <a:pathLst>
                  <a:path extrusionOk="0" h="88892" w="8527372">
                    <a:moveTo>
                      <a:pt x="8524295" y="88892"/>
                    </a:moveTo>
                    <a:cubicBezTo>
                      <a:pt x="8522630" y="88916"/>
                      <a:pt x="234481" y="60370"/>
                      <a:pt x="10945" y="58496"/>
                    </a:cubicBezTo>
                    <a:cubicBezTo>
                      <a:pt x="8864" y="-28852"/>
                      <a:pt x="-570068" y="-2481"/>
                      <a:pt x="6987589" y="35572"/>
                    </a:cubicBezTo>
                    <a:cubicBezTo>
                      <a:pt x="8692502" y="42234"/>
                      <a:pt x="8519925" y="14637"/>
                      <a:pt x="8524295" y="8889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02" name="Google Shape;1002;p19"/>
            <p:cNvSpPr/>
            <p:nvPr/>
          </p:nvSpPr>
          <p:spPr>
            <a:xfrm>
              <a:off x="9657726" y="374681"/>
              <a:ext cx="230062" cy="11454998"/>
            </a:xfrm>
            <a:custGeom>
              <a:rect b="b" l="l" r="r" t="t"/>
              <a:pathLst>
                <a:path extrusionOk="0" h="11454998" w="230062">
                  <a:moveTo>
                    <a:pt x="230063" y="11454999"/>
                  </a:moveTo>
                  <a:cubicBezTo>
                    <a:pt x="103081" y="11454999"/>
                    <a:pt x="-96848" y="4837824"/>
                    <a:pt x="53995" y="3"/>
                  </a:cubicBezTo>
                  <a:cubicBezTo>
                    <a:pt x="182549" y="-3907"/>
                    <a:pt x="-127160" y="4463332"/>
                    <a:pt x="230063" y="11454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3" name="Google Shape;1003;p19"/>
          <p:cNvSpPr txBox="1"/>
          <p:nvPr/>
        </p:nvSpPr>
        <p:spPr>
          <a:xfrm>
            <a:off x="514350" y="2038387"/>
            <a:ext cx="2945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Write your topic or idea</a:t>
            </a:r>
            <a:endParaRPr b="1" sz="7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04" name="Google Shape;1004;p19"/>
          <p:cNvGrpSpPr/>
          <p:nvPr/>
        </p:nvGrpSpPr>
        <p:grpSpPr>
          <a:xfrm>
            <a:off x="5077000" y="1033425"/>
            <a:ext cx="2845800" cy="772926"/>
            <a:chOff x="0" y="-38100"/>
            <a:chExt cx="7588800" cy="2061136"/>
          </a:xfrm>
        </p:grpSpPr>
        <p:sp>
          <p:nvSpPr>
            <p:cNvPr id="1005" name="Google Shape;1005;p19"/>
            <p:cNvSpPr txBox="1"/>
            <p:nvPr/>
          </p:nvSpPr>
          <p:spPr>
            <a:xfrm>
              <a:off x="0" y="-38100"/>
              <a:ext cx="7588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9"/>
            <p:cNvSpPr txBox="1"/>
            <p:nvPr/>
          </p:nvSpPr>
          <p:spPr>
            <a:xfrm>
              <a:off x="0" y="964036"/>
              <a:ext cx="7588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07" name="Google Shape;1007;p19"/>
          <p:cNvGrpSpPr/>
          <p:nvPr/>
        </p:nvGrpSpPr>
        <p:grpSpPr>
          <a:xfrm>
            <a:off x="5077000" y="2379788"/>
            <a:ext cx="2845800" cy="772926"/>
            <a:chOff x="0" y="-38100"/>
            <a:chExt cx="7588800" cy="2061136"/>
          </a:xfrm>
        </p:grpSpPr>
        <p:sp>
          <p:nvSpPr>
            <p:cNvPr id="1008" name="Google Shape;1008;p19"/>
            <p:cNvSpPr txBox="1"/>
            <p:nvPr/>
          </p:nvSpPr>
          <p:spPr>
            <a:xfrm>
              <a:off x="0" y="-38100"/>
              <a:ext cx="7588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9"/>
            <p:cNvSpPr txBox="1"/>
            <p:nvPr/>
          </p:nvSpPr>
          <p:spPr>
            <a:xfrm>
              <a:off x="0" y="964036"/>
              <a:ext cx="7588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10" name="Google Shape;1010;p19"/>
          <p:cNvGrpSpPr/>
          <p:nvPr/>
        </p:nvGrpSpPr>
        <p:grpSpPr>
          <a:xfrm>
            <a:off x="5077000" y="3726150"/>
            <a:ext cx="2845800" cy="772926"/>
            <a:chOff x="0" y="-38100"/>
            <a:chExt cx="7588800" cy="2061136"/>
          </a:xfrm>
        </p:grpSpPr>
        <p:sp>
          <p:nvSpPr>
            <p:cNvPr id="1011" name="Google Shape;1011;p19"/>
            <p:cNvSpPr txBox="1"/>
            <p:nvPr/>
          </p:nvSpPr>
          <p:spPr>
            <a:xfrm>
              <a:off x="0" y="-38100"/>
              <a:ext cx="7588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Add a main point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9"/>
            <p:cNvSpPr txBox="1"/>
            <p:nvPr/>
          </p:nvSpPr>
          <p:spPr>
            <a:xfrm>
              <a:off x="0" y="964036"/>
              <a:ext cx="7588800" cy="105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makes you unique and interesting? Write them here!</a:t>
              </a:r>
              <a:endParaRPr sz="7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13" name="Google Shape;1013;p19"/>
          <p:cNvGrpSpPr/>
          <p:nvPr/>
        </p:nvGrpSpPr>
        <p:grpSpPr>
          <a:xfrm rot="4020543">
            <a:off x="8012944" y="397137"/>
            <a:ext cx="1236474" cy="1011417"/>
            <a:chOff x="16023391" y="794429"/>
            <a:chExt cx="2472858" cy="2022761"/>
          </a:xfrm>
        </p:grpSpPr>
        <p:sp>
          <p:nvSpPr>
            <p:cNvPr id="1014" name="Google Shape;1014;p19"/>
            <p:cNvSpPr/>
            <p:nvPr/>
          </p:nvSpPr>
          <p:spPr>
            <a:xfrm>
              <a:off x="17717583" y="1290672"/>
              <a:ext cx="764697" cy="1239250"/>
            </a:xfrm>
            <a:custGeom>
              <a:rect b="b" l="l" r="r" t="t"/>
              <a:pathLst>
                <a:path extrusionOk="0" h="1239250" w="764697">
                  <a:moveTo>
                    <a:pt x="758852" y="496326"/>
                  </a:moveTo>
                  <a:cubicBezTo>
                    <a:pt x="750118" y="515429"/>
                    <a:pt x="184999" y="1100606"/>
                    <a:pt x="168295" y="1117982"/>
                  </a:cubicBezTo>
                  <a:cubicBezTo>
                    <a:pt x="124858" y="1163198"/>
                    <a:pt x="80346" y="1205980"/>
                    <a:pt x="25371" y="1236891"/>
                  </a:cubicBezTo>
                  <a:cubicBezTo>
                    <a:pt x="11438" y="1244679"/>
                    <a:pt x="-2118" y="1231871"/>
                    <a:pt x="277" y="1217615"/>
                  </a:cubicBezTo>
                  <a:cubicBezTo>
                    <a:pt x="39919" y="978504"/>
                    <a:pt x="201634" y="258433"/>
                    <a:pt x="273228" y="46727"/>
                  </a:cubicBezTo>
                  <a:cubicBezTo>
                    <a:pt x="278483" y="28385"/>
                    <a:pt x="286408" y="10374"/>
                    <a:pt x="304844" y="2918"/>
                  </a:cubicBezTo>
                  <a:cubicBezTo>
                    <a:pt x="333365" y="-8575"/>
                    <a:pt x="353859" y="16333"/>
                    <a:pt x="371312" y="35003"/>
                  </a:cubicBezTo>
                  <a:cubicBezTo>
                    <a:pt x="765839" y="457857"/>
                    <a:pt x="779452" y="451385"/>
                    <a:pt x="758852" y="4963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17869647" y="1290253"/>
              <a:ext cx="609413" cy="505941"/>
            </a:xfrm>
            <a:custGeom>
              <a:rect b="b" l="l" r="r" t="t"/>
              <a:pathLst>
                <a:path extrusionOk="0" h="505941" w="609413">
                  <a:moveTo>
                    <a:pt x="609413" y="464382"/>
                  </a:moveTo>
                  <a:cubicBezTo>
                    <a:pt x="562137" y="512123"/>
                    <a:pt x="660027" y="497179"/>
                    <a:pt x="0" y="505941"/>
                  </a:cubicBezTo>
                  <a:cubicBezTo>
                    <a:pt x="113962" y="34541"/>
                    <a:pt x="125492" y="-64886"/>
                    <a:pt x="219243" y="35419"/>
                  </a:cubicBezTo>
                  <a:cubicBezTo>
                    <a:pt x="611396" y="455724"/>
                    <a:pt x="602601" y="439878"/>
                    <a:pt x="609413" y="4643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16" name="Google Shape;1016;p19"/>
            <p:cNvGrpSpPr/>
            <p:nvPr/>
          </p:nvGrpSpPr>
          <p:grpSpPr>
            <a:xfrm>
              <a:off x="16023391" y="1275273"/>
              <a:ext cx="2472858" cy="1541917"/>
              <a:chOff x="16023391" y="1275273"/>
              <a:chExt cx="2472858" cy="1541917"/>
            </a:xfrm>
          </p:grpSpPr>
          <p:sp>
            <p:nvSpPr>
              <p:cNvPr id="1017" name="Google Shape;1017;p19"/>
              <p:cNvSpPr/>
              <p:nvPr/>
            </p:nvSpPr>
            <p:spPr>
              <a:xfrm>
                <a:off x="17811488" y="1767485"/>
                <a:ext cx="684761" cy="738548"/>
              </a:xfrm>
              <a:custGeom>
                <a:rect b="b" l="l" r="r" t="t"/>
                <a:pathLst>
                  <a:path extrusionOk="0" h="738548" w="684761">
                    <a:moveTo>
                      <a:pt x="111637" y="655243"/>
                    </a:moveTo>
                    <a:cubicBezTo>
                      <a:pt x="52099" y="722572"/>
                      <a:pt x="48422" y="729628"/>
                      <a:pt x="33069" y="738548"/>
                    </a:cubicBezTo>
                    <a:cubicBezTo>
                      <a:pt x="-2633" y="710189"/>
                      <a:pt x="46" y="712564"/>
                      <a:pt x="46" y="712094"/>
                    </a:cubicBezTo>
                    <a:cubicBezTo>
                      <a:pt x="8286" y="683181"/>
                      <a:pt x="317991" y="349037"/>
                      <a:pt x="325204" y="341249"/>
                    </a:cubicBezTo>
                    <a:cubicBezTo>
                      <a:pt x="652823" y="-12131"/>
                      <a:pt x="647839" y="20787"/>
                      <a:pt x="640185" y="285"/>
                    </a:cubicBezTo>
                    <a:cubicBezTo>
                      <a:pt x="770042" y="-5626"/>
                      <a:pt x="622761" y="76138"/>
                      <a:pt x="111637" y="655243"/>
                    </a:cubicBezTo>
                    <a:close/>
                  </a:path>
                </a:pathLst>
              </a:custGeom>
              <a:solidFill>
                <a:srgbClr val="FDCFB2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9"/>
              <p:cNvSpPr/>
              <p:nvPr/>
            </p:nvSpPr>
            <p:spPr>
              <a:xfrm>
                <a:off x="16023391" y="1275273"/>
                <a:ext cx="2469509" cy="1541917"/>
              </a:xfrm>
              <a:custGeom>
                <a:rect b="b" l="l" r="r" t="t"/>
                <a:pathLst>
                  <a:path extrusionOk="0" h="1541917" w="2469509">
                    <a:moveTo>
                      <a:pt x="2469509" y="490616"/>
                    </a:moveTo>
                    <a:cubicBezTo>
                      <a:pt x="2423516" y="492707"/>
                      <a:pt x="2428791" y="493330"/>
                      <a:pt x="2427387" y="490523"/>
                    </a:cubicBezTo>
                    <a:cubicBezTo>
                      <a:pt x="2427323" y="490458"/>
                      <a:pt x="2427384" y="483176"/>
                      <a:pt x="2374994" y="425463"/>
                    </a:cubicBezTo>
                    <a:cubicBezTo>
                      <a:pt x="2230484" y="266154"/>
                      <a:pt x="2065010" y="94713"/>
                      <a:pt x="2048896" y="79712"/>
                    </a:cubicBezTo>
                    <a:cubicBezTo>
                      <a:pt x="2039046" y="70424"/>
                      <a:pt x="2022815" y="74647"/>
                      <a:pt x="2018830" y="87593"/>
                    </a:cubicBezTo>
                    <a:cubicBezTo>
                      <a:pt x="1838481" y="670884"/>
                      <a:pt x="1750171" y="1050289"/>
                      <a:pt x="1725336" y="1119120"/>
                    </a:cubicBezTo>
                    <a:cubicBezTo>
                      <a:pt x="1743597" y="1145533"/>
                      <a:pt x="1747497" y="1176174"/>
                      <a:pt x="1738751" y="1206131"/>
                    </a:cubicBezTo>
                    <a:cubicBezTo>
                      <a:pt x="1753104" y="1198016"/>
                      <a:pt x="1771584" y="1198671"/>
                      <a:pt x="1788001" y="1204444"/>
                    </a:cubicBezTo>
                    <a:cubicBezTo>
                      <a:pt x="1788850" y="1205294"/>
                      <a:pt x="1781358" y="1199140"/>
                      <a:pt x="1821166" y="1230760"/>
                    </a:cubicBezTo>
                    <a:cubicBezTo>
                      <a:pt x="1876007" y="1293887"/>
                      <a:pt x="1841531" y="1403233"/>
                      <a:pt x="1750851" y="1412619"/>
                    </a:cubicBezTo>
                    <a:cubicBezTo>
                      <a:pt x="1750381" y="1412667"/>
                      <a:pt x="122488" y="1541663"/>
                      <a:pt x="122010" y="1541659"/>
                    </a:cubicBezTo>
                    <a:cubicBezTo>
                      <a:pt x="44571" y="1546821"/>
                      <a:pt x="23077" y="1473876"/>
                      <a:pt x="31573" y="1403144"/>
                    </a:cubicBezTo>
                    <a:cubicBezTo>
                      <a:pt x="31573" y="1394681"/>
                      <a:pt x="40719" y="1375303"/>
                      <a:pt x="43956" y="1365711"/>
                    </a:cubicBezTo>
                    <a:cubicBezTo>
                      <a:pt x="-634" y="1321319"/>
                      <a:pt x="-18450" y="1220003"/>
                      <a:pt x="24723" y="1179491"/>
                    </a:cubicBezTo>
                    <a:cubicBezTo>
                      <a:pt x="45408" y="1153916"/>
                      <a:pt x="97430" y="1159879"/>
                      <a:pt x="97430" y="1155477"/>
                    </a:cubicBezTo>
                    <a:cubicBezTo>
                      <a:pt x="87716" y="991912"/>
                      <a:pt x="89747" y="1108132"/>
                      <a:pt x="65203" y="396011"/>
                    </a:cubicBezTo>
                    <a:cubicBezTo>
                      <a:pt x="65203" y="212713"/>
                      <a:pt x="37839" y="154882"/>
                      <a:pt x="75098" y="143745"/>
                    </a:cubicBezTo>
                    <a:cubicBezTo>
                      <a:pt x="122973" y="129189"/>
                      <a:pt x="1985580" y="-21879"/>
                      <a:pt x="2025529" y="2697"/>
                    </a:cubicBezTo>
                    <a:cubicBezTo>
                      <a:pt x="2048799" y="11800"/>
                      <a:pt x="2268953" y="248940"/>
                      <a:pt x="2269539" y="249567"/>
                    </a:cubicBezTo>
                    <a:cubicBezTo>
                      <a:pt x="2442951" y="435042"/>
                      <a:pt x="2461026" y="451872"/>
                      <a:pt x="2469509" y="4906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2850" lIns="45725" spcFirstLastPara="1" rIns="45725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9" name="Google Shape;1019;p19"/>
            <p:cNvSpPr/>
            <p:nvPr/>
          </p:nvSpPr>
          <p:spPr>
            <a:xfrm>
              <a:off x="17722091" y="2536743"/>
              <a:ext cx="95954" cy="92341"/>
            </a:xfrm>
            <a:custGeom>
              <a:rect b="b" l="l" r="r" t="t"/>
              <a:pathLst>
                <a:path extrusionOk="0" h="92341" w="95954">
                  <a:moveTo>
                    <a:pt x="82170" y="76941"/>
                  </a:moveTo>
                  <a:cubicBezTo>
                    <a:pt x="54887" y="105624"/>
                    <a:pt x="8177" y="91764"/>
                    <a:pt x="879" y="55787"/>
                  </a:cubicBezTo>
                  <a:cubicBezTo>
                    <a:pt x="-5780" y="22954"/>
                    <a:pt x="26584" y="-4159"/>
                    <a:pt x="57731" y="529"/>
                  </a:cubicBezTo>
                  <a:cubicBezTo>
                    <a:pt x="95868" y="6205"/>
                    <a:pt x="108203" y="49500"/>
                    <a:pt x="82170" y="769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17589916" y="2392366"/>
              <a:ext cx="111400" cy="113248"/>
            </a:xfrm>
            <a:custGeom>
              <a:rect b="b" l="l" r="r" t="t"/>
              <a:pathLst>
                <a:path extrusionOk="0" h="113248" w="111400">
                  <a:moveTo>
                    <a:pt x="23388" y="95139"/>
                  </a:moveTo>
                  <a:cubicBezTo>
                    <a:pt x="-29131" y="51795"/>
                    <a:pt x="15135" y="-23755"/>
                    <a:pt x="74046" y="7283"/>
                  </a:cubicBezTo>
                  <a:cubicBezTo>
                    <a:pt x="150608" y="47645"/>
                    <a:pt x="97296" y="155891"/>
                    <a:pt x="23388" y="9513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16141131" y="2686336"/>
              <a:ext cx="1570724" cy="118206"/>
            </a:xfrm>
            <a:custGeom>
              <a:rect b="b" l="l" r="r" t="t"/>
              <a:pathLst>
                <a:path extrusionOk="0" h="118206" w="1570724">
                  <a:moveTo>
                    <a:pt x="1559855" y="54"/>
                  </a:moveTo>
                  <a:cubicBezTo>
                    <a:pt x="643997" y="81717"/>
                    <a:pt x="85480" y="91155"/>
                    <a:pt x="5387" y="103336"/>
                  </a:cubicBezTo>
                  <a:cubicBezTo>
                    <a:pt x="-3101" y="104627"/>
                    <a:pt x="-807" y="117200"/>
                    <a:pt x="7042" y="117734"/>
                  </a:cubicBezTo>
                  <a:cubicBezTo>
                    <a:pt x="86892" y="123172"/>
                    <a:pt x="855432" y="81033"/>
                    <a:pt x="1559389" y="23247"/>
                  </a:cubicBezTo>
                  <a:cubicBezTo>
                    <a:pt x="1574152" y="22034"/>
                    <a:pt x="1574690" y="-1269"/>
                    <a:pt x="155985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17565481" y="2301561"/>
              <a:ext cx="165329" cy="76515"/>
            </a:xfrm>
            <a:custGeom>
              <a:rect b="b" l="l" r="r" t="t"/>
              <a:pathLst>
                <a:path extrusionOk="0" h="76515" w="165329">
                  <a:moveTo>
                    <a:pt x="163925" y="64598"/>
                  </a:moveTo>
                  <a:cubicBezTo>
                    <a:pt x="129328" y="16707"/>
                    <a:pt x="63001" y="-8606"/>
                    <a:pt x="5332" y="2653"/>
                  </a:cubicBezTo>
                  <a:cubicBezTo>
                    <a:pt x="-2929" y="4263"/>
                    <a:pt x="-1068" y="17719"/>
                    <a:pt x="7319" y="17338"/>
                  </a:cubicBezTo>
                  <a:cubicBezTo>
                    <a:pt x="65287" y="14692"/>
                    <a:pt x="110661" y="33290"/>
                    <a:pt x="151319" y="74323"/>
                  </a:cubicBezTo>
                  <a:cubicBezTo>
                    <a:pt x="157533" y="80594"/>
                    <a:pt x="169398" y="72175"/>
                    <a:pt x="163925" y="645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17639655" y="2508913"/>
              <a:ext cx="103865" cy="53152"/>
            </a:xfrm>
            <a:custGeom>
              <a:rect b="b" l="l" r="r" t="t"/>
              <a:pathLst>
                <a:path extrusionOk="0" h="53152" w="103865">
                  <a:moveTo>
                    <a:pt x="89448" y="1849"/>
                  </a:moveTo>
                  <a:cubicBezTo>
                    <a:pt x="64006" y="22255"/>
                    <a:pt x="40602" y="36600"/>
                    <a:pt x="7004" y="38489"/>
                  </a:cubicBezTo>
                  <a:cubicBezTo>
                    <a:pt x="-2313" y="39015"/>
                    <a:pt x="-2357" y="52531"/>
                    <a:pt x="7004" y="53001"/>
                  </a:cubicBezTo>
                  <a:cubicBezTo>
                    <a:pt x="42047" y="54765"/>
                    <a:pt x="81240" y="41172"/>
                    <a:pt x="102309" y="11773"/>
                  </a:cubicBezTo>
                  <a:cubicBezTo>
                    <a:pt x="108163" y="3609"/>
                    <a:pt x="96095" y="-3483"/>
                    <a:pt x="89448" y="18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17724381" y="1368436"/>
              <a:ext cx="255205" cy="923819"/>
            </a:xfrm>
            <a:custGeom>
              <a:rect b="b" l="l" r="r" t="t"/>
              <a:pathLst>
                <a:path extrusionOk="0" h="923819" w="255205">
                  <a:moveTo>
                    <a:pt x="236820" y="6486"/>
                  </a:moveTo>
                  <a:cubicBezTo>
                    <a:pt x="145201" y="305421"/>
                    <a:pt x="62325" y="608217"/>
                    <a:pt x="169" y="914746"/>
                  </a:cubicBezTo>
                  <a:cubicBezTo>
                    <a:pt x="-1671" y="923828"/>
                    <a:pt x="12055" y="927764"/>
                    <a:pt x="14163" y="918605"/>
                  </a:cubicBezTo>
                  <a:cubicBezTo>
                    <a:pt x="84450" y="613439"/>
                    <a:pt x="160837" y="310288"/>
                    <a:pt x="254734" y="11425"/>
                  </a:cubicBezTo>
                  <a:cubicBezTo>
                    <a:pt x="258326" y="1"/>
                    <a:pt x="240320" y="-4935"/>
                    <a:pt x="236820" y="6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17878186" y="1839193"/>
              <a:ext cx="577834" cy="634333"/>
            </a:xfrm>
            <a:custGeom>
              <a:rect b="b" l="l" r="r" t="t"/>
              <a:pathLst>
                <a:path extrusionOk="0" h="634333" w="577834">
                  <a:moveTo>
                    <a:pt x="561164" y="2828"/>
                  </a:moveTo>
                  <a:cubicBezTo>
                    <a:pt x="394092" y="163654"/>
                    <a:pt x="46840" y="549524"/>
                    <a:pt x="1138" y="623343"/>
                  </a:cubicBezTo>
                  <a:cubicBezTo>
                    <a:pt x="-3409" y="630685"/>
                    <a:pt x="6737" y="637955"/>
                    <a:pt x="12793" y="632336"/>
                  </a:cubicBezTo>
                  <a:cubicBezTo>
                    <a:pt x="72489" y="576936"/>
                    <a:pt x="74657" y="535478"/>
                    <a:pt x="575004" y="16664"/>
                  </a:cubicBezTo>
                  <a:cubicBezTo>
                    <a:pt x="583754" y="7590"/>
                    <a:pt x="570250" y="-5918"/>
                    <a:pt x="561164" y="2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16197392" y="2546196"/>
              <a:ext cx="1370103" cy="108205"/>
            </a:xfrm>
            <a:custGeom>
              <a:rect b="b" l="l" r="r" t="t"/>
              <a:pathLst>
                <a:path extrusionOk="0" h="108205" w="1370103">
                  <a:moveTo>
                    <a:pt x="1360657" y="1"/>
                  </a:moveTo>
                  <a:cubicBezTo>
                    <a:pt x="1068918" y="3925"/>
                    <a:pt x="306119" y="44660"/>
                    <a:pt x="5338" y="93505"/>
                  </a:cubicBezTo>
                  <a:cubicBezTo>
                    <a:pt x="-2947" y="94852"/>
                    <a:pt x="-1050" y="108729"/>
                    <a:pt x="7325" y="108190"/>
                  </a:cubicBezTo>
                  <a:cubicBezTo>
                    <a:pt x="396609" y="83205"/>
                    <a:pt x="461952" y="46225"/>
                    <a:pt x="1360657" y="19573"/>
                  </a:cubicBezTo>
                  <a:cubicBezTo>
                    <a:pt x="1373214" y="19197"/>
                    <a:pt x="1373291" y="-169"/>
                    <a:pt x="1360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6495884" y="794429"/>
              <a:ext cx="929492" cy="1628205"/>
            </a:xfrm>
            <a:custGeom>
              <a:rect b="b" l="l" r="r" t="t"/>
              <a:pathLst>
                <a:path extrusionOk="0" h="1628205" w="929492">
                  <a:moveTo>
                    <a:pt x="86361" y="1628206"/>
                  </a:moveTo>
                  <a:cubicBezTo>
                    <a:pt x="360757" y="479172"/>
                    <a:pt x="363629" y="506941"/>
                    <a:pt x="336795" y="433535"/>
                  </a:cubicBezTo>
                  <a:cubicBezTo>
                    <a:pt x="288091" y="300170"/>
                    <a:pt x="57464" y="377541"/>
                    <a:pt x="5447" y="220813"/>
                  </a:cubicBezTo>
                  <a:cubicBezTo>
                    <a:pt x="-16646" y="154066"/>
                    <a:pt x="31856" y="90649"/>
                    <a:pt x="89974" y="63159"/>
                  </a:cubicBezTo>
                  <a:cubicBezTo>
                    <a:pt x="235811" y="-5728"/>
                    <a:pt x="612255" y="-14284"/>
                    <a:pt x="786681" y="18315"/>
                  </a:cubicBezTo>
                  <a:cubicBezTo>
                    <a:pt x="929262" y="44886"/>
                    <a:pt x="949639" y="140607"/>
                    <a:pt x="914455" y="215040"/>
                  </a:cubicBezTo>
                  <a:cubicBezTo>
                    <a:pt x="840442" y="371509"/>
                    <a:pt x="633126" y="286909"/>
                    <a:pt x="592909" y="405952"/>
                  </a:cubicBezTo>
                  <a:cubicBezTo>
                    <a:pt x="571189" y="470220"/>
                    <a:pt x="579870" y="469973"/>
                    <a:pt x="751781" y="1106459"/>
                  </a:cubicBezTo>
                  <a:cubicBezTo>
                    <a:pt x="757631" y="1128119"/>
                    <a:pt x="872175" y="1551883"/>
                    <a:pt x="872285" y="1552356"/>
                  </a:cubicBezTo>
                  <a:cubicBezTo>
                    <a:pt x="821590" y="1556491"/>
                    <a:pt x="830741" y="1560565"/>
                    <a:pt x="824580" y="1537675"/>
                  </a:cubicBezTo>
                  <a:cubicBezTo>
                    <a:pt x="792911" y="1421039"/>
                    <a:pt x="928424" y="1920697"/>
                    <a:pt x="571189" y="594049"/>
                  </a:cubicBezTo>
                  <a:cubicBezTo>
                    <a:pt x="468825" y="213272"/>
                    <a:pt x="736901" y="342555"/>
                    <a:pt x="851831" y="232537"/>
                  </a:cubicBezTo>
                  <a:cubicBezTo>
                    <a:pt x="900753" y="185722"/>
                    <a:pt x="902586" y="107110"/>
                    <a:pt x="836915" y="75538"/>
                  </a:cubicBezTo>
                  <a:cubicBezTo>
                    <a:pt x="713579" y="16191"/>
                    <a:pt x="137581" y="21498"/>
                    <a:pt x="56246" y="143180"/>
                  </a:cubicBezTo>
                  <a:cubicBezTo>
                    <a:pt x="7417" y="216213"/>
                    <a:pt x="90957" y="271281"/>
                    <a:pt x="152687" y="288264"/>
                  </a:cubicBezTo>
                  <a:cubicBezTo>
                    <a:pt x="494218" y="382209"/>
                    <a:pt x="435093" y="339303"/>
                    <a:pt x="130688" y="1623513"/>
                  </a:cubicBezTo>
                  <a:lnTo>
                    <a:pt x="86361" y="16282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6226891" y="2316107"/>
              <a:ext cx="1294055" cy="143572"/>
            </a:xfrm>
            <a:custGeom>
              <a:rect b="b" l="l" r="r" t="t"/>
              <a:pathLst>
                <a:path extrusionOk="0" h="143572" w="1294055">
                  <a:moveTo>
                    <a:pt x="1284878" y="37"/>
                  </a:moveTo>
                  <a:cubicBezTo>
                    <a:pt x="744728" y="43688"/>
                    <a:pt x="235546" y="99156"/>
                    <a:pt x="6861" y="129122"/>
                  </a:cubicBezTo>
                  <a:cubicBezTo>
                    <a:pt x="-2120" y="130299"/>
                    <a:pt x="-2452" y="144503"/>
                    <a:pt x="6861" y="143524"/>
                  </a:cubicBezTo>
                  <a:cubicBezTo>
                    <a:pt x="656835" y="75167"/>
                    <a:pt x="770732" y="60166"/>
                    <a:pt x="1284878" y="19168"/>
                  </a:cubicBezTo>
                  <a:cubicBezTo>
                    <a:pt x="1297067" y="18193"/>
                    <a:pt x="1297164" y="-954"/>
                    <a:pt x="1284878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7712334" y="2529726"/>
              <a:ext cx="129046" cy="125615"/>
            </a:xfrm>
            <a:custGeom>
              <a:rect b="b" l="l" r="r" t="t"/>
              <a:pathLst>
                <a:path extrusionOk="0" h="125615" w="129046">
                  <a:moveTo>
                    <a:pt x="77668" y="913"/>
                  </a:moveTo>
                  <a:cubicBezTo>
                    <a:pt x="166718" y="14166"/>
                    <a:pt x="129325" y="144031"/>
                    <a:pt x="46809" y="123399"/>
                  </a:cubicBezTo>
                  <a:cubicBezTo>
                    <a:pt x="-32415" y="103373"/>
                    <a:pt x="-3655" y="-11333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7594970" y="2379774"/>
              <a:ext cx="129046" cy="125615"/>
            </a:xfrm>
            <a:custGeom>
              <a:rect b="b" l="l" r="r" t="t"/>
              <a:pathLst>
                <a:path extrusionOk="0" h="125615" w="129046">
                  <a:moveTo>
                    <a:pt x="77668" y="913"/>
                  </a:moveTo>
                  <a:cubicBezTo>
                    <a:pt x="166718" y="14166"/>
                    <a:pt x="129325" y="144032"/>
                    <a:pt x="46809" y="123399"/>
                  </a:cubicBezTo>
                  <a:cubicBezTo>
                    <a:pt x="-32415" y="103370"/>
                    <a:pt x="-3655" y="-11337"/>
                    <a:pt x="77668" y="9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orful Cute Illustrative Scrapbook Teacher About Me Creative Presentation">
  <a:themeElements>
    <a:clrScheme name="Custom 347">
      <a:dk1>
        <a:srgbClr val="000000"/>
      </a:dk1>
      <a:lt1>
        <a:srgbClr val="FFFFFF"/>
      </a:lt1>
      <a:dk2>
        <a:srgbClr val="C1D4E6"/>
      </a:dk2>
      <a:lt2>
        <a:srgbClr val="D9E1A2"/>
      </a:lt2>
      <a:accent1>
        <a:srgbClr val="6D92B6"/>
      </a:accent1>
      <a:accent2>
        <a:srgbClr val="8CA65C"/>
      </a:accent2>
      <a:accent3>
        <a:srgbClr val="E37364"/>
      </a:accent3>
      <a:accent4>
        <a:srgbClr val="FCE09F"/>
      </a:accent4>
      <a:accent5>
        <a:srgbClr val="FDCFB2"/>
      </a:accent5>
      <a:accent6>
        <a:srgbClr val="FFFFFF"/>
      </a:accent6>
      <a:hlink>
        <a:srgbClr val="E3736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